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33" r:id="rId2"/>
    <p:sldId id="340" r:id="rId3"/>
    <p:sldId id="334" r:id="rId4"/>
    <p:sldId id="335" r:id="rId5"/>
    <p:sldId id="336" r:id="rId6"/>
    <p:sldId id="337" r:id="rId7"/>
    <p:sldId id="296" r:id="rId8"/>
    <p:sldId id="304" r:id="rId9"/>
    <p:sldId id="327" r:id="rId10"/>
    <p:sldId id="276" r:id="rId11"/>
    <p:sldId id="341" r:id="rId12"/>
    <p:sldId id="318" r:id="rId13"/>
    <p:sldId id="325" r:id="rId14"/>
    <p:sldId id="307" r:id="rId15"/>
    <p:sldId id="308" r:id="rId16"/>
    <p:sldId id="309" r:id="rId17"/>
    <p:sldId id="33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730" autoAdjust="0"/>
  </p:normalViewPr>
  <p:slideViewPr>
    <p:cSldViewPr>
      <p:cViewPr varScale="1">
        <p:scale>
          <a:sx n="65" d="100"/>
          <a:sy n="65" d="100"/>
        </p:scale>
        <p:origin x="84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AA0EED-9CF4-49AD-B56C-3D3AF1C44743}" type="doc">
      <dgm:prSet loTypeId="urn:microsoft.com/office/officeart/2005/8/layout/hierarchy2" loCatId="hierarchy" qsTypeId="urn:microsoft.com/office/officeart/2005/8/quickstyle/simple3" qsCatId="simple" csTypeId="urn:microsoft.com/office/officeart/2005/8/colors/accent2_1" csCatId="accent2" phldr="1"/>
      <dgm:spPr/>
      <dgm:t>
        <a:bodyPr/>
        <a:lstStyle/>
        <a:p>
          <a:endParaRPr lang="en-US"/>
        </a:p>
      </dgm:t>
    </dgm:pt>
    <dgm:pt modelId="{3B8A04AF-D256-429E-8015-8B0711BE6427}">
      <dgm:prSet phldrT="[Text]" custT="1"/>
      <dgm:spPr/>
      <dgm:t>
        <a:bodyPr/>
        <a:lstStyle/>
        <a:p>
          <a:pPr algn="ctr"/>
          <a:r>
            <a:rPr lang="en-US" sz="2400" b="0" dirty="0" err="1">
              <a:latin typeface="Arial" pitchFamily="34" charset="0"/>
              <a:cs typeface="Arial" pitchFamily="34" charset="0"/>
            </a:rPr>
            <a:t>Cách</a:t>
          </a:r>
          <a:r>
            <a:rPr lang="en-US" sz="2400" b="0" dirty="0">
              <a:latin typeface="Arial" pitchFamily="34" charset="0"/>
              <a:cs typeface="Arial" pitchFamily="34" charset="0"/>
            </a:rPr>
            <a:t> </a:t>
          </a:r>
          <a:r>
            <a:rPr lang="en-US" sz="2400" b="0" dirty="0" err="1">
              <a:latin typeface="Arial" pitchFamily="34" charset="0"/>
              <a:cs typeface="Arial" pitchFamily="34" charset="0"/>
            </a:rPr>
            <a:t>sử</a:t>
          </a:r>
          <a:r>
            <a:rPr lang="en-US" sz="2400" b="0" dirty="0">
              <a:latin typeface="Arial" pitchFamily="34" charset="0"/>
              <a:cs typeface="Arial" pitchFamily="34" charset="0"/>
            </a:rPr>
            <a:t> </a:t>
          </a:r>
          <a:r>
            <a:rPr lang="en-US" sz="2400" b="0" dirty="0" err="1">
              <a:latin typeface="Arial" pitchFamily="34" charset="0"/>
              <a:cs typeface="Arial" pitchFamily="34" charset="0"/>
            </a:rPr>
            <a:t>dụng</a:t>
          </a:r>
          <a:r>
            <a:rPr lang="en-US" sz="2400" b="0" dirty="0">
              <a:latin typeface="Arial" pitchFamily="34" charset="0"/>
              <a:cs typeface="Arial" pitchFamily="34" charset="0"/>
            </a:rPr>
            <a:t> </a:t>
          </a:r>
          <a:r>
            <a:rPr lang="en-US" sz="2400" b="0" dirty="0" err="1">
              <a:latin typeface="Arial" pitchFamily="34" charset="0"/>
              <a:cs typeface="Arial" pitchFamily="34" charset="0"/>
            </a:rPr>
            <a:t>và</a:t>
          </a:r>
          <a:r>
            <a:rPr lang="en-US" sz="2400" b="0" dirty="0">
              <a:latin typeface="Arial" pitchFamily="34" charset="0"/>
              <a:cs typeface="Arial" pitchFamily="34" charset="0"/>
            </a:rPr>
            <a:t> </a:t>
          </a:r>
          <a:r>
            <a:rPr lang="en-US" sz="2400" b="0" dirty="0" err="1">
              <a:latin typeface="Arial" pitchFamily="34" charset="0"/>
              <a:cs typeface="Arial" pitchFamily="34" charset="0"/>
            </a:rPr>
            <a:t>bảo</a:t>
          </a:r>
          <a:r>
            <a:rPr lang="en-US" sz="2400" b="0" dirty="0">
              <a:latin typeface="Arial" pitchFamily="34" charset="0"/>
              <a:cs typeface="Arial" pitchFamily="34" charset="0"/>
            </a:rPr>
            <a:t> </a:t>
          </a:r>
          <a:r>
            <a:rPr lang="en-US" sz="2400" b="0" dirty="0" err="1">
              <a:latin typeface="Arial" pitchFamily="34" charset="0"/>
              <a:cs typeface="Arial" pitchFamily="34" charset="0"/>
            </a:rPr>
            <a:t>quản</a:t>
          </a:r>
          <a:endParaRPr lang="en-US" sz="2400" b="0" dirty="0">
            <a:latin typeface="Arial" pitchFamily="34" charset="0"/>
            <a:cs typeface="Arial" pitchFamily="34" charset="0"/>
          </a:endParaRPr>
        </a:p>
      </dgm:t>
    </dgm:pt>
    <dgm:pt modelId="{5F370C7A-F5D5-4210-AECC-4219B6A53D14}" type="parTrans" cxnId="{E938AE3B-A682-434F-8B58-D5BD49477E5E}">
      <dgm:prSet/>
      <dgm:spPr/>
      <dgm:t>
        <a:bodyPr/>
        <a:lstStyle/>
        <a:p>
          <a:endParaRPr lang="en-US" sz="2400"/>
        </a:p>
      </dgm:t>
    </dgm:pt>
    <dgm:pt modelId="{B8C9B014-ECB5-4287-B7B2-F30ED6C12057}" type="sibTrans" cxnId="{E938AE3B-A682-434F-8B58-D5BD49477E5E}">
      <dgm:prSet/>
      <dgm:spPr/>
      <dgm:t>
        <a:bodyPr/>
        <a:lstStyle/>
        <a:p>
          <a:endParaRPr lang="en-US" sz="2400"/>
        </a:p>
      </dgm:t>
    </dgm:pt>
    <dgm:pt modelId="{3A4658DB-D6A1-4DCA-B110-B6433A159338}">
      <dgm:prSet phldrT="[Text]" custT="1"/>
      <dgm:spPr/>
      <dgm:t>
        <a:bodyPr/>
        <a:lstStyle/>
        <a:p>
          <a:pPr algn="just"/>
          <a:r>
            <a:rPr lang="en-US" sz="2400" b="0" dirty="0">
              <a:latin typeface="Arial" pitchFamily="34" charset="0"/>
              <a:cs typeface="Arial" pitchFamily="34" charset="0"/>
            </a:rPr>
            <a:t>- </a:t>
          </a:r>
          <a:r>
            <a:rPr lang="en-US" sz="2400" b="0" dirty="0" err="1">
              <a:latin typeface="Arial" pitchFamily="34" charset="0"/>
              <a:cs typeface="Arial" pitchFamily="34" charset="0"/>
            </a:rPr>
            <a:t>Không</a:t>
          </a:r>
          <a:r>
            <a:rPr lang="en-US" sz="2400" b="0" dirty="0">
              <a:latin typeface="Arial" pitchFamily="34" charset="0"/>
              <a:cs typeface="Arial" pitchFamily="34" charset="0"/>
            </a:rPr>
            <a:t> </a:t>
          </a:r>
          <a:r>
            <a:rPr lang="en-US" sz="2400" b="0" dirty="0" err="1">
              <a:latin typeface="Arial" pitchFamily="34" charset="0"/>
              <a:cs typeface="Arial" pitchFamily="34" charset="0"/>
            </a:rPr>
            <a:t>nên</a:t>
          </a:r>
          <a:r>
            <a:rPr lang="en-US" sz="2400" b="0" dirty="0">
              <a:latin typeface="Arial" pitchFamily="34" charset="0"/>
              <a:cs typeface="Arial" pitchFamily="34" charset="0"/>
            </a:rPr>
            <a:t> </a:t>
          </a:r>
          <a:r>
            <a:rPr lang="en-US" sz="2400" b="0" dirty="0" err="1">
              <a:latin typeface="Arial" pitchFamily="34" charset="0"/>
              <a:cs typeface="Arial" pitchFamily="34" charset="0"/>
            </a:rPr>
            <a:t>để</a:t>
          </a:r>
          <a:r>
            <a:rPr lang="en-US" sz="2400" b="0" dirty="0">
              <a:latin typeface="Arial" pitchFamily="34" charset="0"/>
              <a:cs typeface="Arial" pitchFamily="34" charset="0"/>
            </a:rPr>
            <a:t> </a:t>
          </a:r>
          <a:r>
            <a:rPr lang="en-US" sz="2400" b="0" dirty="0" err="1">
              <a:latin typeface="Arial" pitchFamily="34" charset="0"/>
              <a:cs typeface="Arial" pitchFamily="34" charset="0"/>
            </a:rPr>
            <a:t>cạn</a:t>
          </a:r>
          <a:r>
            <a:rPr lang="en-US" sz="2400" b="0" dirty="0">
              <a:latin typeface="Arial" pitchFamily="34" charset="0"/>
              <a:cs typeface="Arial" pitchFamily="34" charset="0"/>
            </a:rPr>
            <a:t> </a:t>
          </a:r>
          <a:r>
            <a:rPr lang="en-US" sz="2400" b="0" dirty="0" err="1">
              <a:latin typeface="Arial" pitchFamily="34" charset="0"/>
              <a:cs typeface="Arial" pitchFamily="34" charset="0"/>
            </a:rPr>
            <a:t>sạch</a:t>
          </a:r>
          <a:r>
            <a:rPr lang="en-US" sz="2400" b="0" dirty="0">
              <a:latin typeface="Arial" pitchFamily="34" charset="0"/>
              <a:cs typeface="Arial" pitchFamily="34" charset="0"/>
            </a:rPr>
            <a:t> PIN </a:t>
          </a:r>
          <a:r>
            <a:rPr lang="en-US" sz="2400" b="0" dirty="0" err="1">
              <a:latin typeface="Arial" pitchFamily="34" charset="0"/>
              <a:cs typeface="Arial" pitchFamily="34" charset="0"/>
            </a:rPr>
            <a:t>rồi</a:t>
          </a:r>
          <a:r>
            <a:rPr lang="en-US" sz="2400" b="0" dirty="0">
              <a:latin typeface="Arial" pitchFamily="34" charset="0"/>
              <a:cs typeface="Arial" pitchFamily="34" charset="0"/>
            </a:rPr>
            <a:t> </a:t>
          </a:r>
          <a:r>
            <a:rPr lang="en-US" sz="2400" b="0" dirty="0" err="1">
              <a:latin typeface="Arial" pitchFamily="34" charset="0"/>
              <a:cs typeface="Arial" pitchFamily="34" charset="0"/>
            </a:rPr>
            <a:t>mới</a:t>
          </a:r>
          <a:r>
            <a:rPr lang="en-US" sz="2400" b="0" dirty="0">
              <a:latin typeface="Arial" pitchFamily="34" charset="0"/>
              <a:cs typeface="Arial" pitchFamily="34" charset="0"/>
            </a:rPr>
            <a:t> </a:t>
          </a:r>
          <a:r>
            <a:rPr lang="en-US" sz="2400" b="0" dirty="0" err="1">
              <a:latin typeface="Arial" pitchFamily="34" charset="0"/>
              <a:cs typeface="Arial" pitchFamily="34" charset="0"/>
            </a:rPr>
            <a:t>sạc</a:t>
          </a:r>
          <a:r>
            <a:rPr lang="en-US" sz="2400" b="0" dirty="0">
              <a:latin typeface="Arial" pitchFamily="34" charset="0"/>
              <a:cs typeface="Arial" pitchFamily="34" charset="0"/>
            </a:rPr>
            <a:t>, </a:t>
          </a:r>
          <a:r>
            <a:rPr lang="en-US" sz="2400" b="0" dirty="0" err="1">
              <a:latin typeface="Arial" pitchFamily="34" charset="0"/>
              <a:cs typeface="Arial" pitchFamily="34" charset="0"/>
            </a:rPr>
            <a:t>điều</a:t>
          </a:r>
          <a:r>
            <a:rPr lang="en-US" sz="2400" b="0" dirty="0">
              <a:latin typeface="Arial" pitchFamily="34" charset="0"/>
              <a:cs typeface="Arial" pitchFamily="34" charset="0"/>
            </a:rPr>
            <a:t> </a:t>
          </a:r>
          <a:r>
            <a:rPr lang="en-US" sz="2400" b="0" dirty="0" err="1">
              <a:latin typeface="Arial" pitchFamily="34" charset="0"/>
              <a:cs typeface="Arial" pitchFamily="34" charset="0"/>
            </a:rPr>
            <a:t>này</a:t>
          </a:r>
          <a:r>
            <a:rPr lang="en-US" sz="2400" b="0" dirty="0">
              <a:latin typeface="Arial" pitchFamily="34" charset="0"/>
              <a:cs typeface="Arial" pitchFamily="34" charset="0"/>
            </a:rPr>
            <a:t> </a:t>
          </a:r>
          <a:r>
            <a:rPr lang="en-US" sz="2400" b="0" dirty="0" err="1">
              <a:latin typeface="Arial" pitchFamily="34" charset="0"/>
              <a:cs typeface="Arial" pitchFamily="34" charset="0"/>
            </a:rPr>
            <a:t>sẽ</a:t>
          </a:r>
          <a:r>
            <a:rPr lang="en-US" sz="2400" b="0" dirty="0">
              <a:latin typeface="Arial" pitchFamily="34" charset="0"/>
              <a:cs typeface="Arial" pitchFamily="34" charset="0"/>
            </a:rPr>
            <a:t> </a:t>
          </a:r>
          <a:r>
            <a:rPr lang="en-US" sz="2400" b="0" dirty="0" err="1">
              <a:latin typeface="Arial" pitchFamily="34" charset="0"/>
              <a:cs typeface="Arial" pitchFamily="34" charset="0"/>
            </a:rPr>
            <a:t>làm</a:t>
          </a:r>
          <a:r>
            <a:rPr lang="en-US" sz="2400" b="0" dirty="0">
              <a:latin typeface="Arial" pitchFamily="34" charset="0"/>
              <a:cs typeface="Arial" pitchFamily="34" charset="0"/>
            </a:rPr>
            <a:t> </a:t>
          </a:r>
          <a:r>
            <a:rPr lang="en-US" sz="2400" b="0" dirty="0" err="1">
              <a:latin typeface="Arial" pitchFamily="34" charset="0"/>
              <a:cs typeface="Arial" pitchFamily="34" charset="0"/>
            </a:rPr>
            <a:t>ảnh</a:t>
          </a:r>
          <a:r>
            <a:rPr lang="en-US" sz="2400" b="0" dirty="0">
              <a:latin typeface="Arial" pitchFamily="34" charset="0"/>
              <a:cs typeface="Arial" pitchFamily="34" charset="0"/>
            </a:rPr>
            <a:t> </a:t>
          </a:r>
          <a:r>
            <a:rPr lang="en-US" sz="2400" b="0" dirty="0" err="1">
              <a:latin typeface="Arial" pitchFamily="34" charset="0"/>
              <a:cs typeface="Arial" pitchFamily="34" charset="0"/>
            </a:rPr>
            <a:t>hưởng</a:t>
          </a:r>
          <a:r>
            <a:rPr lang="en-US" sz="2400" b="0" dirty="0">
              <a:latin typeface="Arial" pitchFamily="34" charset="0"/>
              <a:cs typeface="Arial" pitchFamily="34" charset="0"/>
            </a:rPr>
            <a:t> </a:t>
          </a:r>
          <a:r>
            <a:rPr lang="en-US" sz="2400" b="0" dirty="0" err="1">
              <a:latin typeface="Arial" pitchFamily="34" charset="0"/>
              <a:cs typeface="Arial" pitchFamily="34" charset="0"/>
            </a:rPr>
            <a:t>tới</a:t>
          </a:r>
          <a:r>
            <a:rPr lang="en-US" sz="2400" b="0" dirty="0">
              <a:latin typeface="Arial" pitchFamily="34" charset="0"/>
              <a:cs typeface="Arial" pitchFamily="34" charset="0"/>
            </a:rPr>
            <a:t> </a:t>
          </a:r>
          <a:r>
            <a:rPr lang="en-US" sz="2400" b="0" dirty="0" err="1">
              <a:latin typeface="Arial" pitchFamily="34" charset="0"/>
              <a:cs typeface="Arial" pitchFamily="34" charset="0"/>
            </a:rPr>
            <a:t>tuổi</a:t>
          </a:r>
          <a:r>
            <a:rPr lang="en-US" sz="2400" b="0" dirty="0">
              <a:latin typeface="Arial" pitchFamily="34" charset="0"/>
              <a:cs typeface="Arial" pitchFamily="34" charset="0"/>
            </a:rPr>
            <a:t> </a:t>
          </a:r>
          <a:r>
            <a:rPr lang="en-US" sz="2400" b="0" dirty="0" err="1">
              <a:latin typeface="Arial" pitchFamily="34" charset="0"/>
              <a:cs typeface="Arial" pitchFamily="34" charset="0"/>
            </a:rPr>
            <a:t>thọ</a:t>
          </a:r>
          <a:r>
            <a:rPr lang="en-US" sz="2400" b="0" dirty="0">
              <a:latin typeface="Arial" pitchFamily="34" charset="0"/>
              <a:cs typeface="Arial" pitchFamily="34" charset="0"/>
            </a:rPr>
            <a:t> </a:t>
          </a:r>
          <a:r>
            <a:rPr lang="en-US" sz="2400" b="0" dirty="0" err="1">
              <a:latin typeface="Arial" pitchFamily="34" charset="0"/>
              <a:cs typeface="Arial" pitchFamily="34" charset="0"/>
            </a:rPr>
            <a:t>của</a:t>
          </a:r>
          <a:r>
            <a:rPr lang="en-US" sz="2400" b="0" dirty="0">
              <a:latin typeface="Arial" pitchFamily="34" charset="0"/>
              <a:cs typeface="Arial" pitchFamily="34" charset="0"/>
            </a:rPr>
            <a:t> PIN.</a:t>
          </a:r>
        </a:p>
      </dgm:t>
    </dgm:pt>
    <dgm:pt modelId="{21FDDDF0-37B4-49A7-B431-4ECFEE9FFAAE}" type="parTrans" cxnId="{0F50C9E0-46CE-416E-AD43-38BC7251DCDC}">
      <dgm:prSet custT="1"/>
      <dgm:spPr/>
      <dgm:t>
        <a:bodyPr/>
        <a:lstStyle/>
        <a:p>
          <a:endParaRPr lang="en-US" sz="2400" b="0">
            <a:latin typeface="Arial" pitchFamily="34" charset="0"/>
            <a:cs typeface="Arial" pitchFamily="34" charset="0"/>
          </a:endParaRPr>
        </a:p>
      </dgm:t>
    </dgm:pt>
    <dgm:pt modelId="{8711C250-FD8F-4DAB-8EA3-C6B6296DB232}" type="sibTrans" cxnId="{0F50C9E0-46CE-416E-AD43-38BC7251DCDC}">
      <dgm:prSet/>
      <dgm:spPr/>
      <dgm:t>
        <a:bodyPr/>
        <a:lstStyle/>
        <a:p>
          <a:endParaRPr lang="en-US" sz="2400"/>
        </a:p>
      </dgm:t>
    </dgm:pt>
    <dgm:pt modelId="{3E626FFD-E38E-41BB-B3AA-70560957345D}">
      <dgm:prSet phldrT="[Text]" custT="1"/>
      <dgm:spPr/>
      <dgm:t>
        <a:bodyPr/>
        <a:lstStyle/>
        <a:p>
          <a:pPr algn="just"/>
          <a:r>
            <a:rPr lang="en-US" sz="2400" b="0" dirty="0" err="1">
              <a:latin typeface="Arial" pitchFamily="34" charset="0"/>
              <a:cs typeface="Arial" pitchFamily="34" charset="0"/>
            </a:rPr>
            <a:t>Khi</a:t>
          </a:r>
          <a:r>
            <a:rPr lang="en-US" sz="2400" b="0" dirty="0">
              <a:latin typeface="Arial" pitchFamily="34" charset="0"/>
              <a:cs typeface="Arial" pitchFamily="34" charset="0"/>
            </a:rPr>
            <a:t> </a:t>
          </a:r>
          <a:r>
            <a:rPr lang="en-US" sz="2400" b="0" dirty="0" err="1">
              <a:latin typeface="Arial" pitchFamily="34" charset="0"/>
              <a:cs typeface="Arial" pitchFamily="34" charset="0"/>
            </a:rPr>
            <a:t>sử</a:t>
          </a:r>
          <a:r>
            <a:rPr lang="en-US" sz="2400" b="0" dirty="0">
              <a:latin typeface="Arial" pitchFamily="34" charset="0"/>
              <a:cs typeface="Arial" pitchFamily="34" charset="0"/>
            </a:rPr>
            <a:t> </a:t>
          </a:r>
          <a:r>
            <a:rPr lang="en-US" sz="2400" b="0" dirty="0" err="1">
              <a:latin typeface="Arial" pitchFamily="34" charset="0"/>
              <a:cs typeface="Arial" pitchFamily="34" charset="0"/>
            </a:rPr>
            <a:t>dụng</a:t>
          </a:r>
          <a:r>
            <a:rPr lang="en-US" sz="2400" b="0" dirty="0">
              <a:latin typeface="Arial" pitchFamily="34" charset="0"/>
              <a:cs typeface="Arial" pitchFamily="34" charset="0"/>
            </a:rPr>
            <a:t> </a:t>
          </a:r>
          <a:r>
            <a:rPr lang="en-US" sz="2400" b="0" dirty="0" err="1">
              <a:latin typeface="Arial" pitchFamily="34" charset="0"/>
              <a:cs typeface="Arial" pitchFamily="34" charset="0"/>
            </a:rPr>
            <a:t>mà</a:t>
          </a:r>
          <a:r>
            <a:rPr lang="en-US" sz="2400" b="0" dirty="0">
              <a:latin typeface="Arial" pitchFamily="34" charset="0"/>
              <a:cs typeface="Arial" pitchFamily="34" charset="0"/>
            </a:rPr>
            <a:t> </a:t>
          </a:r>
          <a:r>
            <a:rPr lang="en-US" sz="2400" b="0" dirty="0" err="1">
              <a:latin typeface="Arial" pitchFamily="34" charset="0"/>
              <a:cs typeface="Arial" pitchFamily="34" charset="0"/>
            </a:rPr>
            <a:t>thấy</a:t>
          </a:r>
          <a:r>
            <a:rPr lang="en-US" sz="2400" b="0" dirty="0">
              <a:latin typeface="Arial" pitchFamily="34" charset="0"/>
              <a:cs typeface="Arial" pitchFamily="34" charset="0"/>
            </a:rPr>
            <a:t> Pin </a:t>
          </a:r>
          <a:r>
            <a:rPr lang="en-US" sz="2400" b="0" dirty="0" err="1">
              <a:latin typeface="Arial" pitchFamily="34" charset="0"/>
              <a:cs typeface="Arial" pitchFamily="34" charset="0"/>
            </a:rPr>
            <a:t>quá</a:t>
          </a:r>
          <a:r>
            <a:rPr lang="en-US" sz="2400" b="0" dirty="0">
              <a:latin typeface="Arial" pitchFamily="34" charset="0"/>
              <a:cs typeface="Arial" pitchFamily="34" charset="0"/>
            </a:rPr>
            <a:t> </a:t>
          </a:r>
          <a:r>
            <a:rPr lang="en-US" sz="2400" b="0" dirty="0" err="1">
              <a:latin typeface="Arial" pitchFamily="34" charset="0"/>
              <a:cs typeface="Arial" pitchFamily="34" charset="0"/>
            </a:rPr>
            <a:t>nóng</a:t>
          </a:r>
          <a:r>
            <a:rPr lang="en-US" sz="2400" b="0" dirty="0">
              <a:latin typeface="Arial" pitchFamily="34" charset="0"/>
              <a:cs typeface="Arial" pitchFamily="34" charset="0"/>
            </a:rPr>
            <a:t> </a:t>
          </a:r>
          <a:r>
            <a:rPr lang="en-US" sz="2400" b="0" dirty="0" err="1">
              <a:latin typeface="Arial" pitchFamily="34" charset="0"/>
              <a:cs typeface="Arial" pitchFamily="34" charset="0"/>
            </a:rPr>
            <a:t>thì</a:t>
          </a:r>
          <a:r>
            <a:rPr lang="en-US" sz="2400" b="0" dirty="0">
              <a:latin typeface="Arial" pitchFamily="34" charset="0"/>
              <a:cs typeface="Arial" pitchFamily="34" charset="0"/>
            </a:rPr>
            <a:t> </a:t>
          </a:r>
          <a:r>
            <a:rPr lang="en-US" sz="2400" b="0" dirty="0" err="1">
              <a:latin typeface="Arial" pitchFamily="34" charset="0"/>
              <a:cs typeface="Arial" pitchFamily="34" charset="0"/>
            </a:rPr>
            <a:t>nên</a:t>
          </a:r>
          <a:r>
            <a:rPr lang="en-US" sz="2400" b="0" dirty="0">
              <a:latin typeface="Arial" pitchFamily="34" charset="0"/>
              <a:cs typeface="Arial" pitchFamily="34" charset="0"/>
            </a:rPr>
            <a:t> </a:t>
          </a:r>
          <a:r>
            <a:rPr lang="en-US" sz="2400" b="0" dirty="0" err="1">
              <a:latin typeface="Arial" pitchFamily="34" charset="0"/>
              <a:cs typeface="Arial" pitchFamily="34" charset="0"/>
            </a:rPr>
            <a:t>tắt</a:t>
          </a:r>
          <a:r>
            <a:rPr lang="en-US" sz="2400" b="0" dirty="0">
              <a:latin typeface="Arial" pitchFamily="34" charset="0"/>
              <a:cs typeface="Arial" pitchFamily="34" charset="0"/>
            </a:rPr>
            <a:t> </a:t>
          </a:r>
          <a:r>
            <a:rPr lang="en-US" sz="2400" b="0" dirty="0" err="1">
              <a:latin typeface="Arial" pitchFamily="34" charset="0"/>
              <a:cs typeface="Arial" pitchFamily="34" charset="0"/>
            </a:rPr>
            <a:t>máy</a:t>
          </a:r>
          <a:r>
            <a:rPr lang="en-US" sz="2400" b="0" dirty="0">
              <a:latin typeface="Arial" pitchFamily="34" charset="0"/>
              <a:cs typeface="Arial" pitchFamily="34" charset="0"/>
            </a:rPr>
            <a:t> </a:t>
          </a:r>
          <a:r>
            <a:rPr lang="en-US" sz="2400" b="0" dirty="0" err="1">
              <a:latin typeface="Arial" pitchFamily="34" charset="0"/>
              <a:cs typeface="Arial" pitchFamily="34" charset="0"/>
            </a:rPr>
            <a:t>để</a:t>
          </a:r>
          <a:r>
            <a:rPr lang="en-US" sz="2400" b="0" dirty="0">
              <a:latin typeface="Arial" pitchFamily="34" charset="0"/>
              <a:cs typeface="Arial" pitchFamily="34" charset="0"/>
            </a:rPr>
            <a:t> </a:t>
          </a:r>
          <a:r>
            <a:rPr lang="en-US" sz="2400" b="0" dirty="0" err="1">
              <a:latin typeface="Arial" pitchFamily="34" charset="0"/>
              <a:cs typeface="Arial" pitchFamily="34" charset="0"/>
            </a:rPr>
            <a:t>nguội</a:t>
          </a:r>
          <a:r>
            <a:rPr lang="en-US" sz="2400" b="0" dirty="0">
              <a:latin typeface="Arial" pitchFamily="34" charset="0"/>
              <a:cs typeface="Arial" pitchFamily="34" charset="0"/>
            </a:rPr>
            <a:t> </a:t>
          </a:r>
          <a:r>
            <a:rPr lang="en-US" sz="2400" b="0" dirty="0" err="1">
              <a:latin typeface="Arial" pitchFamily="34" charset="0"/>
              <a:cs typeface="Arial" pitchFamily="34" charset="0"/>
            </a:rPr>
            <a:t>bớt</a:t>
          </a:r>
          <a:r>
            <a:rPr lang="en-US" sz="2400" b="0" dirty="0">
              <a:latin typeface="Arial" pitchFamily="34" charset="0"/>
              <a:cs typeface="Arial" pitchFamily="34" charset="0"/>
            </a:rPr>
            <a:t> </a:t>
          </a:r>
          <a:r>
            <a:rPr lang="en-US" sz="2400" b="0" dirty="0" err="1">
              <a:latin typeface="Arial" pitchFamily="34" charset="0"/>
              <a:cs typeface="Arial" pitchFamily="34" charset="0"/>
            </a:rPr>
            <a:t>hoặc</a:t>
          </a:r>
          <a:r>
            <a:rPr lang="en-US" sz="2400" b="0" dirty="0">
              <a:latin typeface="Arial" pitchFamily="34" charset="0"/>
              <a:cs typeface="Arial" pitchFamily="34" charset="0"/>
            </a:rPr>
            <a:t> </a:t>
          </a:r>
          <a:r>
            <a:rPr lang="en-US" sz="2400" b="0" dirty="0" err="1">
              <a:latin typeface="Arial" pitchFamily="34" charset="0"/>
              <a:cs typeface="Arial" pitchFamily="34" charset="0"/>
            </a:rPr>
            <a:t>để</a:t>
          </a:r>
          <a:r>
            <a:rPr lang="en-US" sz="2400" b="0" dirty="0">
              <a:latin typeface="Arial" pitchFamily="34" charset="0"/>
              <a:cs typeface="Arial" pitchFamily="34" charset="0"/>
            </a:rPr>
            <a:t> </a:t>
          </a:r>
          <a:r>
            <a:rPr lang="en-US" sz="2400" b="0" dirty="0" err="1">
              <a:latin typeface="Arial" pitchFamily="34" charset="0"/>
              <a:cs typeface="Arial" pitchFamily="34" charset="0"/>
            </a:rPr>
            <a:t>lên</a:t>
          </a:r>
          <a:r>
            <a:rPr lang="en-US" sz="2400" b="0" dirty="0">
              <a:latin typeface="Arial" pitchFamily="34" charset="0"/>
              <a:cs typeface="Arial" pitchFamily="34" charset="0"/>
            </a:rPr>
            <a:t> </a:t>
          </a:r>
          <a:r>
            <a:rPr lang="en-US" sz="2400" b="0" dirty="0" err="1">
              <a:latin typeface="Arial" pitchFamily="34" charset="0"/>
              <a:cs typeface="Arial" pitchFamily="34" charset="0"/>
            </a:rPr>
            <a:t>đế</a:t>
          </a:r>
          <a:r>
            <a:rPr lang="en-US" sz="2400" b="0" dirty="0">
              <a:latin typeface="Arial" pitchFamily="34" charset="0"/>
              <a:cs typeface="Arial" pitchFamily="34" charset="0"/>
            </a:rPr>
            <a:t> </a:t>
          </a:r>
          <a:r>
            <a:rPr lang="en-US" sz="2400" b="0" dirty="0" err="1">
              <a:latin typeface="Arial" pitchFamily="34" charset="0"/>
              <a:cs typeface="Arial" pitchFamily="34" charset="0"/>
            </a:rPr>
            <a:t>tản</a:t>
          </a:r>
          <a:r>
            <a:rPr lang="en-US" sz="2400" b="0" dirty="0">
              <a:latin typeface="Arial" pitchFamily="34" charset="0"/>
              <a:cs typeface="Arial" pitchFamily="34" charset="0"/>
            </a:rPr>
            <a:t> </a:t>
          </a:r>
          <a:r>
            <a:rPr lang="en-US" sz="2400" b="0" dirty="0" err="1">
              <a:latin typeface="Arial" pitchFamily="34" charset="0"/>
              <a:cs typeface="Arial" pitchFamily="34" charset="0"/>
            </a:rPr>
            <a:t>nhiệt</a:t>
          </a:r>
          <a:r>
            <a:rPr lang="en-US" sz="2400" b="0" dirty="0">
              <a:latin typeface="Arial" pitchFamily="34" charset="0"/>
              <a:cs typeface="Arial" pitchFamily="34" charset="0"/>
            </a:rPr>
            <a:t> </a:t>
          </a:r>
          <a:r>
            <a:rPr lang="en-US" sz="2400" b="0" dirty="0" err="1">
              <a:latin typeface="Arial" pitchFamily="34" charset="0"/>
              <a:cs typeface="Arial" pitchFamily="34" charset="0"/>
            </a:rPr>
            <a:t>để</a:t>
          </a:r>
          <a:r>
            <a:rPr lang="en-US" sz="2400" b="0" dirty="0">
              <a:latin typeface="Arial" pitchFamily="34" charset="0"/>
              <a:cs typeface="Arial" pitchFamily="34" charset="0"/>
            </a:rPr>
            <a:t> </a:t>
          </a:r>
          <a:r>
            <a:rPr lang="en-US" sz="2400" b="0" dirty="0" err="1">
              <a:latin typeface="Arial" pitchFamily="34" charset="0"/>
              <a:cs typeface="Arial" pitchFamily="34" charset="0"/>
            </a:rPr>
            <a:t>giảm</a:t>
          </a:r>
          <a:r>
            <a:rPr lang="en-US" sz="2400" b="0" dirty="0">
              <a:latin typeface="Arial" pitchFamily="34" charset="0"/>
              <a:cs typeface="Arial" pitchFamily="34" charset="0"/>
            </a:rPr>
            <a:t> </a:t>
          </a:r>
          <a:r>
            <a:rPr lang="en-US" sz="2400" b="0" dirty="0" err="1">
              <a:latin typeface="Arial" pitchFamily="34" charset="0"/>
              <a:cs typeface="Arial" pitchFamily="34" charset="0"/>
            </a:rPr>
            <a:t>nhiệt</a:t>
          </a:r>
          <a:r>
            <a:rPr lang="en-US" sz="2400" b="0" dirty="0">
              <a:latin typeface="Arial" pitchFamily="34" charset="0"/>
              <a:cs typeface="Arial" pitchFamily="34" charset="0"/>
            </a:rPr>
            <a:t> </a:t>
          </a:r>
          <a:r>
            <a:rPr lang="en-US" sz="2400" b="0" dirty="0" err="1">
              <a:latin typeface="Arial" pitchFamily="34" charset="0"/>
              <a:cs typeface="Arial" pitchFamily="34" charset="0"/>
            </a:rPr>
            <a:t>cho</a:t>
          </a:r>
          <a:r>
            <a:rPr lang="en-US" sz="2400" b="0" dirty="0">
              <a:latin typeface="Arial" pitchFamily="34" charset="0"/>
              <a:cs typeface="Arial" pitchFamily="34" charset="0"/>
            </a:rPr>
            <a:t> pin. </a:t>
          </a:r>
          <a:r>
            <a:rPr lang="en-US" sz="2400" b="0" dirty="0" err="1">
              <a:latin typeface="Arial" pitchFamily="34" charset="0"/>
              <a:cs typeface="Arial" pitchFamily="34" charset="0"/>
            </a:rPr>
            <a:t>Và</a:t>
          </a:r>
          <a:r>
            <a:rPr lang="en-US" sz="2400" b="0" dirty="0">
              <a:latin typeface="Arial" pitchFamily="34" charset="0"/>
              <a:cs typeface="Arial" pitchFamily="34" charset="0"/>
            </a:rPr>
            <a:t> </a:t>
          </a:r>
          <a:r>
            <a:rPr lang="en-US" sz="2400" b="0" dirty="0" err="1">
              <a:latin typeface="Arial" pitchFamily="34" charset="0"/>
              <a:cs typeface="Arial" pitchFamily="34" charset="0"/>
            </a:rPr>
            <a:t>nên</a:t>
          </a:r>
          <a:r>
            <a:rPr lang="en-US" sz="2400" b="0" dirty="0">
              <a:latin typeface="Arial" pitchFamily="34" charset="0"/>
              <a:cs typeface="Arial" pitchFamily="34" charset="0"/>
            </a:rPr>
            <a:t> </a:t>
          </a:r>
          <a:r>
            <a:rPr lang="en-US" sz="2400" b="0" dirty="0" err="1">
              <a:latin typeface="Arial" pitchFamily="34" charset="0"/>
              <a:cs typeface="Arial" pitchFamily="34" charset="0"/>
            </a:rPr>
            <a:t>để</a:t>
          </a:r>
          <a:r>
            <a:rPr lang="en-US" sz="2400" b="0" dirty="0">
              <a:latin typeface="Arial" pitchFamily="34" charset="0"/>
              <a:cs typeface="Arial" pitchFamily="34" charset="0"/>
            </a:rPr>
            <a:t> pin ở </a:t>
          </a:r>
          <a:r>
            <a:rPr lang="en-US" sz="2400" b="0" dirty="0" err="1">
              <a:latin typeface="Arial" pitchFamily="34" charset="0"/>
              <a:cs typeface="Arial" pitchFamily="34" charset="0"/>
            </a:rPr>
            <a:t>nơi</a:t>
          </a:r>
          <a:r>
            <a:rPr lang="en-US" sz="2400" b="0" dirty="0">
              <a:latin typeface="Arial" pitchFamily="34" charset="0"/>
              <a:cs typeface="Arial" pitchFamily="34" charset="0"/>
            </a:rPr>
            <a:t> </a:t>
          </a:r>
          <a:r>
            <a:rPr lang="en-US" sz="2400" b="0" dirty="0" err="1">
              <a:latin typeface="Arial" pitchFamily="34" charset="0"/>
              <a:cs typeface="Arial" pitchFamily="34" charset="0"/>
            </a:rPr>
            <a:t>khô</a:t>
          </a:r>
          <a:r>
            <a:rPr lang="en-US" sz="2400" b="0" dirty="0">
              <a:latin typeface="Arial" pitchFamily="34" charset="0"/>
              <a:cs typeface="Arial" pitchFamily="34" charset="0"/>
            </a:rPr>
            <a:t> </a:t>
          </a:r>
          <a:r>
            <a:rPr lang="en-US" sz="2400" b="0" dirty="0" err="1">
              <a:latin typeface="Arial" pitchFamily="34" charset="0"/>
              <a:cs typeface="Arial" pitchFamily="34" charset="0"/>
            </a:rPr>
            <a:t>ráo</a:t>
          </a:r>
          <a:r>
            <a:rPr lang="en-US" sz="2400" b="0" dirty="0">
              <a:latin typeface="Arial" pitchFamily="34" charset="0"/>
              <a:cs typeface="Arial" pitchFamily="34" charset="0"/>
            </a:rPr>
            <a:t>. </a:t>
          </a:r>
        </a:p>
      </dgm:t>
    </dgm:pt>
    <dgm:pt modelId="{67D69B17-4891-4D4A-9127-6D5ECB8F09AE}" type="parTrans" cxnId="{2A1AD5D1-19A9-4837-9989-FFD0AC3616E5}">
      <dgm:prSet custT="1"/>
      <dgm:spPr/>
      <dgm:t>
        <a:bodyPr/>
        <a:lstStyle/>
        <a:p>
          <a:endParaRPr lang="en-US" sz="2400" b="0">
            <a:latin typeface="Arial" pitchFamily="34" charset="0"/>
            <a:cs typeface="Arial" pitchFamily="34" charset="0"/>
          </a:endParaRPr>
        </a:p>
      </dgm:t>
    </dgm:pt>
    <dgm:pt modelId="{2FAF740E-A70B-43CE-B95A-5B444C958A37}" type="sibTrans" cxnId="{2A1AD5D1-19A9-4837-9989-FFD0AC3616E5}">
      <dgm:prSet/>
      <dgm:spPr/>
      <dgm:t>
        <a:bodyPr/>
        <a:lstStyle/>
        <a:p>
          <a:endParaRPr lang="en-US" sz="2400"/>
        </a:p>
      </dgm:t>
    </dgm:pt>
    <dgm:pt modelId="{F89B3CD8-A398-454B-94A0-E580D3AB1E97}">
      <dgm:prSet phldrT="[Text]" custT="1"/>
      <dgm:spPr/>
      <dgm:t>
        <a:bodyPr/>
        <a:lstStyle/>
        <a:p>
          <a:pPr algn="just"/>
          <a:r>
            <a:rPr lang="en-US" sz="2400" b="0" dirty="0" err="1">
              <a:latin typeface="Arial" pitchFamily="34" charset="0"/>
              <a:cs typeface="Arial" pitchFamily="34" charset="0"/>
            </a:rPr>
            <a:t>Khi</a:t>
          </a:r>
          <a:r>
            <a:rPr lang="en-US" sz="2400" b="0" dirty="0">
              <a:latin typeface="Arial" pitchFamily="34" charset="0"/>
              <a:cs typeface="Arial" pitchFamily="34" charset="0"/>
            </a:rPr>
            <a:t> </a:t>
          </a:r>
          <a:r>
            <a:rPr lang="en-US" sz="2400" b="0" dirty="0" err="1">
              <a:latin typeface="Arial" pitchFamily="34" charset="0"/>
              <a:cs typeface="Arial" pitchFamily="34" charset="0"/>
            </a:rPr>
            <a:t>tháo</a:t>
          </a:r>
          <a:r>
            <a:rPr lang="en-US" sz="2400" b="0" dirty="0">
              <a:latin typeface="Arial" pitchFamily="34" charset="0"/>
              <a:cs typeface="Arial" pitchFamily="34" charset="0"/>
            </a:rPr>
            <a:t> pin </a:t>
          </a:r>
          <a:r>
            <a:rPr lang="en-US" sz="2400" b="0" dirty="0" err="1">
              <a:latin typeface="Arial" pitchFamily="34" charset="0"/>
              <a:cs typeface="Arial" pitchFamily="34" charset="0"/>
            </a:rPr>
            <a:t>ra</a:t>
          </a:r>
          <a:r>
            <a:rPr lang="en-US" sz="2400" b="0" dirty="0">
              <a:latin typeface="Arial" pitchFamily="34" charset="0"/>
              <a:cs typeface="Arial" pitchFamily="34" charset="0"/>
            </a:rPr>
            <a:t> </a:t>
          </a:r>
          <a:r>
            <a:rPr lang="en-US" sz="2400" b="0" dirty="0" err="1">
              <a:latin typeface="Arial" pitchFamily="34" charset="0"/>
              <a:cs typeface="Arial" pitchFamily="34" charset="0"/>
            </a:rPr>
            <a:t>cất</a:t>
          </a:r>
          <a:r>
            <a:rPr lang="en-US" sz="2400" b="0" dirty="0">
              <a:latin typeface="Arial" pitchFamily="34" charset="0"/>
              <a:cs typeface="Arial" pitchFamily="34" charset="0"/>
            </a:rPr>
            <a:t> </a:t>
          </a:r>
          <a:r>
            <a:rPr lang="en-US" sz="2400" b="0" dirty="0" err="1">
              <a:latin typeface="Arial" pitchFamily="34" charset="0"/>
              <a:cs typeface="Arial" pitchFamily="34" charset="0"/>
            </a:rPr>
            <a:t>đi</a:t>
          </a:r>
          <a:r>
            <a:rPr lang="en-US" sz="2400" b="0" dirty="0">
              <a:latin typeface="Arial" pitchFamily="34" charset="0"/>
              <a:cs typeface="Arial" pitchFamily="34" charset="0"/>
            </a:rPr>
            <a:t> </a:t>
          </a:r>
          <a:r>
            <a:rPr lang="en-US" sz="2400" b="0" dirty="0" err="1">
              <a:latin typeface="Arial" pitchFamily="34" charset="0"/>
              <a:cs typeface="Arial" pitchFamily="34" charset="0"/>
            </a:rPr>
            <a:t>thì</a:t>
          </a:r>
          <a:r>
            <a:rPr lang="en-US" sz="2400" b="0" dirty="0">
              <a:latin typeface="Arial" pitchFamily="34" charset="0"/>
              <a:cs typeface="Arial" pitchFamily="34" charset="0"/>
            </a:rPr>
            <a:t> </a:t>
          </a:r>
          <a:r>
            <a:rPr lang="en-US" sz="2400" b="0" dirty="0" err="1">
              <a:latin typeface="Arial" pitchFamily="34" charset="0"/>
              <a:cs typeface="Arial" pitchFamily="34" charset="0"/>
            </a:rPr>
            <a:t>phải</a:t>
          </a:r>
          <a:r>
            <a:rPr lang="en-US" sz="2400" b="0" dirty="0">
              <a:latin typeface="Arial" pitchFamily="34" charset="0"/>
              <a:cs typeface="Arial" pitchFamily="34" charset="0"/>
            </a:rPr>
            <a:t> </a:t>
          </a:r>
          <a:r>
            <a:rPr lang="en-US" sz="2400" b="0" dirty="0" err="1">
              <a:latin typeface="Arial" pitchFamily="34" charset="0"/>
              <a:cs typeface="Arial" pitchFamily="34" charset="0"/>
            </a:rPr>
            <a:t>sạc</a:t>
          </a:r>
          <a:r>
            <a:rPr lang="en-US" sz="2400" b="0" dirty="0">
              <a:latin typeface="Arial" pitchFamily="34" charset="0"/>
              <a:cs typeface="Arial" pitchFamily="34" charset="0"/>
            </a:rPr>
            <a:t> pin </a:t>
          </a:r>
          <a:r>
            <a:rPr lang="en-US" sz="2400" b="0" dirty="0" err="1">
              <a:latin typeface="Arial" pitchFamily="34" charset="0"/>
              <a:cs typeface="Arial" pitchFamily="34" charset="0"/>
            </a:rPr>
            <a:t>đầy</a:t>
          </a:r>
          <a:r>
            <a:rPr lang="en-US" sz="2400" b="0" dirty="0">
              <a:latin typeface="Arial" pitchFamily="34" charset="0"/>
              <a:cs typeface="Arial" pitchFamily="34" charset="0"/>
            </a:rPr>
            <a:t> </a:t>
          </a:r>
          <a:r>
            <a:rPr lang="en-US" sz="2400" b="0" dirty="0" err="1">
              <a:latin typeface="Arial" pitchFamily="34" charset="0"/>
              <a:cs typeface="Arial" pitchFamily="34" charset="0"/>
            </a:rPr>
            <a:t>cho</a:t>
          </a:r>
          <a:r>
            <a:rPr lang="en-US" sz="2400" b="0" dirty="0">
              <a:latin typeface="Arial" pitchFamily="34" charset="0"/>
              <a:cs typeface="Arial" pitchFamily="34" charset="0"/>
            </a:rPr>
            <a:t> </a:t>
          </a:r>
          <a:r>
            <a:rPr lang="en-US" sz="2400" b="0" dirty="0" err="1">
              <a:latin typeface="Arial" pitchFamily="34" charset="0"/>
              <a:cs typeface="Arial" pitchFamily="34" charset="0"/>
            </a:rPr>
            <a:t>nó</a:t>
          </a:r>
          <a:r>
            <a:rPr lang="en-US" sz="2400" b="0" dirty="0">
              <a:latin typeface="Arial" pitchFamily="34" charset="0"/>
              <a:cs typeface="Arial" pitchFamily="34" charset="0"/>
            </a:rPr>
            <a:t>, </a:t>
          </a:r>
          <a:r>
            <a:rPr lang="en-US" sz="2400" b="0" dirty="0" err="1">
              <a:latin typeface="Arial" pitchFamily="34" charset="0"/>
              <a:cs typeface="Arial" pitchFamily="34" charset="0"/>
            </a:rPr>
            <a:t>hoặc</a:t>
          </a:r>
          <a:r>
            <a:rPr lang="en-US" sz="2400" b="0" dirty="0">
              <a:latin typeface="Arial" pitchFamily="34" charset="0"/>
              <a:cs typeface="Arial" pitchFamily="34" charset="0"/>
            </a:rPr>
            <a:t> </a:t>
          </a:r>
          <a:r>
            <a:rPr lang="en-US" sz="2400" b="0" dirty="0" err="1">
              <a:latin typeface="Arial" pitchFamily="34" charset="0"/>
              <a:cs typeface="Arial" pitchFamily="34" charset="0"/>
            </a:rPr>
            <a:t>ít</a:t>
          </a:r>
          <a:r>
            <a:rPr lang="en-US" sz="2400" b="0" dirty="0">
              <a:latin typeface="Arial" pitchFamily="34" charset="0"/>
              <a:cs typeface="Arial" pitchFamily="34" charset="0"/>
            </a:rPr>
            <a:t> </a:t>
          </a:r>
          <a:r>
            <a:rPr lang="en-US" sz="2400" b="0" dirty="0" err="1">
              <a:latin typeface="Arial" pitchFamily="34" charset="0"/>
              <a:cs typeface="Arial" pitchFamily="34" charset="0"/>
            </a:rPr>
            <a:t>nhất</a:t>
          </a:r>
          <a:r>
            <a:rPr lang="en-US" sz="2400" b="0" dirty="0">
              <a:latin typeface="Arial" pitchFamily="34" charset="0"/>
              <a:cs typeface="Arial" pitchFamily="34" charset="0"/>
            </a:rPr>
            <a:t> </a:t>
          </a:r>
          <a:r>
            <a:rPr lang="en-US" sz="2400" b="0" dirty="0" err="1">
              <a:latin typeface="Arial" pitchFamily="34" charset="0"/>
              <a:cs typeface="Arial" pitchFamily="34" charset="0"/>
            </a:rPr>
            <a:t>là</a:t>
          </a:r>
          <a:r>
            <a:rPr lang="en-US" sz="2400" b="0" dirty="0">
              <a:latin typeface="Arial" pitchFamily="34" charset="0"/>
              <a:cs typeface="Arial" pitchFamily="34" charset="0"/>
            </a:rPr>
            <a:t> 50% </a:t>
          </a:r>
          <a:r>
            <a:rPr lang="en-US" sz="2400" b="0" dirty="0" err="1">
              <a:latin typeface="Arial" pitchFamily="34" charset="0"/>
              <a:cs typeface="Arial" pitchFamily="34" charset="0"/>
            </a:rPr>
            <a:t>lượng</a:t>
          </a:r>
          <a:r>
            <a:rPr lang="en-US" sz="2400" b="0" dirty="0">
              <a:latin typeface="Arial" pitchFamily="34" charset="0"/>
              <a:cs typeface="Arial" pitchFamily="34" charset="0"/>
            </a:rPr>
            <a:t> </a:t>
          </a:r>
          <a:r>
            <a:rPr lang="en-US" sz="2400" b="0" dirty="0" err="1">
              <a:latin typeface="Arial" pitchFamily="34" charset="0"/>
              <a:cs typeface="Arial" pitchFamily="34" charset="0"/>
            </a:rPr>
            <a:t>điện</a:t>
          </a:r>
          <a:r>
            <a:rPr lang="en-US" sz="2400" b="0" dirty="0">
              <a:latin typeface="Arial" pitchFamily="34" charset="0"/>
              <a:cs typeface="Arial" pitchFamily="34" charset="0"/>
            </a:rPr>
            <a:t>, </a:t>
          </a:r>
          <a:r>
            <a:rPr lang="en-US" sz="2400" b="0" dirty="0" err="1">
              <a:latin typeface="Arial" pitchFamily="34" charset="0"/>
              <a:cs typeface="Arial" pitchFamily="34" charset="0"/>
            </a:rPr>
            <a:t>và</a:t>
          </a:r>
          <a:r>
            <a:rPr lang="en-US" sz="2400" b="0" dirty="0">
              <a:latin typeface="Arial" pitchFamily="34" charset="0"/>
              <a:cs typeface="Arial" pitchFamily="34" charset="0"/>
            </a:rPr>
            <a:t> </a:t>
          </a:r>
          <a:r>
            <a:rPr lang="en-US" sz="2400" b="0" dirty="0" err="1">
              <a:latin typeface="Arial" pitchFamily="34" charset="0"/>
              <a:cs typeface="Arial" pitchFamily="34" charset="0"/>
            </a:rPr>
            <a:t>thỉnh</a:t>
          </a:r>
          <a:r>
            <a:rPr lang="en-US" sz="2400" b="0" dirty="0">
              <a:latin typeface="Arial" pitchFamily="34" charset="0"/>
              <a:cs typeface="Arial" pitchFamily="34" charset="0"/>
            </a:rPr>
            <a:t> </a:t>
          </a:r>
          <a:r>
            <a:rPr lang="en-US" sz="2400" b="0" dirty="0" err="1">
              <a:latin typeface="Arial" pitchFamily="34" charset="0"/>
              <a:cs typeface="Arial" pitchFamily="34" charset="0"/>
            </a:rPr>
            <a:t>thoảng</a:t>
          </a:r>
          <a:r>
            <a:rPr lang="en-US" sz="2400" b="0" dirty="0">
              <a:latin typeface="Arial" pitchFamily="34" charset="0"/>
              <a:cs typeface="Arial" pitchFamily="34" charset="0"/>
            </a:rPr>
            <a:t> </a:t>
          </a:r>
          <a:r>
            <a:rPr lang="en-US" sz="2400" b="0" dirty="0" err="1">
              <a:latin typeface="Arial" pitchFamily="34" charset="0"/>
              <a:cs typeface="Arial" pitchFamily="34" charset="0"/>
            </a:rPr>
            <a:t>vẫn</a:t>
          </a:r>
          <a:r>
            <a:rPr lang="en-US" sz="2400" b="0" dirty="0">
              <a:latin typeface="Arial" pitchFamily="34" charset="0"/>
              <a:cs typeface="Arial" pitchFamily="34" charset="0"/>
            </a:rPr>
            <a:t> </a:t>
          </a:r>
          <a:r>
            <a:rPr lang="en-US" sz="2400" b="0" dirty="0" err="1">
              <a:latin typeface="Arial" pitchFamily="34" charset="0"/>
              <a:cs typeface="Arial" pitchFamily="34" charset="0"/>
            </a:rPr>
            <a:t>phải</a:t>
          </a:r>
          <a:r>
            <a:rPr lang="en-US" sz="2400" b="0" dirty="0">
              <a:latin typeface="Arial" pitchFamily="34" charset="0"/>
              <a:cs typeface="Arial" pitchFamily="34" charset="0"/>
            </a:rPr>
            <a:t> </a:t>
          </a:r>
          <a:r>
            <a:rPr lang="en-US" sz="2400" b="0" dirty="0" err="1">
              <a:latin typeface="Arial" pitchFamily="34" charset="0"/>
              <a:cs typeface="Arial" pitchFamily="34" charset="0"/>
            </a:rPr>
            <a:t>lắp</a:t>
          </a:r>
          <a:r>
            <a:rPr lang="en-US" sz="2400" b="0" dirty="0">
              <a:latin typeface="Arial" pitchFamily="34" charset="0"/>
              <a:cs typeface="Arial" pitchFamily="34" charset="0"/>
            </a:rPr>
            <a:t> pin </a:t>
          </a:r>
          <a:r>
            <a:rPr lang="en-US" sz="2400" b="0" dirty="0" err="1">
              <a:latin typeface="Arial" pitchFamily="34" charset="0"/>
              <a:cs typeface="Arial" pitchFamily="34" charset="0"/>
            </a:rPr>
            <a:t>vào</a:t>
          </a:r>
          <a:r>
            <a:rPr lang="en-US" sz="2400" b="0" dirty="0">
              <a:latin typeface="Arial" pitchFamily="34" charset="0"/>
              <a:cs typeface="Arial" pitchFamily="34" charset="0"/>
            </a:rPr>
            <a:t> </a:t>
          </a:r>
          <a:r>
            <a:rPr lang="en-US" sz="2400" b="0" dirty="0" err="1">
              <a:latin typeface="Arial" pitchFamily="34" charset="0"/>
              <a:cs typeface="Arial" pitchFamily="34" charset="0"/>
            </a:rPr>
            <a:t>để</a:t>
          </a:r>
          <a:r>
            <a:rPr lang="en-US" sz="2400" b="0" dirty="0">
              <a:latin typeface="Arial" pitchFamily="34" charset="0"/>
              <a:cs typeface="Arial" pitchFamily="34" charset="0"/>
            </a:rPr>
            <a:t> </a:t>
          </a:r>
          <a:r>
            <a:rPr lang="en-US" sz="2400" b="0" dirty="0" err="1">
              <a:latin typeface="Arial" pitchFamily="34" charset="0"/>
              <a:cs typeface="Arial" pitchFamily="34" charset="0"/>
            </a:rPr>
            <a:t>chạy</a:t>
          </a:r>
          <a:r>
            <a:rPr lang="en-US" sz="2400" b="0" dirty="0">
              <a:latin typeface="Arial" pitchFamily="34" charset="0"/>
              <a:cs typeface="Arial" pitchFamily="34" charset="0"/>
            </a:rPr>
            <a:t> </a:t>
          </a:r>
          <a:r>
            <a:rPr lang="en-US" sz="2400" b="0" dirty="0" err="1">
              <a:latin typeface="Arial" pitchFamily="34" charset="0"/>
              <a:cs typeface="Arial" pitchFamily="34" charset="0"/>
            </a:rPr>
            <a:t>tránh</a:t>
          </a:r>
          <a:r>
            <a:rPr lang="en-US" sz="2400" b="0" dirty="0">
              <a:latin typeface="Arial" pitchFamily="34" charset="0"/>
              <a:cs typeface="Arial" pitchFamily="34" charset="0"/>
            </a:rPr>
            <a:t> </a:t>
          </a:r>
          <a:r>
            <a:rPr lang="en-US" sz="2400" b="0" dirty="0" err="1">
              <a:latin typeface="Arial" pitchFamily="34" charset="0"/>
              <a:cs typeface="Arial" pitchFamily="34" charset="0"/>
            </a:rPr>
            <a:t>trường</a:t>
          </a:r>
          <a:r>
            <a:rPr lang="en-US" sz="2400" b="0" dirty="0">
              <a:latin typeface="Arial" pitchFamily="34" charset="0"/>
              <a:cs typeface="Arial" pitchFamily="34" charset="0"/>
            </a:rPr>
            <a:t> </a:t>
          </a:r>
          <a:r>
            <a:rPr lang="en-US" sz="2400" b="0" dirty="0" err="1">
              <a:latin typeface="Arial" pitchFamily="34" charset="0"/>
              <a:cs typeface="Arial" pitchFamily="34" charset="0"/>
            </a:rPr>
            <a:t>hợp</a:t>
          </a:r>
          <a:r>
            <a:rPr lang="en-US" sz="2400" b="0" dirty="0">
              <a:latin typeface="Arial" pitchFamily="34" charset="0"/>
              <a:cs typeface="Arial" pitchFamily="34" charset="0"/>
            </a:rPr>
            <a:t> pin </a:t>
          </a:r>
          <a:r>
            <a:rPr lang="en-US" sz="2400" b="0" dirty="0" err="1">
              <a:latin typeface="Arial" pitchFamily="34" charset="0"/>
              <a:cs typeface="Arial" pitchFamily="34" charset="0"/>
            </a:rPr>
            <a:t>quá</a:t>
          </a:r>
          <a:r>
            <a:rPr lang="en-US" sz="2400" b="0" dirty="0">
              <a:latin typeface="Arial" pitchFamily="34" charset="0"/>
              <a:cs typeface="Arial" pitchFamily="34" charset="0"/>
            </a:rPr>
            <a:t> </a:t>
          </a:r>
          <a:r>
            <a:rPr lang="en-US" sz="2400" b="0" dirty="0" err="1">
              <a:latin typeface="Arial" pitchFamily="34" charset="0"/>
              <a:cs typeface="Arial" pitchFamily="34" charset="0"/>
            </a:rPr>
            <a:t>lâu</a:t>
          </a:r>
          <a:r>
            <a:rPr lang="en-US" sz="2400" b="0" dirty="0">
              <a:latin typeface="Arial" pitchFamily="34" charset="0"/>
              <a:cs typeface="Arial" pitchFamily="34" charset="0"/>
            </a:rPr>
            <a:t> </a:t>
          </a:r>
          <a:r>
            <a:rPr lang="en-US" sz="2400" b="0" dirty="0" err="1">
              <a:latin typeface="Arial" pitchFamily="34" charset="0"/>
              <a:cs typeface="Arial" pitchFamily="34" charset="0"/>
            </a:rPr>
            <a:t>không</a:t>
          </a:r>
          <a:r>
            <a:rPr lang="en-US" sz="2400" b="0" dirty="0">
              <a:latin typeface="Arial" pitchFamily="34" charset="0"/>
              <a:cs typeface="Arial" pitchFamily="34" charset="0"/>
            </a:rPr>
            <a:t> </a:t>
          </a:r>
          <a:r>
            <a:rPr lang="en-US" sz="2400" b="0" dirty="0" err="1">
              <a:latin typeface="Arial" pitchFamily="34" charset="0"/>
              <a:cs typeface="Arial" pitchFamily="34" charset="0"/>
            </a:rPr>
            <a:t>được</a:t>
          </a:r>
          <a:r>
            <a:rPr lang="en-US" sz="2400" b="0" dirty="0">
              <a:latin typeface="Arial" pitchFamily="34" charset="0"/>
              <a:cs typeface="Arial" pitchFamily="34" charset="0"/>
            </a:rPr>
            <a:t> </a:t>
          </a:r>
          <a:r>
            <a:rPr lang="en-US" sz="2400" b="0" dirty="0" err="1">
              <a:latin typeface="Arial" pitchFamily="34" charset="0"/>
              <a:cs typeface="Arial" pitchFamily="34" charset="0"/>
            </a:rPr>
            <a:t>sử</a:t>
          </a:r>
          <a:r>
            <a:rPr lang="en-US" sz="2400" b="0" dirty="0">
              <a:latin typeface="Arial" pitchFamily="34" charset="0"/>
              <a:cs typeface="Arial" pitchFamily="34" charset="0"/>
            </a:rPr>
            <a:t> </a:t>
          </a:r>
          <a:r>
            <a:rPr lang="en-US" sz="2400" b="0" dirty="0" err="1">
              <a:latin typeface="Arial" pitchFamily="34" charset="0"/>
              <a:cs typeface="Arial" pitchFamily="34" charset="0"/>
            </a:rPr>
            <a:t>dụng</a:t>
          </a:r>
          <a:endParaRPr lang="en-US" sz="2400" b="0" dirty="0">
            <a:latin typeface="Arial" pitchFamily="34" charset="0"/>
            <a:cs typeface="Arial" pitchFamily="34" charset="0"/>
          </a:endParaRPr>
        </a:p>
      </dgm:t>
    </dgm:pt>
    <dgm:pt modelId="{580D4880-4170-45A2-89E7-E78C28BD533A}" type="parTrans" cxnId="{AB23825A-AE46-4C54-ADF5-277E5D8DE8C7}">
      <dgm:prSet custT="1"/>
      <dgm:spPr/>
      <dgm:t>
        <a:bodyPr/>
        <a:lstStyle/>
        <a:p>
          <a:endParaRPr lang="en-US" sz="2400" b="0">
            <a:latin typeface="Arial" pitchFamily="34" charset="0"/>
            <a:cs typeface="Arial" pitchFamily="34" charset="0"/>
          </a:endParaRPr>
        </a:p>
      </dgm:t>
    </dgm:pt>
    <dgm:pt modelId="{BC6AFC13-E6D0-4CE1-9A78-3862962CC53A}" type="sibTrans" cxnId="{AB23825A-AE46-4C54-ADF5-277E5D8DE8C7}">
      <dgm:prSet/>
      <dgm:spPr/>
      <dgm:t>
        <a:bodyPr/>
        <a:lstStyle/>
        <a:p>
          <a:endParaRPr lang="en-US" sz="2400"/>
        </a:p>
      </dgm:t>
    </dgm:pt>
    <dgm:pt modelId="{1309E733-932C-4D43-A09D-7DD4A5F6B4E5}" type="pres">
      <dgm:prSet presAssocID="{76AA0EED-9CF4-49AD-B56C-3D3AF1C44743}" presName="diagram" presStyleCnt="0">
        <dgm:presLayoutVars>
          <dgm:chPref val="1"/>
          <dgm:dir/>
          <dgm:animOne val="branch"/>
          <dgm:animLvl val="lvl"/>
          <dgm:resizeHandles val="exact"/>
        </dgm:presLayoutVars>
      </dgm:prSet>
      <dgm:spPr/>
    </dgm:pt>
    <dgm:pt modelId="{56F405A9-4465-4093-A4AE-69324B7268B7}" type="pres">
      <dgm:prSet presAssocID="{3B8A04AF-D256-429E-8015-8B0711BE6427}" presName="root1" presStyleCnt="0"/>
      <dgm:spPr/>
    </dgm:pt>
    <dgm:pt modelId="{31288310-FA29-425F-B6B0-4120C23054B9}" type="pres">
      <dgm:prSet presAssocID="{3B8A04AF-D256-429E-8015-8B0711BE6427}" presName="LevelOneTextNode" presStyleLbl="node0" presStyleIdx="0" presStyleCnt="1" custScaleX="58795" custLinFactNeighborX="-16530" custLinFactNeighborY="-4612">
        <dgm:presLayoutVars>
          <dgm:chPref val="3"/>
        </dgm:presLayoutVars>
      </dgm:prSet>
      <dgm:spPr/>
    </dgm:pt>
    <dgm:pt modelId="{108C9484-7354-4D91-B780-446AF035FCDF}" type="pres">
      <dgm:prSet presAssocID="{3B8A04AF-D256-429E-8015-8B0711BE6427}" presName="level2hierChild" presStyleCnt="0"/>
      <dgm:spPr/>
    </dgm:pt>
    <dgm:pt modelId="{B13D90C3-5714-45B5-9E61-40A210BCA402}" type="pres">
      <dgm:prSet presAssocID="{21FDDDF0-37B4-49A7-B431-4ECFEE9FFAAE}" presName="conn2-1" presStyleLbl="parChTrans1D2" presStyleIdx="0" presStyleCnt="3"/>
      <dgm:spPr/>
    </dgm:pt>
    <dgm:pt modelId="{9A19F7AF-A2D5-4E00-BF18-3B91A39FBB4D}" type="pres">
      <dgm:prSet presAssocID="{21FDDDF0-37B4-49A7-B431-4ECFEE9FFAAE}" presName="connTx" presStyleLbl="parChTrans1D2" presStyleIdx="0" presStyleCnt="3"/>
      <dgm:spPr/>
    </dgm:pt>
    <dgm:pt modelId="{F8876434-4DA1-4C0B-9ED2-00DCCE41B16F}" type="pres">
      <dgm:prSet presAssocID="{3A4658DB-D6A1-4DCA-B110-B6433A159338}" presName="root2" presStyleCnt="0"/>
      <dgm:spPr/>
    </dgm:pt>
    <dgm:pt modelId="{FAA5011A-C97F-431D-8CC7-C6C1F290EAD3}" type="pres">
      <dgm:prSet presAssocID="{3A4658DB-D6A1-4DCA-B110-B6433A159338}" presName="LevelTwoTextNode" presStyleLbl="node2" presStyleIdx="0" presStyleCnt="3" custScaleX="127307" custScaleY="70338" custLinFactNeighborX="-4071" custLinFactNeighborY="8768">
        <dgm:presLayoutVars>
          <dgm:chPref val="3"/>
        </dgm:presLayoutVars>
      </dgm:prSet>
      <dgm:spPr/>
    </dgm:pt>
    <dgm:pt modelId="{18EC49EE-8189-4A02-BC02-F3D1F826E42E}" type="pres">
      <dgm:prSet presAssocID="{3A4658DB-D6A1-4DCA-B110-B6433A159338}" presName="level3hierChild" presStyleCnt="0"/>
      <dgm:spPr/>
    </dgm:pt>
    <dgm:pt modelId="{C0C8999F-97EC-4723-AFFC-01BFC7C08713}" type="pres">
      <dgm:prSet presAssocID="{67D69B17-4891-4D4A-9127-6D5ECB8F09AE}" presName="conn2-1" presStyleLbl="parChTrans1D2" presStyleIdx="1" presStyleCnt="3"/>
      <dgm:spPr/>
    </dgm:pt>
    <dgm:pt modelId="{78C6518D-6754-485A-A452-9A065DC5B73E}" type="pres">
      <dgm:prSet presAssocID="{67D69B17-4891-4D4A-9127-6D5ECB8F09AE}" presName="connTx" presStyleLbl="parChTrans1D2" presStyleIdx="1" presStyleCnt="3"/>
      <dgm:spPr/>
    </dgm:pt>
    <dgm:pt modelId="{CE9D7813-05FC-4EA4-BE5B-269F0EEBD9D4}" type="pres">
      <dgm:prSet presAssocID="{3E626FFD-E38E-41BB-B3AA-70560957345D}" presName="root2" presStyleCnt="0"/>
      <dgm:spPr/>
    </dgm:pt>
    <dgm:pt modelId="{9FFAB87B-B94E-4644-A8ED-D2B0D65AC211}" type="pres">
      <dgm:prSet presAssocID="{3E626FFD-E38E-41BB-B3AA-70560957345D}" presName="LevelTwoTextNode" presStyleLbl="node2" presStyleIdx="1" presStyleCnt="3" custScaleX="127551" custLinFactNeighborX="-4071" custLinFactNeighborY="2992">
        <dgm:presLayoutVars>
          <dgm:chPref val="3"/>
        </dgm:presLayoutVars>
      </dgm:prSet>
      <dgm:spPr/>
    </dgm:pt>
    <dgm:pt modelId="{B16EF50D-68C6-463D-9134-E396A446CA11}" type="pres">
      <dgm:prSet presAssocID="{3E626FFD-E38E-41BB-B3AA-70560957345D}" presName="level3hierChild" presStyleCnt="0"/>
      <dgm:spPr/>
    </dgm:pt>
    <dgm:pt modelId="{FCB283BD-F084-4DB8-8EAF-CB04459D5612}" type="pres">
      <dgm:prSet presAssocID="{580D4880-4170-45A2-89E7-E78C28BD533A}" presName="conn2-1" presStyleLbl="parChTrans1D2" presStyleIdx="2" presStyleCnt="3"/>
      <dgm:spPr/>
    </dgm:pt>
    <dgm:pt modelId="{3E4BF917-9A8C-44E3-86A4-EA9595FF7591}" type="pres">
      <dgm:prSet presAssocID="{580D4880-4170-45A2-89E7-E78C28BD533A}" presName="connTx" presStyleLbl="parChTrans1D2" presStyleIdx="2" presStyleCnt="3"/>
      <dgm:spPr/>
    </dgm:pt>
    <dgm:pt modelId="{42B916C0-8332-49BE-98AB-29E59F7D869F}" type="pres">
      <dgm:prSet presAssocID="{F89B3CD8-A398-454B-94A0-E580D3AB1E97}" presName="root2" presStyleCnt="0"/>
      <dgm:spPr/>
    </dgm:pt>
    <dgm:pt modelId="{70FC8FF1-DE8E-410C-8BC9-C93CA0BC9E35}" type="pres">
      <dgm:prSet presAssocID="{F89B3CD8-A398-454B-94A0-E580D3AB1E97}" presName="LevelTwoTextNode" presStyleLbl="node2" presStyleIdx="2" presStyleCnt="3" custScaleX="124203" custScaleY="101416">
        <dgm:presLayoutVars>
          <dgm:chPref val="3"/>
        </dgm:presLayoutVars>
      </dgm:prSet>
      <dgm:spPr/>
    </dgm:pt>
    <dgm:pt modelId="{717E18F0-C2A1-4603-8607-DDCE1A9F0EA6}" type="pres">
      <dgm:prSet presAssocID="{F89B3CD8-A398-454B-94A0-E580D3AB1E97}" presName="level3hierChild" presStyleCnt="0"/>
      <dgm:spPr/>
    </dgm:pt>
  </dgm:ptLst>
  <dgm:cxnLst>
    <dgm:cxn modelId="{A3980A07-9A8E-4B19-B269-01C897042DA9}" type="presOf" srcId="{21FDDDF0-37B4-49A7-B431-4ECFEE9FFAAE}" destId="{B13D90C3-5714-45B5-9E61-40A210BCA402}" srcOrd="0" destOrd="0" presId="urn:microsoft.com/office/officeart/2005/8/layout/hierarchy2"/>
    <dgm:cxn modelId="{422C2608-018D-4BDB-BEC6-014C6F4F6C87}" type="presOf" srcId="{3E626FFD-E38E-41BB-B3AA-70560957345D}" destId="{9FFAB87B-B94E-4644-A8ED-D2B0D65AC211}" srcOrd="0" destOrd="0" presId="urn:microsoft.com/office/officeart/2005/8/layout/hierarchy2"/>
    <dgm:cxn modelId="{CD85061F-A517-44FF-AB2D-2767C06AECA3}" type="presOf" srcId="{76AA0EED-9CF4-49AD-B56C-3D3AF1C44743}" destId="{1309E733-932C-4D43-A09D-7DD4A5F6B4E5}" srcOrd="0" destOrd="0" presId="urn:microsoft.com/office/officeart/2005/8/layout/hierarchy2"/>
    <dgm:cxn modelId="{D7B8C724-495E-4BB5-B820-F8FDEFDE9025}" type="presOf" srcId="{67D69B17-4891-4D4A-9127-6D5ECB8F09AE}" destId="{C0C8999F-97EC-4723-AFFC-01BFC7C08713}" srcOrd="0" destOrd="0" presId="urn:microsoft.com/office/officeart/2005/8/layout/hierarchy2"/>
    <dgm:cxn modelId="{D4FF0030-D6E9-4042-81C7-EF5D4091594F}" type="presOf" srcId="{3A4658DB-D6A1-4DCA-B110-B6433A159338}" destId="{FAA5011A-C97F-431D-8CC7-C6C1F290EAD3}" srcOrd="0" destOrd="0" presId="urn:microsoft.com/office/officeart/2005/8/layout/hierarchy2"/>
    <dgm:cxn modelId="{E938AE3B-A682-434F-8B58-D5BD49477E5E}" srcId="{76AA0EED-9CF4-49AD-B56C-3D3AF1C44743}" destId="{3B8A04AF-D256-429E-8015-8B0711BE6427}" srcOrd="0" destOrd="0" parTransId="{5F370C7A-F5D5-4210-AECC-4219B6A53D14}" sibTransId="{B8C9B014-ECB5-4287-B7B2-F30ED6C12057}"/>
    <dgm:cxn modelId="{E970B662-05B3-40CD-8CB1-8747E8F907DE}" type="presOf" srcId="{580D4880-4170-45A2-89E7-E78C28BD533A}" destId="{3E4BF917-9A8C-44E3-86A4-EA9595FF7591}" srcOrd="1" destOrd="0" presId="urn:microsoft.com/office/officeart/2005/8/layout/hierarchy2"/>
    <dgm:cxn modelId="{2AA1AE6B-1EED-4748-B2AB-A51B1F639AC3}" type="presOf" srcId="{67D69B17-4891-4D4A-9127-6D5ECB8F09AE}" destId="{78C6518D-6754-485A-A452-9A065DC5B73E}" srcOrd="1" destOrd="0" presId="urn:microsoft.com/office/officeart/2005/8/layout/hierarchy2"/>
    <dgm:cxn modelId="{23A4014E-2858-4F02-A059-6853F4D4BAD9}" type="presOf" srcId="{F89B3CD8-A398-454B-94A0-E580D3AB1E97}" destId="{70FC8FF1-DE8E-410C-8BC9-C93CA0BC9E35}" srcOrd="0" destOrd="0" presId="urn:microsoft.com/office/officeart/2005/8/layout/hierarchy2"/>
    <dgm:cxn modelId="{13C30A6E-398F-4658-A719-84ACA3178F29}" type="presOf" srcId="{3B8A04AF-D256-429E-8015-8B0711BE6427}" destId="{31288310-FA29-425F-B6B0-4120C23054B9}" srcOrd="0" destOrd="0" presId="urn:microsoft.com/office/officeart/2005/8/layout/hierarchy2"/>
    <dgm:cxn modelId="{B785D258-3DFA-47F9-92C1-49D10663151D}" type="presOf" srcId="{21FDDDF0-37B4-49A7-B431-4ECFEE9FFAAE}" destId="{9A19F7AF-A2D5-4E00-BF18-3B91A39FBB4D}" srcOrd="1" destOrd="0" presId="urn:microsoft.com/office/officeart/2005/8/layout/hierarchy2"/>
    <dgm:cxn modelId="{AB23825A-AE46-4C54-ADF5-277E5D8DE8C7}" srcId="{3B8A04AF-D256-429E-8015-8B0711BE6427}" destId="{F89B3CD8-A398-454B-94A0-E580D3AB1E97}" srcOrd="2" destOrd="0" parTransId="{580D4880-4170-45A2-89E7-E78C28BD533A}" sibTransId="{BC6AFC13-E6D0-4CE1-9A78-3862962CC53A}"/>
    <dgm:cxn modelId="{1E901089-1085-42D0-A703-DCA42F725172}" type="presOf" srcId="{580D4880-4170-45A2-89E7-E78C28BD533A}" destId="{FCB283BD-F084-4DB8-8EAF-CB04459D5612}" srcOrd="0" destOrd="0" presId="urn:microsoft.com/office/officeart/2005/8/layout/hierarchy2"/>
    <dgm:cxn modelId="{2A1AD5D1-19A9-4837-9989-FFD0AC3616E5}" srcId="{3B8A04AF-D256-429E-8015-8B0711BE6427}" destId="{3E626FFD-E38E-41BB-B3AA-70560957345D}" srcOrd="1" destOrd="0" parTransId="{67D69B17-4891-4D4A-9127-6D5ECB8F09AE}" sibTransId="{2FAF740E-A70B-43CE-B95A-5B444C958A37}"/>
    <dgm:cxn modelId="{0F50C9E0-46CE-416E-AD43-38BC7251DCDC}" srcId="{3B8A04AF-D256-429E-8015-8B0711BE6427}" destId="{3A4658DB-D6A1-4DCA-B110-B6433A159338}" srcOrd="0" destOrd="0" parTransId="{21FDDDF0-37B4-49A7-B431-4ECFEE9FFAAE}" sibTransId="{8711C250-FD8F-4DAB-8EA3-C6B6296DB232}"/>
    <dgm:cxn modelId="{3A6CD2EB-1289-4700-8D61-03C35E38548A}" type="presParOf" srcId="{1309E733-932C-4D43-A09D-7DD4A5F6B4E5}" destId="{56F405A9-4465-4093-A4AE-69324B7268B7}" srcOrd="0" destOrd="0" presId="urn:microsoft.com/office/officeart/2005/8/layout/hierarchy2"/>
    <dgm:cxn modelId="{96FF1C6B-3E83-4913-9123-D4B45795041A}" type="presParOf" srcId="{56F405A9-4465-4093-A4AE-69324B7268B7}" destId="{31288310-FA29-425F-B6B0-4120C23054B9}" srcOrd="0" destOrd="0" presId="urn:microsoft.com/office/officeart/2005/8/layout/hierarchy2"/>
    <dgm:cxn modelId="{84B1C0E0-ED1D-40A2-BEAE-7F5F34247DDE}" type="presParOf" srcId="{56F405A9-4465-4093-A4AE-69324B7268B7}" destId="{108C9484-7354-4D91-B780-446AF035FCDF}" srcOrd="1" destOrd="0" presId="urn:microsoft.com/office/officeart/2005/8/layout/hierarchy2"/>
    <dgm:cxn modelId="{1957982B-0CFE-487D-AD24-6CAA381C18C3}" type="presParOf" srcId="{108C9484-7354-4D91-B780-446AF035FCDF}" destId="{B13D90C3-5714-45B5-9E61-40A210BCA402}" srcOrd="0" destOrd="0" presId="urn:microsoft.com/office/officeart/2005/8/layout/hierarchy2"/>
    <dgm:cxn modelId="{DFBDB32C-D9CF-49F8-ABE1-7A2754C216E4}" type="presParOf" srcId="{B13D90C3-5714-45B5-9E61-40A210BCA402}" destId="{9A19F7AF-A2D5-4E00-BF18-3B91A39FBB4D}" srcOrd="0" destOrd="0" presId="urn:microsoft.com/office/officeart/2005/8/layout/hierarchy2"/>
    <dgm:cxn modelId="{F6000284-3214-416D-8173-CE9ADB10444C}" type="presParOf" srcId="{108C9484-7354-4D91-B780-446AF035FCDF}" destId="{F8876434-4DA1-4C0B-9ED2-00DCCE41B16F}" srcOrd="1" destOrd="0" presId="urn:microsoft.com/office/officeart/2005/8/layout/hierarchy2"/>
    <dgm:cxn modelId="{160EF156-8274-4ED8-A2F0-D2201C37F76E}" type="presParOf" srcId="{F8876434-4DA1-4C0B-9ED2-00DCCE41B16F}" destId="{FAA5011A-C97F-431D-8CC7-C6C1F290EAD3}" srcOrd="0" destOrd="0" presId="urn:microsoft.com/office/officeart/2005/8/layout/hierarchy2"/>
    <dgm:cxn modelId="{D5F2E241-AF2A-48EB-94CF-3310039C5F89}" type="presParOf" srcId="{F8876434-4DA1-4C0B-9ED2-00DCCE41B16F}" destId="{18EC49EE-8189-4A02-BC02-F3D1F826E42E}" srcOrd="1" destOrd="0" presId="urn:microsoft.com/office/officeart/2005/8/layout/hierarchy2"/>
    <dgm:cxn modelId="{91718CF8-D579-4AA8-ACD9-30CA9DE721AE}" type="presParOf" srcId="{108C9484-7354-4D91-B780-446AF035FCDF}" destId="{C0C8999F-97EC-4723-AFFC-01BFC7C08713}" srcOrd="2" destOrd="0" presId="urn:microsoft.com/office/officeart/2005/8/layout/hierarchy2"/>
    <dgm:cxn modelId="{A11477CE-472D-4A95-84D2-29C5DAA450B8}" type="presParOf" srcId="{C0C8999F-97EC-4723-AFFC-01BFC7C08713}" destId="{78C6518D-6754-485A-A452-9A065DC5B73E}" srcOrd="0" destOrd="0" presId="urn:microsoft.com/office/officeart/2005/8/layout/hierarchy2"/>
    <dgm:cxn modelId="{0B9AFCF1-89D6-45A1-9D4E-BA18F792E5FF}" type="presParOf" srcId="{108C9484-7354-4D91-B780-446AF035FCDF}" destId="{CE9D7813-05FC-4EA4-BE5B-269F0EEBD9D4}" srcOrd="3" destOrd="0" presId="urn:microsoft.com/office/officeart/2005/8/layout/hierarchy2"/>
    <dgm:cxn modelId="{303E345F-1D5B-47E7-A16B-5C5AB94E52A5}" type="presParOf" srcId="{CE9D7813-05FC-4EA4-BE5B-269F0EEBD9D4}" destId="{9FFAB87B-B94E-4644-A8ED-D2B0D65AC211}" srcOrd="0" destOrd="0" presId="urn:microsoft.com/office/officeart/2005/8/layout/hierarchy2"/>
    <dgm:cxn modelId="{8A3B1FD5-D2F2-4623-B0F5-9F6E8C4CBCD5}" type="presParOf" srcId="{CE9D7813-05FC-4EA4-BE5B-269F0EEBD9D4}" destId="{B16EF50D-68C6-463D-9134-E396A446CA11}" srcOrd="1" destOrd="0" presId="urn:microsoft.com/office/officeart/2005/8/layout/hierarchy2"/>
    <dgm:cxn modelId="{D768CB08-8080-4B0A-B207-5F4743B5CE82}" type="presParOf" srcId="{108C9484-7354-4D91-B780-446AF035FCDF}" destId="{FCB283BD-F084-4DB8-8EAF-CB04459D5612}" srcOrd="4" destOrd="0" presId="urn:microsoft.com/office/officeart/2005/8/layout/hierarchy2"/>
    <dgm:cxn modelId="{0DCA8DC7-0E45-458F-8FBA-BAAC1B41D62C}" type="presParOf" srcId="{FCB283BD-F084-4DB8-8EAF-CB04459D5612}" destId="{3E4BF917-9A8C-44E3-86A4-EA9595FF7591}" srcOrd="0" destOrd="0" presId="urn:microsoft.com/office/officeart/2005/8/layout/hierarchy2"/>
    <dgm:cxn modelId="{2D9A53F4-F8A8-4C49-BDB1-497AFFB357A1}" type="presParOf" srcId="{108C9484-7354-4D91-B780-446AF035FCDF}" destId="{42B916C0-8332-49BE-98AB-29E59F7D869F}" srcOrd="5" destOrd="0" presId="urn:microsoft.com/office/officeart/2005/8/layout/hierarchy2"/>
    <dgm:cxn modelId="{FA8E20A7-B6E5-45A2-9D79-43655FA75631}" type="presParOf" srcId="{42B916C0-8332-49BE-98AB-29E59F7D869F}" destId="{70FC8FF1-DE8E-410C-8BC9-C93CA0BC9E35}" srcOrd="0" destOrd="0" presId="urn:microsoft.com/office/officeart/2005/8/layout/hierarchy2"/>
    <dgm:cxn modelId="{14974192-70C6-4A4C-8B55-F05F90F36B19}" type="presParOf" srcId="{42B916C0-8332-49BE-98AB-29E59F7D869F}" destId="{717E18F0-C2A1-4603-8607-DDCE1A9F0EA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88310-FA29-425F-B6B0-4120C23054B9}">
      <dsp:nvSpPr>
        <dsp:cNvPr id="0" name=""/>
        <dsp:cNvSpPr/>
      </dsp:nvSpPr>
      <dsp:spPr>
        <a:xfrm>
          <a:off x="0" y="2327337"/>
          <a:ext cx="2372088" cy="2017253"/>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err="1">
              <a:latin typeface="Arial" pitchFamily="34" charset="0"/>
              <a:cs typeface="Arial" pitchFamily="34" charset="0"/>
            </a:rPr>
            <a:t>Cách</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sử</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dụng</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và</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bảo</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quản</a:t>
          </a:r>
          <a:endParaRPr lang="en-US" sz="2400" b="0" kern="1200" dirty="0">
            <a:latin typeface="Arial" pitchFamily="34" charset="0"/>
            <a:cs typeface="Arial" pitchFamily="34" charset="0"/>
          </a:endParaRPr>
        </a:p>
      </dsp:txBody>
      <dsp:txXfrm>
        <a:off x="59083" y="2386420"/>
        <a:ext cx="2253922" cy="1899087"/>
      </dsp:txXfrm>
    </dsp:sp>
    <dsp:sp modelId="{B13D90C3-5714-45B5-9E61-40A210BCA402}">
      <dsp:nvSpPr>
        <dsp:cNvPr id="0" name=""/>
        <dsp:cNvSpPr/>
      </dsp:nvSpPr>
      <dsp:spPr>
        <a:xfrm rot="18311379">
          <a:off x="1836976" y="2277383"/>
          <a:ext cx="2525809" cy="52946"/>
        </a:xfrm>
        <a:custGeom>
          <a:avLst/>
          <a:gdLst/>
          <a:ahLst/>
          <a:cxnLst/>
          <a:rect l="0" t="0" r="0" b="0"/>
          <a:pathLst>
            <a:path>
              <a:moveTo>
                <a:pt x="0" y="26473"/>
              </a:moveTo>
              <a:lnTo>
                <a:pt x="2525809" y="2647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0" kern="1200">
            <a:latin typeface="Arial" pitchFamily="34" charset="0"/>
            <a:cs typeface="Arial" pitchFamily="34" charset="0"/>
          </a:endParaRPr>
        </a:p>
      </dsp:txBody>
      <dsp:txXfrm>
        <a:off x="3036735" y="2240711"/>
        <a:ext cx="126290" cy="126290"/>
      </dsp:txXfrm>
    </dsp:sp>
    <dsp:sp modelId="{FAA5011A-C97F-431D-8CC7-C6C1F290EAD3}">
      <dsp:nvSpPr>
        <dsp:cNvPr id="0" name=""/>
        <dsp:cNvSpPr/>
      </dsp:nvSpPr>
      <dsp:spPr>
        <a:xfrm>
          <a:off x="3827673" y="562300"/>
          <a:ext cx="5136210" cy="141889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just" defTabSz="1066800">
            <a:lnSpc>
              <a:spcPct val="90000"/>
            </a:lnSpc>
            <a:spcBef>
              <a:spcPct val="0"/>
            </a:spcBef>
            <a:spcAft>
              <a:spcPct val="35000"/>
            </a:spcAft>
            <a:buNone/>
          </a:pP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Không</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nên</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để</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cạn</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sạch</a:t>
          </a:r>
          <a:r>
            <a:rPr lang="en-US" sz="2400" b="0" kern="1200" dirty="0">
              <a:latin typeface="Arial" pitchFamily="34" charset="0"/>
              <a:cs typeface="Arial" pitchFamily="34" charset="0"/>
            </a:rPr>
            <a:t> PIN </a:t>
          </a:r>
          <a:r>
            <a:rPr lang="en-US" sz="2400" b="0" kern="1200" dirty="0" err="1">
              <a:latin typeface="Arial" pitchFamily="34" charset="0"/>
              <a:cs typeface="Arial" pitchFamily="34" charset="0"/>
            </a:rPr>
            <a:t>rồi</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mới</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sạc</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điều</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này</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sẽ</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làm</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ảnh</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hưởng</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tới</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tuổi</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thọ</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của</a:t>
          </a:r>
          <a:r>
            <a:rPr lang="en-US" sz="2400" b="0" kern="1200" dirty="0">
              <a:latin typeface="Arial" pitchFamily="34" charset="0"/>
              <a:cs typeface="Arial" pitchFamily="34" charset="0"/>
            </a:rPr>
            <a:t> PIN.</a:t>
          </a:r>
        </a:p>
      </dsp:txBody>
      <dsp:txXfrm>
        <a:off x="3869231" y="603858"/>
        <a:ext cx="5053094" cy="1335779"/>
      </dsp:txXfrm>
    </dsp:sp>
    <dsp:sp modelId="{C0C8999F-97EC-4723-AFFC-01BFC7C08713}">
      <dsp:nvSpPr>
        <dsp:cNvPr id="0" name=""/>
        <dsp:cNvSpPr/>
      </dsp:nvSpPr>
      <dsp:spPr>
        <a:xfrm rot="21223468">
          <a:off x="2367701" y="3229456"/>
          <a:ext cx="1464359" cy="52946"/>
        </a:xfrm>
        <a:custGeom>
          <a:avLst/>
          <a:gdLst/>
          <a:ahLst/>
          <a:cxnLst/>
          <a:rect l="0" t="0" r="0" b="0"/>
          <a:pathLst>
            <a:path>
              <a:moveTo>
                <a:pt x="0" y="26473"/>
              </a:moveTo>
              <a:lnTo>
                <a:pt x="1464359" y="2647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0" kern="1200">
            <a:latin typeface="Arial" pitchFamily="34" charset="0"/>
            <a:cs typeface="Arial" pitchFamily="34" charset="0"/>
          </a:endParaRPr>
        </a:p>
      </dsp:txBody>
      <dsp:txXfrm>
        <a:off x="3063272" y="3219320"/>
        <a:ext cx="73217" cy="73217"/>
      </dsp:txXfrm>
    </dsp:sp>
    <dsp:sp modelId="{9FFAB87B-B94E-4644-A8ED-D2B0D65AC211}">
      <dsp:nvSpPr>
        <dsp:cNvPr id="0" name=""/>
        <dsp:cNvSpPr/>
      </dsp:nvSpPr>
      <dsp:spPr>
        <a:xfrm>
          <a:off x="3827673" y="2167268"/>
          <a:ext cx="5146054" cy="2017253"/>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just" defTabSz="1066800">
            <a:lnSpc>
              <a:spcPct val="90000"/>
            </a:lnSpc>
            <a:spcBef>
              <a:spcPct val="0"/>
            </a:spcBef>
            <a:spcAft>
              <a:spcPct val="35000"/>
            </a:spcAft>
            <a:buNone/>
          </a:pPr>
          <a:r>
            <a:rPr lang="en-US" sz="2400" b="0" kern="1200" dirty="0" err="1">
              <a:latin typeface="Arial" pitchFamily="34" charset="0"/>
              <a:cs typeface="Arial" pitchFamily="34" charset="0"/>
            </a:rPr>
            <a:t>Khi</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sử</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dụng</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mà</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thấy</a:t>
          </a:r>
          <a:r>
            <a:rPr lang="en-US" sz="2400" b="0" kern="1200" dirty="0">
              <a:latin typeface="Arial" pitchFamily="34" charset="0"/>
              <a:cs typeface="Arial" pitchFamily="34" charset="0"/>
            </a:rPr>
            <a:t> Pin </a:t>
          </a:r>
          <a:r>
            <a:rPr lang="en-US" sz="2400" b="0" kern="1200" dirty="0" err="1">
              <a:latin typeface="Arial" pitchFamily="34" charset="0"/>
              <a:cs typeface="Arial" pitchFamily="34" charset="0"/>
            </a:rPr>
            <a:t>quá</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nóng</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thì</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nên</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tắt</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máy</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để</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nguội</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bớt</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hoặc</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để</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lên</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đế</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tản</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nhiệt</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để</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giảm</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nhiệt</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cho</a:t>
          </a:r>
          <a:r>
            <a:rPr lang="en-US" sz="2400" b="0" kern="1200" dirty="0">
              <a:latin typeface="Arial" pitchFamily="34" charset="0"/>
              <a:cs typeface="Arial" pitchFamily="34" charset="0"/>
            </a:rPr>
            <a:t> pin. </a:t>
          </a:r>
          <a:r>
            <a:rPr lang="en-US" sz="2400" b="0" kern="1200" dirty="0" err="1">
              <a:latin typeface="Arial" pitchFamily="34" charset="0"/>
              <a:cs typeface="Arial" pitchFamily="34" charset="0"/>
            </a:rPr>
            <a:t>Và</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nên</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để</a:t>
          </a:r>
          <a:r>
            <a:rPr lang="en-US" sz="2400" b="0" kern="1200" dirty="0">
              <a:latin typeface="Arial" pitchFamily="34" charset="0"/>
              <a:cs typeface="Arial" pitchFamily="34" charset="0"/>
            </a:rPr>
            <a:t> pin ở </a:t>
          </a:r>
          <a:r>
            <a:rPr lang="en-US" sz="2400" b="0" kern="1200" dirty="0" err="1">
              <a:latin typeface="Arial" pitchFamily="34" charset="0"/>
              <a:cs typeface="Arial" pitchFamily="34" charset="0"/>
            </a:rPr>
            <a:t>nơi</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khô</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ráo</a:t>
          </a:r>
          <a:r>
            <a:rPr lang="en-US" sz="2400" b="0" kern="1200" dirty="0">
              <a:latin typeface="Arial" pitchFamily="34" charset="0"/>
              <a:cs typeface="Arial" pitchFamily="34" charset="0"/>
            </a:rPr>
            <a:t>. </a:t>
          </a:r>
        </a:p>
      </dsp:txBody>
      <dsp:txXfrm>
        <a:off x="3886756" y="2226351"/>
        <a:ext cx="5027888" cy="1899087"/>
      </dsp:txXfrm>
    </dsp:sp>
    <dsp:sp modelId="{FCB283BD-F084-4DB8-8EAF-CB04459D5612}">
      <dsp:nvSpPr>
        <dsp:cNvPr id="0" name=""/>
        <dsp:cNvSpPr/>
      </dsp:nvSpPr>
      <dsp:spPr>
        <a:xfrm rot="3152118">
          <a:off x="1850503" y="4366340"/>
          <a:ext cx="2663000" cy="52946"/>
        </a:xfrm>
        <a:custGeom>
          <a:avLst/>
          <a:gdLst/>
          <a:ahLst/>
          <a:cxnLst/>
          <a:rect l="0" t="0" r="0" b="0"/>
          <a:pathLst>
            <a:path>
              <a:moveTo>
                <a:pt x="0" y="26473"/>
              </a:moveTo>
              <a:lnTo>
                <a:pt x="2663000" y="2647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0" kern="1200">
            <a:latin typeface="Arial" pitchFamily="34" charset="0"/>
            <a:cs typeface="Arial" pitchFamily="34" charset="0"/>
          </a:endParaRPr>
        </a:p>
      </dsp:txBody>
      <dsp:txXfrm>
        <a:off x="3115428" y="4326238"/>
        <a:ext cx="133150" cy="133150"/>
      </dsp:txXfrm>
    </dsp:sp>
    <dsp:sp modelId="{70FC8FF1-DE8E-410C-8BC9-C93CA0BC9E35}">
      <dsp:nvSpPr>
        <dsp:cNvPr id="0" name=""/>
        <dsp:cNvSpPr/>
      </dsp:nvSpPr>
      <dsp:spPr>
        <a:xfrm>
          <a:off x="3991918" y="4426753"/>
          <a:ext cx="5010979" cy="2045817"/>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just" defTabSz="1066800">
            <a:lnSpc>
              <a:spcPct val="90000"/>
            </a:lnSpc>
            <a:spcBef>
              <a:spcPct val="0"/>
            </a:spcBef>
            <a:spcAft>
              <a:spcPct val="35000"/>
            </a:spcAft>
            <a:buNone/>
          </a:pPr>
          <a:r>
            <a:rPr lang="en-US" sz="2400" b="0" kern="1200" dirty="0" err="1">
              <a:latin typeface="Arial" pitchFamily="34" charset="0"/>
              <a:cs typeface="Arial" pitchFamily="34" charset="0"/>
            </a:rPr>
            <a:t>Khi</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tháo</a:t>
          </a:r>
          <a:r>
            <a:rPr lang="en-US" sz="2400" b="0" kern="1200" dirty="0">
              <a:latin typeface="Arial" pitchFamily="34" charset="0"/>
              <a:cs typeface="Arial" pitchFamily="34" charset="0"/>
            </a:rPr>
            <a:t> pin </a:t>
          </a:r>
          <a:r>
            <a:rPr lang="en-US" sz="2400" b="0" kern="1200" dirty="0" err="1">
              <a:latin typeface="Arial" pitchFamily="34" charset="0"/>
              <a:cs typeface="Arial" pitchFamily="34" charset="0"/>
            </a:rPr>
            <a:t>ra</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cất</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đi</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thì</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phải</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sạc</a:t>
          </a:r>
          <a:r>
            <a:rPr lang="en-US" sz="2400" b="0" kern="1200" dirty="0">
              <a:latin typeface="Arial" pitchFamily="34" charset="0"/>
              <a:cs typeface="Arial" pitchFamily="34" charset="0"/>
            </a:rPr>
            <a:t> pin </a:t>
          </a:r>
          <a:r>
            <a:rPr lang="en-US" sz="2400" b="0" kern="1200" dirty="0" err="1">
              <a:latin typeface="Arial" pitchFamily="34" charset="0"/>
              <a:cs typeface="Arial" pitchFamily="34" charset="0"/>
            </a:rPr>
            <a:t>đầy</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cho</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nó</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hoặc</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ít</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nhất</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là</a:t>
          </a:r>
          <a:r>
            <a:rPr lang="en-US" sz="2400" b="0" kern="1200" dirty="0">
              <a:latin typeface="Arial" pitchFamily="34" charset="0"/>
              <a:cs typeface="Arial" pitchFamily="34" charset="0"/>
            </a:rPr>
            <a:t> 50% </a:t>
          </a:r>
          <a:r>
            <a:rPr lang="en-US" sz="2400" b="0" kern="1200" dirty="0" err="1">
              <a:latin typeface="Arial" pitchFamily="34" charset="0"/>
              <a:cs typeface="Arial" pitchFamily="34" charset="0"/>
            </a:rPr>
            <a:t>lượng</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điện</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và</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thỉnh</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thoảng</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vẫn</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phải</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lắp</a:t>
          </a:r>
          <a:r>
            <a:rPr lang="en-US" sz="2400" b="0" kern="1200" dirty="0">
              <a:latin typeface="Arial" pitchFamily="34" charset="0"/>
              <a:cs typeface="Arial" pitchFamily="34" charset="0"/>
            </a:rPr>
            <a:t> pin </a:t>
          </a:r>
          <a:r>
            <a:rPr lang="en-US" sz="2400" b="0" kern="1200" dirty="0" err="1">
              <a:latin typeface="Arial" pitchFamily="34" charset="0"/>
              <a:cs typeface="Arial" pitchFamily="34" charset="0"/>
            </a:rPr>
            <a:t>vào</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để</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chạy</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tránh</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trường</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hợp</a:t>
          </a:r>
          <a:r>
            <a:rPr lang="en-US" sz="2400" b="0" kern="1200" dirty="0">
              <a:latin typeface="Arial" pitchFamily="34" charset="0"/>
              <a:cs typeface="Arial" pitchFamily="34" charset="0"/>
            </a:rPr>
            <a:t> pin </a:t>
          </a:r>
          <a:r>
            <a:rPr lang="en-US" sz="2400" b="0" kern="1200" dirty="0" err="1">
              <a:latin typeface="Arial" pitchFamily="34" charset="0"/>
              <a:cs typeface="Arial" pitchFamily="34" charset="0"/>
            </a:rPr>
            <a:t>quá</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lâu</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không</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được</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sử</a:t>
          </a:r>
          <a:r>
            <a:rPr lang="en-US" sz="2400" b="0" kern="1200" dirty="0">
              <a:latin typeface="Arial" pitchFamily="34" charset="0"/>
              <a:cs typeface="Arial" pitchFamily="34" charset="0"/>
            </a:rPr>
            <a:t> </a:t>
          </a:r>
          <a:r>
            <a:rPr lang="en-US" sz="2400" b="0" kern="1200" dirty="0" err="1">
              <a:latin typeface="Arial" pitchFamily="34" charset="0"/>
              <a:cs typeface="Arial" pitchFamily="34" charset="0"/>
            </a:rPr>
            <a:t>dụng</a:t>
          </a:r>
          <a:endParaRPr lang="en-US" sz="2400" b="0" kern="1200" dirty="0">
            <a:latin typeface="Arial" pitchFamily="34" charset="0"/>
            <a:cs typeface="Arial" pitchFamily="34" charset="0"/>
          </a:endParaRPr>
        </a:p>
      </dsp:txBody>
      <dsp:txXfrm>
        <a:off x="4051838" y="4486673"/>
        <a:ext cx="4891139" cy="19259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986142-8218-456B-9E65-89BC41C006FD}" type="datetimeFigureOut">
              <a:rPr lang="en-US" smtClean="0"/>
              <a:t>9/8/2021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03B74-BAAE-47F8-909A-898B3B2DBA9F}" type="slidenum">
              <a:rPr lang="en-US" smtClean="0"/>
              <a:t>‹#›</a:t>
            </a:fld>
            <a:endParaRPr lang="en-US"/>
          </a:p>
        </p:txBody>
      </p:sp>
    </p:spTree>
    <p:extLst>
      <p:ext uri="{BB962C8B-B14F-4D97-AF65-F5344CB8AC3E}">
        <p14:creationId xmlns:p14="http://schemas.microsoft.com/office/powerpoint/2010/main" val="384604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Phim</a:t>
            </a:r>
            <a:r>
              <a:rPr lang="en-US" dirty="0"/>
              <a:t> </a:t>
            </a:r>
            <a:r>
              <a:rPr lang="en-US" dirty="0" err="1"/>
              <a:t>nói</a:t>
            </a:r>
            <a:r>
              <a:rPr lang="en-US" baseline="0" dirty="0"/>
              <a:t> </a:t>
            </a:r>
            <a:r>
              <a:rPr lang="en-US" baseline="0" dirty="0" err="1"/>
              <a:t>về</a:t>
            </a:r>
            <a:r>
              <a:rPr lang="en-US" baseline="0" dirty="0"/>
              <a:t> pin </a:t>
            </a:r>
            <a:r>
              <a:rPr lang="en-US" baseline="0" dirty="0" err="1"/>
              <a:t>năng</a:t>
            </a:r>
            <a:r>
              <a:rPr lang="en-US" baseline="0" dirty="0"/>
              <a:t> </a:t>
            </a:r>
            <a:r>
              <a:rPr lang="en-US" baseline="0" dirty="0" err="1"/>
              <a:t>lượng</a:t>
            </a:r>
            <a:r>
              <a:rPr lang="en-US" baseline="0" dirty="0"/>
              <a:t> </a:t>
            </a:r>
            <a:r>
              <a:rPr lang="en-US" baseline="0" dirty="0" err="1"/>
              <a:t>mặt</a:t>
            </a:r>
            <a:r>
              <a:rPr lang="en-US" baseline="0" dirty="0"/>
              <a:t> </a:t>
            </a:r>
            <a:r>
              <a:rPr lang="en-US" baseline="0" dirty="0" err="1"/>
              <a:t>trời</a:t>
            </a:r>
            <a:endParaRPr lang="en-US" dirty="0"/>
          </a:p>
        </p:txBody>
      </p:sp>
      <p:sp>
        <p:nvSpPr>
          <p:cNvPr id="4" name="Slide Number Placeholder 3"/>
          <p:cNvSpPr>
            <a:spLocks noGrp="1"/>
          </p:cNvSpPr>
          <p:nvPr>
            <p:ph type="sldNum" sz="quarter" idx="10"/>
          </p:nvPr>
        </p:nvSpPr>
        <p:spPr/>
        <p:txBody>
          <a:bodyPr/>
          <a:lstStyle/>
          <a:p>
            <a:fld id="{AE903B74-BAAE-47F8-909A-898B3B2DBA9F}" type="slidenum">
              <a:rPr lang="en-US" smtClean="0"/>
              <a:t>11</a:t>
            </a:fld>
            <a:endParaRPr lang="en-US"/>
          </a:p>
        </p:txBody>
      </p:sp>
    </p:spTree>
    <p:extLst>
      <p:ext uri="{BB962C8B-B14F-4D97-AF65-F5344CB8AC3E}">
        <p14:creationId xmlns:p14="http://schemas.microsoft.com/office/powerpoint/2010/main" val="646452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9F7CB3-2413-428B-B029-F0EE1A583C0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73A10-D3E9-448D-9ABA-C4A37B799DBD}" type="slidenum">
              <a:rPr lang="en-US" smtClean="0"/>
              <a:t>‹#›</a:t>
            </a:fld>
            <a:endParaRPr lang="en-US"/>
          </a:p>
        </p:txBody>
      </p:sp>
    </p:spTree>
    <p:extLst>
      <p:ext uri="{BB962C8B-B14F-4D97-AF65-F5344CB8AC3E}">
        <p14:creationId xmlns:p14="http://schemas.microsoft.com/office/powerpoint/2010/main" val="235342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9F7CB3-2413-428B-B029-F0EE1A583C0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73A10-D3E9-448D-9ABA-C4A37B799DBD}" type="slidenum">
              <a:rPr lang="en-US" smtClean="0"/>
              <a:t>‹#›</a:t>
            </a:fld>
            <a:endParaRPr lang="en-US"/>
          </a:p>
        </p:txBody>
      </p:sp>
    </p:spTree>
    <p:extLst>
      <p:ext uri="{BB962C8B-B14F-4D97-AF65-F5344CB8AC3E}">
        <p14:creationId xmlns:p14="http://schemas.microsoft.com/office/powerpoint/2010/main" val="1942190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9F7CB3-2413-428B-B029-F0EE1A583C0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73A10-D3E9-448D-9ABA-C4A37B799DBD}" type="slidenum">
              <a:rPr lang="en-US" smtClean="0"/>
              <a:t>‹#›</a:t>
            </a:fld>
            <a:endParaRPr lang="en-US"/>
          </a:p>
        </p:txBody>
      </p:sp>
    </p:spTree>
    <p:extLst>
      <p:ext uri="{BB962C8B-B14F-4D97-AF65-F5344CB8AC3E}">
        <p14:creationId xmlns:p14="http://schemas.microsoft.com/office/powerpoint/2010/main" val="2030196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9F7CB3-2413-428B-B029-F0EE1A583C0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73A10-D3E9-448D-9ABA-C4A37B799DBD}" type="slidenum">
              <a:rPr lang="en-US" smtClean="0"/>
              <a:t>‹#›</a:t>
            </a:fld>
            <a:endParaRPr lang="en-US"/>
          </a:p>
        </p:txBody>
      </p:sp>
    </p:spTree>
    <p:extLst>
      <p:ext uri="{BB962C8B-B14F-4D97-AF65-F5344CB8AC3E}">
        <p14:creationId xmlns:p14="http://schemas.microsoft.com/office/powerpoint/2010/main" val="35508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9F7CB3-2413-428B-B029-F0EE1A583C05}"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73A10-D3E9-448D-9ABA-C4A37B799DBD}" type="slidenum">
              <a:rPr lang="en-US" smtClean="0"/>
              <a:t>‹#›</a:t>
            </a:fld>
            <a:endParaRPr lang="en-US"/>
          </a:p>
        </p:txBody>
      </p:sp>
    </p:spTree>
    <p:extLst>
      <p:ext uri="{BB962C8B-B14F-4D97-AF65-F5344CB8AC3E}">
        <p14:creationId xmlns:p14="http://schemas.microsoft.com/office/powerpoint/2010/main" val="54121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9F7CB3-2413-428B-B029-F0EE1A583C05}"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73A10-D3E9-448D-9ABA-C4A37B799DBD}" type="slidenum">
              <a:rPr lang="en-US" smtClean="0"/>
              <a:t>‹#›</a:t>
            </a:fld>
            <a:endParaRPr lang="en-US"/>
          </a:p>
        </p:txBody>
      </p:sp>
    </p:spTree>
    <p:extLst>
      <p:ext uri="{BB962C8B-B14F-4D97-AF65-F5344CB8AC3E}">
        <p14:creationId xmlns:p14="http://schemas.microsoft.com/office/powerpoint/2010/main" val="408237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9F7CB3-2413-428B-B029-F0EE1A583C05}" type="datetimeFigureOut">
              <a:rPr lang="en-US" smtClean="0"/>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73A10-D3E9-448D-9ABA-C4A37B799DBD}" type="slidenum">
              <a:rPr lang="en-US" smtClean="0"/>
              <a:t>‹#›</a:t>
            </a:fld>
            <a:endParaRPr lang="en-US"/>
          </a:p>
        </p:txBody>
      </p:sp>
    </p:spTree>
    <p:extLst>
      <p:ext uri="{BB962C8B-B14F-4D97-AF65-F5344CB8AC3E}">
        <p14:creationId xmlns:p14="http://schemas.microsoft.com/office/powerpoint/2010/main" val="161544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9F7CB3-2413-428B-B029-F0EE1A583C05}" type="datetimeFigureOut">
              <a:rPr lang="en-US" smtClean="0"/>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73A10-D3E9-448D-9ABA-C4A37B799DBD}" type="slidenum">
              <a:rPr lang="en-US" smtClean="0"/>
              <a:t>‹#›</a:t>
            </a:fld>
            <a:endParaRPr lang="en-US"/>
          </a:p>
        </p:txBody>
      </p:sp>
    </p:spTree>
    <p:extLst>
      <p:ext uri="{BB962C8B-B14F-4D97-AF65-F5344CB8AC3E}">
        <p14:creationId xmlns:p14="http://schemas.microsoft.com/office/powerpoint/2010/main" val="274764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F7CB3-2413-428B-B029-F0EE1A583C05}" type="datetimeFigureOut">
              <a:rPr lang="en-US" smtClean="0"/>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73A10-D3E9-448D-9ABA-C4A37B799DBD}" type="slidenum">
              <a:rPr lang="en-US" smtClean="0"/>
              <a:t>‹#›</a:t>
            </a:fld>
            <a:endParaRPr lang="en-US"/>
          </a:p>
        </p:txBody>
      </p:sp>
    </p:spTree>
    <p:extLst>
      <p:ext uri="{BB962C8B-B14F-4D97-AF65-F5344CB8AC3E}">
        <p14:creationId xmlns:p14="http://schemas.microsoft.com/office/powerpoint/2010/main" val="116696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9F7CB3-2413-428B-B029-F0EE1A583C05}"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73A10-D3E9-448D-9ABA-C4A37B799DBD}" type="slidenum">
              <a:rPr lang="en-US" smtClean="0"/>
              <a:t>‹#›</a:t>
            </a:fld>
            <a:endParaRPr lang="en-US"/>
          </a:p>
        </p:txBody>
      </p:sp>
    </p:spTree>
    <p:extLst>
      <p:ext uri="{BB962C8B-B14F-4D97-AF65-F5344CB8AC3E}">
        <p14:creationId xmlns:p14="http://schemas.microsoft.com/office/powerpoint/2010/main" val="412759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9F7CB3-2413-428B-B029-F0EE1A583C05}"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73A10-D3E9-448D-9ABA-C4A37B799DBD}" type="slidenum">
              <a:rPr lang="en-US" smtClean="0"/>
              <a:t>‹#›</a:t>
            </a:fld>
            <a:endParaRPr lang="en-US"/>
          </a:p>
        </p:txBody>
      </p:sp>
    </p:spTree>
    <p:extLst>
      <p:ext uri="{BB962C8B-B14F-4D97-AF65-F5344CB8AC3E}">
        <p14:creationId xmlns:p14="http://schemas.microsoft.com/office/powerpoint/2010/main" val="156087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F7CB3-2413-428B-B029-F0EE1A583C05}" type="datetimeFigureOut">
              <a:rPr lang="en-US" smtClean="0"/>
              <a:t>9/8/2021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73A10-D3E9-448D-9ABA-C4A37B799DBD}" type="slidenum">
              <a:rPr lang="en-US" smtClean="0"/>
              <a:t>‹#›</a:t>
            </a:fld>
            <a:endParaRPr lang="en-US"/>
          </a:p>
        </p:txBody>
      </p:sp>
    </p:spTree>
    <p:extLst>
      <p:ext uri="{BB962C8B-B14F-4D97-AF65-F5344CB8AC3E}">
        <p14:creationId xmlns:p14="http://schemas.microsoft.com/office/powerpoint/2010/main" val="1790460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Pin%20n&#259;ng%20l&#432;&#7907;ng%20m&#7863;t%20tr&#7901;i.mp4"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NĂNG LƯỢNG MẶT TRỜI : TƯƠNG LAI VÌ MỘT HÀNH TINH XANH – Công Nghệ Phúc Kh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19200" y="76200"/>
            <a:ext cx="8218328" cy="1981200"/>
          </a:xfrm>
          <a:prstGeom prst="rect">
            <a:avLst/>
          </a:prstGeom>
          <a:noFill/>
        </p:spPr>
        <p:txBody>
          <a:bodyPr wrap="none" lIns="68580" tIns="34290" rIns="68580" bIns="34290" numCol="1">
            <a:prstTxWarp prst="textStop">
              <a:avLst/>
            </a:prstTxWarp>
            <a:spAutoFit/>
          </a:bodyPr>
          <a:lstStyle/>
          <a:p>
            <a:pPr algn="ctr" fontAlgn="base">
              <a:spcBef>
                <a:spcPct val="0"/>
              </a:spcBef>
              <a:spcAft>
                <a:spcPct val="0"/>
              </a:spcAft>
            </a:pPr>
            <a:r>
              <a:rPr lang="en-US" sz="4050" b="1" noProof="1">
                <a:ln w="1905"/>
                <a:solidFill>
                  <a:schemeClr val="bg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Chào mừng cả lớp đến buổi học</a:t>
            </a:r>
          </a:p>
          <a:p>
            <a:pPr algn="ctr" fontAlgn="base">
              <a:spcBef>
                <a:spcPct val="0"/>
              </a:spcBef>
              <a:spcAft>
                <a:spcPct val="0"/>
              </a:spcAft>
            </a:pPr>
            <a:r>
              <a:rPr lang="en-US" sz="4050" b="1" noProof="1">
                <a:ln w="1905"/>
                <a:solidFill>
                  <a:schemeClr val="bg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ngày hôm nay</a:t>
            </a:r>
          </a:p>
        </p:txBody>
      </p:sp>
    </p:spTree>
    <p:extLst>
      <p:ext uri="{BB962C8B-B14F-4D97-AF65-F5344CB8AC3E}">
        <p14:creationId xmlns:p14="http://schemas.microsoft.com/office/powerpoint/2010/main" val="1779863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77" name="Group 37"/>
          <p:cNvGrpSpPr>
            <a:grpSpLocks/>
          </p:cNvGrpSpPr>
          <p:nvPr/>
        </p:nvGrpSpPr>
        <p:grpSpPr bwMode="auto">
          <a:xfrm>
            <a:off x="1536834" y="752690"/>
            <a:ext cx="8565058" cy="3028545"/>
            <a:chOff x="125" y="325"/>
            <a:chExt cx="3216" cy="2740"/>
          </a:xfrm>
        </p:grpSpPr>
        <p:sp>
          <p:nvSpPr>
            <p:cNvPr id="112663" name="Text Box 23"/>
            <p:cNvSpPr txBox="1">
              <a:spLocks noChangeArrowheads="1"/>
            </p:cNvSpPr>
            <p:nvPr/>
          </p:nvSpPr>
          <p:spPr bwMode="auto">
            <a:xfrm>
              <a:off x="125" y="325"/>
              <a:ext cx="3216" cy="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u="sng" dirty="0" err="1">
                  <a:latin typeface="Arial" pitchFamily="34" charset="0"/>
                  <a:cs typeface="Arial" pitchFamily="34" charset="0"/>
                </a:rPr>
                <a:t>Bài</a:t>
              </a:r>
              <a:r>
                <a:rPr lang="en-US" sz="2800" b="1" u="sng" dirty="0">
                  <a:latin typeface="Arial" pitchFamily="34" charset="0"/>
                  <a:cs typeface="Arial" pitchFamily="34" charset="0"/>
                </a:rPr>
                <a:t> 2:</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dirty="0" err="1">
                  <a:latin typeface="Arial" pitchFamily="34" charset="0"/>
                  <a:cs typeface="Arial" pitchFamily="34" charset="0"/>
                </a:rPr>
                <a:t>bộ</a:t>
              </a:r>
              <a:r>
                <a:rPr lang="en-US" sz="2800" dirty="0">
                  <a:latin typeface="Arial" pitchFamily="34" charset="0"/>
                  <a:cs typeface="Arial" pitchFamily="34" charset="0"/>
                </a:rPr>
                <a:t> </a:t>
              </a:r>
              <a:r>
                <a:rPr lang="en-US" sz="2800" dirty="0" err="1">
                  <a:latin typeface="Arial" pitchFamily="34" charset="0"/>
                  <a:cs typeface="Arial" pitchFamily="34" charset="0"/>
                </a:rPr>
                <a:t>nguồn</a:t>
              </a:r>
              <a:r>
                <a:rPr lang="en-US" sz="2800" dirty="0">
                  <a:latin typeface="Arial" pitchFamily="34" charset="0"/>
                  <a:cs typeface="Arial" pitchFamily="34" charset="0"/>
                </a:rPr>
                <a:t> </a:t>
              </a:r>
              <a:r>
                <a:rPr lang="en-US" sz="2800" dirty="0" err="1">
                  <a:latin typeface="Arial" pitchFamily="34" charset="0"/>
                  <a:cs typeface="Arial" pitchFamily="34" charset="0"/>
                </a:rPr>
                <a:t>gồm</a:t>
              </a:r>
              <a:r>
                <a:rPr lang="en-US" sz="2800" dirty="0">
                  <a:latin typeface="Arial" pitchFamily="34" charset="0"/>
                  <a:cs typeface="Arial" pitchFamily="34" charset="0"/>
                </a:rPr>
                <a:t> 2 </a:t>
              </a:r>
              <a:r>
                <a:rPr lang="en-US" sz="2800" dirty="0" err="1">
                  <a:latin typeface="Arial" pitchFamily="34" charset="0"/>
                  <a:cs typeface="Arial" pitchFamily="34" charset="0"/>
                </a:rPr>
                <a:t>nguồn</a:t>
              </a:r>
              <a:r>
                <a:rPr lang="en-US" sz="2800" dirty="0">
                  <a:latin typeface="Arial" pitchFamily="34" charset="0"/>
                  <a:cs typeface="Arial" pitchFamily="34" charset="0"/>
                </a:rPr>
                <a:t> </a:t>
              </a:r>
              <a:r>
                <a:rPr lang="en-US" sz="2800" dirty="0" err="1">
                  <a:latin typeface="Arial" pitchFamily="34" charset="0"/>
                  <a:cs typeface="Arial" pitchFamily="34" charset="0"/>
                </a:rPr>
                <a:t>điện</a:t>
              </a:r>
              <a:r>
                <a:rPr lang="en-US" sz="2800" dirty="0">
                  <a:latin typeface="Arial" pitchFamily="34" charset="0"/>
                  <a:cs typeface="Arial" pitchFamily="34" charset="0"/>
                </a:rPr>
                <a:t> </a:t>
              </a:r>
              <a:r>
                <a:rPr lang="en-US" sz="2800" dirty="0" err="1">
                  <a:latin typeface="Arial" pitchFamily="34" charset="0"/>
                  <a:cs typeface="Arial" pitchFamily="34" charset="0"/>
                </a:rPr>
                <a:t>giống</a:t>
              </a:r>
              <a:r>
                <a:rPr lang="en-US" sz="2800" dirty="0">
                  <a:latin typeface="Arial" pitchFamily="34" charset="0"/>
                  <a:cs typeface="Arial" pitchFamily="34" charset="0"/>
                </a:rPr>
                <a:t> </a:t>
              </a:r>
              <a:r>
                <a:rPr lang="en-US" sz="2800" dirty="0" err="1">
                  <a:latin typeface="Arial" pitchFamily="34" charset="0"/>
                  <a:cs typeface="Arial" pitchFamily="34" charset="0"/>
                </a:rPr>
                <a:t>nhau</a:t>
              </a:r>
              <a:r>
                <a:rPr lang="en-US" sz="2800" dirty="0">
                  <a:latin typeface="Arial" pitchFamily="34" charset="0"/>
                  <a:cs typeface="Arial" pitchFamily="34" charset="0"/>
                </a:rPr>
                <a:t> </a:t>
              </a:r>
              <a:r>
                <a:rPr lang="en-US" sz="2800" dirty="0" err="1">
                  <a:latin typeface="Arial" pitchFamily="34" charset="0"/>
                  <a:cs typeface="Arial" pitchFamily="34" charset="0"/>
                </a:rPr>
                <a:t>đều</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suất</a:t>
              </a:r>
              <a:r>
                <a:rPr lang="en-US" sz="2800" dirty="0">
                  <a:latin typeface="Arial" pitchFamily="34" charset="0"/>
                  <a:cs typeface="Arial" pitchFamily="34" charset="0"/>
                </a:rPr>
                <a:t> </a:t>
              </a:r>
              <a:r>
                <a:rPr lang="en-US" sz="2800" dirty="0" err="1">
                  <a:latin typeface="Arial" pitchFamily="34" charset="0"/>
                  <a:cs typeface="Arial" pitchFamily="34" charset="0"/>
                </a:rPr>
                <a:t>điện</a:t>
              </a:r>
              <a:r>
                <a:rPr lang="en-US" sz="2800" dirty="0">
                  <a:latin typeface="Arial" pitchFamily="34" charset="0"/>
                  <a:cs typeface="Arial" pitchFamily="34" charset="0"/>
                </a:rPr>
                <a:t> </a:t>
              </a:r>
              <a:r>
                <a:rPr lang="en-US" sz="2800" dirty="0" err="1">
                  <a:latin typeface="Arial" pitchFamily="34" charset="0"/>
                  <a:cs typeface="Arial" pitchFamily="34" charset="0"/>
                </a:rPr>
                <a:t>động</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1,5V </a:t>
              </a:r>
              <a:r>
                <a:rPr lang="en-US" sz="2800" dirty="0" err="1">
                  <a:latin typeface="Arial" pitchFamily="34" charset="0"/>
                  <a:cs typeface="Arial" pitchFamily="34" charset="0"/>
                </a:rPr>
                <a:t>và</a:t>
              </a:r>
              <a:r>
                <a:rPr lang="en-US" sz="2800" dirty="0">
                  <a:latin typeface="Arial" pitchFamily="34" charset="0"/>
                  <a:cs typeface="Arial" pitchFamily="34" charset="0"/>
                </a:rPr>
                <a:t> </a:t>
              </a:r>
              <a:r>
                <a:rPr lang="en-US" sz="2800" dirty="0" err="1">
                  <a:latin typeface="Arial" pitchFamily="34" charset="0"/>
                  <a:cs typeface="Arial" pitchFamily="34" charset="0"/>
                </a:rPr>
                <a:t>điện</a:t>
              </a:r>
              <a:r>
                <a:rPr lang="en-US" sz="2800" dirty="0">
                  <a:latin typeface="Arial" pitchFamily="34" charset="0"/>
                  <a:cs typeface="Arial" pitchFamily="34" charset="0"/>
                </a:rPr>
                <a:t> </a:t>
              </a:r>
              <a:r>
                <a:rPr lang="en-US" sz="2800" dirty="0" err="1">
                  <a:latin typeface="Arial" pitchFamily="34" charset="0"/>
                  <a:cs typeface="Arial" pitchFamily="34" charset="0"/>
                </a:rPr>
                <a:t>trở</a:t>
              </a:r>
              <a:r>
                <a:rPr lang="en-US" sz="2800" dirty="0">
                  <a:latin typeface="Arial" pitchFamily="34" charset="0"/>
                  <a:cs typeface="Arial" pitchFamily="34" charset="0"/>
                </a:rPr>
                <a:t> </a:t>
              </a:r>
              <a:r>
                <a:rPr lang="en-US" sz="2800" dirty="0" err="1">
                  <a:latin typeface="Arial" pitchFamily="34" charset="0"/>
                  <a:cs typeface="Arial" pitchFamily="34" charset="0"/>
                </a:rPr>
                <a:t>trong</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1</a:t>
              </a:r>
              <a:r>
                <a:rPr lang="el-GR" sz="2800" dirty="0">
                  <a:latin typeface="Arial" pitchFamily="34" charset="0"/>
                  <a:cs typeface="Arial" pitchFamily="34" charset="0"/>
                </a:rPr>
                <a:t>Ω</a:t>
              </a:r>
              <a:r>
                <a:rPr lang="en-US" sz="2800" dirty="0">
                  <a:latin typeface="Arial" pitchFamily="34" charset="0"/>
                  <a:cs typeface="Arial" pitchFamily="34" charset="0"/>
                </a:rPr>
                <a:t>, </a:t>
              </a:r>
              <a:r>
                <a:rPr lang="en-US" sz="2800" dirty="0" err="1">
                  <a:latin typeface="Arial" pitchFamily="34" charset="0"/>
                  <a:cs typeface="Arial" pitchFamily="34" charset="0"/>
                </a:rPr>
                <a:t>khi</a:t>
              </a:r>
              <a:r>
                <a:rPr lang="en-US" sz="2800" dirty="0">
                  <a:latin typeface="Arial" pitchFamily="34" charset="0"/>
                  <a:cs typeface="Arial" pitchFamily="34" charset="0"/>
                </a:rPr>
                <a:t> </a:t>
              </a:r>
              <a:r>
                <a:rPr lang="en-US" sz="2800" dirty="0" err="1">
                  <a:latin typeface="Arial" pitchFamily="34" charset="0"/>
                  <a:cs typeface="Arial" pitchFamily="34" charset="0"/>
                </a:rPr>
                <a:t>ghép</a:t>
              </a:r>
              <a:r>
                <a:rPr lang="en-US" sz="2800" dirty="0">
                  <a:latin typeface="Arial" pitchFamily="34" charset="0"/>
                  <a:cs typeface="Arial" pitchFamily="34" charset="0"/>
                </a:rPr>
                <a:t> </a:t>
              </a:r>
              <a:r>
                <a:rPr lang="en-US" sz="2800" dirty="0" err="1">
                  <a:latin typeface="Arial" pitchFamily="34" charset="0"/>
                  <a:cs typeface="Arial" pitchFamily="34" charset="0"/>
                </a:rPr>
                <a:t>chúng</a:t>
              </a:r>
              <a:r>
                <a:rPr lang="en-US" sz="2800" dirty="0">
                  <a:latin typeface="Arial" pitchFamily="34" charset="0"/>
                  <a:cs typeface="Arial" pitchFamily="34" charset="0"/>
                </a:rPr>
                <a:t> </a:t>
              </a:r>
              <a:r>
                <a:rPr lang="en-US" sz="2800" dirty="0" err="1">
                  <a:latin typeface="Arial" pitchFamily="34" charset="0"/>
                  <a:cs typeface="Arial" pitchFamily="34" charset="0"/>
                </a:rPr>
                <a:t>thành</a:t>
              </a:r>
              <a:r>
                <a:rPr lang="en-US" sz="2800" dirty="0">
                  <a:latin typeface="Arial" pitchFamily="34" charset="0"/>
                  <a:cs typeface="Arial" pitchFamily="34" charset="0"/>
                </a:rPr>
                <a:t> </a:t>
              </a:r>
              <a:r>
                <a:rPr lang="en-US" sz="2800" dirty="0" err="1">
                  <a:latin typeface="Arial" pitchFamily="34" charset="0"/>
                  <a:cs typeface="Arial" pitchFamily="34" charset="0"/>
                </a:rPr>
                <a:t>bộ</a:t>
              </a:r>
              <a:r>
                <a:rPr lang="en-US" sz="2800" dirty="0">
                  <a:latin typeface="Arial" pitchFamily="34" charset="0"/>
                  <a:cs typeface="Arial" pitchFamily="34" charset="0"/>
                </a:rPr>
                <a:t> </a:t>
              </a:r>
              <a:r>
                <a:rPr lang="en-US" sz="2800" dirty="0" err="1">
                  <a:latin typeface="Arial" pitchFamily="34" charset="0"/>
                  <a:cs typeface="Arial" pitchFamily="34" charset="0"/>
                </a:rPr>
                <a:t>thì</a:t>
              </a:r>
              <a:r>
                <a:rPr lang="en-US" sz="2800" dirty="0">
                  <a:latin typeface="Arial" pitchFamily="34" charset="0"/>
                  <a:cs typeface="Arial" pitchFamily="34" charset="0"/>
                </a:rPr>
                <a:t> </a:t>
              </a:r>
              <a:r>
                <a:rPr lang="en-US" sz="2800" dirty="0" err="1">
                  <a:latin typeface="Arial" pitchFamily="34" charset="0"/>
                  <a:cs typeface="Arial" pitchFamily="34" charset="0"/>
                </a:rPr>
                <a:t>suất</a:t>
              </a:r>
              <a:r>
                <a:rPr lang="en-US" sz="2800" dirty="0">
                  <a:latin typeface="Arial" pitchFamily="34" charset="0"/>
                  <a:cs typeface="Arial" pitchFamily="34" charset="0"/>
                </a:rPr>
                <a:t> </a:t>
              </a:r>
              <a:r>
                <a:rPr lang="en-US" sz="2800" dirty="0" err="1">
                  <a:latin typeface="Arial" pitchFamily="34" charset="0"/>
                  <a:cs typeface="Arial" pitchFamily="34" charset="0"/>
                </a:rPr>
                <a:t>điện</a:t>
              </a:r>
              <a:r>
                <a:rPr lang="en-US" sz="2800" dirty="0">
                  <a:latin typeface="Arial" pitchFamily="34" charset="0"/>
                  <a:cs typeface="Arial" pitchFamily="34" charset="0"/>
                </a:rPr>
                <a:t> </a:t>
              </a:r>
              <a:r>
                <a:rPr lang="en-US" sz="2800" dirty="0" err="1">
                  <a:latin typeface="Arial" pitchFamily="34" charset="0"/>
                  <a:cs typeface="Arial" pitchFamily="34" charset="0"/>
                </a:rPr>
                <a:t>động</a:t>
              </a:r>
              <a:r>
                <a:rPr lang="en-US" sz="2800" dirty="0">
                  <a:latin typeface="Arial" pitchFamily="34" charset="0"/>
                  <a:cs typeface="Arial" pitchFamily="34" charset="0"/>
                </a:rPr>
                <a:t> </a:t>
              </a:r>
              <a:r>
                <a:rPr lang="en-US" sz="2800" dirty="0" err="1">
                  <a:latin typeface="Arial" pitchFamily="34" charset="0"/>
                  <a:cs typeface="Arial" pitchFamily="34" charset="0"/>
                </a:rPr>
                <a:t>và</a:t>
              </a:r>
              <a:r>
                <a:rPr lang="en-US" sz="2800" dirty="0">
                  <a:latin typeface="Arial" pitchFamily="34" charset="0"/>
                  <a:cs typeface="Arial" pitchFamily="34" charset="0"/>
                </a:rPr>
                <a:t> </a:t>
              </a:r>
              <a:r>
                <a:rPr lang="en-US" sz="2800" dirty="0" err="1">
                  <a:latin typeface="Arial" pitchFamily="34" charset="0"/>
                  <a:cs typeface="Arial" pitchFamily="34" charset="0"/>
                </a:rPr>
                <a:t>điện</a:t>
              </a:r>
              <a:r>
                <a:rPr lang="en-US" sz="2800" dirty="0">
                  <a:latin typeface="Arial" pitchFamily="34" charset="0"/>
                  <a:cs typeface="Arial" pitchFamily="34" charset="0"/>
                </a:rPr>
                <a:t> </a:t>
              </a:r>
              <a:r>
                <a:rPr lang="en-US" sz="2800" dirty="0" err="1">
                  <a:latin typeface="Arial" pitchFamily="34" charset="0"/>
                  <a:cs typeface="Arial" pitchFamily="34" charset="0"/>
                </a:rPr>
                <a:t>trở</a:t>
              </a:r>
              <a:r>
                <a:rPr lang="en-US" sz="2800" dirty="0">
                  <a:latin typeface="Arial" pitchFamily="34" charset="0"/>
                  <a:cs typeface="Arial" pitchFamily="34" charset="0"/>
                </a:rPr>
                <a:t> </a:t>
              </a:r>
              <a:r>
                <a:rPr lang="en-US" sz="2800" dirty="0" err="1">
                  <a:latin typeface="Arial" pitchFamily="34" charset="0"/>
                  <a:cs typeface="Arial" pitchFamily="34" charset="0"/>
                </a:rPr>
                <a:t>trong</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bộ</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thể</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endParaRPr lang="en-US" sz="2800" b="1" dirty="0">
                <a:latin typeface="Arial" pitchFamily="34" charset="0"/>
                <a:cs typeface="Arial" pitchFamily="34" charset="0"/>
              </a:endParaRPr>
            </a:p>
          </p:txBody>
        </p:sp>
        <p:sp>
          <p:nvSpPr>
            <p:cNvPr id="112672" name="Text Box 32"/>
            <p:cNvSpPr txBox="1">
              <a:spLocks noChangeArrowheads="1"/>
            </p:cNvSpPr>
            <p:nvPr/>
          </p:nvSpPr>
          <p:spPr bwMode="auto">
            <a:xfrm>
              <a:off x="272" y="1906"/>
              <a:ext cx="1152" cy="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dirty="0">
                  <a:latin typeface="Arial" pitchFamily="34" charset="0"/>
                  <a:cs typeface="Arial" pitchFamily="34" charset="0"/>
                </a:rPr>
                <a:t>A. </a:t>
              </a:r>
              <a:r>
                <a:rPr lang="en-US" sz="2800">
                  <a:latin typeface="Arial" pitchFamily="34" charset="0"/>
                  <a:cs typeface="Arial" pitchFamily="34" charset="0"/>
                </a:rPr>
                <a:t>1,5V và </a:t>
              </a:r>
              <a:r>
                <a:rPr lang="en-US" sz="2800" dirty="0">
                  <a:latin typeface="Arial" pitchFamily="34" charset="0"/>
                  <a:cs typeface="Arial" pitchFamily="34" charset="0"/>
                </a:rPr>
                <a:t>1 </a:t>
              </a:r>
              <a:r>
                <a:rPr lang="el-GR" sz="2800" dirty="0">
                  <a:latin typeface="Arial" pitchFamily="34" charset="0"/>
                  <a:cs typeface="Arial" pitchFamily="34" charset="0"/>
                </a:rPr>
                <a:t>Ω</a:t>
              </a:r>
            </a:p>
          </p:txBody>
        </p:sp>
        <p:sp>
          <p:nvSpPr>
            <p:cNvPr id="112673" name="Text Box 33"/>
            <p:cNvSpPr txBox="1">
              <a:spLocks noChangeArrowheads="1"/>
            </p:cNvSpPr>
            <p:nvPr/>
          </p:nvSpPr>
          <p:spPr bwMode="auto">
            <a:xfrm>
              <a:off x="2054" y="1906"/>
              <a:ext cx="1152" cy="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dirty="0">
                  <a:latin typeface="Arial" pitchFamily="34" charset="0"/>
                  <a:cs typeface="Arial" pitchFamily="34" charset="0"/>
                </a:rPr>
                <a:t>B. </a:t>
              </a:r>
              <a:r>
                <a:rPr lang="en-US" sz="2800">
                  <a:latin typeface="Arial" pitchFamily="34" charset="0"/>
                  <a:cs typeface="Arial" pitchFamily="34" charset="0"/>
                </a:rPr>
                <a:t>1,5V và </a:t>
              </a:r>
              <a:r>
                <a:rPr lang="en-US" sz="2800" dirty="0">
                  <a:latin typeface="Arial" pitchFamily="34" charset="0"/>
                  <a:cs typeface="Arial" pitchFamily="34" charset="0"/>
                </a:rPr>
                <a:t>2</a:t>
              </a:r>
              <a:r>
                <a:rPr lang="el-GR" sz="2800" dirty="0">
                  <a:latin typeface="Arial" pitchFamily="34" charset="0"/>
                  <a:cs typeface="Arial" pitchFamily="34" charset="0"/>
                </a:rPr>
                <a:t>Ω</a:t>
              </a:r>
            </a:p>
          </p:txBody>
        </p:sp>
        <p:sp>
          <p:nvSpPr>
            <p:cNvPr id="112674" name="Text Box 34"/>
            <p:cNvSpPr txBox="1">
              <a:spLocks noChangeArrowheads="1"/>
            </p:cNvSpPr>
            <p:nvPr/>
          </p:nvSpPr>
          <p:spPr bwMode="auto">
            <a:xfrm>
              <a:off x="336" y="2592"/>
              <a:ext cx="1152" cy="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dirty="0">
                  <a:latin typeface="Arial" pitchFamily="34" charset="0"/>
                  <a:cs typeface="Arial" pitchFamily="34" charset="0"/>
                </a:rPr>
                <a:t>C. 3V </a:t>
              </a:r>
              <a:r>
                <a:rPr lang="en-US" sz="2800" dirty="0" err="1">
                  <a:latin typeface="Arial" pitchFamily="34" charset="0"/>
                  <a:cs typeface="Arial" pitchFamily="34" charset="0"/>
                </a:rPr>
                <a:t>và</a:t>
              </a:r>
              <a:r>
                <a:rPr lang="en-US" sz="2800" dirty="0">
                  <a:latin typeface="Arial" pitchFamily="34" charset="0"/>
                  <a:cs typeface="Arial" pitchFamily="34" charset="0"/>
                </a:rPr>
                <a:t> 2 </a:t>
              </a:r>
              <a:r>
                <a:rPr lang="el-GR" sz="2800" dirty="0">
                  <a:latin typeface="Arial" pitchFamily="34" charset="0"/>
                  <a:cs typeface="Arial" pitchFamily="34" charset="0"/>
                </a:rPr>
                <a:t>Ω</a:t>
              </a:r>
            </a:p>
          </p:txBody>
        </p:sp>
        <p:sp>
          <p:nvSpPr>
            <p:cNvPr id="112675" name="Text Box 35"/>
            <p:cNvSpPr txBox="1">
              <a:spLocks noChangeArrowheads="1"/>
            </p:cNvSpPr>
            <p:nvPr/>
          </p:nvSpPr>
          <p:spPr bwMode="auto">
            <a:xfrm>
              <a:off x="2112" y="2544"/>
              <a:ext cx="1152" cy="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dirty="0">
                  <a:latin typeface="Arial" pitchFamily="34" charset="0"/>
                  <a:cs typeface="Arial" pitchFamily="34" charset="0"/>
                </a:rPr>
                <a:t>D. 3V </a:t>
              </a:r>
              <a:r>
                <a:rPr lang="en-US" sz="2800" dirty="0" err="1">
                  <a:latin typeface="Arial" pitchFamily="34" charset="0"/>
                  <a:cs typeface="Arial" pitchFamily="34" charset="0"/>
                </a:rPr>
                <a:t>và</a:t>
              </a:r>
              <a:r>
                <a:rPr lang="en-US" sz="2800" dirty="0">
                  <a:latin typeface="Arial" pitchFamily="34" charset="0"/>
                  <a:cs typeface="Arial" pitchFamily="34" charset="0"/>
                </a:rPr>
                <a:t> 1</a:t>
              </a:r>
              <a:r>
                <a:rPr lang="el-GR" sz="2800" dirty="0">
                  <a:latin typeface="Arial" pitchFamily="34" charset="0"/>
                  <a:cs typeface="Arial" pitchFamily="34" charset="0"/>
                </a:rPr>
                <a:t>Ω</a:t>
              </a:r>
            </a:p>
          </p:txBody>
        </p:sp>
      </p:grpSp>
      <p:sp>
        <p:nvSpPr>
          <p:cNvPr id="112676" name="Text Box 36"/>
          <p:cNvSpPr txBox="1">
            <a:spLocks noChangeArrowheads="1"/>
          </p:cNvSpPr>
          <p:nvPr/>
        </p:nvSpPr>
        <p:spPr bwMode="auto">
          <a:xfrm>
            <a:off x="1676400" y="4191000"/>
            <a:ext cx="213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err="1">
                <a:latin typeface="Arial" pitchFamily="34" charset="0"/>
                <a:cs typeface="Arial" pitchFamily="34" charset="0"/>
              </a:rPr>
              <a:t>Chọn</a:t>
            </a:r>
            <a:r>
              <a:rPr lang="en-US" sz="2800" b="1" dirty="0">
                <a:latin typeface="Arial" pitchFamily="34" charset="0"/>
                <a:cs typeface="Arial" pitchFamily="34" charset="0"/>
              </a:rPr>
              <a:t> C</a:t>
            </a:r>
          </a:p>
        </p:txBody>
      </p:sp>
      <p:sp>
        <p:nvSpPr>
          <p:cNvPr id="10" name="Rectangle 2"/>
          <p:cNvSpPr txBox="1">
            <a:spLocks noChangeArrowheads="1"/>
          </p:cNvSpPr>
          <p:nvPr/>
        </p:nvSpPr>
        <p:spPr>
          <a:xfrm>
            <a:off x="1507505" y="0"/>
            <a:ext cx="5705618"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latin typeface="Times New Roman" pitchFamily="18" charset="0"/>
                <a:cs typeface="Times New Roman" pitchFamily="18" charset="0"/>
              </a:rPr>
              <a:t>CỦNG CỐ</a:t>
            </a:r>
          </a:p>
        </p:txBody>
      </p:sp>
    </p:spTree>
    <p:extLst>
      <p:ext uri="{BB962C8B-B14F-4D97-AF65-F5344CB8AC3E}">
        <p14:creationId xmlns:p14="http://schemas.microsoft.com/office/powerpoint/2010/main" val="417701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12676"/>
                                        </p:tgtEl>
                                        <p:attrNameLst>
                                          <p:attrName>style.visibility</p:attrName>
                                        </p:attrNameLst>
                                      </p:cBhvr>
                                      <p:to>
                                        <p:strVal val="visible"/>
                                      </p:to>
                                    </p:set>
                                    <p:animEffect transition="in" filter="box(in)">
                                      <p:cBhvr>
                                        <p:cTn id="11" dur="500"/>
                                        <p:tgtEl>
                                          <p:spTgt spid="112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NĂNG LƯỢNG MẶT TRỜI : TƯƠNG LAI VÌ MỘT HÀNH TINH XANH – Công Nghệ Phúc Kh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802"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070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4475" y="3330476"/>
            <a:ext cx="9067800" cy="2308324"/>
          </a:xfrm>
          <a:prstGeom prst="rect">
            <a:avLst/>
          </a:prstGeom>
        </p:spPr>
        <p:txBody>
          <a:bodyPr wrap="square">
            <a:spAutoFit/>
          </a:bodyPr>
          <a:lstStyle/>
          <a:p>
            <a:pPr algn="just"/>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ghép</a:t>
            </a:r>
            <a:r>
              <a:rPr lang="en-US" sz="2400" dirty="0">
                <a:latin typeface="Arial" pitchFamily="34" charset="0"/>
                <a:cs typeface="Arial" pitchFamily="34" charset="0"/>
              </a:rPr>
              <a:t> </a:t>
            </a:r>
            <a:r>
              <a:rPr lang="en-US" sz="2400" dirty="0" err="1">
                <a:latin typeface="Arial" pitchFamily="34" charset="0"/>
                <a:cs typeface="Arial" pitchFamily="34" charset="0"/>
              </a:rPr>
              <a:t>nối</a:t>
            </a:r>
            <a:r>
              <a:rPr lang="en-US" sz="2400" dirty="0">
                <a:latin typeface="Arial" pitchFamily="34" charset="0"/>
                <a:cs typeface="Arial" pitchFamily="34" charset="0"/>
              </a:rPr>
              <a:t> </a:t>
            </a:r>
            <a:r>
              <a:rPr lang="en-US" sz="2400" dirty="0" err="1">
                <a:latin typeface="Arial" pitchFamily="34" charset="0"/>
                <a:cs typeface="Arial" pitchFamily="34" charset="0"/>
              </a:rPr>
              <a:t>tiếp</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sẽ</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bộ</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suất</a:t>
            </a:r>
            <a:r>
              <a:rPr lang="en-US" sz="2400" dirty="0">
                <a:latin typeface="Arial" pitchFamily="34" charset="0"/>
                <a:cs typeface="Arial" pitchFamily="34" charset="0"/>
              </a:rPr>
              <a:t> </a:t>
            </a:r>
            <a:r>
              <a:rPr lang="en-US" sz="2400" dirty="0" err="1">
                <a:latin typeface="Arial" pitchFamily="34" charset="0"/>
                <a:cs typeface="Arial" pitchFamily="34" charset="0"/>
              </a:rPr>
              <a:t>điện</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lớn</a:t>
            </a:r>
            <a:r>
              <a:rPr lang="en-US" sz="2400" dirty="0">
                <a:latin typeface="Arial" pitchFamily="34" charset="0"/>
                <a:cs typeface="Arial" pitchFamily="34" charset="0"/>
              </a:rPr>
              <a:t> </a:t>
            </a:r>
            <a:r>
              <a:rPr lang="en-US" sz="2400" dirty="0" err="1">
                <a:latin typeface="Arial" pitchFamily="34" charset="0"/>
                <a:cs typeface="Arial" pitchFamily="34" charset="0"/>
              </a:rPr>
              <a:t>hơn</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sẵn</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Tuy</a:t>
            </a:r>
            <a:r>
              <a:rPr lang="en-US" sz="2400" dirty="0">
                <a:latin typeface="Arial" pitchFamily="34" charset="0"/>
                <a:cs typeface="Arial" pitchFamily="34" charset="0"/>
              </a:rPr>
              <a:t> </a:t>
            </a:r>
            <a:r>
              <a:rPr lang="en-US" sz="2400" dirty="0" err="1">
                <a:latin typeface="Arial" pitchFamily="34" charset="0"/>
                <a:cs typeface="Arial" pitchFamily="34" charset="0"/>
              </a:rPr>
              <a:t>nhiên</a:t>
            </a:r>
            <a:r>
              <a:rPr lang="en-US" sz="2400" dirty="0">
                <a:latin typeface="Arial" pitchFamily="34" charset="0"/>
                <a:cs typeface="Arial" pitchFamily="34" charset="0"/>
              </a:rPr>
              <a:t>, </a:t>
            </a:r>
            <a:r>
              <a:rPr lang="en-US" sz="2400" dirty="0" err="1">
                <a:latin typeface="Arial" pitchFamily="34" charset="0"/>
                <a:cs typeface="Arial" pitchFamily="34" charset="0"/>
              </a:rPr>
              <a:t>điện</a:t>
            </a:r>
            <a:r>
              <a:rPr lang="en-US" sz="2400" dirty="0">
                <a:latin typeface="Arial" pitchFamily="34" charset="0"/>
                <a:cs typeface="Arial" pitchFamily="34" charset="0"/>
              </a:rPr>
              <a:t> </a:t>
            </a:r>
            <a:r>
              <a:rPr lang="en-US" sz="2400" dirty="0" err="1">
                <a:latin typeface="Arial" pitchFamily="34" charset="0"/>
                <a:cs typeface="Arial" pitchFamily="34" charset="0"/>
              </a:rPr>
              <a:t>trở</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bộ</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cũng</a:t>
            </a:r>
            <a:r>
              <a:rPr lang="en-US" sz="2400" dirty="0">
                <a:latin typeface="Arial" pitchFamily="34" charset="0"/>
                <a:cs typeface="Arial" pitchFamily="34" charset="0"/>
              </a:rPr>
              <a:t> </a:t>
            </a:r>
            <a:r>
              <a:rPr lang="en-US" sz="2400" dirty="0" err="1">
                <a:latin typeface="Arial" pitchFamily="34" charset="0"/>
                <a:cs typeface="Arial" pitchFamily="34" charset="0"/>
              </a:rPr>
              <a:t>lớn</a:t>
            </a:r>
            <a:r>
              <a:rPr lang="en-US" sz="2400" dirty="0">
                <a:latin typeface="Arial" pitchFamily="34" charset="0"/>
                <a:cs typeface="Arial" pitchFamily="34" charset="0"/>
              </a:rPr>
              <a:t> </a:t>
            </a:r>
            <a:r>
              <a:rPr lang="en-US" sz="2400" dirty="0" err="1">
                <a:latin typeface="Arial" pitchFamily="34" charset="0"/>
                <a:cs typeface="Arial" pitchFamily="34" charset="0"/>
              </a:rPr>
              <a:t>gây</a:t>
            </a:r>
            <a:r>
              <a:rPr lang="en-US" sz="2400" dirty="0">
                <a:latin typeface="Arial" pitchFamily="34" charset="0"/>
                <a:cs typeface="Arial" pitchFamily="34" charset="0"/>
              </a:rPr>
              <a:t> </a:t>
            </a:r>
            <a:r>
              <a:rPr lang="en-US" sz="2400" dirty="0" err="1">
                <a:latin typeface="Arial" pitchFamily="34" charset="0"/>
                <a:cs typeface="Arial" pitchFamily="34" charset="0"/>
              </a:rPr>
              <a:t>hao</a:t>
            </a:r>
            <a:r>
              <a:rPr lang="en-US" sz="2400" dirty="0">
                <a:latin typeface="Arial" pitchFamily="34" charset="0"/>
                <a:cs typeface="Arial" pitchFamily="34" charset="0"/>
              </a:rPr>
              <a:t> </a:t>
            </a:r>
            <a:r>
              <a:rPr lang="en-US" sz="2400" dirty="0" err="1">
                <a:latin typeface="Arial" pitchFamily="34" charset="0"/>
                <a:cs typeface="Arial" pitchFamily="34" charset="0"/>
              </a:rPr>
              <a:t>phí</a:t>
            </a:r>
            <a:endParaRPr lang="en-US" sz="2400" dirty="0">
              <a:latin typeface="Arial" pitchFamily="34" charset="0"/>
              <a:cs typeface="Arial" pitchFamily="34" charset="0"/>
            </a:endParaRPr>
          </a:p>
          <a:p>
            <a:pPr algn="just"/>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ghép</a:t>
            </a:r>
            <a:r>
              <a:rPr lang="en-US" sz="2400" dirty="0">
                <a:latin typeface="Arial" pitchFamily="34" charset="0"/>
                <a:cs typeface="Arial" pitchFamily="34" charset="0"/>
              </a:rPr>
              <a:t> song </a:t>
            </a:r>
            <a:r>
              <a:rPr lang="en-US" sz="2400" dirty="0" err="1">
                <a:latin typeface="Arial" pitchFamily="34" charset="0"/>
                <a:cs typeface="Arial" pitchFamily="34" charset="0"/>
              </a:rPr>
              <a:t>song</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sẽ</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điện</a:t>
            </a:r>
            <a:r>
              <a:rPr lang="en-US" sz="2400" dirty="0">
                <a:latin typeface="Arial" pitchFamily="34" charset="0"/>
                <a:cs typeface="Arial" pitchFamily="34" charset="0"/>
              </a:rPr>
              <a:t> </a:t>
            </a:r>
            <a:r>
              <a:rPr lang="en-US" sz="2400" dirty="0" err="1">
                <a:latin typeface="Arial" pitchFamily="34" charset="0"/>
                <a:cs typeface="Arial" pitchFamily="34" charset="0"/>
              </a:rPr>
              <a:t>trở</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bộ</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nhỏ</a:t>
            </a:r>
            <a:r>
              <a:rPr lang="en-US" sz="2400" dirty="0">
                <a:latin typeface="Arial" pitchFamily="34" charset="0"/>
                <a:cs typeface="Arial" pitchFamily="34" charset="0"/>
              </a:rPr>
              <a:t> </a:t>
            </a:r>
            <a:r>
              <a:rPr lang="en-US" sz="2400" dirty="0" err="1">
                <a:latin typeface="Arial" pitchFamily="34" charset="0"/>
                <a:cs typeface="Arial" pitchFamily="34" charset="0"/>
              </a:rPr>
              <a:t>dẫn</a:t>
            </a:r>
            <a:r>
              <a:rPr lang="en-US" sz="2400" dirty="0">
                <a:latin typeface="Arial" pitchFamily="34" charset="0"/>
                <a:cs typeface="Arial" pitchFamily="34" charset="0"/>
              </a:rPr>
              <a:t> </a:t>
            </a:r>
            <a:r>
              <a:rPr lang="en-US" sz="2400" dirty="0" err="1">
                <a:latin typeface="Arial" pitchFamily="34" charset="0"/>
                <a:cs typeface="Arial" pitchFamily="34" charset="0"/>
              </a:rPr>
              <a:t>đến</a:t>
            </a:r>
            <a:r>
              <a:rPr lang="en-US" sz="2400" dirty="0">
                <a:latin typeface="Arial" pitchFamily="34" charset="0"/>
                <a:cs typeface="Arial" pitchFamily="34" charset="0"/>
              </a:rPr>
              <a:t> </a:t>
            </a:r>
            <a:r>
              <a:rPr lang="en-US" sz="2400" dirty="0" err="1">
                <a:latin typeface="Arial" pitchFamily="34" charset="0"/>
                <a:cs typeface="Arial" pitchFamily="34" charset="0"/>
              </a:rPr>
              <a:t>hao</a:t>
            </a:r>
            <a:r>
              <a:rPr lang="en-US" sz="2400" dirty="0">
                <a:latin typeface="Arial" pitchFamily="34" charset="0"/>
                <a:cs typeface="Arial" pitchFamily="34" charset="0"/>
              </a:rPr>
              <a:t> </a:t>
            </a:r>
            <a:r>
              <a:rPr lang="en-US" sz="2400" dirty="0" err="1">
                <a:latin typeface="Arial" pitchFamily="34" charset="0"/>
                <a:cs typeface="Arial" pitchFamily="34" charset="0"/>
              </a:rPr>
              <a:t>phí</a:t>
            </a:r>
            <a:r>
              <a:rPr lang="en-US" sz="2400" dirty="0">
                <a:latin typeface="Arial" pitchFamily="34" charset="0"/>
                <a:cs typeface="Arial" pitchFamily="34" charset="0"/>
              </a:rPr>
              <a:t> </a:t>
            </a:r>
            <a:r>
              <a:rPr lang="en-US" sz="2400" dirty="0" err="1">
                <a:latin typeface="Arial" pitchFamily="34" charset="0"/>
                <a:cs typeface="Arial" pitchFamily="34" charset="0"/>
              </a:rPr>
              <a:t>ít</a:t>
            </a:r>
            <a:r>
              <a:rPr lang="en-US" sz="2400" dirty="0">
                <a:latin typeface="Arial" pitchFamily="34" charset="0"/>
                <a:cs typeface="Arial" pitchFamily="34" charset="0"/>
              </a:rPr>
              <a:t> </a:t>
            </a:r>
            <a:r>
              <a:rPr lang="en-US" sz="2400" dirty="0" err="1">
                <a:latin typeface="Arial" pitchFamily="34" charset="0"/>
                <a:cs typeface="Arial" pitchFamily="34" charset="0"/>
              </a:rPr>
              <a:t>tuy</a:t>
            </a:r>
            <a:r>
              <a:rPr lang="en-US" sz="2400" dirty="0">
                <a:latin typeface="Arial" pitchFamily="34" charset="0"/>
                <a:cs typeface="Arial" pitchFamily="34" charset="0"/>
              </a:rPr>
              <a:t> </a:t>
            </a:r>
            <a:r>
              <a:rPr lang="en-US" sz="2400" dirty="0" err="1">
                <a:latin typeface="Arial" pitchFamily="34" charset="0"/>
                <a:cs typeface="Arial" pitchFamily="34" charset="0"/>
              </a:rPr>
              <a:t>nhiên</a:t>
            </a:r>
            <a:r>
              <a:rPr lang="en-US" sz="2400" dirty="0">
                <a:latin typeface="Arial" pitchFamily="34" charset="0"/>
                <a:cs typeface="Arial" pitchFamily="34" charset="0"/>
              </a:rPr>
              <a:t>, </a:t>
            </a:r>
            <a:r>
              <a:rPr lang="en-US" sz="2400" dirty="0" err="1">
                <a:latin typeface="Arial" pitchFamily="34" charset="0"/>
                <a:cs typeface="Arial" pitchFamily="34" charset="0"/>
              </a:rPr>
              <a:t>bộ</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suất</a:t>
            </a:r>
            <a:r>
              <a:rPr lang="en-US" sz="2400" dirty="0">
                <a:latin typeface="Arial" pitchFamily="34" charset="0"/>
                <a:cs typeface="Arial" pitchFamily="34" charset="0"/>
              </a:rPr>
              <a:t> </a:t>
            </a:r>
            <a:r>
              <a:rPr lang="en-US" sz="2400" dirty="0" err="1">
                <a:latin typeface="Arial" pitchFamily="34" charset="0"/>
                <a:cs typeface="Arial" pitchFamily="34" charset="0"/>
              </a:rPr>
              <a:t>điện</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bằng</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sẵn</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a:t>
            </a:r>
          </a:p>
        </p:txBody>
      </p:sp>
      <p:sp>
        <p:nvSpPr>
          <p:cNvPr id="4" name="Rectangle 3"/>
          <p:cNvSpPr/>
          <p:nvPr/>
        </p:nvSpPr>
        <p:spPr>
          <a:xfrm>
            <a:off x="1495626" y="5562601"/>
            <a:ext cx="9144000" cy="1200329"/>
          </a:xfrm>
          <a:prstGeom prst="rect">
            <a:avLst/>
          </a:prstGeom>
        </p:spPr>
        <p:txBody>
          <a:bodyPr wrap="square">
            <a:spAutoFit/>
          </a:bodyPr>
          <a:lstStyle/>
          <a:p>
            <a:pPr algn="just"/>
            <a:r>
              <a:rPr lang="en-US" sz="2400" dirty="0" err="1">
                <a:latin typeface="Arial" pitchFamily="34" charset="0"/>
                <a:cs typeface="Arial" pitchFamily="34" charset="0"/>
              </a:rPr>
              <a:t>Hiệu</a:t>
            </a:r>
            <a:r>
              <a:rPr lang="en-US" sz="2400" dirty="0">
                <a:latin typeface="Arial" pitchFamily="34" charset="0"/>
                <a:cs typeface="Arial" pitchFamily="34" charset="0"/>
              </a:rPr>
              <a:t> </a:t>
            </a:r>
            <a:r>
              <a:rPr lang="en-US" sz="2400" dirty="0" err="1">
                <a:latin typeface="Arial" pitchFamily="34" charset="0"/>
                <a:cs typeface="Arial" pitchFamily="34" charset="0"/>
              </a:rPr>
              <a:t>suất</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điện</a:t>
            </a:r>
            <a:r>
              <a:rPr lang="en-US" sz="2400" dirty="0">
                <a:latin typeface="Arial" pitchFamily="34" charset="0"/>
                <a:cs typeface="Arial" pitchFamily="34" charset="0"/>
              </a:rPr>
              <a:t> </a:t>
            </a:r>
            <a:r>
              <a:rPr lang="en-US" sz="2400" dirty="0" err="1">
                <a:latin typeface="Arial" pitchFamily="34" charset="0"/>
                <a:cs typeface="Arial" pitchFamily="34" charset="0"/>
              </a:rPr>
              <a:t>càng</a:t>
            </a:r>
            <a:r>
              <a:rPr lang="en-US" sz="2400" dirty="0">
                <a:latin typeface="Arial" pitchFamily="34" charset="0"/>
                <a:cs typeface="Arial" pitchFamily="34" charset="0"/>
              </a:rPr>
              <a:t> </a:t>
            </a:r>
            <a:r>
              <a:rPr lang="en-US" sz="2400" dirty="0" err="1">
                <a:latin typeface="Arial" pitchFamily="34" charset="0"/>
                <a:cs typeface="Arial" pitchFamily="34" charset="0"/>
              </a:rPr>
              <a:t>lớn</a:t>
            </a:r>
            <a:r>
              <a:rPr lang="en-US" sz="2400" dirty="0">
                <a:latin typeface="Arial" pitchFamily="34" charset="0"/>
                <a:cs typeface="Arial" pitchFamily="34" charset="0"/>
              </a:rPr>
              <a:t> </a:t>
            </a:r>
            <a:r>
              <a:rPr lang="en-US" sz="2400" dirty="0" err="1">
                <a:latin typeface="Arial" pitchFamily="34" charset="0"/>
                <a:cs typeface="Arial" pitchFamily="34" charset="0"/>
              </a:rPr>
              <a:t>thì</a:t>
            </a:r>
            <a:r>
              <a:rPr lang="en-US" sz="2400" dirty="0">
                <a:latin typeface="Arial" pitchFamily="34" charset="0"/>
                <a:cs typeface="Arial" pitchFamily="34" charset="0"/>
              </a:rPr>
              <a:t> </a:t>
            </a:r>
            <a:r>
              <a:rPr lang="en-US" sz="2400" dirty="0" err="1">
                <a:latin typeface="Arial" pitchFamily="34" charset="0"/>
                <a:cs typeface="Arial" pitchFamily="34" charset="0"/>
              </a:rPr>
              <a:t>bộ</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đó</a:t>
            </a:r>
            <a:r>
              <a:rPr lang="en-US" sz="2400" dirty="0">
                <a:latin typeface="Arial" pitchFamily="34" charset="0"/>
                <a:cs typeface="Arial" pitchFamily="34" charset="0"/>
              </a:rPr>
              <a:t> </a:t>
            </a:r>
            <a:r>
              <a:rPr lang="en-US" sz="2400" dirty="0" err="1">
                <a:latin typeface="Arial" pitchFamily="34" charset="0"/>
                <a:cs typeface="Arial" pitchFamily="34" charset="0"/>
              </a:rPr>
              <a:t>càng</a:t>
            </a:r>
            <a:r>
              <a:rPr lang="en-US" sz="2400" dirty="0">
                <a:latin typeface="Arial" pitchFamily="34" charset="0"/>
                <a:cs typeface="Arial" pitchFamily="34" charset="0"/>
              </a:rPr>
              <a:t> </a:t>
            </a:r>
            <a:r>
              <a:rPr lang="en-US" sz="2400" dirty="0" err="1">
                <a:latin typeface="Arial" pitchFamily="34" charset="0"/>
                <a:cs typeface="Arial" pitchFamily="34" charset="0"/>
              </a:rPr>
              <a:t>tiết</a:t>
            </a:r>
            <a:r>
              <a:rPr lang="en-US" sz="2400" dirty="0">
                <a:latin typeface="Arial" pitchFamily="34" charset="0"/>
                <a:cs typeface="Arial" pitchFamily="34" charset="0"/>
              </a:rPr>
              <a:t> </a:t>
            </a:r>
            <a:r>
              <a:rPr lang="en-US" sz="2400" dirty="0" err="1">
                <a:latin typeface="Arial" pitchFamily="34" charset="0"/>
                <a:cs typeface="Arial" pitchFamily="34" charset="0"/>
              </a:rPr>
              <a:t>kiệm</a:t>
            </a:r>
            <a:r>
              <a:rPr lang="en-US" sz="2400" dirty="0">
                <a:latin typeface="Arial" pitchFamily="34" charset="0"/>
                <a:cs typeface="Arial" pitchFamily="34" charset="0"/>
              </a:rPr>
              <a:t> </a:t>
            </a:r>
            <a:r>
              <a:rPr lang="en-US" sz="2400" dirty="0" err="1">
                <a:latin typeface="Arial" pitchFamily="34" charset="0"/>
                <a:cs typeface="Arial" pitchFamily="34" charset="0"/>
              </a:rPr>
              <a:t>điện</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gây</a:t>
            </a:r>
            <a:r>
              <a:rPr lang="en-US" sz="2400" dirty="0">
                <a:latin typeface="Arial" pitchFamily="34" charset="0"/>
                <a:cs typeface="Arial" pitchFamily="34" charset="0"/>
              </a:rPr>
              <a:t> </a:t>
            </a:r>
            <a:r>
              <a:rPr lang="en-US" sz="2400" dirty="0" err="1">
                <a:latin typeface="Arial" pitchFamily="34" charset="0"/>
                <a:cs typeface="Arial" pitchFamily="34" charset="0"/>
              </a:rPr>
              <a:t>lãng</a:t>
            </a:r>
            <a:r>
              <a:rPr lang="en-US" sz="2400" dirty="0">
                <a:latin typeface="Arial" pitchFamily="34" charset="0"/>
                <a:cs typeface="Arial" pitchFamily="34" charset="0"/>
              </a:rPr>
              <a:t> </a:t>
            </a:r>
            <a:r>
              <a:rPr lang="en-US" sz="2400" dirty="0" err="1">
                <a:latin typeface="Arial" pitchFamily="34" charset="0"/>
                <a:cs typeface="Arial" pitchFamily="34" charset="0"/>
              </a:rPr>
              <a:t>phí</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lượng</a:t>
            </a:r>
            <a:r>
              <a:rPr lang="en-US" sz="2400" dirty="0">
                <a:latin typeface="Arial" pitchFamily="34" charset="0"/>
                <a:cs typeface="Arial" pitchFamily="34" charset="0"/>
              </a:rPr>
              <a:t> </a:t>
            </a:r>
            <a:r>
              <a:rPr lang="en-US" sz="2400" dirty="0" err="1">
                <a:latin typeface="Arial" pitchFamily="34" charset="0"/>
                <a:cs typeface="Arial" pitchFamily="34" charset="0"/>
              </a:rPr>
              <a:t>trên</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phần</a:t>
            </a:r>
            <a:r>
              <a:rPr lang="en-US" sz="2400" dirty="0">
                <a:latin typeface="Arial" pitchFamily="34" charset="0"/>
                <a:cs typeface="Arial" pitchFamily="34" charset="0"/>
              </a:rPr>
              <a:t> </a:t>
            </a:r>
            <a:r>
              <a:rPr lang="en-US" sz="2400" dirty="0" err="1">
                <a:latin typeface="Arial" pitchFamily="34" charset="0"/>
                <a:cs typeface="Arial" pitchFamily="34" charset="0"/>
              </a:rPr>
              <a:t>tử</a:t>
            </a:r>
            <a:r>
              <a:rPr lang="en-US" sz="2400" dirty="0">
                <a:latin typeface="Arial" pitchFamily="34" charset="0"/>
                <a:cs typeface="Arial" pitchFamily="34" charset="0"/>
              </a:rPr>
              <a:t> </a:t>
            </a:r>
            <a:r>
              <a:rPr lang="en-US" sz="2400" dirty="0" err="1">
                <a:latin typeface="Arial" pitchFamily="34" charset="0"/>
                <a:cs typeface="Arial" pitchFamily="34" charset="0"/>
              </a:rPr>
              <a:t>linh</a:t>
            </a:r>
            <a:r>
              <a:rPr lang="en-US" sz="2400" dirty="0">
                <a:latin typeface="Arial" pitchFamily="34" charset="0"/>
                <a:cs typeface="Arial" pitchFamily="34" charset="0"/>
              </a:rPr>
              <a:t> </a:t>
            </a:r>
            <a:r>
              <a:rPr lang="en-US" sz="2400" dirty="0" err="1">
                <a:latin typeface="Arial" pitchFamily="34" charset="0"/>
                <a:cs typeface="Arial" pitchFamily="34" charset="0"/>
              </a:rPr>
              <a:t>kiện</a:t>
            </a:r>
            <a:r>
              <a:rPr lang="en-US" sz="2400" dirty="0">
                <a:latin typeface="Arial" pitchFamily="34" charset="0"/>
                <a:cs typeface="Arial" pitchFamily="34" charset="0"/>
              </a:rPr>
              <a:t>......</a:t>
            </a:r>
          </a:p>
        </p:txBody>
      </p:sp>
      <p:sp>
        <p:nvSpPr>
          <p:cNvPr id="5" name="Cloud Callout 4"/>
          <p:cNvSpPr/>
          <p:nvPr/>
        </p:nvSpPr>
        <p:spPr>
          <a:xfrm>
            <a:off x="1752601" y="30480"/>
            <a:ext cx="8534399" cy="2712720"/>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dirty="0">
              <a:latin typeface="Arial" pitchFamily="34" charset="0"/>
              <a:cs typeface="Arial" pitchFamily="34" charset="0"/>
            </a:endParaRPr>
          </a:p>
          <a:p>
            <a:pPr algn="ctr"/>
            <a:r>
              <a:rPr lang="en-US" sz="2800" b="1" dirty="0" err="1">
                <a:latin typeface="Arial" pitchFamily="34" charset="0"/>
                <a:cs typeface="Arial" pitchFamily="34" charset="0"/>
              </a:rPr>
              <a:t>Có</a:t>
            </a:r>
            <a:r>
              <a:rPr lang="en-US" sz="2800" b="1" dirty="0">
                <a:latin typeface="Arial" pitchFamily="34" charset="0"/>
                <a:cs typeface="Arial" pitchFamily="34" charset="0"/>
              </a:rPr>
              <a:t> </a:t>
            </a:r>
            <a:r>
              <a:rPr lang="en-US" sz="2800" b="1" dirty="0" err="1">
                <a:latin typeface="Arial" pitchFamily="34" charset="0"/>
                <a:cs typeface="Arial" pitchFamily="34" charset="0"/>
              </a:rPr>
              <a:t>nhận</a:t>
            </a:r>
            <a:r>
              <a:rPr lang="en-US" sz="2800" b="1" dirty="0">
                <a:latin typeface="Arial" pitchFamily="34" charset="0"/>
                <a:cs typeface="Arial" pitchFamily="34" charset="0"/>
              </a:rPr>
              <a:t> </a:t>
            </a:r>
            <a:r>
              <a:rPr lang="en-US" sz="2800" b="1" dirty="0" err="1">
                <a:latin typeface="Arial" pitchFamily="34" charset="0"/>
                <a:cs typeface="Arial" pitchFamily="34" charset="0"/>
              </a:rPr>
              <a:t>xét</a:t>
            </a:r>
            <a:r>
              <a:rPr lang="en-US" sz="2800" b="1" dirty="0">
                <a:latin typeface="Arial" pitchFamily="34" charset="0"/>
                <a:cs typeface="Arial" pitchFamily="34" charset="0"/>
              </a:rPr>
              <a:t> </a:t>
            </a:r>
            <a:r>
              <a:rPr lang="en-US" sz="2800" b="1" dirty="0" err="1">
                <a:latin typeface="Arial" pitchFamily="34" charset="0"/>
                <a:cs typeface="Arial" pitchFamily="34" charset="0"/>
              </a:rPr>
              <a:t>gì</a:t>
            </a:r>
            <a:r>
              <a:rPr lang="en-US" sz="2800" b="1" dirty="0">
                <a:latin typeface="Arial" pitchFamily="34" charset="0"/>
                <a:cs typeface="Arial" pitchFamily="34" charset="0"/>
              </a:rPr>
              <a:t> </a:t>
            </a:r>
            <a:r>
              <a:rPr lang="en-US" sz="2800" b="1" dirty="0" err="1">
                <a:latin typeface="Arial" pitchFamily="34" charset="0"/>
                <a:cs typeface="Arial" pitchFamily="34" charset="0"/>
              </a:rPr>
              <a:t>về</a:t>
            </a:r>
            <a:r>
              <a:rPr lang="en-US" sz="2800" b="1" dirty="0">
                <a:latin typeface="Arial" pitchFamily="34" charset="0"/>
                <a:cs typeface="Arial" pitchFamily="34" charset="0"/>
              </a:rPr>
              <a:t> </a:t>
            </a:r>
            <a:r>
              <a:rPr lang="en-US" sz="2800" b="1" dirty="0" err="1">
                <a:latin typeface="Arial" pitchFamily="34" charset="0"/>
                <a:cs typeface="Arial" pitchFamily="34" charset="0"/>
              </a:rPr>
              <a:t>suất</a:t>
            </a:r>
            <a:r>
              <a:rPr lang="en-US" sz="2800" b="1" dirty="0">
                <a:latin typeface="Arial" pitchFamily="34" charset="0"/>
                <a:cs typeface="Arial" pitchFamily="34" charset="0"/>
              </a:rPr>
              <a:t> </a:t>
            </a:r>
            <a:r>
              <a:rPr lang="en-US" sz="2800" b="1" dirty="0" err="1">
                <a:latin typeface="Arial" pitchFamily="34" charset="0"/>
                <a:cs typeface="Arial" pitchFamily="34" charset="0"/>
              </a:rPr>
              <a:t>điện</a:t>
            </a:r>
            <a:r>
              <a:rPr lang="en-US" sz="2800" b="1" dirty="0">
                <a:latin typeface="Arial" pitchFamily="34" charset="0"/>
                <a:cs typeface="Arial" pitchFamily="34" charset="0"/>
              </a:rPr>
              <a:t> </a:t>
            </a:r>
            <a:r>
              <a:rPr lang="en-US" sz="2800" b="1" dirty="0" err="1">
                <a:latin typeface="Arial" pitchFamily="34" charset="0"/>
                <a:cs typeface="Arial" pitchFamily="34" charset="0"/>
              </a:rPr>
              <a:t>động</a:t>
            </a:r>
            <a:r>
              <a:rPr lang="en-US" sz="2800" b="1" dirty="0">
                <a:latin typeface="Arial" pitchFamily="34" charset="0"/>
                <a:cs typeface="Arial" pitchFamily="34" charset="0"/>
              </a:rPr>
              <a:t>, </a:t>
            </a:r>
            <a:r>
              <a:rPr lang="en-US" sz="2800" b="1" dirty="0" err="1">
                <a:latin typeface="Arial" pitchFamily="34" charset="0"/>
                <a:cs typeface="Arial" pitchFamily="34" charset="0"/>
              </a:rPr>
              <a:t>điện</a:t>
            </a:r>
            <a:r>
              <a:rPr lang="en-US" sz="2800" b="1" dirty="0">
                <a:latin typeface="Arial" pitchFamily="34" charset="0"/>
                <a:cs typeface="Arial" pitchFamily="34" charset="0"/>
              </a:rPr>
              <a:t> </a:t>
            </a:r>
            <a:r>
              <a:rPr lang="en-US" sz="2800" b="1" dirty="0" err="1">
                <a:latin typeface="Arial" pitchFamily="34" charset="0"/>
                <a:cs typeface="Arial" pitchFamily="34" charset="0"/>
              </a:rPr>
              <a:t>trở</a:t>
            </a:r>
            <a:r>
              <a:rPr lang="en-US" sz="2800" b="1" dirty="0">
                <a:latin typeface="Arial" pitchFamily="34" charset="0"/>
                <a:cs typeface="Arial" pitchFamily="34" charset="0"/>
              </a:rPr>
              <a:t> </a:t>
            </a:r>
            <a:r>
              <a:rPr lang="en-US" sz="2800" b="1" dirty="0" err="1">
                <a:latin typeface="Arial" pitchFamily="34" charset="0"/>
                <a:cs typeface="Arial" pitchFamily="34" charset="0"/>
              </a:rPr>
              <a:t>trong</a:t>
            </a:r>
            <a:r>
              <a:rPr lang="en-US" sz="2800" b="1" dirty="0">
                <a:latin typeface="Arial" pitchFamily="34" charset="0"/>
                <a:cs typeface="Arial" pitchFamily="34" charset="0"/>
              </a:rPr>
              <a:t> </a:t>
            </a:r>
            <a:r>
              <a:rPr lang="en-US" sz="2800" b="1" dirty="0" err="1">
                <a:latin typeface="Arial" pitchFamily="34" charset="0"/>
                <a:cs typeface="Arial" pitchFamily="34" charset="0"/>
              </a:rPr>
              <a:t>và</a:t>
            </a:r>
            <a:r>
              <a:rPr lang="en-US" sz="2800" b="1" dirty="0">
                <a:latin typeface="Arial" pitchFamily="34" charset="0"/>
                <a:cs typeface="Arial" pitchFamily="34" charset="0"/>
              </a:rPr>
              <a:t> </a:t>
            </a:r>
            <a:r>
              <a:rPr lang="en-US" sz="2800" b="1" dirty="0" err="1">
                <a:latin typeface="Arial" pitchFamily="34" charset="0"/>
                <a:cs typeface="Arial" pitchFamily="34" charset="0"/>
              </a:rPr>
              <a:t>hiệu</a:t>
            </a:r>
            <a:r>
              <a:rPr lang="en-US" sz="2800" b="1" dirty="0">
                <a:latin typeface="Arial" pitchFamily="34" charset="0"/>
                <a:cs typeface="Arial" pitchFamily="34" charset="0"/>
              </a:rPr>
              <a:t> </a:t>
            </a:r>
            <a:r>
              <a:rPr lang="en-US" sz="2800" b="1" dirty="0" err="1">
                <a:latin typeface="Arial" pitchFamily="34" charset="0"/>
                <a:cs typeface="Arial" pitchFamily="34" charset="0"/>
              </a:rPr>
              <a:t>suất</a:t>
            </a:r>
            <a:r>
              <a:rPr lang="en-US" sz="2800" b="1" dirty="0">
                <a:latin typeface="Arial" pitchFamily="34" charset="0"/>
                <a:cs typeface="Arial" pitchFamily="34" charset="0"/>
              </a:rPr>
              <a:t> </a:t>
            </a:r>
            <a:r>
              <a:rPr lang="en-US" sz="2800" b="1" dirty="0" err="1">
                <a:latin typeface="Arial" pitchFamily="34" charset="0"/>
                <a:cs typeface="Arial" pitchFamily="34" charset="0"/>
              </a:rPr>
              <a:t>của</a:t>
            </a:r>
            <a:r>
              <a:rPr lang="en-US" sz="2800" b="1" dirty="0">
                <a:latin typeface="Arial" pitchFamily="34" charset="0"/>
                <a:cs typeface="Arial" pitchFamily="34" charset="0"/>
              </a:rPr>
              <a:t> </a:t>
            </a:r>
            <a:r>
              <a:rPr lang="en-US" sz="2800" b="1" dirty="0" err="1">
                <a:latin typeface="Arial" pitchFamily="34" charset="0"/>
                <a:cs typeface="Arial" pitchFamily="34" charset="0"/>
              </a:rPr>
              <a:t>bộ</a:t>
            </a:r>
            <a:r>
              <a:rPr lang="en-US" sz="2800" b="1" dirty="0">
                <a:latin typeface="Arial" pitchFamily="34" charset="0"/>
                <a:cs typeface="Arial" pitchFamily="34" charset="0"/>
              </a:rPr>
              <a:t> </a:t>
            </a:r>
            <a:r>
              <a:rPr lang="en-US" sz="2800" b="1" dirty="0" err="1">
                <a:latin typeface="Arial" pitchFamily="34" charset="0"/>
                <a:cs typeface="Arial" pitchFamily="34" charset="0"/>
              </a:rPr>
              <a:t>nguồn</a:t>
            </a:r>
            <a:r>
              <a:rPr lang="en-US" sz="2800" b="1" dirty="0">
                <a:latin typeface="Arial" pitchFamily="34" charset="0"/>
                <a:cs typeface="Arial" pitchFamily="34" charset="0"/>
              </a:rPr>
              <a:t> </a:t>
            </a:r>
            <a:r>
              <a:rPr lang="en-US" sz="2800" b="1" dirty="0" err="1">
                <a:latin typeface="Arial" pitchFamily="34" charset="0"/>
                <a:cs typeface="Arial" pitchFamily="34" charset="0"/>
              </a:rPr>
              <a:t>khi</a:t>
            </a:r>
            <a:r>
              <a:rPr lang="en-US" sz="2800" b="1" dirty="0">
                <a:latin typeface="Arial" pitchFamily="34" charset="0"/>
                <a:cs typeface="Arial" pitchFamily="34" charset="0"/>
              </a:rPr>
              <a:t> </a:t>
            </a:r>
            <a:r>
              <a:rPr lang="en-US" sz="2800" b="1" dirty="0" err="1">
                <a:latin typeface="Arial" pitchFamily="34" charset="0"/>
                <a:cs typeface="Arial" pitchFamily="34" charset="0"/>
              </a:rPr>
              <a:t>ghép</a:t>
            </a:r>
            <a:r>
              <a:rPr lang="en-US" sz="2800" b="1" dirty="0">
                <a:latin typeface="Arial" pitchFamily="34" charset="0"/>
                <a:cs typeface="Arial" pitchFamily="34" charset="0"/>
              </a:rPr>
              <a:t> </a:t>
            </a:r>
            <a:r>
              <a:rPr lang="en-US" sz="2800" b="1" dirty="0" err="1">
                <a:latin typeface="Arial" pitchFamily="34" charset="0"/>
                <a:cs typeface="Arial" pitchFamily="34" charset="0"/>
              </a:rPr>
              <a:t>nối</a:t>
            </a:r>
            <a:r>
              <a:rPr lang="en-US" sz="2800" b="1" dirty="0">
                <a:latin typeface="Arial" pitchFamily="34" charset="0"/>
                <a:cs typeface="Arial" pitchFamily="34" charset="0"/>
              </a:rPr>
              <a:t> </a:t>
            </a:r>
            <a:r>
              <a:rPr lang="en-US" sz="2800" b="1" dirty="0" err="1">
                <a:latin typeface="Arial" pitchFamily="34" charset="0"/>
                <a:cs typeface="Arial" pitchFamily="34" charset="0"/>
              </a:rPr>
              <a:t>tiếp</a:t>
            </a:r>
            <a:r>
              <a:rPr lang="en-US" sz="2800" b="1" dirty="0">
                <a:latin typeface="Arial" pitchFamily="34" charset="0"/>
                <a:cs typeface="Arial" pitchFamily="34" charset="0"/>
              </a:rPr>
              <a:t> </a:t>
            </a:r>
            <a:r>
              <a:rPr lang="en-US" sz="2800" b="1" dirty="0" err="1">
                <a:latin typeface="Arial" pitchFamily="34" charset="0"/>
                <a:cs typeface="Arial" pitchFamily="34" charset="0"/>
              </a:rPr>
              <a:t>và</a:t>
            </a:r>
            <a:r>
              <a:rPr lang="en-US" sz="2800" b="1" dirty="0">
                <a:latin typeface="Arial" pitchFamily="34" charset="0"/>
                <a:cs typeface="Arial" pitchFamily="34" charset="0"/>
              </a:rPr>
              <a:t> song </a:t>
            </a:r>
            <a:r>
              <a:rPr lang="en-US" sz="2800" b="1" dirty="0" err="1">
                <a:latin typeface="Arial" pitchFamily="34" charset="0"/>
                <a:cs typeface="Arial" pitchFamily="34" charset="0"/>
              </a:rPr>
              <a:t>song</a:t>
            </a:r>
            <a:endParaRPr lang="en-US" sz="2800" b="1" dirty="0">
              <a:latin typeface="Arial" pitchFamily="34" charset="0"/>
              <a:cs typeface="Arial" pitchFamily="34" charset="0"/>
            </a:endParaRPr>
          </a:p>
          <a:p>
            <a:pPr algn="ctr"/>
            <a:endParaRPr lang="en-US" sz="2800" b="1" dirty="0"/>
          </a:p>
        </p:txBody>
      </p:sp>
    </p:spTree>
    <p:extLst>
      <p:ext uri="{BB962C8B-B14F-4D97-AF65-F5344CB8AC3E}">
        <p14:creationId xmlns:p14="http://schemas.microsoft.com/office/powerpoint/2010/main" val="2942786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2990850"/>
            <a:ext cx="7924800" cy="369332"/>
          </a:xfrm>
          <a:prstGeom prst="rect">
            <a:avLst/>
          </a:prstGeom>
          <a:noFill/>
        </p:spPr>
        <p:txBody>
          <a:bodyPr wrap="square" rtlCol="0">
            <a:spAutoFit/>
          </a:bodyPr>
          <a:lstStyle/>
          <a:p>
            <a:r>
              <a:rPr lang="en-US">
                <a:latin typeface="Times New Roman" pitchFamily="18" charset="0"/>
                <a:cs typeface="Times New Roman" pitchFamily="18" charset="0"/>
              </a:rPr>
              <a:t> </a:t>
            </a:r>
            <a:endParaRPr lang="en-US" b="1"/>
          </a:p>
        </p:txBody>
      </p:sp>
      <p:sp>
        <p:nvSpPr>
          <p:cNvPr id="3" name="Oval Callout 2"/>
          <p:cNvSpPr/>
          <p:nvPr/>
        </p:nvSpPr>
        <p:spPr>
          <a:xfrm>
            <a:off x="2057400" y="914400"/>
            <a:ext cx="7924800" cy="1189982"/>
          </a:xfrm>
          <a:prstGeom prst="wedgeEllipseCallout">
            <a:avLst>
              <a:gd name="adj1" fmla="val -20064"/>
              <a:gd name="adj2" fmla="val 110654"/>
            </a:avLst>
          </a:prstGeom>
        </p:spPr>
        <p:style>
          <a:lnRef idx="2">
            <a:schemeClr val="accent2"/>
          </a:lnRef>
          <a:fillRef idx="1">
            <a:schemeClr val="lt1"/>
          </a:fillRef>
          <a:effectRef idx="0">
            <a:schemeClr val="accent2"/>
          </a:effectRef>
          <a:fontRef idx="minor">
            <a:schemeClr val="dk1"/>
          </a:fontRef>
        </p:style>
        <p:txBody>
          <a:bodyPr rtlCol="0" anchor="ctr"/>
          <a:lstStyle/>
          <a:p>
            <a:r>
              <a:rPr lang="vi-VN" sz="3200" b="1" dirty="0">
                <a:latin typeface="Times New Roman" pitchFamily="18" charset="0"/>
                <a:cs typeface="Times New Roman" pitchFamily="18" charset="0"/>
              </a:rPr>
              <a:t>Nên hay không nên ghép pin cũ và pin mới vì sao?</a:t>
            </a:r>
          </a:p>
        </p:txBody>
      </p:sp>
      <p:sp>
        <p:nvSpPr>
          <p:cNvPr id="6" name="Rectangle 5"/>
          <p:cNvSpPr/>
          <p:nvPr/>
        </p:nvSpPr>
        <p:spPr>
          <a:xfrm>
            <a:off x="1752601" y="2990850"/>
            <a:ext cx="8610599" cy="2308324"/>
          </a:xfrm>
          <a:prstGeom prst="rect">
            <a:avLst/>
          </a:prstGeom>
        </p:spPr>
        <p:txBody>
          <a:bodyPr wrap="square">
            <a:spAutoFit/>
          </a:bodyPr>
          <a:lstStyle/>
          <a:p>
            <a:pPr algn="just"/>
            <a:r>
              <a:rPr lang="vi-VN" sz="2400" dirty="0">
                <a:latin typeface="Arial" pitchFamily="34" charset="0"/>
                <a:cs typeface="Arial" pitchFamily="34" charset="0"/>
              </a:rPr>
              <a:t>Vì điện trở của pin </a:t>
            </a:r>
            <a:r>
              <a:rPr lang="en-US" sz="2400" dirty="0" err="1">
                <a:latin typeface="Arial" pitchFamily="34" charset="0"/>
                <a:cs typeface="Arial" pitchFamily="34" charset="0"/>
              </a:rPr>
              <a:t>cũ</a:t>
            </a:r>
            <a:r>
              <a:rPr lang="en-US" sz="2400" dirty="0">
                <a:latin typeface="Arial" pitchFamily="34" charset="0"/>
                <a:cs typeface="Arial" pitchFamily="34" charset="0"/>
              </a:rPr>
              <a:t> </a:t>
            </a:r>
            <a:r>
              <a:rPr lang="vi-VN" sz="2400" dirty="0">
                <a:latin typeface="Arial" pitchFamily="34" charset="0"/>
                <a:cs typeface="Arial" pitchFamily="34" charset="0"/>
              </a:rPr>
              <a:t>lớn nếu lắp pin mới với pin cũ để sử dụng, thì </a:t>
            </a:r>
            <a:endParaRPr lang="en-US" sz="2400" dirty="0">
              <a:latin typeface="Arial" pitchFamily="34" charset="0"/>
              <a:cs typeface="Arial" pitchFamily="34" charset="0"/>
            </a:endParaRPr>
          </a:p>
          <a:p>
            <a:pPr algn="just"/>
            <a:r>
              <a:rPr lang="en-US" sz="2400" dirty="0">
                <a:latin typeface="Arial" pitchFamily="34" charset="0"/>
                <a:cs typeface="Arial" pitchFamily="34" charset="0"/>
              </a:rPr>
              <a:t>+ </a:t>
            </a:r>
            <a:r>
              <a:rPr lang="vi-VN" sz="2400" dirty="0">
                <a:latin typeface="Arial" pitchFamily="34" charset="0"/>
                <a:cs typeface="Arial" pitchFamily="34" charset="0"/>
              </a:rPr>
              <a:t>pin cũ sẽ không đóng vai trò cung cấp điện năng nữa mà nó lại trở thành một thiết bị tiêu hao nguồn điện của pin mới.</a:t>
            </a:r>
            <a:r>
              <a:rPr lang="en-US" sz="2400" dirty="0">
                <a:latin typeface="Arial" pitchFamily="34" charset="0"/>
                <a:cs typeface="Arial" pitchFamily="34" charset="0"/>
              </a:rPr>
              <a:t> </a:t>
            </a:r>
          </a:p>
          <a:p>
            <a:pPr algn="just"/>
            <a:r>
              <a:rPr lang="en-US" sz="2400" dirty="0">
                <a:latin typeface="Arial" pitchFamily="34" charset="0"/>
                <a:cs typeface="Arial" pitchFamily="34" charset="0"/>
              </a:rPr>
              <a:t>+ k</a:t>
            </a:r>
            <a:r>
              <a:rPr lang="vi-VN" sz="2400" dirty="0">
                <a:latin typeface="Arial" pitchFamily="34" charset="0"/>
                <a:cs typeface="Arial" pitchFamily="34" charset="0"/>
              </a:rPr>
              <a:t>hi điện áp của pin mới tương đương với điện áp của pin cũ, thì pin cũ mới chịu đóng vai trò cung cấp điện.</a:t>
            </a:r>
          </a:p>
        </p:txBody>
      </p:sp>
    </p:spTree>
    <p:extLst>
      <p:ext uri="{BB962C8B-B14F-4D97-AF65-F5344CB8AC3E}">
        <p14:creationId xmlns:p14="http://schemas.microsoft.com/office/powerpoint/2010/main" val="141879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514600" y="762000"/>
            <a:ext cx="6553200" cy="3200400"/>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dirty="0">
              <a:latin typeface="Arial" pitchFamily="34" charset="0"/>
              <a:cs typeface="Arial" pitchFamily="34" charset="0"/>
            </a:endParaRPr>
          </a:p>
          <a:p>
            <a:pPr algn="ctr"/>
            <a:r>
              <a:rPr lang="en-US" sz="2800" b="1" dirty="0" err="1">
                <a:latin typeface="Arial" pitchFamily="34" charset="0"/>
                <a:cs typeface="Arial" pitchFamily="34" charset="0"/>
              </a:rPr>
              <a:t>Sử</a:t>
            </a:r>
            <a:r>
              <a:rPr lang="en-US" sz="2800" b="1" dirty="0">
                <a:latin typeface="Arial" pitchFamily="34" charset="0"/>
                <a:cs typeface="Arial" pitchFamily="34" charset="0"/>
              </a:rPr>
              <a:t> </a:t>
            </a:r>
            <a:r>
              <a:rPr lang="en-US" sz="2800" b="1" dirty="0" err="1">
                <a:latin typeface="Arial" pitchFamily="34" charset="0"/>
                <a:cs typeface="Arial" pitchFamily="34" charset="0"/>
              </a:rPr>
              <a:t>dụng</a:t>
            </a:r>
            <a:r>
              <a:rPr lang="en-US" sz="2800" b="1" dirty="0">
                <a:latin typeface="Arial" pitchFamily="34" charset="0"/>
                <a:cs typeface="Arial" pitchFamily="34" charset="0"/>
              </a:rPr>
              <a:t>, b</a:t>
            </a:r>
            <a:r>
              <a:rPr lang="vi-VN" sz="2800" b="1" dirty="0">
                <a:latin typeface="Arial" pitchFamily="34" charset="0"/>
                <a:cs typeface="Arial" pitchFamily="34" charset="0"/>
              </a:rPr>
              <a:t>ảo quản pin </a:t>
            </a:r>
            <a:r>
              <a:rPr lang="en-US" sz="2800" b="1" dirty="0" err="1">
                <a:latin typeface="Arial" pitchFamily="34" charset="0"/>
                <a:cs typeface="Arial" pitchFamily="34" charset="0"/>
              </a:rPr>
              <a:t>như</a:t>
            </a:r>
            <a:r>
              <a:rPr lang="en-US" sz="2800" b="1" dirty="0">
                <a:latin typeface="Arial" pitchFamily="34" charset="0"/>
                <a:cs typeface="Arial" pitchFamily="34" charset="0"/>
              </a:rPr>
              <a:t> </a:t>
            </a:r>
            <a:r>
              <a:rPr lang="en-US" sz="2800" b="1" dirty="0" err="1">
                <a:latin typeface="Arial" pitchFamily="34" charset="0"/>
                <a:cs typeface="Arial" pitchFamily="34" charset="0"/>
              </a:rPr>
              <a:t>thế</a:t>
            </a:r>
            <a:r>
              <a:rPr lang="en-US" sz="2800" b="1" dirty="0">
                <a:latin typeface="Arial" pitchFamily="34" charset="0"/>
                <a:cs typeface="Arial" pitchFamily="34" charset="0"/>
              </a:rPr>
              <a:t> </a:t>
            </a:r>
            <a:r>
              <a:rPr lang="en-US" sz="2800" b="1" dirty="0" err="1">
                <a:latin typeface="Arial" pitchFamily="34" charset="0"/>
                <a:cs typeface="Arial" pitchFamily="34" charset="0"/>
              </a:rPr>
              <a:t>nào</a:t>
            </a:r>
            <a:r>
              <a:rPr lang="vi-VN" sz="2800" b="1" dirty="0">
                <a:latin typeface="Arial" pitchFamily="34" charset="0"/>
                <a:cs typeface="Arial" pitchFamily="34" charset="0"/>
              </a:rPr>
              <a:t> là đúng cách? </a:t>
            </a:r>
            <a:r>
              <a:rPr lang="en-US" sz="2800" b="1" dirty="0">
                <a:latin typeface="Arial" pitchFamily="34" charset="0"/>
                <a:cs typeface="Arial" pitchFamily="34" charset="0"/>
              </a:rPr>
              <a:t>X</a:t>
            </a:r>
            <a:r>
              <a:rPr lang="vi-VN" sz="2800" b="1" dirty="0">
                <a:latin typeface="Arial" pitchFamily="34" charset="0"/>
                <a:cs typeface="Arial" pitchFamily="34" charset="0"/>
              </a:rPr>
              <a:t>ử lí pin hết điện</a:t>
            </a:r>
            <a:r>
              <a:rPr lang="en-US" sz="2800" b="1" dirty="0">
                <a:latin typeface="Arial" pitchFamily="34" charset="0"/>
                <a:cs typeface="Arial" pitchFamily="34" charset="0"/>
              </a:rPr>
              <a:t> </a:t>
            </a:r>
            <a:r>
              <a:rPr lang="en-US" sz="2800" b="1" dirty="0" err="1">
                <a:latin typeface="Arial" pitchFamily="34" charset="0"/>
                <a:cs typeface="Arial" pitchFamily="34" charset="0"/>
              </a:rPr>
              <a:t>như</a:t>
            </a:r>
            <a:r>
              <a:rPr lang="en-US" sz="2800" b="1" dirty="0">
                <a:latin typeface="Arial" pitchFamily="34" charset="0"/>
                <a:cs typeface="Arial" pitchFamily="34" charset="0"/>
              </a:rPr>
              <a:t> </a:t>
            </a:r>
            <a:r>
              <a:rPr lang="en-US" sz="2800" b="1" dirty="0" err="1">
                <a:latin typeface="Arial" pitchFamily="34" charset="0"/>
                <a:cs typeface="Arial" pitchFamily="34" charset="0"/>
              </a:rPr>
              <a:t>thế</a:t>
            </a:r>
            <a:r>
              <a:rPr lang="en-US" sz="2800" b="1" dirty="0">
                <a:latin typeface="Arial" pitchFamily="34" charset="0"/>
                <a:cs typeface="Arial" pitchFamily="34" charset="0"/>
              </a:rPr>
              <a:t> </a:t>
            </a:r>
            <a:r>
              <a:rPr lang="en-US" sz="2800" b="1" dirty="0" err="1">
                <a:latin typeface="Arial" pitchFamily="34" charset="0"/>
                <a:cs typeface="Arial" pitchFamily="34" charset="0"/>
              </a:rPr>
              <a:t>nào</a:t>
            </a:r>
            <a:r>
              <a:rPr lang="vi-VN" sz="2800" b="1" dirty="0">
                <a:latin typeface="Arial" pitchFamily="34" charset="0"/>
                <a:cs typeface="Arial" pitchFamily="34" charset="0"/>
              </a:rPr>
              <a:t>?</a:t>
            </a:r>
            <a:endParaRPr lang="en-US" sz="2800" b="1" dirty="0">
              <a:latin typeface="Arial" pitchFamily="34" charset="0"/>
              <a:cs typeface="Arial" pitchFamily="34" charset="0"/>
            </a:endParaRPr>
          </a:p>
          <a:p>
            <a:pPr algn="ctr"/>
            <a:endParaRPr lang="en-US" sz="2800" b="1" dirty="0"/>
          </a:p>
        </p:txBody>
      </p:sp>
    </p:spTree>
    <p:extLst>
      <p:ext uri="{BB962C8B-B14F-4D97-AF65-F5344CB8AC3E}">
        <p14:creationId xmlns:p14="http://schemas.microsoft.com/office/powerpoint/2010/main" val="3733205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65047880"/>
              </p:ext>
            </p:extLst>
          </p:nvPr>
        </p:nvGraphicFramePr>
        <p:xfrm>
          <a:off x="152400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9170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
            <a:ext cx="8686800" cy="3693319"/>
          </a:xfrm>
          <a:prstGeom prst="rect">
            <a:avLst/>
          </a:prstGeom>
        </p:spPr>
        <p:txBody>
          <a:bodyPr wrap="square">
            <a:spAutoFit/>
          </a:bodyPr>
          <a:lstStyle/>
          <a:p>
            <a:pPr algn="ctr"/>
            <a:r>
              <a:rPr lang="vi-VN" b="1" dirty="0"/>
              <a:t>1 VIÊN PIN GÂY Ô NHIỄM MÔI TRƯỜNG TRONG 50 NĂM</a:t>
            </a:r>
          </a:p>
          <a:p>
            <a:pPr algn="just"/>
            <a:r>
              <a:rPr lang="en-US" dirty="0"/>
              <a:t>T</a:t>
            </a:r>
            <a:r>
              <a:rPr lang="vi-VN" dirty="0"/>
              <a:t>rong pin thường có các loại kim loại nặng như chì, thủy ngân, kẽm…, </a:t>
            </a:r>
            <a:endParaRPr lang="en-US" dirty="0"/>
          </a:p>
          <a:p>
            <a:pPr algn="just"/>
            <a:r>
              <a:rPr lang="en-US" dirty="0"/>
              <a:t>+ N</a:t>
            </a:r>
            <a:r>
              <a:rPr lang="vi-VN" dirty="0"/>
              <a:t>ếu pin được chôn lấp, các kim loại này sẽ thấm vào đất, gây ô nhiễm nguồn nước và ô nhiễm đất trong 50 năm. </a:t>
            </a:r>
            <a:endParaRPr lang="en-US" dirty="0"/>
          </a:p>
          <a:p>
            <a:pPr algn="just"/>
            <a:r>
              <a:rPr lang="en-US" dirty="0"/>
              <a:t>+ </a:t>
            </a:r>
            <a:r>
              <a:rPr lang="vi-VN" dirty="0"/>
              <a:t>Nếu pin được đốt, các chất nguy hại trong pin cũng sẽ gây ô nhiễm không khí, ảnh hưởng trực tiếp đến sức khỏe con người.</a:t>
            </a:r>
          </a:p>
          <a:p>
            <a:pPr algn="just"/>
            <a:r>
              <a:rPr lang="vi-VN" b="1" dirty="0"/>
              <a:t>Cụ thể</a:t>
            </a:r>
            <a:r>
              <a:rPr lang="en-US" b="1" dirty="0"/>
              <a:t>:</a:t>
            </a:r>
          </a:p>
          <a:p>
            <a:pPr marL="285750" indent="-285750" algn="just">
              <a:buFont typeface="Arial" charset="0"/>
              <a:buChar char="•"/>
            </a:pPr>
            <a:r>
              <a:rPr lang="en-US" u="sng" dirty="0"/>
              <a:t>T</a:t>
            </a:r>
            <a:r>
              <a:rPr lang="vi-VN" u="sng" dirty="0"/>
              <a:t>hủy ngân </a:t>
            </a:r>
            <a:r>
              <a:rPr lang="vi-VN" dirty="0"/>
              <a:t>khi xâm nhập vào cơ thể sẽ gây nguy hại cho não, thận, tim mạch và các cơ quan sinh sản; </a:t>
            </a:r>
            <a:endParaRPr lang="en-US" dirty="0"/>
          </a:p>
          <a:p>
            <a:pPr marL="285750" indent="-285750" algn="just">
              <a:buFont typeface="Arial" charset="0"/>
              <a:buChar char="•"/>
            </a:pPr>
            <a:r>
              <a:rPr lang="en-US" u="sng" dirty="0"/>
              <a:t>C</a:t>
            </a:r>
            <a:r>
              <a:rPr lang="vi-VN" u="sng" dirty="0"/>
              <a:t>hì </a:t>
            </a:r>
            <a:r>
              <a:rPr lang="vi-VN" dirty="0"/>
              <a:t>gây chứng còi xương, chậm lớn ở trẻ em, gây huyết áp cao, mất trí nhớ ở người lớn; </a:t>
            </a:r>
            <a:endParaRPr lang="en-US" dirty="0"/>
          </a:p>
          <a:p>
            <a:pPr marL="285750" indent="-285750" algn="just">
              <a:buFont typeface="Arial" charset="0"/>
              <a:buChar char="•"/>
            </a:pPr>
            <a:r>
              <a:rPr lang="en-US" u="sng" dirty="0"/>
              <a:t>K</a:t>
            </a:r>
            <a:r>
              <a:rPr lang="vi-VN" u="sng" dirty="0"/>
              <a:t>ẽm </a:t>
            </a:r>
            <a:r>
              <a:rPr lang="vi-VN" dirty="0"/>
              <a:t>khiến cơ thể rơi vào tình trạng run rẩy, giảm mức phản xạ tự nhiên và đôi khi là tê liệt…</a:t>
            </a:r>
          </a:p>
        </p:txBody>
      </p:sp>
      <p:sp>
        <p:nvSpPr>
          <p:cNvPr id="5" name="Rectangle 4"/>
          <p:cNvSpPr/>
          <p:nvPr/>
        </p:nvSpPr>
        <p:spPr>
          <a:xfrm>
            <a:off x="1524000" y="3693320"/>
            <a:ext cx="8991600" cy="1200329"/>
          </a:xfrm>
          <a:prstGeom prst="rect">
            <a:avLst/>
          </a:prstGeom>
        </p:spPr>
        <p:txBody>
          <a:bodyPr wrap="square">
            <a:spAutoFit/>
          </a:bodyPr>
          <a:lstStyle/>
          <a:p>
            <a:r>
              <a:rPr lang="en-US" dirty="0">
                <a:solidFill>
                  <a:srgbClr val="FF0000"/>
                </a:solidFill>
                <a:latin typeface="Arial" pitchFamily="34" charset="0"/>
                <a:cs typeface="Arial" pitchFamily="34" charset="0"/>
              </a:rPr>
              <a:t>X</a:t>
            </a:r>
            <a:r>
              <a:rPr lang="vi-VN" dirty="0">
                <a:solidFill>
                  <a:srgbClr val="FF0000"/>
                </a:solidFill>
                <a:latin typeface="Arial" pitchFamily="34" charset="0"/>
                <a:cs typeface="Arial" pitchFamily="34" charset="0"/>
              </a:rPr>
              <a:t>ử lí pin hết điện</a:t>
            </a:r>
            <a:r>
              <a:rPr lang="en-US" dirty="0">
                <a:solidFill>
                  <a:srgbClr val="FF0000"/>
                </a:solidFill>
                <a:latin typeface="Arial" pitchFamily="34" charset="0"/>
                <a:cs typeface="Arial" pitchFamily="34" charset="0"/>
              </a:rPr>
              <a:t>: </a:t>
            </a:r>
            <a:r>
              <a:rPr lang="vi-VN" dirty="0"/>
              <a:t>Bạn hãy kiếm một chiếc lọ thủy tinh sạch, lấy băng dán 2 đầu cực của Pin phòng ngừa cháy nổ rồi bỏ các thỏi pin đã qua sử dụng vào lọ để đảm bảo chúng không ảnh hưởng đến môi trường xung quanh, lưu ý </a:t>
            </a:r>
            <a:r>
              <a:rPr lang="vi-VN" dirty="0">
                <a:latin typeface="Arial" pitchFamily="34" charset="0"/>
                <a:cs typeface="Arial" pitchFamily="34" charset="0"/>
              </a:rPr>
              <a:t>để xa tầm </a:t>
            </a:r>
            <a:r>
              <a:rPr lang="en-US" dirty="0" err="1">
                <a:latin typeface="Arial" pitchFamily="34" charset="0"/>
                <a:cs typeface="Arial" pitchFamily="34" charset="0"/>
              </a:rPr>
              <a:t>tay</a:t>
            </a:r>
            <a:r>
              <a:rPr lang="vi-VN" dirty="0">
                <a:latin typeface="Arial" pitchFamily="34" charset="0"/>
                <a:cs typeface="Arial" pitchFamily="34" charset="0"/>
              </a:rPr>
              <a:t> trẻ em.</a:t>
            </a:r>
            <a:endParaRPr lang="en-US" dirty="0">
              <a:latin typeface="Arial" pitchFamily="34" charset="0"/>
              <a:cs typeface="Arial" pitchFamily="34" charset="0"/>
            </a:endParaRPr>
          </a:p>
          <a:p>
            <a:r>
              <a:rPr lang="en-US" dirty="0">
                <a:solidFill>
                  <a:srgbClr val="FF0000"/>
                </a:solidFill>
                <a:latin typeface="Arial" pitchFamily="34" charset="0"/>
                <a:cs typeface="Arial" pitchFamily="34" charset="0"/>
              </a:rPr>
              <a: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4724400"/>
            <a:ext cx="38957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724400"/>
            <a:ext cx="5181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a:hlinkClick r:id="rId4" action="ppaction://hlinkfile"/>
          </p:cNvPr>
          <p:cNvSpPr/>
          <p:nvPr/>
        </p:nvSpPr>
        <p:spPr>
          <a:xfrm>
            <a:off x="10044764" y="65532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6500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76400" y="6323183"/>
            <a:ext cx="8686800" cy="400110"/>
          </a:xfrm>
          <a:prstGeom prst="rect">
            <a:avLst/>
          </a:prstGeom>
        </p:spPr>
        <p:txBody>
          <a:bodyPr wrap="square">
            <a:spAutoFit/>
          </a:bodyPr>
          <a:lstStyle/>
          <a:p>
            <a:pPr algn="ctr"/>
            <a:r>
              <a:rPr lang="en-US" sz="2000" b="1" dirty="0" err="1">
                <a:latin typeface="Arial" pitchFamily="34" charset="0"/>
                <a:cs typeface="Arial" pitchFamily="34" charset="0"/>
              </a:rPr>
              <a:t>Hãy</a:t>
            </a:r>
            <a:r>
              <a:rPr lang="en-US" sz="2000" b="1" dirty="0">
                <a:latin typeface="Arial" pitchFamily="34" charset="0"/>
                <a:cs typeface="Arial" pitchFamily="34" charset="0"/>
              </a:rPr>
              <a:t> </a:t>
            </a:r>
            <a:r>
              <a:rPr lang="en-US" sz="2000" b="1" dirty="0" err="1">
                <a:latin typeface="Arial" pitchFamily="34" charset="0"/>
                <a:cs typeface="Arial" pitchFamily="34" charset="0"/>
              </a:rPr>
              <a:t>dành</a:t>
            </a:r>
            <a:r>
              <a:rPr lang="en-US" sz="2000" b="1" dirty="0">
                <a:latin typeface="Arial" pitchFamily="34" charset="0"/>
                <a:cs typeface="Arial" pitchFamily="34" charset="0"/>
              </a:rPr>
              <a:t> </a:t>
            </a:r>
            <a:r>
              <a:rPr lang="en-US" sz="2000" b="1" dirty="0" err="1">
                <a:latin typeface="Arial" pitchFamily="34" charset="0"/>
                <a:cs typeface="Arial" pitchFamily="34" charset="0"/>
              </a:rPr>
              <a:t>cho</a:t>
            </a:r>
            <a:r>
              <a:rPr lang="en-US" sz="2000" b="1" dirty="0">
                <a:latin typeface="Arial" pitchFamily="34" charset="0"/>
                <a:cs typeface="Arial" pitchFamily="34" charset="0"/>
              </a:rPr>
              <a:t> </a:t>
            </a:r>
            <a:r>
              <a:rPr lang="en-US" sz="2000" b="1" dirty="0" err="1">
                <a:latin typeface="Arial" pitchFamily="34" charset="0"/>
                <a:cs typeface="Arial" pitchFamily="34" charset="0"/>
              </a:rPr>
              <a:t>thế</a:t>
            </a:r>
            <a:r>
              <a:rPr lang="en-US" sz="2000" b="1" dirty="0">
                <a:latin typeface="Arial" pitchFamily="34" charset="0"/>
                <a:cs typeface="Arial" pitchFamily="34" charset="0"/>
              </a:rPr>
              <a:t> </a:t>
            </a:r>
            <a:r>
              <a:rPr lang="en-US" sz="2000" b="1" dirty="0" err="1">
                <a:latin typeface="Arial" pitchFamily="34" charset="0"/>
                <a:cs typeface="Arial" pitchFamily="34" charset="0"/>
              </a:rPr>
              <a:t>hệ</a:t>
            </a:r>
            <a:r>
              <a:rPr lang="en-US" sz="2000" b="1" dirty="0">
                <a:latin typeface="Arial" pitchFamily="34" charset="0"/>
                <a:cs typeface="Arial" pitchFamily="34" charset="0"/>
              </a:rPr>
              <a:t> </a:t>
            </a:r>
            <a:r>
              <a:rPr lang="en-US" sz="2000" b="1" dirty="0" err="1">
                <a:latin typeface="Arial" pitchFamily="34" charset="0"/>
                <a:cs typeface="Arial" pitchFamily="34" charset="0"/>
              </a:rPr>
              <a:t>mai</a:t>
            </a:r>
            <a:r>
              <a:rPr lang="en-US" sz="2000" b="1" dirty="0">
                <a:latin typeface="Arial" pitchFamily="34" charset="0"/>
                <a:cs typeface="Arial" pitchFamily="34" charset="0"/>
              </a:rPr>
              <a:t> </a:t>
            </a:r>
            <a:r>
              <a:rPr lang="en-US" sz="2000" b="1" dirty="0" err="1">
                <a:latin typeface="Arial" pitchFamily="34" charset="0"/>
                <a:cs typeface="Arial" pitchFamily="34" charset="0"/>
              </a:rPr>
              <a:t>sau</a:t>
            </a:r>
            <a:r>
              <a:rPr lang="en-US" sz="2000" b="1" dirty="0">
                <a:latin typeface="Arial" pitchFamily="34" charset="0"/>
                <a:cs typeface="Arial" pitchFamily="34" charset="0"/>
              </a:rPr>
              <a:t> </a:t>
            </a:r>
            <a:r>
              <a:rPr lang="en-US" sz="2000" b="1" dirty="0" err="1">
                <a:latin typeface="Arial" pitchFamily="34" charset="0"/>
                <a:cs typeface="Arial" pitchFamily="34" charset="0"/>
              </a:rPr>
              <a:t>của</a:t>
            </a:r>
            <a:r>
              <a:rPr lang="en-US" sz="2000" b="1" dirty="0">
                <a:latin typeface="Arial" pitchFamily="34" charset="0"/>
                <a:cs typeface="Arial" pitchFamily="34" charset="0"/>
              </a:rPr>
              <a:t> </a:t>
            </a:r>
            <a:r>
              <a:rPr lang="en-US" sz="2000" b="1" dirty="0" err="1">
                <a:latin typeface="Arial" pitchFamily="34" charset="0"/>
                <a:cs typeface="Arial" pitchFamily="34" charset="0"/>
              </a:rPr>
              <a:t>chúng</a:t>
            </a:r>
            <a:r>
              <a:rPr lang="en-US" sz="2000" b="1" dirty="0">
                <a:latin typeface="Arial" pitchFamily="34" charset="0"/>
                <a:cs typeface="Arial" pitchFamily="34" charset="0"/>
              </a:rPr>
              <a:t> ta </a:t>
            </a:r>
            <a:r>
              <a:rPr lang="en-US" sz="2000" b="1" dirty="0" err="1">
                <a:latin typeface="Arial" pitchFamily="34" charset="0"/>
                <a:cs typeface="Arial" pitchFamily="34" charset="0"/>
              </a:rPr>
              <a:t>một</a:t>
            </a:r>
            <a:r>
              <a:rPr lang="en-US" sz="2000" b="1" dirty="0">
                <a:latin typeface="Arial" pitchFamily="34" charset="0"/>
                <a:cs typeface="Arial" pitchFamily="34" charset="0"/>
              </a:rPr>
              <a:t> </a:t>
            </a:r>
            <a:r>
              <a:rPr lang="en-US" sz="2000" b="1" dirty="0" err="1">
                <a:latin typeface="Arial" pitchFamily="34" charset="0"/>
                <a:cs typeface="Arial" pitchFamily="34" charset="0"/>
              </a:rPr>
              <a:t>trái</a:t>
            </a:r>
            <a:r>
              <a:rPr lang="en-US" sz="2000" b="1" dirty="0">
                <a:latin typeface="Arial" pitchFamily="34" charset="0"/>
                <a:cs typeface="Arial" pitchFamily="34" charset="0"/>
              </a:rPr>
              <a:t> </a:t>
            </a:r>
            <a:r>
              <a:rPr lang="en-US" sz="2000" b="1" dirty="0" err="1">
                <a:latin typeface="Arial" pitchFamily="34" charset="0"/>
                <a:cs typeface="Arial" pitchFamily="34" charset="0"/>
              </a:rPr>
              <a:t>đất</a:t>
            </a:r>
            <a:r>
              <a:rPr lang="en-US" sz="2000" b="1" dirty="0">
                <a:latin typeface="Arial" pitchFamily="34" charset="0"/>
                <a:cs typeface="Arial" pitchFamily="34" charset="0"/>
              </a:rPr>
              <a:t> </a:t>
            </a:r>
            <a:r>
              <a:rPr lang="en-US" sz="2000" b="1" dirty="0" err="1">
                <a:latin typeface="Arial" pitchFamily="34" charset="0"/>
                <a:cs typeface="Arial" pitchFamily="34" charset="0"/>
              </a:rPr>
              <a:t>khỏe</a:t>
            </a:r>
            <a:r>
              <a:rPr lang="en-US" sz="2000" b="1" dirty="0">
                <a:latin typeface="Arial" pitchFamily="34" charset="0"/>
                <a:cs typeface="Arial" pitchFamily="34" charset="0"/>
              </a:rPr>
              <a:t> </a:t>
            </a:r>
            <a:r>
              <a:rPr lang="en-US" sz="2000" b="1" dirty="0" err="1">
                <a:latin typeface="Arial" pitchFamily="34" charset="0"/>
                <a:cs typeface="Arial" pitchFamily="34" charset="0"/>
              </a:rPr>
              <a:t>mạnh</a:t>
            </a:r>
            <a:r>
              <a:rPr lang="en-US" sz="2000" b="1" dirty="0">
                <a:latin typeface="Arial" pitchFamily="34" charset="0"/>
                <a:cs typeface="Arial" pitchFamily="34" charset="0"/>
              </a:rPr>
              <a:t> </a:t>
            </a:r>
          </a:p>
        </p:txBody>
      </p:sp>
    </p:spTree>
    <p:extLst>
      <p:ext uri="{BB962C8B-B14F-4D97-AF65-F5344CB8AC3E}">
        <p14:creationId xmlns:p14="http://schemas.microsoft.com/office/powerpoint/2010/main" val="3370888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33401"/>
            <a:ext cx="9677400" cy="830997"/>
          </a:xfrm>
          <a:prstGeom prst="rect">
            <a:avLst/>
          </a:prstGeom>
          <a:noFill/>
        </p:spPr>
        <p:txBody>
          <a:bodyPr wrap="square" rtlCol="0">
            <a:spAutoFit/>
          </a:bodyPr>
          <a:lstStyle/>
          <a:p>
            <a:r>
              <a:rPr lang="vi-VN" sz="2400" dirty="0">
                <a:latin typeface="Times New Roman" pitchFamily="18" charset="0"/>
                <a:cs typeface="Times New Roman" pitchFamily="18" charset="0"/>
              </a:rPr>
              <a:t>Ghép mỗi cụm từ ở cột bên trái với một đoạn câu ở cột bên phải để được một câu hoàn chỉnh, có nội dung đúng.</a:t>
            </a:r>
            <a:endParaRPr lang="en-US" sz="2400"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64489466"/>
                  </p:ext>
                </p:extLst>
              </p:nvPr>
            </p:nvGraphicFramePr>
            <p:xfrm>
              <a:off x="990600" y="1371600"/>
              <a:ext cx="10515600" cy="4343403"/>
            </p:xfrm>
            <a:graphic>
              <a:graphicData uri="http://schemas.openxmlformats.org/drawingml/2006/table">
                <a:tbl>
                  <a:tblPr firstRow="1" bandRow="1">
                    <a:tableStyleId>{5C22544A-7EE6-4342-B048-85BDC9FD1C3A}</a:tableStyleId>
                  </a:tblPr>
                  <a:tblGrid>
                    <a:gridCol w="4823670">
                      <a:extLst>
                        <a:ext uri="{9D8B030D-6E8A-4147-A177-3AD203B41FA5}">
                          <a16:colId xmlns:a16="http://schemas.microsoft.com/office/drawing/2014/main" val="20000"/>
                        </a:ext>
                      </a:extLst>
                    </a:gridCol>
                    <a:gridCol w="5691930">
                      <a:extLst>
                        <a:ext uri="{9D8B030D-6E8A-4147-A177-3AD203B41FA5}">
                          <a16:colId xmlns:a16="http://schemas.microsoft.com/office/drawing/2014/main" val="20001"/>
                        </a:ext>
                      </a:extLst>
                    </a:gridCol>
                  </a:tblGrid>
                  <a:tr h="12714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itchFamily="18" charset="0"/>
                              <a:cs typeface="Times New Roman" pitchFamily="18" charset="0"/>
                            </a:rPr>
                            <a:t>1. </a:t>
                          </a:r>
                          <a:r>
                            <a:rPr lang="en-US" sz="2400" dirty="0" err="1">
                              <a:latin typeface="Times New Roman" pitchFamily="18" charset="0"/>
                              <a:cs typeface="Times New Roman" pitchFamily="18" charset="0"/>
                            </a:rPr>
                            <a:t>Nguồn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điện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được</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đặc</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trưng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bằng</a:t>
                          </a:r>
                          <a:endParaRPr lang="en-US" sz="2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itchFamily="18" charset="0"/>
                              <a:cs typeface="Times New Roman" pitchFamily="18" charset="0"/>
                            </a:rPr>
                            <a:t>a.</a:t>
                          </a:r>
                          <a:r>
                            <a:rPr lang="en-US" sz="2400" baseline="0" dirty="0">
                              <a:latin typeface="Times New Roman" pitchFamily="18" charset="0"/>
                              <a:cs typeface="Times New Roman" pitchFamily="18" charset="0"/>
                            </a:rPr>
                            <a:t> </a:t>
                          </a:r>
                          <a:r>
                            <a:rPr lang="en-US" sz="2400" dirty="0">
                              <a:latin typeface="Times New Roman" pitchFamily="18" charset="0"/>
                              <a:cs typeface="Times New Roman" pitchFamily="18" charset="0"/>
                            </a:rPr>
                            <a:t>I = </a:t>
                          </a:r>
                          <a14:m>
                            <m:oMath xmlns:m="http://schemas.openxmlformats.org/officeDocument/2006/math">
                              <m:f>
                                <m:fPr>
                                  <m:ctrlPr>
                                    <a:rPr lang="en-US" sz="2400" i="1" smtClean="0">
                                      <a:latin typeface="Cambria Math" panose="02040503050406030204" pitchFamily="18" charset="0"/>
                                    </a:rPr>
                                  </m:ctrlPr>
                                </m:fPr>
                                <m:num>
                                  <m:r>
                                    <m:rPr>
                                      <m:nor/>
                                    </m:rPr>
                                    <a:rPr lang="en-US" sz="2400" dirty="0">
                                      <a:latin typeface="Times New Roman" pitchFamily="18" charset="0"/>
                                      <a:cs typeface="Times New Roman" pitchFamily="18" charset="0"/>
                                    </a:rPr>
                                    <m:t>E</m:t>
                                  </m:r>
                                </m:num>
                                <m:den>
                                  <m:r>
                                    <a:rPr lang="en-US" sz="2400" b="0" i="1" smtClean="0">
                                      <a:latin typeface="Cambria Math"/>
                                    </a:rPr>
                                    <m:t>𝑅</m:t>
                                  </m:r>
                                  <m:r>
                                    <a:rPr lang="en-US" sz="2400" b="0" i="1" smtClean="0">
                                      <a:latin typeface="Cambria Math"/>
                                    </a:rPr>
                                    <m:t>+</m:t>
                                  </m:r>
                                  <m:r>
                                    <a:rPr lang="en-US" sz="2400" b="0" i="1" smtClean="0">
                                      <a:latin typeface="Cambria Math"/>
                                    </a:rPr>
                                    <m:t>𝑟</m:t>
                                  </m:r>
                                </m:den>
                              </m:f>
                            </m:oMath>
                          </a14:m>
                          <a:r>
                            <a:rPr lang="en-US" sz="2400" dirty="0">
                              <a:latin typeface="Times New Roman" pitchFamily="18" charset="0"/>
                              <a:cs typeface="Times New Roman" pitchFamily="18" charset="0"/>
                            </a:rPr>
                            <a:t> </a:t>
                          </a:r>
                        </a:p>
                      </a:txBody>
                      <a:tcPr/>
                    </a:tc>
                    <a:extLst>
                      <a:ext uri="{0D108BD9-81ED-4DB2-BD59-A6C34878D82A}">
                        <a16:rowId xmlns:a16="http://schemas.microsoft.com/office/drawing/2014/main" val="10000"/>
                      </a:ext>
                    </a:extLst>
                  </a:tr>
                  <a:tr h="1190985">
                    <a:tc>
                      <a:txBody>
                        <a:bodyPr/>
                        <a:lstStyle/>
                        <a:p>
                          <a:r>
                            <a:rPr lang="en-US" sz="2400" dirty="0">
                              <a:latin typeface="Times New Roman" pitchFamily="18" charset="0"/>
                              <a:cs typeface="Times New Roman" pitchFamily="18" charset="0"/>
                            </a:rPr>
                            <a:t>2.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baseline="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r>
                            <a:rPr lang="en-US" sz="2400" dirty="0">
                              <a:latin typeface="Times New Roman" pitchFamily="18" charset="0"/>
                              <a:cs typeface="Times New Roman" pitchFamily="18" charset="0"/>
                            </a:rPr>
                            <a:t>b. H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a:rPr>
                                    <m:t>𝑅</m:t>
                                  </m:r>
                                </m:num>
                                <m:den>
                                  <m:r>
                                    <a:rPr lang="en-US" sz="2400" b="0" i="1" smtClean="0">
                                      <a:latin typeface="Cambria Math"/>
                                    </a:rPr>
                                    <m:t>𝑅</m:t>
                                  </m:r>
                                  <m:r>
                                    <a:rPr lang="en-US" sz="2400" b="0" i="1" smtClean="0">
                                      <a:latin typeface="Cambria Math"/>
                                    </a:rPr>
                                    <m:t>+</m:t>
                                  </m:r>
                                  <m:r>
                                    <a:rPr lang="en-US" sz="2400" b="0" i="1" smtClean="0">
                                      <a:latin typeface="Cambria Math"/>
                                    </a:rPr>
                                    <m:t>𝑟</m:t>
                                  </m:r>
                                </m:den>
                              </m:f>
                            </m:oMath>
                          </a14:m>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190985">
                    <a:tc>
                      <a:txBody>
                        <a:bodyPr/>
                        <a:lstStyle/>
                        <a:p>
                          <a:r>
                            <a:rPr lang="en-US" sz="2400" dirty="0">
                              <a:latin typeface="Times New Roman" pitchFamily="18" charset="0"/>
                              <a:cs typeface="Times New Roman" pitchFamily="18" charset="0"/>
                            </a:rPr>
                            <a:t>3.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endParaRPr lang="en-US" sz="2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suất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động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của</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nguồn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có</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giá</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trị</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bằng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hiệu</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điện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thế</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giữa</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hai</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cực</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của</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nó</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690015">
                    <a:tc>
                      <a:txBody>
                        <a:bodyPr/>
                        <a:lstStyle/>
                        <a:p>
                          <a:r>
                            <a:rPr lang="en-US" sz="2400" dirty="0">
                              <a:latin typeface="Times New Roman" pitchFamily="18" charset="0"/>
                              <a:cs typeface="Times New Roman" pitchFamily="18" charset="0"/>
                            </a:rPr>
                            <a:t>4. </a:t>
                          </a:r>
                          <a:r>
                            <a:rPr lang="en-US" sz="2400" dirty="0" err="1">
                              <a:latin typeface="Times New Roman" pitchFamily="18" charset="0"/>
                              <a:cs typeface="Times New Roman" pitchFamily="18" charset="0"/>
                            </a:rPr>
                            <a:t>Khi</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mạch</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ngoài</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hở</a:t>
                          </a:r>
                          <a:endParaRPr lang="en-US" sz="2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suất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E (V),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r (</a:t>
                          </a:r>
                          <a:r>
                            <a:rPr lang="el-GR" sz="2400" dirty="0">
                              <a:latin typeface="Times New Roman" pitchFamily="18" charset="0"/>
                              <a:cs typeface="Times New Roman" pitchFamily="18" charset="0"/>
                            </a:rPr>
                            <a:t>Ω</a:t>
                          </a:r>
                          <a:r>
                            <a:rPr lang="en-US" sz="2400" dirty="0">
                              <a:latin typeface="Times New Roman" pitchFamily="18" charset="0"/>
                              <a:cs typeface="Times New Roman" pitchFamily="18" charset="0"/>
                            </a:rPr>
                            <a:t>)</a:t>
                          </a:r>
                        </a:p>
                      </a:txBody>
                      <a:tcPr/>
                    </a:tc>
                    <a:extLst>
                      <a:ext uri="{0D108BD9-81ED-4DB2-BD59-A6C34878D82A}">
                        <a16:rowId xmlns:a16="http://schemas.microsoft.com/office/drawing/2014/main" val="10003"/>
                      </a:ext>
                    </a:extLst>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64489466"/>
                  </p:ext>
                </p:extLst>
              </p:nvPr>
            </p:nvGraphicFramePr>
            <p:xfrm>
              <a:off x="990600" y="1371600"/>
              <a:ext cx="10515600" cy="4343403"/>
            </p:xfrm>
            <a:graphic>
              <a:graphicData uri="http://schemas.openxmlformats.org/drawingml/2006/table">
                <a:tbl>
                  <a:tblPr firstRow="1" bandRow="1">
                    <a:tableStyleId>{5C22544A-7EE6-4342-B048-85BDC9FD1C3A}</a:tableStyleId>
                  </a:tblPr>
                  <a:tblGrid>
                    <a:gridCol w="4823670">
                      <a:extLst>
                        <a:ext uri="{9D8B030D-6E8A-4147-A177-3AD203B41FA5}">
                          <a16:colId xmlns:a16="http://schemas.microsoft.com/office/drawing/2014/main" val="20000"/>
                        </a:ext>
                      </a:extLst>
                    </a:gridCol>
                    <a:gridCol w="5691930">
                      <a:extLst>
                        <a:ext uri="{9D8B030D-6E8A-4147-A177-3AD203B41FA5}">
                          <a16:colId xmlns:a16="http://schemas.microsoft.com/office/drawing/2014/main" val="20001"/>
                        </a:ext>
                      </a:extLst>
                    </a:gridCol>
                  </a:tblGrid>
                  <a:tr h="12714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itchFamily="18" charset="0"/>
                              <a:cs typeface="Times New Roman" pitchFamily="18" charset="0"/>
                            </a:rPr>
                            <a:t>1. </a:t>
                          </a:r>
                          <a:r>
                            <a:rPr lang="en-US" sz="2400" dirty="0" err="1">
                              <a:latin typeface="Times New Roman" pitchFamily="18" charset="0"/>
                              <a:cs typeface="Times New Roman" pitchFamily="18" charset="0"/>
                            </a:rPr>
                            <a:t>Nguồn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điện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được</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đặc</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trưng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bằng</a:t>
                          </a:r>
                          <a:endParaRPr lang="en-US" sz="2400" dirty="0">
                            <a:latin typeface="Times New Roman" pitchFamily="18" charset="0"/>
                            <a:cs typeface="Times New Roman" pitchFamily="18" charset="0"/>
                          </a:endParaRPr>
                        </a:p>
                      </a:txBody>
                      <a:tcPr/>
                    </a:tc>
                    <a:tc>
                      <a:txBody>
                        <a:bodyPr/>
                        <a:lstStyle/>
                        <a:p>
                          <a:endParaRPr lang="en-US"/>
                        </a:p>
                      </a:txBody>
                      <a:tcPr>
                        <a:blipFill>
                          <a:blip r:embed="rId2"/>
                          <a:stretch>
                            <a:fillRect l="-84904" t="-3828" r="-428" b="-242105"/>
                          </a:stretch>
                        </a:blipFill>
                      </a:tcPr>
                    </a:tc>
                    <a:extLst>
                      <a:ext uri="{0D108BD9-81ED-4DB2-BD59-A6C34878D82A}">
                        <a16:rowId xmlns:a16="http://schemas.microsoft.com/office/drawing/2014/main" val="10000"/>
                      </a:ext>
                    </a:extLst>
                  </a:tr>
                  <a:tr h="1190985">
                    <a:tc>
                      <a:txBody>
                        <a:bodyPr/>
                        <a:lstStyle/>
                        <a:p>
                          <a:r>
                            <a:rPr lang="en-US" sz="2400" dirty="0">
                              <a:latin typeface="Times New Roman" pitchFamily="18" charset="0"/>
                              <a:cs typeface="Times New Roman" pitchFamily="18" charset="0"/>
                            </a:rPr>
                            <a:t>2.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baseline="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endParaRPr lang="en-US"/>
                        </a:p>
                      </a:txBody>
                      <a:tcPr>
                        <a:blipFill>
                          <a:blip r:embed="rId2"/>
                          <a:stretch>
                            <a:fillRect l="-84904" t="-111282" r="-428" b="-159487"/>
                          </a:stretch>
                        </a:blipFill>
                      </a:tcPr>
                    </a:tc>
                    <a:extLst>
                      <a:ext uri="{0D108BD9-81ED-4DB2-BD59-A6C34878D82A}">
                        <a16:rowId xmlns:a16="http://schemas.microsoft.com/office/drawing/2014/main" val="10001"/>
                      </a:ext>
                    </a:extLst>
                  </a:tr>
                  <a:tr h="1190985">
                    <a:tc>
                      <a:txBody>
                        <a:bodyPr/>
                        <a:lstStyle/>
                        <a:p>
                          <a:r>
                            <a:rPr lang="en-US" sz="2400" dirty="0">
                              <a:latin typeface="Times New Roman" pitchFamily="18" charset="0"/>
                              <a:cs typeface="Times New Roman" pitchFamily="18" charset="0"/>
                            </a:rPr>
                            <a:t>3.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endParaRPr lang="en-US" sz="2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suất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động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của</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nguồn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có</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giá</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trị</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bằng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hiệu</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điện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thế</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giữa</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hai</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cực</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của</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nó</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690015">
                    <a:tc>
                      <a:txBody>
                        <a:bodyPr/>
                        <a:lstStyle/>
                        <a:p>
                          <a:r>
                            <a:rPr lang="en-US" sz="2400" dirty="0">
                              <a:latin typeface="Times New Roman" pitchFamily="18" charset="0"/>
                              <a:cs typeface="Times New Roman" pitchFamily="18" charset="0"/>
                            </a:rPr>
                            <a:t>4. </a:t>
                          </a:r>
                          <a:r>
                            <a:rPr lang="en-US" sz="2400" dirty="0" err="1">
                              <a:latin typeface="Times New Roman" pitchFamily="18" charset="0"/>
                              <a:cs typeface="Times New Roman" pitchFamily="18" charset="0"/>
                            </a:rPr>
                            <a:t>Khi</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mạch</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ngoài</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hở</a:t>
                          </a:r>
                          <a:endParaRPr lang="en-US" sz="2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suất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E (V),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r (</a:t>
                          </a:r>
                          <a:r>
                            <a:rPr lang="el-GR" sz="2400" dirty="0">
                              <a:latin typeface="Times New Roman" pitchFamily="18" charset="0"/>
                              <a:cs typeface="Times New Roman" pitchFamily="18" charset="0"/>
                            </a:rPr>
                            <a:t>Ω</a:t>
                          </a:r>
                          <a:r>
                            <a:rPr lang="en-US" sz="2400" dirty="0">
                              <a:latin typeface="Times New Roman" pitchFamily="18" charset="0"/>
                              <a:cs typeface="Times New Roman" pitchFamily="18" charset="0"/>
                            </a:rPr>
                            <a:t>)</a:t>
                          </a:r>
                        </a:p>
                      </a:txBody>
                      <a:tcPr/>
                    </a:tc>
                    <a:extLst>
                      <a:ext uri="{0D108BD9-81ED-4DB2-BD59-A6C34878D82A}">
                        <a16:rowId xmlns:a16="http://schemas.microsoft.com/office/drawing/2014/main" val="10003"/>
                      </a:ext>
                    </a:extLst>
                  </a:tr>
                </a:tbl>
              </a:graphicData>
            </a:graphic>
          </p:graphicFrame>
        </mc:Fallback>
      </mc:AlternateContent>
      <p:sp>
        <p:nvSpPr>
          <p:cNvPr id="4" name="TextBox 3"/>
          <p:cNvSpPr txBox="1"/>
          <p:nvPr/>
        </p:nvSpPr>
        <p:spPr>
          <a:xfrm>
            <a:off x="1143000" y="36871"/>
            <a:ext cx="4038600"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200" b="1" dirty="0">
                <a:latin typeface="Times New Roman" pitchFamily="18" charset="0"/>
                <a:cs typeface="Times New Roman" pitchFamily="18" charset="0"/>
              </a:rPr>
              <a:t>KIỂM TRA BÀI CŨ</a:t>
            </a:r>
          </a:p>
        </p:txBody>
      </p:sp>
      <p:sp>
        <p:nvSpPr>
          <p:cNvPr id="5" name="TextBox 4"/>
          <p:cNvSpPr txBox="1"/>
          <p:nvPr/>
        </p:nvSpPr>
        <p:spPr>
          <a:xfrm>
            <a:off x="1676400" y="6019801"/>
            <a:ext cx="6629400"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Đáp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a:t>
            </a:r>
            <a:r>
              <a:rPr lang="en-US" sz="2400" dirty="0">
                <a:latin typeface="Times New Roman" pitchFamily="18" charset="0"/>
                <a:cs typeface="Times New Roman" pitchFamily="18" charset="0"/>
              </a:rPr>
              <a:t>: 1. d; 2.a; 3.b; 4.c</a:t>
            </a:r>
          </a:p>
        </p:txBody>
      </p:sp>
    </p:spTree>
    <p:extLst>
      <p:ext uri="{BB962C8B-B14F-4D97-AF65-F5344CB8AC3E}">
        <p14:creationId xmlns:p14="http://schemas.microsoft.com/office/powerpoint/2010/main" val="410424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Tương lai của năng lượng tái t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7400" y="381000"/>
            <a:ext cx="8077200" cy="1938992"/>
          </a:xfrm>
          <a:prstGeom prst="rect">
            <a:avLst/>
          </a:prstGeom>
          <a:noFill/>
        </p:spPr>
        <p:txBody>
          <a:bodyPr wrap="square" rtlCol="0">
            <a:spAutoFit/>
          </a:bodyPr>
          <a:lstStyle/>
          <a:p>
            <a:pPr algn="ctr"/>
            <a:r>
              <a:rPr lang="en-US" sz="4000" b="1" u="sng" dirty="0">
                <a:solidFill>
                  <a:srgbClr val="FF0000"/>
                </a:solidFill>
                <a:latin typeface="Arial" pitchFamily="34" charset="0"/>
                <a:cs typeface="Arial" pitchFamily="34" charset="0"/>
              </a:rPr>
              <a:t>BÀI 10</a:t>
            </a:r>
            <a:r>
              <a:rPr lang="en-US" sz="4000" b="1" dirty="0">
                <a:solidFill>
                  <a:srgbClr val="FF0000"/>
                </a:solidFill>
                <a:latin typeface="Arial" pitchFamily="34" charset="0"/>
                <a:cs typeface="Arial" pitchFamily="34" charset="0"/>
              </a:rPr>
              <a:t> </a:t>
            </a:r>
          </a:p>
          <a:p>
            <a:pPr algn="ctr"/>
            <a:r>
              <a:rPr lang="en-US" sz="4000" b="1" dirty="0">
                <a:solidFill>
                  <a:srgbClr val="FF0000"/>
                </a:solidFill>
                <a:latin typeface="Arial" pitchFamily="34" charset="0"/>
                <a:cs typeface="Arial" pitchFamily="34" charset="0"/>
              </a:rPr>
              <a:t>GHÉP CÁC NGUỒN ĐIỆN THÀNH BỘ</a:t>
            </a:r>
          </a:p>
        </p:txBody>
      </p:sp>
    </p:spTree>
    <p:extLst>
      <p:ext uri="{BB962C8B-B14F-4D97-AF65-F5344CB8AC3E}">
        <p14:creationId xmlns:p14="http://schemas.microsoft.com/office/powerpoint/2010/main" val="8809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1553836" y="2406"/>
            <a:ext cx="2637164"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latin typeface="Times New Roman" pitchFamily="18" charset="0"/>
                <a:cs typeface="Times New Roman" pitchFamily="18" charset="0"/>
              </a:rPr>
              <a:t>NỘI DUNG</a:t>
            </a:r>
          </a:p>
        </p:txBody>
      </p:sp>
      <p:grpSp>
        <p:nvGrpSpPr>
          <p:cNvPr id="4" name="Group 3"/>
          <p:cNvGrpSpPr>
            <a:grpSpLocks/>
          </p:cNvGrpSpPr>
          <p:nvPr/>
        </p:nvGrpSpPr>
        <p:grpSpPr bwMode="auto">
          <a:xfrm>
            <a:off x="4267200" y="1725924"/>
            <a:ext cx="5615562" cy="1245877"/>
            <a:chOff x="912" y="1008"/>
            <a:chExt cx="3984" cy="912"/>
          </a:xfrm>
        </p:grpSpPr>
        <p:sp>
          <p:nvSpPr>
            <p:cNvPr id="5" name="AutoShape 4"/>
            <p:cNvSpPr>
              <a:spLocks noChangeArrowheads="1"/>
            </p:cNvSpPr>
            <p:nvPr/>
          </p:nvSpPr>
          <p:spPr bwMode="gray">
            <a:xfrm>
              <a:off x="912" y="1008"/>
              <a:ext cx="3984" cy="912"/>
            </a:xfrm>
            <a:prstGeom prst="roundRect">
              <a:avLst>
                <a:gd name="adj" fmla="val 10889"/>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endParaRPr lang="en-US" sz="2400">
                <a:latin typeface="Arial" pitchFamily="34" charset="0"/>
                <a:cs typeface="Arial" pitchFamily="34" charset="0"/>
              </a:endParaRPr>
            </a:p>
          </p:txBody>
        </p:sp>
        <p:grpSp>
          <p:nvGrpSpPr>
            <p:cNvPr id="6" name="Group 5"/>
            <p:cNvGrpSpPr>
              <a:grpSpLocks/>
            </p:cNvGrpSpPr>
            <p:nvPr/>
          </p:nvGrpSpPr>
          <p:grpSpPr bwMode="auto">
            <a:xfrm>
              <a:off x="999" y="1092"/>
              <a:ext cx="768" cy="746"/>
              <a:chOff x="999" y="1092"/>
              <a:chExt cx="768" cy="746"/>
            </a:xfrm>
          </p:grpSpPr>
          <p:sp>
            <p:nvSpPr>
              <p:cNvPr id="8" name="AutoShape 6"/>
              <p:cNvSpPr>
                <a:spLocks noChangeArrowheads="1"/>
              </p:cNvSpPr>
              <p:nvPr/>
            </p:nvSpPr>
            <p:spPr bwMode="gray">
              <a:xfrm>
                <a:off x="999" y="1092"/>
                <a:ext cx="768" cy="746"/>
              </a:xfrm>
              <a:prstGeom prst="roundRect">
                <a:avLst>
                  <a:gd name="adj" fmla="val 11921"/>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endParaRPr lang="en-US" sz="2400">
                  <a:latin typeface="Arial" pitchFamily="34" charset="0"/>
                  <a:cs typeface="Arial" pitchFamily="34" charset="0"/>
                </a:endParaRPr>
              </a:p>
            </p:txBody>
          </p:sp>
          <p:sp>
            <p:nvSpPr>
              <p:cNvPr id="9" name="Freeform 7"/>
              <p:cNvSpPr>
                <a:spLocks/>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ln/>
            </p:spPr>
            <p:style>
              <a:lnRef idx="2">
                <a:schemeClr val="accent5"/>
              </a:lnRef>
              <a:fillRef idx="1">
                <a:schemeClr val="lt1"/>
              </a:fillRef>
              <a:effectRef idx="0">
                <a:schemeClr val="accent5"/>
              </a:effectRef>
              <a:fontRef idx="minor">
                <a:schemeClr val="dk1"/>
              </a:fontRef>
            </p:style>
            <p:txBody>
              <a:bodyPr/>
              <a:lstStyle/>
              <a:p>
                <a:endParaRPr lang="en-US" sz="2400">
                  <a:latin typeface="Arial" pitchFamily="34" charset="0"/>
                  <a:cs typeface="Arial" pitchFamily="34" charset="0"/>
                </a:endParaRPr>
              </a:p>
            </p:txBody>
          </p:sp>
          <p:sp>
            <p:nvSpPr>
              <p:cNvPr id="10" name="Text Box 8"/>
              <p:cNvSpPr txBox="1">
                <a:spLocks noChangeArrowheads="1"/>
              </p:cNvSpPr>
              <p:nvPr/>
            </p:nvSpPr>
            <p:spPr bwMode="gray">
              <a:xfrm>
                <a:off x="1248" y="1295"/>
                <a:ext cx="253" cy="338"/>
              </a:xfrm>
              <a:prstGeom prst="rect">
                <a:avLst/>
              </a:prstGeom>
              <a:ln/>
            </p:spPr>
            <p:style>
              <a:lnRef idx="2">
                <a:schemeClr val="accent5"/>
              </a:lnRef>
              <a:fillRef idx="1">
                <a:schemeClr val="lt1"/>
              </a:fillRef>
              <a:effectRef idx="0">
                <a:schemeClr val="accent5"/>
              </a:effectRef>
              <a:fontRef idx="minor">
                <a:schemeClr val="dk1"/>
              </a:fontRef>
            </p:style>
            <p:txBody>
              <a:bodyPr wrap="none">
                <a:spAutoFit/>
              </a:bodyPr>
              <a:lstStyle/>
              <a:p>
                <a:pPr algn="ctr" eaLnBrk="0" hangingPunct="0"/>
                <a:r>
                  <a:rPr lang="en-US" sz="2400" dirty="0">
                    <a:solidFill>
                      <a:schemeClr val="accent3"/>
                    </a:solidFill>
                    <a:effectLst>
                      <a:outerShdw blurRad="38100" dist="38100" dir="2700000" algn="tl">
                        <a:srgbClr val="C0C0C0"/>
                      </a:outerShdw>
                    </a:effectLst>
                    <a:latin typeface="Arial" pitchFamily="34" charset="0"/>
                    <a:cs typeface="Arial" pitchFamily="34" charset="0"/>
                  </a:rPr>
                  <a:t>1</a:t>
                </a:r>
              </a:p>
            </p:txBody>
          </p:sp>
        </p:grpSp>
        <p:sp>
          <p:nvSpPr>
            <p:cNvPr id="7" name="Text Box 9"/>
            <p:cNvSpPr txBox="1">
              <a:spLocks noChangeArrowheads="1"/>
            </p:cNvSpPr>
            <p:nvPr/>
          </p:nvSpPr>
          <p:spPr bwMode="gray">
            <a:xfrm>
              <a:off x="1767" y="1182"/>
              <a:ext cx="3129" cy="338"/>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0" hangingPunct="0"/>
              <a:r>
                <a:rPr lang="en-US" sz="2400" i="1" dirty="0" err="1">
                  <a:solidFill>
                    <a:srgbClr val="5D8223"/>
                  </a:solidFill>
                  <a:latin typeface="Arial" pitchFamily="34" charset="0"/>
                  <a:cs typeface="Arial" pitchFamily="34" charset="0"/>
                </a:rPr>
                <a:t>Bộ</a:t>
              </a:r>
              <a:r>
                <a:rPr lang="en-US" sz="2400" i="1" dirty="0">
                  <a:solidFill>
                    <a:srgbClr val="5D8223"/>
                  </a:solidFill>
                  <a:latin typeface="Arial" pitchFamily="34" charset="0"/>
                  <a:cs typeface="Arial" pitchFamily="34" charset="0"/>
                </a:rPr>
                <a:t> </a:t>
              </a:r>
              <a:r>
                <a:rPr lang="en-US" sz="2400" i="1" dirty="0" err="1">
                  <a:solidFill>
                    <a:srgbClr val="5D8223"/>
                  </a:solidFill>
                  <a:latin typeface="Arial" pitchFamily="34" charset="0"/>
                  <a:cs typeface="Arial" pitchFamily="34" charset="0"/>
                </a:rPr>
                <a:t>nguồn</a:t>
              </a:r>
              <a:r>
                <a:rPr lang="en-US" sz="2400" i="1" dirty="0">
                  <a:solidFill>
                    <a:srgbClr val="5D8223"/>
                  </a:solidFill>
                  <a:latin typeface="Arial" pitchFamily="34" charset="0"/>
                  <a:cs typeface="Arial" pitchFamily="34" charset="0"/>
                </a:rPr>
                <a:t> </a:t>
              </a:r>
              <a:r>
                <a:rPr lang="en-US" sz="2400" i="1" dirty="0" err="1">
                  <a:solidFill>
                    <a:srgbClr val="5D8223"/>
                  </a:solidFill>
                  <a:latin typeface="Arial" pitchFamily="34" charset="0"/>
                  <a:cs typeface="Arial" pitchFamily="34" charset="0"/>
                </a:rPr>
                <a:t>nối</a:t>
              </a:r>
              <a:r>
                <a:rPr lang="en-US" sz="2400" i="1" dirty="0">
                  <a:solidFill>
                    <a:srgbClr val="5D8223"/>
                  </a:solidFill>
                  <a:latin typeface="Arial" pitchFamily="34" charset="0"/>
                  <a:cs typeface="Arial" pitchFamily="34" charset="0"/>
                </a:rPr>
                <a:t> </a:t>
              </a:r>
              <a:r>
                <a:rPr lang="en-US" sz="2400" i="1" dirty="0" err="1">
                  <a:solidFill>
                    <a:srgbClr val="5D8223"/>
                  </a:solidFill>
                  <a:latin typeface="Arial" pitchFamily="34" charset="0"/>
                  <a:cs typeface="Arial" pitchFamily="34" charset="0"/>
                </a:rPr>
                <a:t>tiếp</a:t>
              </a:r>
              <a:endParaRPr lang="en-US" sz="2400" i="1" dirty="0">
                <a:solidFill>
                  <a:srgbClr val="5D8223"/>
                </a:solidFill>
                <a:latin typeface="Arial" pitchFamily="34" charset="0"/>
                <a:cs typeface="Arial" pitchFamily="34" charset="0"/>
              </a:endParaRPr>
            </a:p>
          </p:txBody>
        </p:sp>
      </p:grpSp>
      <p:grpSp>
        <p:nvGrpSpPr>
          <p:cNvPr id="11" name="Group 10"/>
          <p:cNvGrpSpPr>
            <a:grpSpLocks/>
          </p:cNvGrpSpPr>
          <p:nvPr/>
        </p:nvGrpSpPr>
        <p:grpSpPr bwMode="auto">
          <a:xfrm>
            <a:off x="4343400" y="3554724"/>
            <a:ext cx="5615562" cy="1245877"/>
            <a:chOff x="912" y="2016"/>
            <a:chExt cx="3984" cy="912"/>
          </a:xfrm>
        </p:grpSpPr>
        <p:sp>
          <p:nvSpPr>
            <p:cNvPr id="12" name="AutoShape 11"/>
            <p:cNvSpPr>
              <a:spLocks noChangeArrowheads="1"/>
            </p:cNvSpPr>
            <p:nvPr/>
          </p:nvSpPr>
          <p:spPr bwMode="gray">
            <a:xfrm>
              <a:off x="912" y="2016"/>
              <a:ext cx="3984" cy="912"/>
            </a:xfrm>
            <a:prstGeom prst="roundRect">
              <a:avLst>
                <a:gd name="adj" fmla="val 10889"/>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sz="2400">
                <a:latin typeface="Arial" pitchFamily="34" charset="0"/>
                <a:cs typeface="Arial" pitchFamily="34" charset="0"/>
              </a:endParaRPr>
            </a:p>
          </p:txBody>
        </p:sp>
        <p:grpSp>
          <p:nvGrpSpPr>
            <p:cNvPr id="13" name="Group 12"/>
            <p:cNvGrpSpPr>
              <a:grpSpLocks/>
            </p:cNvGrpSpPr>
            <p:nvPr/>
          </p:nvGrpSpPr>
          <p:grpSpPr bwMode="auto">
            <a:xfrm>
              <a:off x="999" y="2100"/>
              <a:ext cx="768" cy="746"/>
              <a:chOff x="999" y="2100"/>
              <a:chExt cx="768" cy="746"/>
            </a:xfrm>
          </p:grpSpPr>
          <p:sp>
            <p:nvSpPr>
              <p:cNvPr id="15" name="AutoShape 13"/>
              <p:cNvSpPr>
                <a:spLocks noChangeArrowheads="1"/>
              </p:cNvSpPr>
              <p:nvPr/>
            </p:nvSpPr>
            <p:spPr bwMode="gray">
              <a:xfrm>
                <a:off x="999" y="2100"/>
                <a:ext cx="768" cy="746"/>
              </a:xfrm>
              <a:prstGeom prst="roundRect">
                <a:avLst>
                  <a:gd name="adj" fmla="val 11921"/>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sz="2400">
                  <a:latin typeface="Arial" pitchFamily="34" charset="0"/>
                  <a:cs typeface="Arial" pitchFamily="34" charset="0"/>
                </a:endParaRPr>
              </a:p>
            </p:txBody>
          </p:sp>
          <p:sp>
            <p:nvSpPr>
              <p:cNvPr id="16" name="Freeform 14"/>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ln/>
            </p:spPr>
            <p:style>
              <a:lnRef idx="1">
                <a:schemeClr val="accent2"/>
              </a:lnRef>
              <a:fillRef idx="2">
                <a:schemeClr val="accent2"/>
              </a:fillRef>
              <a:effectRef idx="1">
                <a:schemeClr val="accent2"/>
              </a:effectRef>
              <a:fontRef idx="minor">
                <a:schemeClr val="dk1"/>
              </a:fontRef>
            </p:style>
            <p:txBody>
              <a:bodyPr/>
              <a:lstStyle/>
              <a:p>
                <a:endParaRPr lang="en-US" sz="2400">
                  <a:latin typeface="Arial" pitchFamily="34" charset="0"/>
                  <a:cs typeface="Arial" pitchFamily="34" charset="0"/>
                </a:endParaRPr>
              </a:p>
            </p:txBody>
          </p:sp>
          <p:sp>
            <p:nvSpPr>
              <p:cNvPr id="17" name="Text Box 15"/>
              <p:cNvSpPr txBox="1">
                <a:spLocks noChangeArrowheads="1"/>
              </p:cNvSpPr>
              <p:nvPr/>
            </p:nvSpPr>
            <p:spPr bwMode="gray">
              <a:xfrm>
                <a:off x="1248" y="2304"/>
                <a:ext cx="253" cy="338"/>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pPr algn="ctr" eaLnBrk="0" hangingPunct="0"/>
                <a:r>
                  <a:rPr lang="en-US" sz="2400">
                    <a:solidFill>
                      <a:schemeClr val="tx1"/>
                    </a:solidFill>
                    <a:effectLst>
                      <a:outerShdw blurRad="38100" dist="38100" dir="2700000" algn="tl">
                        <a:srgbClr val="C0C0C0"/>
                      </a:outerShdw>
                    </a:effectLst>
                    <a:latin typeface="Arial" pitchFamily="34" charset="0"/>
                    <a:cs typeface="Arial" pitchFamily="34" charset="0"/>
                  </a:rPr>
                  <a:t>2</a:t>
                </a:r>
              </a:p>
            </p:txBody>
          </p:sp>
        </p:grpSp>
        <p:sp>
          <p:nvSpPr>
            <p:cNvPr id="14" name="Text Box 16"/>
            <p:cNvSpPr txBox="1">
              <a:spLocks noChangeArrowheads="1"/>
            </p:cNvSpPr>
            <p:nvPr/>
          </p:nvSpPr>
          <p:spPr bwMode="gray">
            <a:xfrm>
              <a:off x="1872" y="2163"/>
              <a:ext cx="2928" cy="33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eaLnBrk="0" hangingPunct="0"/>
              <a:r>
                <a:rPr lang="en-US" sz="2400" i="1" dirty="0" err="1">
                  <a:solidFill>
                    <a:schemeClr val="tx1"/>
                  </a:solidFill>
                  <a:latin typeface="Arial" pitchFamily="34" charset="0"/>
                  <a:cs typeface="Arial" pitchFamily="34" charset="0"/>
                </a:rPr>
                <a:t>Bộ</a:t>
              </a:r>
              <a:r>
                <a:rPr lang="en-US" sz="2400" i="1" dirty="0">
                  <a:solidFill>
                    <a:schemeClr val="tx1"/>
                  </a:solidFill>
                  <a:latin typeface="Arial" pitchFamily="34" charset="0"/>
                  <a:cs typeface="Arial" pitchFamily="34" charset="0"/>
                </a:rPr>
                <a:t> </a:t>
              </a:r>
              <a:r>
                <a:rPr lang="en-US" sz="2400" i="1" dirty="0" err="1">
                  <a:solidFill>
                    <a:schemeClr val="tx1"/>
                  </a:solidFill>
                  <a:latin typeface="Arial" pitchFamily="34" charset="0"/>
                  <a:cs typeface="Arial" pitchFamily="34" charset="0"/>
                </a:rPr>
                <a:t>nguồn</a:t>
              </a:r>
              <a:r>
                <a:rPr lang="en-US" sz="2400" i="1" dirty="0">
                  <a:solidFill>
                    <a:schemeClr val="tx1"/>
                  </a:solidFill>
                  <a:latin typeface="Arial" pitchFamily="34" charset="0"/>
                  <a:cs typeface="Arial" pitchFamily="34" charset="0"/>
                </a:rPr>
                <a:t> song </a:t>
              </a:r>
              <a:r>
                <a:rPr lang="en-US" sz="2400" i="1" dirty="0" err="1">
                  <a:solidFill>
                    <a:schemeClr val="tx1"/>
                  </a:solidFill>
                  <a:latin typeface="Arial" pitchFamily="34" charset="0"/>
                  <a:cs typeface="Arial" pitchFamily="34" charset="0"/>
                </a:rPr>
                <a:t>song</a:t>
              </a:r>
              <a:endParaRPr lang="en-US" sz="2400" i="1" dirty="0">
                <a:solidFill>
                  <a:schemeClr val="tx1"/>
                </a:solidFill>
                <a:latin typeface="Arial" pitchFamily="34" charset="0"/>
                <a:cs typeface="Arial" pitchFamily="34" charset="0"/>
              </a:endParaRPr>
            </a:p>
          </p:txBody>
        </p:sp>
      </p:grpSp>
    </p:spTree>
    <p:extLst>
      <p:ext uri="{BB962C8B-B14F-4D97-AF65-F5344CB8AC3E}">
        <p14:creationId xmlns:p14="http://schemas.microsoft.com/office/powerpoint/2010/main" val="155396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507506" y="0"/>
            <a:ext cx="4740895" cy="7540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latin typeface="Times New Roman" pitchFamily="18" charset="0"/>
                <a:cs typeface="Times New Roman" pitchFamily="18" charset="0"/>
              </a:rPr>
              <a:t>I. </a:t>
            </a:r>
            <a:r>
              <a:rPr lang="en-US" sz="3200" dirty="0" err="1">
                <a:solidFill>
                  <a:schemeClr val="bg1"/>
                </a:solidFill>
                <a:latin typeface="Times New Roman" pitchFamily="18" charset="0"/>
                <a:cs typeface="Times New Roman" pitchFamily="18" charset="0"/>
              </a:rPr>
              <a:t>Bộ</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nguồn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nối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tiếp</a:t>
            </a:r>
            <a:endParaRPr lang="en-US" sz="3200" dirty="0">
              <a:solidFill>
                <a:schemeClr val="bg1"/>
              </a:solidFill>
              <a:latin typeface="Times New Roman" pitchFamily="18" charset="0"/>
              <a:cs typeface="Times New Roman" pitchFamily="18" charset="0"/>
            </a:endParaRPr>
          </a:p>
        </p:txBody>
      </p:sp>
      <p:sp>
        <p:nvSpPr>
          <p:cNvPr id="2" name="Rectangle 1"/>
          <p:cNvSpPr/>
          <p:nvPr/>
        </p:nvSpPr>
        <p:spPr>
          <a:xfrm>
            <a:off x="1502290" y="982662"/>
            <a:ext cx="4898510" cy="534193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endParaRPr lang="en-US" dirty="0"/>
          </a:p>
          <a:p>
            <a:r>
              <a:rPr lang="en-US" sz="2400" u="sng" dirty="0">
                <a:latin typeface="Arial" pitchFamily="34" charset="0"/>
                <a:cs typeface="Arial" pitchFamily="34" charset="0"/>
              </a:rPr>
              <a:t>1.Sơ </a:t>
            </a:r>
            <a:r>
              <a:rPr lang="en-US" sz="2400" u="sng" dirty="0" err="1">
                <a:latin typeface="Arial" pitchFamily="34" charset="0"/>
                <a:cs typeface="Arial" pitchFamily="34" charset="0"/>
              </a:rPr>
              <a:t>đồ</a:t>
            </a:r>
            <a:r>
              <a:rPr lang="en-US" sz="2400" u="sng" dirty="0">
                <a:latin typeface="Arial" pitchFamily="34" charset="0"/>
                <a:cs typeface="Arial" pitchFamily="34" charset="0"/>
              </a:rPr>
              <a:t> </a:t>
            </a:r>
            <a:r>
              <a:rPr lang="en-US" sz="2400" u="sng" dirty="0" err="1">
                <a:latin typeface="Arial" pitchFamily="34" charset="0"/>
                <a:cs typeface="Arial" pitchFamily="34" charset="0"/>
              </a:rPr>
              <a:t>mạch</a:t>
            </a:r>
            <a:endParaRPr lang="en-US" sz="2400" u="sng" dirty="0">
              <a:latin typeface="Arial" pitchFamily="34" charset="0"/>
              <a:cs typeface="Arial" pitchFamily="34" charset="0"/>
            </a:endParaRP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algn="ctr"/>
            <a:endParaRPr lang="en-US" dirty="0"/>
          </a:p>
          <a:p>
            <a:pPr algn="ctr"/>
            <a:endParaRPr lang="en-US" dirty="0"/>
          </a:p>
          <a:p>
            <a:pPr algn="ctr"/>
            <a:endParaRPr lang="en-US" dirty="0"/>
          </a:p>
          <a:p>
            <a:pPr algn="ctr"/>
            <a:endParaRPr lang="en-US" dirty="0"/>
          </a:p>
        </p:txBody>
      </p:sp>
      <p:grpSp>
        <p:nvGrpSpPr>
          <p:cNvPr id="19" name="Group 7"/>
          <p:cNvGrpSpPr>
            <a:grpSpLocks/>
          </p:cNvGrpSpPr>
          <p:nvPr/>
        </p:nvGrpSpPr>
        <p:grpSpPr bwMode="auto">
          <a:xfrm>
            <a:off x="1479430" y="1447801"/>
            <a:ext cx="4616570" cy="930275"/>
            <a:chOff x="2976" y="1104"/>
            <a:chExt cx="2544" cy="586"/>
          </a:xfrm>
        </p:grpSpPr>
        <p:grpSp>
          <p:nvGrpSpPr>
            <p:cNvPr id="20" name="Group 8"/>
            <p:cNvGrpSpPr>
              <a:grpSpLocks/>
            </p:cNvGrpSpPr>
            <p:nvPr/>
          </p:nvGrpSpPr>
          <p:grpSpPr bwMode="auto">
            <a:xfrm>
              <a:off x="3120" y="1104"/>
              <a:ext cx="2208" cy="432"/>
              <a:chOff x="3120" y="1056"/>
              <a:chExt cx="2208" cy="432"/>
            </a:xfrm>
          </p:grpSpPr>
          <p:grpSp>
            <p:nvGrpSpPr>
              <p:cNvPr id="26" name="Group 9"/>
              <p:cNvGrpSpPr>
                <a:grpSpLocks/>
              </p:cNvGrpSpPr>
              <p:nvPr/>
            </p:nvGrpSpPr>
            <p:grpSpPr bwMode="auto">
              <a:xfrm>
                <a:off x="3120" y="1056"/>
                <a:ext cx="2208" cy="432"/>
                <a:chOff x="3120" y="1056"/>
                <a:chExt cx="2208" cy="432"/>
              </a:xfrm>
            </p:grpSpPr>
            <p:grpSp>
              <p:nvGrpSpPr>
                <p:cNvPr id="33" name="Group 10"/>
                <p:cNvGrpSpPr>
                  <a:grpSpLocks/>
                </p:cNvGrpSpPr>
                <p:nvPr/>
              </p:nvGrpSpPr>
              <p:grpSpPr bwMode="auto">
                <a:xfrm>
                  <a:off x="3120" y="1296"/>
                  <a:ext cx="2208" cy="192"/>
                  <a:chOff x="3120" y="1296"/>
                  <a:chExt cx="2208" cy="192"/>
                </a:xfrm>
              </p:grpSpPr>
              <p:grpSp>
                <p:nvGrpSpPr>
                  <p:cNvPr id="37" name="Group 11"/>
                  <p:cNvGrpSpPr>
                    <a:grpSpLocks/>
                  </p:cNvGrpSpPr>
                  <p:nvPr/>
                </p:nvGrpSpPr>
                <p:grpSpPr bwMode="auto">
                  <a:xfrm>
                    <a:off x="3648" y="1296"/>
                    <a:ext cx="48" cy="192"/>
                    <a:chOff x="3792" y="1296"/>
                    <a:chExt cx="48" cy="192"/>
                  </a:xfrm>
                </p:grpSpPr>
                <p:sp>
                  <p:nvSpPr>
                    <p:cNvPr id="59" name="Line 12"/>
                    <p:cNvSpPr>
                      <a:spLocks noChangeShapeType="1"/>
                    </p:cNvSpPr>
                    <p:nvPr/>
                  </p:nvSpPr>
                  <p:spPr bwMode="auto">
                    <a:xfrm flipH="1">
                      <a:off x="3792" y="1296"/>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13"/>
                    <p:cNvSpPr>
                      <a:spLocks noChangeShapeType="1"/>
                    </p:cNvSpPr>
                    <p:nvPr/>
                  </p:nvSpPr>
                  <p:spPr bwMode="auto">
                    <a:xfrm>
                      <a:off x="3840" y="1344"/>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8" name="Group 14"/>
                  <p:cNvGrpSpPr>
                    <a:grpSpLocks/>
                  </p:cNvGrpSpPr>
                  <p:nvPr/>
                </p:nvGrpSpPr>
                <p:grpSpPr bwMode="auto">
                  <a:xfrm>
                    <a:off x="4032" y="1296"/>
                    <a:ext cx="48" cy="192"/>
                    <a:chOff x="3792" y="1296"/>
                    <a:chExt cx="48" cy="192"/>
                  </a:xfrm>
                </p:grpSpPr>
                <p:sp>
                  <p:nvSpPr>
                    <p:cNvPr id="57" name="Line 15"/>
                    <p:cNvSpPr>
                      <a:spLocks noChangeShapeType="1"/>
                    </p:cNvSpPr>
                    <p:nvPr/>
                  </p:nvSpPr>
                  <p:spPr bwMode="auto">
                    <a:xfrm flipH="1">
                      <a:off x="3792" y="1296"/>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16"/>
                    <p:cNvSpPr>
                      <a:spLocks noChangeShapeType="1"/>
                    </p:cNvSpPr>
                    <p:nvPr/>
                  </p:nvSpPr>
                  <p:spPr bwMode="auto">
                    <a:xfrm>
                      <a:off x="3840" y="1344"/>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 name="Group 17"/>
                  <p:cNvGrpSpPr>
                    <a:grpSpLocks/>
                  </p:cNvGrpSpPr>
                  <p:nvPr/>
                </p:nvGrpSpPr>
                <p:grpSpPr bwMode="auto">
                  <a:xfrm>
                    <a:off x="4896" y="1296"/>
                    <a:ext cx="48" cy="192"/>
                    <a:chOff x="3792" y="1296"/>
                    <a:chExt cx="48" cy="192"/>
                  </a:xfrm>
                </p:grpSpPr>
                <p:sp>
                  <p:nvSpPr>
                    <p:cNvPr id="55" name="Line 18"/>
                    <p:cNvSpPr>
                      <a:spLocks noChangeShapeType="1"/>
                    </p:cNvSpPr>
                    <p:nvPr/>
                  </p:nvSpPr>
                  <p:spPr bwMode="auto">
                    <a:xfrm flipH="1">
                      <a:off x="3792" y="1296"/>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19"/>
                    <p:cNvSpPr>
                      <a:spLocks noChangeShapeType="1"/>
                    </p:cNvSpPr>
                    <p:nvPr/>
                  </p:nvSpPr>
                  <p:spPr bwMode="auto">
                    <a:xfrm>
                      <a:off x="3840" y="1344"/>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0" name="Line 20"/>
                  <p:cNvSpPr>
                    <a:spLocks noChangeShapeType="1"/>
                  </p:cNvSpPr>
                  <p:nvPr/>
                </p:nvSpPr>
                <p:spPr bwMode="auto">
                  <a:xfrm>
                    <a:off x="3168" y="1392"/>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21"/>
                  <p:cNvSpPr>
                    <a:spLocks noChangeShapeType="1"/>
                  </p:cNvSpPr>
                  <p:nvPr/>
                </p:nvSpPr>
                <p:spPr bwMode="auto">
                  <a:xfrm>
                    <a:off x="3696" y="1392"/>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22"/>
                  <p:cNvSpPr>
                    <a:spLocks noChangeShapeType="1"/>
                  </p:cNvSpPr>
                  <p:nvPr/>
                </p:nvSpPr>
                <p:spPr bwMode="auto">
                  <a:xfrm>
                    <a:off x="4080" y="1392"/>
                    <a:ext cx="1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23"/>
                  <p:cNvSpPr>
                    <a:spLocks noChangeShapeType="1"/>
                  </p:cNvSpPr>
                  <p:nvPr/>
                </p:nvSpPr>
                <p:spPr bwMode="auto">
                  <a:xfrm>
                    <a:off x="4224" y="1392"/>
                    <a:ext cx="432"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24"/>
                  <p:cNvSpPr>
                    <a:spLocks noChangeShapeType="1"/>
                  </p:cNvSpPr>
                  <p:nvPr/>
                </p:nvSpPr>
                <p:spPr bwMode="auto">
                  <a:xfrm>
                    <a:off x="4656" y="1392"/>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25"/>
                  <p:cNvSpPr>
                    <a:spLocks noChangeShapeType="1"/>
                  </p:cNvSpPr>
                  <p:nvPr/>
                </p:nvSpPr>
                <p:spPr bwMode="auto">
                  <a:xfrm>
                    <a:off x="4944" y="1392"/>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AutoShape 26"/>
                  <p:cNvSpPr>
                    <a:spLocks noChangeArrowheads="1"/>
                  </p:cNvSpPr>
                  <p:nvPr/>
                </p:nvSpPr>
                <p:spPr bwMode="auto">
                  <a:xfrm>
                    <a:off x="4224" y="1362"/>
                    <a:ext cx="48" cy="48"/>
                  </a:xfrm>
                  <a:prstGeom prst="flowChartConnector">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AutoShape 27"/>
                  <p:cNvSpPr>
                    <a:spLocks noChangeArrowheads="1"/>
                  </p:cNvSpPr>
                  <p:nvPr/>
                </p:nvSpPr>
                <p:spPr bwMode="auto">
                  <a:xfrm>
                    <a:off x="3810" y="1365"/>
                    <a:ext cx="48" cy="48"/>
                  </a:xfrm>
                  <a:prstGeom prst="flowChartConnector">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AutoShape 28"/>
                  <p:cNvSpPr>
                    <a:spLocks noChangeArrowheads="1"/>
                  </p:cNvSpPr>
                  <p:nvPr/>
                </p:nvSpPr>
                <p:spPr bwMode="auto">
                  <a:xfrm>
                    <a:off x="4704" y="1365"/>
                    <a:ext cx="48" cy="48"/>
                  </a:xfrm>
                  <a:prstGeom prst="flowChartConnector">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9" name="Group 29"/>
                  <p:cNvGrpSpPr>
                    <a:grpSpLocks/>
                  </p:cNvGrpSpPr>
                  <p:nvPr/>
                </p:nvGrpSpPr>
                <p:grpSpPr bwMode="auto">
                  <a:xfrm>
                    <a:off x="3120" y="1344"/>
                    <a:ext cx="96" cy="96"/>
                    <a:chOff x="3120" y="1200"/>
                    <a:chExt cx="96" cy="96"/>
                  </a:xfrm>
                </p:grpSpPr>
                <p:sp>
                  <p:nvSpPr>
                    <p:cNvPr id="53" name="AutoShape 30"/>
                    <p:cNvSpPr>
                      <a:spLocks noChangeArrowheads="1"/>
                    </p:cNvSpPr>
                    <p:nvPr/>
                  </p:nvSpPr>
                  <p:spPr bwMode="auto">
                    <a:xfrm>
                      <a:off x="3150" y="1218"/>
                      <a:ext cx="48" cy="48"/>
                    </a:xfrm>
                    <a:prstGeom prst="flowChartConnector">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31"/>
                    <p:cNvSpPr>
                      <a:spLocks noChangeShapeType="1"/>
                    </p:cNvSpPr>
                    <p:nvPr/>
                  </p:nvSpPr>
                  <p:spPr bwMode="auto">
                    <a:xfrm flipV="1">
                      <a:off x="3120" y="120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 name="Group 32"/>
                  <p:cNvGrpSpPr>
                    <a:grpSpLocks/>
                  </p:cNvGrpSpPr>
                  <p:nvPr/>
                </p:nvGrpSpPr>
                <p:grpSpPr bwMode="auto">
                  <a:xfrm>
                    <a:off x="5232" y="1344"/>
                    <a:ext cx="96" cy="96"/>
                    <a:chOff x="3120" y="1200"/>
                    <a:chExt cx="96" cy="96"/>
                  </a:xfrm>
                </p:grpSpPr>
                <p:sp>
                  <p:nvSpPr>
                    <p:cNvPr id="51" name="AutoShape 33"/>
                    <p:cNvSpPr>
                      <a:spLocks noChangeArrowheads="1"/>
                    </p:cNvSpPr>
                    <p:nvPr/>
                  </p:nvSpPr>
                  <p:spPr bwMode="auto">
                    <a:xfrm>
                      <a:off x="3150" y="1218"/>
                      <a:ext cx="48" cy="48"/>
                    </a:xfrm>
                    <a:prstGeom prst="flowChartConnector">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34"/>
                    <p:cNvSpPr>
                      <a:spLocks noChangeShapeType="1"/>
                    </p:cNvSpPr>
                    <p:nvPr/>
                  </p:nvSpPr>
                  <p:spPr bwMode="auto">
                    <a:xfrm flipV="1">
                      <a:off x="3120" y="120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4" name="Rectangle 35"/>
                <p:cNvSpPr>
                  <a:spLocks noChangeArrowheads="1"/>
                </p:cNvSpPr>
                <p:nvPr/>
              </p:nvSpPr>
              <p:spPr bwMode="auto">
                <a:xfrm>
                  <a:off x="3860" y="1056"/>
                  <a:ext cx="40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a:latin typeface="UVN Mua Thu" pitchFamily="66" charset="0"/>
                    </a:rPr>
                    <a:t>E</a:t>
                  </a:r>
                  <a:r>
                    <a:rPr lang="en-US" sz="2000" baseline="-25000">
                      <a:latin typeface="Arial" charset="0"/>
                    </a:rPr>
                    <a:t>2</a:t>
                  </a:r>
                  <a:r>
                    <a:rPr lang="en-US" sz="2000">
                      <a:latin typeface="Arial" charset="0"/>
                    </a:rPr>
                    <a:t>, </a:t>
                  </a:r>
                  <a:r>
                    <a:rPr lang="en-US" sz="2000"/>
                    <a:t>r</a:t>
                  </a:r>
                  <a:r>
                    <a:rPr lang="en-US" sz="2000" baseline="-25000">
                      <a:latin typeface="Arial" charset="0"/>
                    </a:rPr>
                    <a:t>2</a:t>
                  </a:r>
                </a:p>
              </p:txBody>
            </p:sp>
            <p:sp>
              <p:nvSpPr>
                <p:cNvPr id="35" name="Rectangle 36"/>
                <p:cNvSpPr>
                  <a:spLocks noChangeArrowheads="1"/>
                </p:cNvSpPr>
                <p:nvPr/>
              </p:nvSpPr>
              <p:spPr bwMode="auto">
                <a:xfrm>
                  <a:off x="3312" y="1056"/>
                  <a:ext cx="40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a:latin typeface="UVN Mua Thu" pitchFamily="66" charset="0"/>
                    </a:rPr>
                    <a:t>E</a:t>
                  </a:r>
                  <a:r>
                    <a:rPr lang="en-US" sz="2000" baseline="-25000">
                      <a:latin typeface="Arial" charset="0"/>
                    </a:rPr>
                    <a:t>1</a:t>
                  </a:r>
                  <a:r>
                    <a:rPr lang="en-US" sz="2000">
                      <a:latin typeface="Arial" charset="0"/>
                    </a:rPr>
                    <a:t>, </a:t>
                  </a:r>
                  <a:r>
                    <a:rPr lang="en-US" sz="2000"/>
                    <a:t>r</a:t>
                  </a:r>
                  <a:r>
                    <a:rPr lang="en-US" sz="2000" baseline="-25000">
                      <a:latin typeface="Arial" charset="0"/>
                    </a:rPr>
                    <a:t>1</a:t>
                  </a:r>
                </a:p>
              </p:txBody>
            </p:sp>
            <p:sp>
              <p:nvSpPr>
                <p:cNvPr id="36" name="Rectangle 37"/>
                <p:cNvSpPr>
                  <a:spLocks noChangeArrowheads="1"/>
                </p:cNvSpPr>
                <p:nvPr/>
              </p:nvSpPr>
              <p:spPr bwMode="auto">
                <a:xfrm>
                  <a:off x="4608" y="1056"/>
                  <a:ext cx="40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a:latin typeface="UVN Mua Thu" pitchFamily="66" charset="0"/>
                    </a:rPr>
                    <a:t>E</a:t>
                  </a:r>
                  <a:r>
                    <a:rPr lang="en-US" sz="2000" baseline="-25000">
                      <a:latin typeface="Arial" charset="0"/>
                    </a:rPr>
                    <a:t>n</a:t>
                  </a:r>
                  <a:r>
                    <a:rPr lang="en-US" sz="2000">
                      <a:latin typeface="Arial" charset="0"/>
                    </a:rPr>
                    <a:t>, </a:t>
                  </a:r>
                  <a:r>
                    <a:rPr lang="en-US" sz="2000"/>
                    <a:t>r</a:t>
                  </a:r>
                  <a:r>
                    <a:rPr lang="en-US" sz="2000" baseline="-25000">
                      <a:latin typeface="Arial" charset="0"/>
                    </a:rPr>
                    <a:t>n</a:t>
                  </a:r>
                </a:p>
              </p:txBody>
            </p:sp>
          </p:grpSp>
          <p:sp>
            <p:nvSpPr>
              <p:cNvPr id="27" name="Text Box 38"/>
              <p:cNvSpPr txBox="1">
                <a:spLocks noChangeArrowheads="1"/>
              </p:cNvSpPr>
              <p:nvPr/>
            </p:nvSpPr>
            <p:spPr bwMode="auto">
              <a:xfrm>
                <a:off x="3870" y="1209"/>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800">
                    <a:latin typeface="Arial" charset="0"/>
                  </a:rPr>
                  <a:t>+</a:t>
                </a:r>
              </a:p>
            </p:txBody>
          </p:sp>
          <p:sp>
            <p:nvSpPr>
              <p:cNvPr id="28" name="Text Box 39"/>
              <p:cNvSpPr txBox="1">
                <a:spLocks noChangeArrowheads="1"/>
              </p:cNvSpPr>
              <p:nvPr/>
            </p:nvSpPr>
            <p:spPr bwMode="auto">
              <a:xfrm>
                <a:off x="3474" y="1209"/>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800" dirty="0">
                    <a:latin typeface="Arial" charset="0"/>
                  </a:rPr>
                  <a:t>+</a:t>
                </a:r>
              </a:p>
            </p:txBody>
          </p:sp>
          <p:sp>
            <p:nvSpPr>
              <p:cNvPr id="29" name="Text Box 40"/>
              <p:cNvSpPr txBox="1">
                <a:spLocks noChangeArrowheads="1"/>
              </p:cNvSpPr>
              <p:nvPr/>
            </p:nvSpPr>
            <p:spPr bwMode="auto">
              <a:xfrm>
                <a:off x="4713" y="1209"/>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800">
                    <a:latin typeface="Arial" charset="0"/>
                  </a:rPr>
                  <a:t>+</a:t>
                </a:r>
              </a:p>
            </p:txBody>
          </p:sp>
          <p:sp>
            <p:nvSpPr>
              <p:cNvPr id="30" name="Text Box 41"/>
              <p:cNvSpPr txBox="1">
                <a:spLocks noChangeArrowheads="1"/>
              </p:cNvSpPr>
              <p:nvPr/>
            </p:nvSpPr>
            <p:spPr bwMode="auto">
              <a:xfrm>
                <a:off x="3696" y="120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800">
                    <a:latin typeface="Arial" charset="0"/>
                  </a:rPr>
                  <a:t>-</a:t>
                </a:r>
              </a:p>
            </p:txBody>
          </p:sp>
          <p:sp>
            <p:nvSpPr>
              <p:cNvPr id="31" name="Text Box 42"/>
              <p:cNvSpPr txBox="1">
                <a:spLocks noChangeArrowheads="1"/>
              </p:cNvSpPr>
              <p:nvPr/>
            </p:nvSpPr>
            <p:spPr bwMode="auto">
              <a:xfrm>
                <a:off x="4080" y="1209"/>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800">
                    <a:latin typeface="Arial" charset="0"/>
                  </a:rPr>
                  <a:t>-</a:t>
                </a:r>
              </a:p>
            </p:txBody>
          </p:sp>
          <p:sp>
            <p:nvSpPr>
              <p:cNvPr id="32" name="Text Box 43"/>
              <p:cNvSpPr txBox="1">
                <a:spLocks noChangeArrowheads="1"/>
              </p:cNvSpPr>
              <p:nvPr/>
            </p:nvSpPr>
            <p:spPr bwMode="auto">
              <a:xfrm>
                <a:off x="4944" y="1209"/>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1800">
                    <a:latin typeface="Arial" charset="0"/>
                  </a:rPr>
                  <a:t>-</a:t>
                </a:r>
              </a:p>
            </p:txBody>
          </p:sp>
        </p:grpSp>
        <p:sp>
          <p:nvSpPr>
            <p:cNvPr id="21" name="Text Box 44"/>
            <p:cNvSpPr txBox="1">
              <a:spLocks noChangeArrowheads="1"/>
            </p:cNvSpPr>
            <p:nvPr/>
          </p:nvSpPr>
          <p:spPr bwMode="auto">
            <a:xfrm>
              <a:off x="5280" y="1200"/>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2000">
                  <a:latin typeface="Arial" charset="0"/>
                </a:rPr>
                <a:t>B</a:t>
              </a:r>
            </a:p>
          </p:txBody>
        </p:sp>
        <p:sp>
          <p:nvSpPr>
            <p:cNvPr id="22" name="Text Box 45"/>
            <p:cNvSpPr txBox="1">
              <a:spLocks noChangeArrowheads="1"/>
            </p:cNvSpPr>
            <p:nvPr/>
          </p:nvSpPr>
          <p:spPr bwMode="auto">
            <a:xfrm>
              <a:off x="2976" y="1200"/>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2000">
                  <a:latin typeface="Arial" charset="0"/>
                </a:rPr>
                <a:t>A</a:t>
              </a:r>
            </a:p>
          </p:txBody>
        </p:sp>
        <p:sp>
          <p:nvSpPr>
            <p:cNvPr id="23" name="Text Box 46"/>
            <p:cNvSpPr txBox="1">
              <a:spLocks noChangeArrowheads="1"/>
            </p:cNvSpPr>
            <p:nvPr/>
          </p:nvSpPr>
          <p:spPr bwMode="auto">
            <a:xfrm>
              <a:off x="4128" y="1440"/>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2000">
                  <a:latin typeface="Arial" charset="0"/>
                </a:rPr>
                <a:t>N</a:t>
              </a:r>
            </a:p>
          </p:txBody>
        </p:sp>
        <p:sp>
          <p:nvSpPr>
            <p:cNvPr id="24" name="Text Box 47"/>
            <p:cNvSpPr txBox="1">
              <a:spLocks noChangeArrowheads="1"/>
            </p:cNvSpPr>
            <p:nvPr/>
          </p:nvSpPr>
          <p:spPr bwMode="auto">
            <a:xfrm>
              <a:off x="3744" y="1440"/>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2000">
                  <a:latin typeface="Arial" charset="0"/>
                </a:rPr>
                <a:t>M</a:t>
              </a:r>
            </a:p>
          </p:txBody>
        </p:sp>
        <p:sp>
          <p:nvSpPr>
            <p:cNvPr id="25" name="Text Box 48"/>
            <p:cNvSpPr txBox="1">
              <a:spLocks noChangeArrowheads="1"/>
            </p:cNvSpPr>
            <p:nvPr/>
          </p:nvSpPr>
          <p:spPr bwMode="auto">
            <a:xfrm>
              <a:off x="4608" y="1440"/>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2000">
                  <a:latin typeface="Arial" charset="0"/>
                </a:rPr>
                <a:t>Q</a:t>
              </a:r>
            </a:p>
          </p:txBody>
        </p:sp>
      </p:grpSp>
      <p:sp>
        <p:nvSpPr>
          <p:cNvPr id="18" name="Rectangle 17"/>
          <p:cNvSpPr/>
          <p:nvPr/>
        </p:nvSpPr>
        <p:spPr>
          <a:xfrm>
            <a:off x="6553201" y="1295400"/>
            <a:ext cx="3084057" cy="5029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en-US" sz="2400" u="sng" dirty="0">
                <a:latin typeface="Arial" pitchFamily="34" charset="0"/>
                <a:cs typeface="Arial" pitchFamily="34" charset="0"/>
              </a:rPr>
              <a:t>2. </a:t>
            </a:r>
            <a:r>
              <a:rPr lang="en-US" sz="2400" u="sng" dirty="0" err="1">
                <a:latin typeface="Arial" pitchFamily="34" charset="0"/>
                <a:cs typeface="Arial" pitchFamily="34" charset="0"/>
              </a:rPr>
              <a:t>Đặc</a:t>
            </a:r>
            <a:r>
              <a:rPr lang="en-US" sz="2400" u="sng" dirty="0">
                <a:latin typeface="Arial" pitchFamily="34" charset="0"/>
                <a:cs typeface="Arial" pitchFamily="34" charset="0"/>
              </a:rPr>
              <a:t> </a:t>
            </a:r>
            <a:r>
              <a:rPr lang="en-US" sz="2400" u="sng" dirty="0" err="1">
                <a:latin typeface="Arial" pitchFamily="34" charset="0"/>
                <a:cs typeface="Arial" pitchFamily="34" charset="0"/>
              </a:rPr>
              <a:t>điểm</a:t>
            </a:r>
            <a:r>
              <a:rPr lang="en-US" sz="2400" u="sng" dirty="0">
                <a:latin typeface="Arial" pitchFamily="34" charset="0"/>
                <a:cs typeface="Arial" pitchFamily="34" charset="0"/>
              </a:rPr>
              <a:t> </a:t>
            </a:r>
          </a:p>
          <a:p>
            <a:r>
              <a:rPr lang="en-US" sz="2400" dirty="0" err="1">
                <a:latin typeface="Arial" pitchFamily="34" charset="0"/>
                <a:cs typeface="Arial" pitchFamily="34" charset="0"/>
              </a:rPr>
              <a:t>Gồm</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điện</a:t>
            </a:r>
            <a:r>
              <a:rPr lang="en-US" sz="2400" dirty="0">
                <a:latin typeface="Arial" pitchFamily="34" charset="0"/>
                <a:cs typeface="Arial" pitchFamily="34" charset="0"/>
              </a:rPr>
              <a:t> </a:t>
            </a:r>
            <a:r>
              <a:rPr lang="en-US" sz="2400" dirty="0" err="1">
                <a:latin typeface="Arial" pitchFamily="34" charset="0"/>
                <a:cs typeface="Arial" pitchFamily="34" charset="0"/>
              </a:rPr>
              <a:t>ghép</a:t>
            </a:r>
            <a:r>
              <a:rPr lang="en-US" sz="2400" dirty="0">
                <a:latin typeface="Arial" pitchFamily="34" charset="0"/>
                <a:cs typeface="Arial" pitchFamily="34" charset="0"/>
              </a:rPr>
              <a:t> </a:t>
            </a:r>
            <a:r>
              <a:rPr lang="en-US" sz="2400" dirty="0" err="1">
                <a:latin typeface="Arial" pitchFamily="34" charset="0"/>
                <a:cs typeface="Arial" pitchFamily="34" charset="0"/>
              </a:rPr>
              <a:t>nối</a:t>
            </a:r>
            <a:r>
              <a:rPr lang="en-US" sz="2400" dirty="0">
                <a:latin typeface="Arial" pitchFamily="34" charset="0"/>
                <a:cs typeface="Arial" pitchFamily="34" charset="0"/>
              </a:rPr>
              <a:t> </a:t>
            </a:r>
            <a:r>
              <a:rPr lang="en-US" sz="2400" dirty="0" err="1">
                <a:latin typeface="Arial" pitchFamily="34" charset="0"/>
                <a:cs typeface="Arial" pitchFamily="34" charset="0"/>
              </a:rPr>
              <a:t>tiếp</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nhau</a:t>
            </a:r>
            <a:r>
              <a:rPr lang="en-US" sz="2400" dirty="0">
                <a:latin typeface="Arial" pitchFamily="34" charset="0"/>
                <a:cs typeface="Arial" pitchFamily="34" charset="0"/>
              </a:rPr>
              <a:t>, </a:t>
            </a:r>
            <a:r>
              <a:rPr lang="en-US" sz="2400" dirty="0" err="1">
                <a:latin typeface="Arial" pitchFamily="34" charset="0"/>
                <a:cs typeface="Arial" pitchFamily="34" charset="0"/>
              </a:rPr>
              <a:t>cực</a:t>
            </a:r>
            <a:r>
              <a:rPr lang="en-US" sz="2400" dirty="0">
                <a:latin typeface="Arial" pitchFamily="34" charset="0"/>
                <a:cs typeface="Arial" pitchFamily="34" charset="0"/>
              </a:rPr>
              <a:t> </a:t>
            </a:r>
            <a:r>
              <a:rPr lang="en-US" sz="2400" dirty="0" err="1">
                <a:latin typeface="Arial" pitchFamily="34" charset="0"/>
                <a:cs typeface="Arial" pitchFamily="34" charset="0"/>
              </a:rPr>
              <a:t>âm</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trước</a:t>
            </a:r>
            <a:r>
              <a:rPr lang="en-US" sz="2400" dirty="0">
                <a:latin typeface="Arial" pitchFamily="34" charset="0"/>
                <a:cs typeface="Arial" pitchFamily="34" charset="0"/>
              </a:rPr>
              <a:t> </a:t>
            </a:r>
            <a:r>
              <a:rPr lang="en-US" sz="2400" dirty="0" err="1">
                <a:latin typeface="Arial" pitchFamily="34" charset="0"/>
                <a:cs typeface="Arial" pitchFamily="34" charset="0"/>
              </a:rPr>
              <a:t>nối</a:t>
            </a:r>
            <a:r>
              <a:rPr lang="en-US" sz="2400" dirty="0">
                <a:latin typeface="Arial" pitchFamily="34" charset="0"/>
                <a:cs typeface="Arial" pitchFamily="34" charset="0"/>
              </a:rPr>
              <a:t> </a:t>
            </a:r>
            <a:r>
              <a:rPr lang="en-US" sz="2400" dirty="0" err="1">
                <a:latin typeface="Arial" pitchFamily="34" charset="0"/>
                <a:cs typeface="Arial" pitchFamily="34" charset="0"/>
              </a:rPr>
              <a:t>tiếp</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cực</a:t>
            </a:r>
            <a:r>
              <a:rPr lang="en-US" sz="2400" dirty="0">
                <a:latin typeface="Arial" pitchFamily="34" charset="0"/>
                <a:cs typeface="Arial" pitchFamily="34" charset="0"/>
              </a:rPr>
              <a:t> </a:t>
            </a:r>
            <a:r>
              <a:rPr lang="en-US" sz="2400" dirty="0" err="1">
                <a:latin typeface="Arial" pitchFamily="34" charset="0"/>
                <a:cs typeface="Arial" pitchFamily="34" charset="0"/>
              </a:rPr>
              <a:t>dương</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sau</a:t>
            </a:r>
            <a:r>
              <a:rPr lang="en-US" sz="2400" dirty="0">
                <a:latin typeface="Arial" pitchFamily="34" charset="0"/>
                <a:cs typeface="Arial" pitchFamily="34" charset="0"/>
              </a:rPr>
              <a:t> </a:t>
            </a:r>
            <a:r>
              <a:rPr lang="en-US" sz="2400" dirty="0" err="1">
                <a:latin typeface="Arial" pitchFamily="34" charset="0"/>
                <a:cs typeface="Arial" pitchFamily="34" charset="0"/>
              </a:rPr>
              <a:t>tạo</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dãy</a:t>
            </a:r>
            <a:r>
              <a:rPr lang="en-US" sz="2400" dirty="0">
                <a:latin typeface="Arial" pitchFamily="34" charset="0"/>
                <a:cs typeface="Arial" pitchFamily="34" charset="0"/>
              </a:rPr>
              <a:t> </a:t>
            </a:r>
            <a:r>
              <a:rPr lang="en-US" sz="2400" dirty="0" err="1">
                <a:latin typeface="Arial" pitchFamily="34" charset="0"/>
                <a:cs typeface="Arial" pitchFamily="34" charset="0"/>
              </a:rPr>
              <a:t>liên</a:t>
            </a:r>
            <a:r>
              <a:rPr lang="en-US" sz="2400" dirty="0">
                <a:latin typeface="Arial" pitchFamily="34" charset="0"/>
                <a:cs typeface="Arial" pitchFamily="34" charset="0"/>
              </a:rPr>
              <a:t> </a:t>
            </a:r>
            <a:r>
              <a:rPr lang="en-US" sz="2400" dirty="0" err="1">
                <a:latin typeface="Arial" pitchFamily="34" charset="0"/>
                <a:cs typeface="Arial" pitchFamily="34" charset="0"/>
              </a:rPr>
              <a:t>tiếp</a:t>
            </a:r>
            <a:r>
              <a:rPr lang="en-US" sz="2400" dirty="0">
                <a:latin typeface="Arial" pitchFamily="34" charset="0"/>
                <a:cs typeface="Arial" pitchFamily="34" charset="0"/>
              </a:rPr>
              <a:t>.</a:t>
            </a: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pPr algn="ctr"/>
            <a:r>
              <a:rPr lang="en-US" sz="2400" dirty="0">
                <a:latin typeface="Arial" pitchFamily="34" charset="0"/>
                <a:cs typeface="Arial" pitchFamily="34" charset="0"/>
              </a:rPr>
              <a:t> </a:t>
            </a:r>
          </a:p>
        </p:txBody>
      </p:sp>
      <p:sp>
        <p:nvSpPr>
          <p:cNvPr id="65" name="Text Box 78"/>
          <p:cNvSpPr txBox="1">
            <a:spLocks noChangeArrowheads="1"/>
          </p:cNvSpPr>
          <p:nvPr/>
        </p:nvSpPr>
        <p:spPr bwMode="auto">
          <a:xfrm>
            <a:off x="1527609" y="2590801"/>
            <a:ext cx="2424112"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dirty="0" err="1">
                <a:latin typeface=".VnShelley Allegro" pitchFamily="82" charset="0"/>
              </a:rPr>
              <a:t>E</a:t>
            </a:r>
            <a:r>
              <a:rPr lang="en-US" b="1" baseline="-25000" dirty="0" err="1"/>
              <a:t>b</a:t>
            </a:r>
            <a:r>
              <a:rPr lang="en-US" b="1" dirty="0">
                <a:latin typeface=".VnShelley Allegro" pitchFamily="82" charset="0"/>
              </a:rPr>
              <a:t> = E</a:t>
            </a:r>
            <a:r>
              <a:rPr lang="en-US" b="1" baseline="-25000" dirty="0"/>
              <a:t>1</a:t>
            </a:r>
            <a:r>
              <a:rPr lang="en-US" b="1" dirty="0">
                <a:latin typeface=".VnShelley Allegro" pitchFamily="82" charset="0"/>
              </a:rPr>
              <a:t> + E</a:t>
            </a:r>
            <a:r>
              <a:rPr lang="en-US" b="1" baseline="-25000" dirty="0"/>
              <a:t>2 </a:t>
            </a:r>
            <a:r>
              <a:rPr lang="en-US" b="1" dirty="0">
                <a:latin typeface=".VnShelley Allegro" pitchFamily="82" charset="0"/>
              </a:rPr>
              <a:t>+ ...</a:t>
            </a:r>
            <a:endParaRPr lang="en-US" b="1" baseline="-25000" dirty="0"/>
          </a:p>
        </p:txBody>
      </p:sp>
      <p:sp>
        <p:nvSpPr>
          <p:cNvPr id="68" name="Text Box 80"/>
          <p:cNvSpPr txBox="1">
            <a:spLocks noChangeArrowheads="1"/>
          </p:cNvSpPr>
          <p:nvPr/>
        </p:nvSpPr>
        <p:spPr bwMode="auto">
          <a:xfrm>
            <a:off x="1531166" y="3175794"/>
            <a:ext cx="2469334" cy="498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600" dirty="0" err="1"/>
              <a:t>r</a:t>
            </a:r>
            <a:r>
              <a:rPr lang="en-US" sz="2600" baseline="-25000" dirty="0" err="1"/>
              <a:t>b</a:t>
            </a:r>
            <a:r>
              <a:rPr lang="en-US" sz="2600" dirty="0"/>
              <a:t> = r</a:t>
            </a:r>
            <a:r>
              <a:rPr lang="en-US" sz="2600" baseline="-25000" dirty="0"/>
              <a:t>1</a:t>
            </a:r>
            <a:r>
              <a:rPr lang="en-US" sz="2600" dirty="0"/>
              <a:t> + r</a:t>
            </a:r>
            <a:r>
              <a:rPr lang="en-US" sz="2600" baseline="-25000" dirty="0"/>
              <a:t>2</a:t>
            </a:r>
            <a:r>
              <a:rPr lang="en-US" sz="2600" dirty="0"/>
              <a:t> + …</a:t>
            </a:r>
          </a:p>
        </p:txBody>
      </p:sp>
      <p:sp>
        <p:nvSpPr>
          <p:cNvPr id="71" name="Text Box 83"/>
          <p:cNvSpPr txBox="1">
            <a:spLocks noChangeArrowheads="1"/>
          </p:cNvSpPr>
          <p:nvPr/>
        </p:nvSpPr>
        <p:spPr bwMode="auto">
          <a:xfrm>
            <a:off x="1568518" y="4567238"/>
            <a:ext cx="1218837" cy="461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dirty="0" err="1">
                <a:latin typeface=".VnShelley Allegro" pitchFamily="82" charset="0"/>
              </a:rPr>
              <a:t>E</a:t>
            </a:r>
            <a:r>
              <a:rPr lang="en-US" b="1" baseline="-25000" dirty="0" err="1"/>
              <a:t>b</a:t>
            </a:r>
            <a:r>
              <a:rPr lang="en-US" b="1" dirty="0"/>
              <a:t> = </a:t>
            </a:r>
            <a:r>
              <a:rPr lang="en-US" b="1" dirty="0" err="1"/>
              <a:t>n</a:t>
            </a:r>
            <a:r>
              <a:rPr lang="en-US" b="1" dirty="0" err="1">
                <a:latin typeface=".VnShelley Allegro" pitchFamily="82" charset="0"/>
              </a:rPr>
              <a:t>E</a:t>
            </a:r>
            <a:r>
              <a:rPr lang="en-US" b="1" dirty="0"/>
              <a:t>   </a:t>
            </a:r>
          </a:p>
        </p:txBody>
      </p:sp>
      <p:sp>
        <p:nvSpPr>
          <p:cNvPr id="74" name="Text Box 83"/>
          <p:cNvSpPr txBox="1">
            <a:spLocks noChangeArrowheads="1"/>
          </p:cNvSpPr>
          <p:nvPr/>
        </p:nvSpPr>
        <p:spPr bwMode="auto">
          <a:xfrm>
            <a:off x="3086100" y="4567237"/>
            <a:ext cx="1323976" cy="461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lvl="0" eaLnBrk="1" hangingPunct="1"/>
            <a:r>
              <a:rPr lang="en-US" b="1" dirty="0" err="1"/>
              <a:t>r</a:t>
            </a:r>
            <a:r>
              <a:rPr lang="en-US" b="1" baseline="-25000" dirty="0" err="1"/>
              <a:t>b</a:t>
            </a:r>
            <a:r>
              <a:rPr lang="en-US" b="1" dirty="0"/>
              <a:t> = nr   </a:t>
            </a:r>
          </a:p>
        </p:txBody>
      </p:sp>
      <p:sp>
        <p:nvSpPr>
          <p:cNvPr id="76" name="TextBox 75"/>
          <p:cNvSpPr txBox="1"/>
          <p:nvPr/>
        </p:nvSpPr>
        <p:spPr>
          <a:xfrm>
            <a:off x="1479431" y="3674269"/>
            <a:ext cx="4905729" cy="1200329"/>
          </a:xfrm>
          <a:prstGeom prst="rect">
            <a:avLst/>
          </a:prstGeom>
          <a:noFill/>
        </p:spPr>
        <p:txBody>
          <a:bodyPr wrap="square" rtlCol="0">
            <a:spAutoFit/>
          </a:bodyPr>
          <a:lstStyle/>
          <a:p>
            <a:pPr lvl="0"/>
            <a:r>
              <a:rPr lang="en-US" sz="2400" dirty="0" err="1">
                <a:latin typeface="Arial" pitchFamily="34" charset="0"/>
                <a:cs typeface="Arial" pitchFamily="34" charset="0"/>
              </a:rPr>
              <a:t>Nếu</a:t>
            </a:r>
            <a:r>
              <a:rPr lang="en-US" sz="2400" dirty="0">
                <a:latin typeface="Arial" pitchFamily="34" charset="0"/>
                <a:cs typeface="Arial" pitchFamily="34" charset="0"/>
              </a:rPr>
              <a:t> n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điện</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cùng</a:t>
            </a:r>
            <a:r>
              <a:rPr lang="en-US" sz="2400" dirty="0">
                <a:latin typeface="Arial" pitchFamily="34" charset="0"/>
                <a:cs typeface="Arial" pitchFamily="34" charset="0"/>
              </a:rPr>
              <a:t> E </a:t>
            </a:r>
            <a:r>
              <a:rPr lang="en-US" sz="2400" dirty="0" err="1">
                <a:latin typeface="Arial" pitchFamily="34" charset="0"/>
                <a:cs typeface="Arial" pitchFamily="34" charset="0"/>
              </a:rPr>
              <a:t>và</a:t>
            </a:r>
            <a:r>
              <a:rPr lang="en-US" sz="2400" dirty="0">
                <a:latin typeface="Arial" pitchFamily="34" charset="0"/>
                <a:cs typeface="Arial" pitchFamily="34" charset="0"/>
              </a:rPr>
              <a:t> r </a:t>
            </a:r>
            <a:r>
              <a:rPr lang="en-US" sz="2400" dirty="0" err="1">
                <a:latin typeface="Arial" pitchFamily="34" charset="0"/>
                <a:cs typeface="Arial" pitchFamily="34" charset="0"/>
              </a:rPr>
              <a:t>thì</a:t>
            </a:r>
            <a:r>
              <a:rPr lang="en-US" sz="2400" dirty="0">
                <a:latin typeface="Arial" pitchFamily="34" charset="0"/>
                <a:cs typeface="Arial" pitchFamily="34" charset="0"/>
              </a:rPr>
              <a:t>:</a:t>
            </a: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380456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5" grpId="0" animBg="1"/>
      <p:bldP spid="68" grpId="0" animBg="1"/>
      <p:bldP spid="71" grpId="0" animBg="1"/>
      <p:bldP spid="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507505" y="0"/>
            <a:ext cx="5705618"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latin typeface="Times New Roman" pitchFamily="18" charset="0"/>
                <a:cs typeface="Times New Roman" pitchFamily="18" charset="0"/>
              </a:rPr>
              <a:t>II. </a:t>
            </a:r>
            <a:r>
              <a:rPr lang="en-US" sz="3200" dirty="0" err="1">
                <a:solidFill>
                  <a:schemeClr val="bg1"/>
                </a:solidFill>
                <a:latin typeface="Times New Roman" pitchFamily="18" charset="0"/>
                <a:cs typeface="Times New Roman" pitchFamily="18" charset="0"/>
              </a:rPr>
              <a:t>Bộ</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nguồn</a:t>
            </a:r>
            <a:r>
              <a:rPr lang="en-US" sz="3200" dirty="0">
                <a:solidFill>
                  <a:schemeClr val="bg1"/>
                </a:solidFill>
                <a:latin typeface="Times New Roman" pitchFamily="18" charset="0"/>
                <a:cs typeface="Times New Roman" pitchFamily="18" charset="0"/>
              </a:rPr>
              <a:t> song </a:t>
            </a:r>
            <a:r>
              <a:rPr lang="en-US" sz="3200" dirty="0" err="1">
                <a:solidFill>
                  <a:schemeClr val="bg1"/>
                </a:solidFill>
                <a:latin typeface="Times New Roman" pitchFamily="18" charset="0"/>
                <a:cs typeface="Times New Roman" pitchFamily="18" charset="0"/>
              </a:rPr>
              <a:t>song</a:t>
            </a:r>
            <a:endParaRPr lang="en-US" sz="3200" dirty="0">
              <a:solidFill>
                <a:schemeClr val="bg1"/>
              </a:solidFill>
              <a:latin typeface="Times New Roman" pitchFamily="18" charset="0"/>
              <a:cs typeface="Times New Roman" pitchFamily="18" charset="0"/>
            </a:endParaRPr>
          </a:p>
        </p:txBody>
      </p:sp>
      <p:sp>
        <p:nvSpPr>
          <p:cNvPr id="2" name="Rectangle 1"/>
          <p:cNvSpPr/>
          <p:nvPr/>
        </p:nvSpPr>
        <p:spPr>
          <a:xfrm>
            <a:off x="1537101" y="766979"/>
            <a:ext cx="4898510" cy="534193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en-US" dirty="0"/>
          </a:p>
          <a:p>
            <a:r>
              <a:rPr lang="en-US" sz="2400" u="sng" dirty="0">
                <a:latin typeface="Arial" pitchFamily="34" charset="0"/>
                <a:cs typeface="Arial" pitchFamily="34" charset="0"/>
              </a:rPr>
              <a:t>1.Sơ </a:t>
            </a:r>
            <a:r>
              <a:rPr lang="en-US" sz="2400" u="sng" dirty="0" err="1">
                <a:latin typeface="Arial" pitchFamily="34" charset="0"/>
                <a:cs typeface="Arial" pitchFamily="34" charset="0"/>
              </a:rPr>
              <a:t>đồ</a:t>
            </a:r>
            <a:r>
              <a:rPr lang="en-US" sz="2400" u="sng" dirty="0">
                <a:latin typeface="Arial" pitchFamily="34" charset="0"/>
                <a:cs typeface="Arial" pitchFamily="34" charset="0"/>
              </a:rPr>
              <a:t> </a:t>
            </a:r>
            <a:r>
              <a:rPr lang="en-US" sz="2400" u="sng" dirty="0" err="1">
                <a:latin typeface="Arial" pitchFamily="34" charset="0"/>
                <a:cs typeface="Arial" pitchFamily="34" charset="0"/>
              </a:rPr>
              <a:t>mạch</a:t>
            </a:r>
            <a:endParaRPr lang="en-US" sz="2400" u="sng" dirty="0">
              <a:latin typeface="Arial" pitchFamily="34" charset="0"/>
              <a:cs typeface="Arial" pitchFamily="34" charset="0"/>
            </a:endParaRP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algn="ctr"/>
            <a:endParaRPr lang="en-US" dirty="0"/>
          </a:p>
          <a:p>
            <a:pPr algn="ctr"/>
            <a:endParaRPr lang="en-US" dirty="0"/>
          </a:p>
          <a:p>
            <a:pPr algn="ctr"/>
            <a:endParaRPr lang="en-US" dirty="0"/>
          </a:p>
          <a:p>
            <a:pPr algn="ctr"/>
            <a:endParaRPr lang="en-US" dirty="0"/>
          </a:p>
        </p:txBody>
      </p:sp>
      <p:sp>
        <p:nvSpPr>
          <p:cNvPr id="18" name="Rectangle 17"/>
          <p:cNvSpPr/>
          <p:nvPr/>
        </p:nvSpPr>
        <p:spPr>
          <a:xfrm>
            <a:off x="6610923" y="1273968"/>
            <a:ext cx="3084057" cy="4800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en-US" sz="2400" u="sng" dirty="0">
                <a:latin typeface="Arial" pitchFamily="34" charset="0"/>
                <a:cs typeface="Arial" pitchFamily="34" charset="0"/>
              </a:rPr>
              <a:t>2. </a:t>
            </a:r>
            <a:r>
              <a:rPr lang="en-US" sz="2400" u="sng" dirty="0" err="1">
                <a:latin typeface="Arial" pitchFamily="34" charset="0"/>
                <a:cs typeface="Arial" pitchFamily="34" charset="0"/>
              </a:rPr>
              <a:t>Đặc</a:t>
            </a:r>
            <a:r>
              <a:rPr lang="en-US" sz="2400" u="sng" dirty="0">
                <a:latin typeface="Arial" pitchFamily="34" charset="0"/>
                <a:cs typeface="Arial" pitchFamily="34" charset="0"/>
              </a:rPr>
              <a:t> </a:t>
            </a:r>
            <a:r>
              <a:rPr lang="en-US" sz="2400" u="sng" dirty="0" err="1">
                <a:latin typeface="Arial" pitchFamily="34" charset="0"/>
                <a:cs typeface="Arial" pitchFamily="34" charset="0"/>
              </a:rPr>
              <a:t>điểm</a:t>
            </a:r>
            <a:r>
              <a:rPr lang="en-US" sz="2400" u="sng" dirty="0">
                <a:latin typeface="Arial" pitchFamily="34" charset="0"/>
                <a:cs typeface="Arial" pitchFamily="34" charset="0"/>
              </a:rPr>
              <a:t> </a:t>
            </a:r>
            <a:endParaRPr lang="en-US" sz="2400" dirty="0">
              <a:latin typeface="Arial" pitchFamily="34" charset="0"/>
              <a:cs typeface="Arial" pitchFamily="34" charset="0"/>
            </a:endParaRPr>
          </a:p>
          <a:p>
            <a:pPr lvl="0"/>
            <a:r>
              <a:rPr lang="en-US" sz="2400" dirty="0" err="1">
                <a:latin typeface="Arial" pitchFamily="34" charset="0"/>
                <a:cs typeface="Arial" pitchFamily="34" charset="0"/>
              </a:rPr>
              <a:t>Gồm</a:t>
            </a:r>
            <a:r>
              <a:rPr lang="en-US" sz="2400" dirty="0">
                <a:latin typeface="Arial" pitchFamily="34" charset="0"/>
                <a:cs typeface="Arial" pitchFamily="34" charset="0"/>
              </a:rPr>
              <a:t> n </a:t>
            </a:r>
            <a:r>
              <a:rPr lang="en-US" sz="2400" dirty="0" err="1">
                <a:latin typeface="Arial" pitchFamily="34" charset="0"/>
                <a:cs typeface="Arial" pitchFamily="34" charset="0"/>
              </a:rPr>
              <a:t>nguồn</a:t>
            </a:r>
            <a:r>
              <a:rPr lang="en-US" sz="2400" dirty="0">
                <a:latin typeface="Arial" pitchFamily="34" charset="0"/>
                <a:cs typeface="Arial" pitchFamily="34" charset="0"/>
              </a:rPr>
              <a:t> </a:t>
            </a:r>
            <a:r>
              <a:rPr lang="en-US" sz="2400" dirty="0" err="1">
                <a:latin typeface="Arial" pitchFamily="34" charset="0"/>
                <a:cs typeface="Arial" pitchFamily="34" charset="0"/>
              </a:rPr>
              <a:t>điện</a:t>
            </a:r>
            <a:r>
              <a:rPr lang="en-US" sz="2400" dirty="0">
                <a:latin typeface="Arial" pitchFamily="34" charset="0"/>
                <a:cs typeface="Arial" pitchFamily="34" charset="0"/>
              </a:rPr>
              <a:t> </a:t>
            </a:r>
            <a:r>
              <a:rPr lang="en-US" sz="2400" i="1" dirty="0" err="1">
                <a:latin typeface="Arial" pitchFamily="34" charset="0"/>
                <a:cs typeface="Arial" pitchFamily="34" charset="0"/>
              </a:rPr>
              <a:t>giống</a:t>
            </a:r>
            <a:r>
              <a:rPr lang="en-US" sz="2400" i="1" dirty="0">
                <a:latin typeface="Arial" pitchFamily="34" charset="0"/>
                <a:cs typeface="Arial" pitchFamily="34" charset="0"/>
              </a:rPr>
              <a:t> </a:t>
            </a:r>
            <a:r>
              <a:rPr lang="en-US" sz="2400" i="1" dirty="0" err="1">
                <a:latin typeface="Arial" pitchFamily="34" charset="0"/>
                <a:cs typeface="Arial" pitchFamily="34" charset="0"/>
              </a:rPr>
              <a:t>nhau</a:t>
            </a:r>
            <a:r>
              <a:rPr lang="en-US" sz="2400" dirty="0">
                <a:latin typeface="Arial" pitchFamily="34" charset="0"/>
                <a:cs typeface="Arial" pitchFamily="34" charset="0"/>
              </a:rPr>
              <a:t> </a:t>
            </a:r>
            <a:r>
              <a:rPr lang="en-US" sz="2400" dirty="0" err="1">
                <a:latin typeface="Arial" pitchFamily="34" charset="0"/>
                <a:cs typeface="Arial" pitchFamily="34" charset="0"/>
              </a:rPr>
              <a:t>ghép</a:t>
            </a:r>
            <a:r>
              <a:rPr lang="en-US" sz="2400" dirty="0">
                <a:latin typeface="Arial" pitchFamily="34" charset="0"/>
                <a:cs typeface="Arial" pitchFamily="34" charset="0"/>
              </a:rPr>
              <a:t> song </a:t>
            </a:r>
            <a:r>
              <a:rPr lang="en-US" sz="2400" dirty="0" err="1">
                <a:latin typeface="Arial" pitchFamily="34" charset="0"/>
                <a:cs typeface="Arial" pitchFamily="34" charset="0"/>
              </a:rPr>
              <a:t>song</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nhau</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cực</a:t>
            </a:r>
            <a:r>
              <a:rPr lang="en-US" sz="2400" dirty="0">
                <a:latin typeface="Arial" pitchFamily="34" charset="0"/>
                <a:cs typeface="Arial" pitchFamily="34" charset="0"/>
              </a:rPr>
              <a:t> </a:t>
            </a:r>
            <a:r>
              <a:rPr lang="en-US" sz="2400" dirty="0" err="1">
                <a:latin typeface="Arial" pitchFamily="34" charset="0"/>
                <a:cs typeface="Arial" pitchFamily="34" charset="0"/>
              </a:rPr>
              <a:t>dương</a:t>
            </a:r>
            <a:r>
              <a:rPr lang="en-US" sz="2400" dirty="0">
                <a:latin typeface="Arial" pitchFamily="34" charset="0"/>
                <a:cs typeface="Arial" pitchFamily="34" charset="0"/>
              </a:rPr>
              <a:t> </a:t>
            </a:r>
            <a:r>
              <a:rPr lang="en-US" sz="2400" dirty="0" err="1">
                <a:latin typeface="Arial" pitchFamily="34" charset="0"/>
                <a:cs typeface="Arial" pitchFamily="34" charset="0"/>
              </a:rPr>
              <a:t>nối</a:t>
            </a:r>
            <a:r>
              <a:rPr lang="en-US" sz="2400" dirty="0">
                <a:latin typeface="Arial" pitchFamily="34" charset="0"/>
                <a:cs typeface="Arial" pitchFamily="34" charset="0"/>
              </a:rPr>
              <a:t> </a:t>
            </a:r>
            <a:r>
              <a:rPr lang="en-US" sz="2400" dirty="0" err="1">
                <a:latin typeface="Arial" pitchFamily="34" charset="0"/>
                <a:cs typeface="Arial" pitchFamily="34" charset="0"/>
              </a:rPr>
              <a:t>chung</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nhau</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cực</a:t>
            </a:r>
            <a:r>
              <a:rPr lang="en-US" sz="2400" dirty="0">
                <a:latin typeface="Arial" pitchFamily="34" charset="0"/>
                <a:cs typeface="Arial" pitchFamily="34" charset="0"/>
              </a:rPr>
              <a:t> </a:t>
            </a:r>
            <a:r>
              <a:rPr lang="en-US" sz="2400" dirty="0" err="1">
                <a:latin typeface="Arial" pitchFamily="34" charset="0"/>
                <a:cs typeface="Arial" pitchFamily="34" charset="0"/>
              </a:rPr>
              <a:t>âm</a:t>
            </a:r>
            <a:r>
              <a:rPr lang="en-US" sz="2400" dirty="0">
                <a:latin typeface="Arial" pitchFamily="34" charset="0"/>
                <a:cs typeface="Arial" pitchFamily="34" charset="0"/>
              </a:rPr>
              <a:t> </a:t>
            </a:r>
            <a:r>
              <a:rPr lang="en-US" sz="2400" dirty="0" err="1">
                <a:latin typeface="Arial" pitchFamily="34" charset="0"/>
                <a:cs typeface="Arial" pitchFamily="34" charset="0"/>
              </a:rPr>
              <a:t>nối</a:t>
            </a:r>
            <a:r>
              <a:rPr lang="en-US" sz="2400" dirty="0">
                <a:latin typeface="Arial" pitchFamily="34" charset="0"/>
                <a:cs typeface="Arial" pitchFamily="34" charset="0"/>
              </a:rPr>
              <a:t> </a:t>
            </a:r>
            <a:r>
              <a:rPr lang="en-US" sz="2400" dirty="0" err="1">
                <a:latin typeface="Arial" pitchFamily="34" charset="0"/>
                <a:cs typeface="Arial" pitchFamily="34" charset="0"/>
              </a:rPr>
              <a:t>chung</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nhau</a:t>
            </a:r>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pPr algn="ctr"/>
            <a:r>
              <a:rPr lang="en-US" sz="2400" dirty="0">
                <a:latin typeface="Arial" pitchFamily="34" charset="0"/>
                <a:cs typeface="Arial" pitchFamily="34" charset="0"/>
              </a:rPr>
              <a:t> </a:t>
            </a:r>
          </a:p>
        </p:txBody>
      </p:sp>
      <p:grpSp>
        <p:nvGrpSpPr>
          <p:cNvPr id="106" name="Group 6"/>
          <p:cNvGrpSpPr>
            <a:grpSpLocks/>
          </p:cNvGrpSpPr>
          <p:nvPr/>
        </p:nvGrpSpPr>
        <p:grpSpPr bwMode="auto">
          <a:xfrm>
            <a:off x="2666866" y="1208523"/>
            <a:ext cx="3568700" cy="2429355"/>
            <a:chOff x="192" y="1920"/>
            <a:chExt cx="2248" cy="2031"/>
          </a:xfrm>
        </p:grpSpPr>
        <p:grpSp>
          <p:nvGrpSpPr>
            <p:cNvPr id="107" name="Group 7"/>
            <p:cNvGrpSpPr>
              <a:grpSpLocks/>
            </p:cNvGrpSpPr>
            <p:nvPr/>
          </p:nvGrpSpPr>
          <p:grpSpPr bwMode="auto">
            <a:xfrm flipH="1">
              <a:off x="1016" y="2112"/>
              <a:ext cx="56" cy="176"/>
              <a:chOff x="2880" y="3744"/>
              <a:chExt cx="48" cy="288"/>
            </a:xfrm>
          </p:grpSpPr>
          <p:sp>
            <p:nvSpPr>
              <p:cNvPr id="140" name="Line 8"/>
              <p:cNvSpPr>
                <a:spLocks noChangeShapeType="1"/>
              </p:cNvSpPr>
              <p:nvPr/>
            </p:nvSpPr>
            <p:spPr bwMode="auto">
              <a:xfrm>
                <a:off x="2880" y="3795"/>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 name="Line 9"/>
              <p:cNvSpPr>
                <a:spLocks noChangeShapeType="1"/>
              </p:cNvSpPr>
              <p:nvPr/>
            </p:nvSpPr>
            <p:spPr bwMode="auto">
              <a:xfrm>
                <a:off x="2928" y="3744"/>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8" name="Line 10"/>
            <p:cNvSpPr>
              <a:spLocks noChangeShapeType="1"/>
            </p:cNvSpPr>
            <p:nvPr/>
          </p:nvSpPr>
          <p:spPr bwMode="auto">
            <a:xfrm>
              <a:off x="288" y="3008"/>
              <a:ext cx="288" cy="0"/>
            </a:xfrm>
            <a:prstGeom prst="line">
              <a:avLst/>
            </a:prstGeom>
            <a:noFill/>
            <a:ln w="2857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Line 11"/>
            <p:cNvSpPr>
              <a:spLocks noChangeShapeType="1"/>
            </p:cNvSpPr>
            <p:nvPr/>
          </p:nvSpPr>
          <p:spPr bwMode="auto">
            <a:xfrm flipH="1">
              <a:off x="1560" y="3008"/>
              <a:ext cx="288" cy="0"/>
            </a:xfrm>
            <a:prstGeom prst="line">
              <a:avLst/>
            </a:prstGeom>
            <a:noFill/>
            <a:ln w="28575">
              <a:solidFill>
                <a:schemeClr val="tx1"/>
              </a:solidFill>
              <a:round/>
              <a:headEnd type="oval"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Line 12"/>
            <p:cNvSpPr>
              <a:spLocks noChangeShapeType="1"/>
            </p:cNvSpPr>
            <p:nvPr/>
          </p:nvSpPr>
          <p:spPr bwMode="auto">
            <a:xfrm>
              <a:off x="576" y="3224"/>
              <a:ext cx="1008"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Line 13"/>
            <p:cNvSpPr>
              <a:spLocks noChangeShapeType="1"/>
            </p:cNvSpPr>
            <p:nvPr/>
          </p:nvSpPr>
          <p:spPr bwMode="auto">
            <a:xfrm flipH="1">
              <a:off x="240" y="2960"/>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 name="Line 14"/>
            <p:cNvSpPr>
              <a:spLocks noChangeShapeType="1"/>
            </p:cNvSpPr>
            <p:nvPr/>
          </p:nvSpPr>
          <p:spPr bwMode="auto">
            <a:xfrm flipH="1">
              <a:off x="1808" y="2960"/>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Text Box 15"/>
            <p:cNvSpPr txBox="1">
              <a:spLocks noChangeArrowheads="1"/>
            </p:cNvSpPr>
            <p:nvPr/>
          </p:nvSpPr>
          <p:spPr bwMode="auto">
            <a:xfrm>
              <a:off x="824" y="2232"/>
              <a:ext cx="488"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b="1">
                  <a:latin typeface=".VnShelley Allegro" pitchFamily="82" charset="0"/>
                </a:rPr>
                <a:t>E</a:t>
              </a:r>
              <a:r>
                <a:rPr lang="en-US" sz="2000"/>
                <a:t>, </a:t>
              </a:r>
              <a:r>
                <a:rPr lang="en-US" sz="2000" i="1"/>
                <a:t>r</a:t>
              </a:r>
              <a:endParaRPr lang="en-US" sz="2000" b="1">
                <a:latin typeface=".VnShelley Allegro" pitchFamily="82" charset="0"/>
              </a:endParaRPr>
            </a:p>
          </p:txBody>
        </p:sp>
        <p:sp>
          <p:nvSpPr>
            <p:cNvPr id="114" name="Line 16"/>
            <p:cNvSpPr>
              <a:spLocks noChangeShapeType="1"/>
            </p:cNvSpPr>
            <p:nvPr/>
          </p:nvSpPr>
          <p:spPr bwMode="auto">
            <a:xfrm>
              <a:off x="568" y="2200"/>
              <a:ext cx="4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Line 17"/>
            <p:cNvSpPr>
              <a:spLocks noChangeShapeType="1"/>
            </p:cNvSpPr>
            <p:nvPr/>
          </p:nvSpPr>
          <p:spPr bwMode="auto">
            <a:xfrm>
              <a:off x="1560" y="2184"/>
              <a:ext cx="0" cy="1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Line 18"/>
            <p:cNvSpPr>
              <a:spLocks noChangeShapeType="1"/>
            </p:cNvSpPr>
            <p:nvPr/>
          </p:nvSpPr>
          <p:spPr bwMode="auto">
            <a:xfrm>
              <a:off x="1080" y="2208"/>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Line 19"/>
            <p:cNvSpPr>
              <a:spLocks noChangeShapeType="1"/>
            </p:cNvSpPr>
            <p:nvPr/>
          </p:nvSpPr>
          <p:spPr bwMode="auto">
            <a:xfrm>
              <a:off x="584" y="2696"/>
              <a:ext cx="4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 name="Line 20"/>
            <p:cNvSpPr>
              <a:spLocks noChangeShapeType="1"/>
            </p:cNvSpPr>
            <p:nvPr/>
          </p:nvSpPr>
          <p:spPr bwMode="auto">
            <a:xfrm>
              <a:off x="1072" y="2696"/>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Line 21"/>
            <p:cNvSpPr>
              <a:spLocks noChangeShapeType="1"/>
            </p:cNvSpPr>
            <p:nvPr/>
          </p:nvSpPr>
          <p:spPr bwMode="auto">
            <a:xfrm>
              <a:off x="584" y="3600"/>
              <a:ext cx="4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 name="Line 22"/>
            <p:cNvSpPr>
              <a:spLocks noChangeShapeType="1"/>
            </p:cNvSpPr>
            <p:nvPr/>
          </p:nvSpPr>
          <p:spPr bwMode="auto">
            <a:xfrm>
              <a:off x="1096" y="3600"/>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 name="AutoShape 23"/>
            <p:cNvSpPr>
              <a:spLocks/>
            </p:cNvSpPr>
            <p:nvPr/>
          </p:nvSpPr>
          <p:spPr bwMode="auto">
            <a:xfrm>
              <a:off x="1984" y="2208"/>
              <a:ext cx="128" cy="1416"/>
            </a:xfrm>
            <a:prstGeom prst="rightBrace">
              <a:avLst>
                <a:gd name="adj1" fmla="val 92187"/>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Text Box 24"/>
            <p:cNvSpPr txBox="1">
              <a:spLocks noChangeArrowheads="1"/>
            </p:cNvSpPr>
            <p:nvPr/>
          </p:nvSpPr>
          <p:spPr bwMode="auto">
            <a:xfrm>
              <a:off x="824" y="2736"/>
              <a:ext cx="488"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b="1">
                  <a:latin typeface=".VnShelley Allegro" pitchFamily="82" charset="0"/>
                </a:rPr>
                <a:t>E</a:t>
              </a:r>
              <a:r>
                <a:rPr lang="en-US" sz="2000"/>
                <a:t>, </a:t>
              </a:r>
              <a:r>
                <a:rPr lang="en-US" sz="2000" i="1"/>
                <a:t>r</a:t>
              </a:r>
              <a:endParaRPr lang="en-US" sz="2000" b="1">
                <a:latin typeface=".VnShelley Allegro" pitchFamily="82" charset="0"/>
              </a:endParaRPr>
            </a:p>
          </p:txBody>
        </p:sp>
        <p:grpSp>
          <p:nvGrpSpPr>
            <p:cNvPr id="123" name="Group 25"/>
            <p:cNvGrpSpPr>
              <a:grpSpLocks/>
            </p:cNvGrpSpPr>
            <p:nvPr/>
          </p:nvGrpSpPr>
          <p:grpSpPr bwMode="auto">
            <a:xfrm flipH="1">
              <a:off x="1008" y="2608"/>
              <a:ext cx="56" cy="176"/>
              <a:chOff x="2880" y="3744"/>
              <a:chExt cx="48" cy="288"/>
            </a:xfrm>
          </p:grpSpPr>
          <p:sp>
            <p:nvSpPr>
              <p:cNvPr id="138" name="Line 26"/>
              <p:cNvSpPr>
                <a:spLocks noChangeShapeType="1"/>
              </p:cNvSpPr>
              <p:nvPr/>
            </p:nvSpPr>
            <p:spPr bwMode="auto">
              <a:xfrm>
                <a:off x="2880" y="3795"/>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Line 27"/>
              <p:cNvSpPr>
                <a:spLocks noChangeShapeType="1"/>
              </p:cNvSpPr>
              <p:nvPr/>
            </p:nvSpPr>
            <p:spPr bwMode="auto">
              <a:xfrm>
                <a:off x="2928" y="3744"/>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 name="Group 28"/>
            <p:cNvGrpSpPr>
              <a:grpSpLocks/>
            </p:cNvGrpSpPr>
            <p:nvPr/>
          </p:nvGrpSpPr>
          <p:grpSpPr bwMode="auto">
            <a:xfrm flipH="1">
              <a:off x="1032" y="3504"/>
              <a:ext cx="56" cy="176"/>
              <a:chOff x="2880" y="3744"/>
              <a:chExt cx="48" cy="288"/>
            </a:xfrm>
          </p:grpSpPr>
          <p:sp>
            <p:nvSpPr>
              <p:cNvPr id="136" name="Line 29"/>
              <p:cNvSpPr>
                <a:spLocks noChangeShapeType="1"/>
              </p:cNvSpPr>
              <p:nvPr/>
            </p:nvSpPr>
            <p:spPr bwMode="auto">
              <a:xfrm>
                <a:off x="2880" y="3795"/>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 name="Line 30"/>
              <p:cNvSpPr>
                <a:spLocks noChangeShapeType="1"/>
              </p:cNvSpPr>
              <p:nvPr/>
            </p:nvSpPr>
            <p:spPr bwMode="auto">
              <a:xfrm>
                <a:off x="2928" y="3744"/>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5" name="Text Box 31"/>
            <p:cNvSpPr txBox="1">
              <a:spLocks noChangeArrowheads="1"/>
            </p:cNvSpPr>
            <p:nvPr/>
          </p:nvSpPr>
          <p:spPr bwMode="auto">
            <a:xfrm>
              <a:off x="824" y="3616"/>
              <a:ext cx="488"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b="1">
                  <a:latin typeface=".VnShelley Allegro" pitchFamily="82" charset="0"/>
                </a:rPr>
                <a:t>E</a:t>
              </a:r>
              <a:r>
                <a:rPr lang="en-US" sz="2000"/>
                <a:t>, </a:t>
              </a:r>
              <a:r>
                <a:rPr lang="en-US" sz="2000" i="1"/>
                <a:t>r</a:t>
              </a:r>
              <a:endParaRPr lang="en-US" sz="2000" b="1">
                <a:latin typeface=".VnShelley Allegro" pitchFamily="82" charset="0"/>
              </a:endParaRPr>
            </a:p>
          </p:txBody>
        </p:sp>
        <p:sp>
          <p:nvSpPr>
            <p:cNvPr id="126" name="Line 32"/>
            <p:cNvSpPr>
              <a:spLocks noChangeShapeType="1"/>
            </p:cNvSpPr>
            <p:nvPr/>
          </p:nvSpPr>
          <p:spPr bwMode="auto">
            <a:xfrm>
              <a:off x="584" y="2176"/>
              <a:ext cx="0" cy="1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Text Box 33"/>
            <p:cNvSpPr txBox="1">
              <a:spLocks noChangeArrowheads="1"/>
            </p:cNvSpPr>
            <p:nvPr/>
          </p:nvSpPr>
          <p:spPr bwMode="auto">
            <a:xfrm>
              <a:off x="812" y="1950"/>
              <a:ext cx="288"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a:t>+</a:t>
              </a:r>
            </a:p>
          </p:txBody>
        </p:sp>
        <p:sp>
          <p:nvSpPr>
            <p:cNvPr id="128" name="Text Box 34"/>
            <p:cNvSpPr txBox="1">
              <a:spLocks noChangeArrowheads="1"/>
            </p:cNvSpPr>
            <p:nvPr/>
          </p:nvSpPr>
          <p:spPr bwMode="auto">
            <a:xfrm>
              <a:off x="1040" y="1920"/>
              <a:ext cx="288"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a:t>
              </a:r>
            </a:p>
          </p:txBody>
        </p:sp>
        <p:sp>
          <p:nvSpPr>
            <p:cNvPr id="129" name="Text Box 35"/>
            <p:cNvSpPr txBox="1">
              <a:spLocks noChangeArrowheads="1"/>
            </p:cNvSpPr>
            <p:nvPr/>
          </p:nvSpPr>
          <p:spPr bwMode="auto">
            <a:xfrm>
              <a:off x="812" y="2462"/>
              <a:ext cx="288"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a:t>+</a:t>
              </a:r>
            </a:p>
          </p:txBody>
        </p:sp>
        <p:sp>
          <p:nvSpPr>
            <p:cNvPr id="130" name="Text Box 36"/>
            <p:cNvSpPr txBox="1">
              <a:spLocks noChangeArrowheads="1"/>
            </p:cNvSpPr>
            <p:nvPr/>
          </p:nvSpPr>
          <p:spPr bwMode="auto">
            <a:xfrm>
              <a:off x="1040" y="2432"/>
              <a:ext cx="288"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a:t>
              </a:r>
            </a:p>
          </p:txBody>
        </p:sp>
        <p:sp>
          <p:nvSpPr>
            <p:cNvPr id="131" name="Text Box 37"/>
            <p:cNvSpPr txBox="1">
              <a:spLocks noChangeArrowheads="1"/>
            </p:cNvSpPr>
            <p:nvPr/>
          </p:nvSpPr>
          <p:spPr bwMode="auto">
            <a:xfrm>
              <a:off x="836" y="3374"/>
              <a:ext cx="288"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dirty="0"/>
                <a:t>+</a:t>
              </a:r>
            </a:p>
          </p:txBody>
        </p:sp>
        <p:sp>
          <p:nvSpPr>
            <p:cNvPr id="132" name="Text Box 38"/>
            <p:cNvSpPr txBox="1">
              <a:spLocks noChangeArrowheads="1"/>
            </p:cNvSpPr>
            <p:nvPr/>
          </p:nvSpPr>
          <p:spPr bwMode="auto">
            <a:xfrm>
              <a:off x="1064" y="3344"/>
              <a:ext cx="288" cy="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a:t>
              </a:r>
            </a:p>
          </p:txBody>
        </p:sp>
        <p:sp>
          <p:nvSpPr>
            <p:cNvPr id="133" name="Text Box 39"/>
            <p:cNvSpPr txBox="1">
              <a:spLocks noChangeArrowheads="1"/>
            </p:cNvSpPr>
            <p:nvPr/>
          </p:nvSpPr>
          <p:spPr bwMode="auto">
            <a:xfrm>
              <a:off x="192" y="3024"/>
              <a:ext cx="288"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800" b="1"/>
                <a:t>A</a:t>
              </a:r>
            </a:p>
          </p:txBody>
        </p:sp>
        <p:sp>
          <p:nvSpPr>
            <p:cNvPr id="134" name="Text Box 40"/>
            <p:cNvSpPr txBox="1">
              <a:spLocks noChangeArrowheads="1"/>
            </p:cNvSpPr>
            <p:nvPr/>
          </p:nvSpPr>
          <p:spPr bwMode="auto">
            <a:xfrm>
              <a:off x="1720" y="3032"/>
              <a:ext cx="288"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800" b="1"/>
                <a:t>B</a:t>
              </a:r>
            </a:p>
          </p:txBody>
        </p:sp>
        <p:sp>
          <p:nvSpPr>
            <p:cNvPr id="135" name="Text Box 41"/>
            <p:cNvSpPr txBox="1">
              <a:spLocks noChangeArrowheads="1"/>
            </p:cNvSpPr>
            <p:nvPr/>
          </p:nvSpPr>
          <p:spPr bwMode="auto">
            <a:xfrm>
              <a:off x="2104" y="2768"/>
              <a:ext cx="336"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a:t>n</a:t>
              </a:r>
            </a:p>
          </p:txBody>
        </p:sp>
      </p:grpSp>
      <p:sp>
        <p:nvSpPr>
          <p:cNvPr id="142" name="Text Box 47"/>
          <p:cNvSpPr txBox="1">
            <a:spLocks noChangeArrowheads="1"/>
          </p:cNvSpPr>
          <p:nvPr/>
        </p:nvSpPr>
        <p:spPr bwMode="auto">
          <a:xfrm>
            <a:off x="2095366" y="3886201"/>
            <a:ext cx="12954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dirty="0" err="1">
                <a:latin typeface=".VnShelley Allegro" pitchFamily="82" charset="0"/>
              </a:rPr>
              <a:t>E</a:t>
            </a:r>
            <a:r>
              <a:rPr lang="en-US" b="1" baseline="-25000" dirty="0" err="1"/>
              <a:t>b</a:t>
            </a:r>
            <a:r>
              <a:rPr lang="en-US" b="1" dirty="0">
                <a:latin typeface=".VnShelley Allegro" pitchFamily="82" charset="0"/>
              </a:rPr>
              <a:t> = E</a:t>
            </a:r>
            <a:endParaRPr lang="en-US" b="1" baseline="-25000" dirty="0"/>
          </a:p>
        </p:txBody>
      </p:sp>
      <p:graphicFrame>
        <p:nvGraphicFramePr>
          <p:cNvPr id="144" name="Object 49"/>
          <p:cNvGraphicFramePr>
            <a:graphicFrameLocks noChangeAspect="1"/>
          </p:cNvGraphicFramePr>
          <p:nvPr/>
        </p:nvGraphicFramePr>
        <p:xfrm>
          <a:off x="4013068" y="3833811"/>
          <a:ext cx="1214438" cy="923925"/>
        </p:xfrm>
        <a:graphic>
          <a:graphicData uri="http://schemas.openxmlformats.org/presentationml/2006/ole">
            <mc:AlternateContent xmlns:mc="http://schemas.openxmlformats.org/markup-compatibility/2006">
              <mc:Choice xmlns:v="urn:schemas-microsoft-com:vml" Requires="v">
                <p:oleObj name="Equation" r:id="rId2" imgW="406048" imgH="393359" progId="Equation.3">
                  <p:embed/>
                </p:oleObj>
              </mc:Choice>
              <mc:Fallback>
                <p:oleObj name="Equation" r:id="rId2" imgW="406048" imgH="393359"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068" y="3833811"/>
                        <a:ext cx="1214438" cy="923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4210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1066801"/>
            <a:ext cx="8763000"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p:txBody>
      </p:sp>
      <p:grpSp>
        <p:nvGrpSpPr>
          <p:cNvPr id="5" name="Group 4"/>
          <p:cNvGrpSpPr/>
          <p:nvPr/>
        </p:nvGrpSpPr>
        <p:grpSpPr>
          <a:xfrm>
            <a:off x="1905000" y="1676401"/>
            <a:ext cx="4267200" cy="5214431"/>
            <a:chOff x="381000" y="685800"/>
            <a:chExt cx="4267200" cy="6047483"/>
          </a:xfrm>
        </p:grpSpPr>
        <p:pic>
          <p:nvPicPr>
            <p:cNvPr id="84" name="Picture 8" descr="E:\BAI GIANG DIEN TU\ghep nguon dien thanh bo\tải xuống (3).jpg"/>
            <p:cNvPicPr>
              <a:picLocks noChangeAspect="1" noChangeArrowheads="1"/>
            </p:cNvPicPr>
            <p:nvPr/>
          </p:nvPicPr>
          <p:blipFill>
            <a:blip r:embed="rId2"/>
            <a:srcRect/>
            <a:stretch>
              <a:fillRect/>
            </a:stretch>
          </p:blipFill>
          <p:spPr bwMode="auto">
            <a:xfrm>
              <a:off x="381000" y="685800"/>
              <a:ext cx="4267200" cy="5562600"/>
            </a:xfrm>
            <a:prstGeom prst="rect">
              <a:avLst/>
            </a:prstGeom>
            <a:noFill/>
          </p:spPr>
        </p:pic>
        <p:sp>
          <p:nvSpPr>
            <p:cNvPr id="4" name="TextBox 3"/>
            <p:cNvSpPr txBox="1"/>
            <p:nvPr/>
          </p:nvSpPr>
          <p:spPr>
            <a:xfrm>
              <a:off x="838200" y="6304947"/>
              <a:ext cx="3505200" cy="428336"/>
            </a:xfrm>
            <a:prstGeom prst="rect">
              <a:avLst/>
            </a:prstGeom>
            <a:noFill/>
          </p:spPr>
          <p:txBody>
            <a:bodyPr wrap="square" rtlCol="0">
              <a:spAutoFit/>
            </a:bodyPr>
            <a:lstStyle/>
            <a:p>
              <a:pPr algn="ct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1</a:t>
              </a:r>
            </a:p>
          </p:txBody>
        </p:sp>
      </p:grpSp>
      <p:grpSp>
        <p:nvGrpSpPr>
          <p:cNvPr id="7" name="Group 6"/>
          <p:cNvGrpSpPr/>
          <p:nvPr/>
        </p:nvGrpSpPr>
        <p:grpSpPr>
          <a:xfrm>
            <a:off x="6205086" y="1676401"/>
            <a:ext cx="4343400" cy="5234563"/>
            <a:chOff x="4681086" y="644893"/>
            <a:chExt cx="4343400" cy="6110868"/>
          </a:xfrm>
        </p:grpSpPr>
        <p:pic>
          <p:nvPicPr>
            <p:cNvPr id="43" name="Picture 1"/>
            <p:cNvPicPr>
              <a:picLocks noChangeAspect="1" noChangeArrowheads="1"/>
            </p:cNvPicPr>
            <p:nvPr/>
          </p:nvPicPr>
          <p:blipFill>
            <a:blip r:embed="rId3"/>
            <a:srcRect/>
            <a:stretch>
              <a:fillRect/>
            </a:stretch>
          </p:blipFill>
          <p:spPr bwMode="auto">
            <a:xfrm>
              <a:off x="4681086" y="644893"/>
              <a:ext cx="4343400" cy="5603507"/>
            </a:xfrm>
            <a:prstGeom prst="rect">
              <a:avLst/>
            </a:prstGeom>
            <a:noFill/>
            <a:ln w="9525">
              <a:noFill/>
              <a:miter lim="800000"/>
              <a:headEnd/>
              <a:tailEnd/>
            </a:ln>
            <a:effectLst/>
          </p:spPr>
        </p:pic>
        <p:sp>
          <p:nvSpPr>
            <p:cNvPr id="6" name="TextBox 5"/>
            <p:cNvSpPr txBox="1"/>
            <p:nvPr/>
          </p:nvSpPr>
          <p:spPr>
            <a:xfrm>
              <a:off x="5257800" y="6324600"/>
              <a:ext cx="3429000" cy="431161"/>
            </a:xfrm>
            <a:prstGeom prst="rect">
              <a:avLst/>
            </a:prstGeom>
            <a:noFill/>
          </p:spPr>
          <p:txBody>
            <a:bodyPr wrap="square" rtlCol="0">
              <a:spAutoFit/>
            </a:bodyPr>
            <a:lstStyle/>
            <a:p>
              <a:pPr algn="ct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2</a:t>
              </a:r>
            </a:p>
          </p:txBody>
        </p:sp>
      </p:grpSp>
      <p:sp>
        <p:nvSpPr>
          <p:cNvPr id="44" name="Rectangle 2"/>
          <p:cNvSpPr txBox="1">
            <a:spLocks noChangeArrowheads="1"/>
          </p:cNvSpPr>
          <p:nvPr/>
        </p:nvSpPr>
        <p:spPr>
          <a:xfrm>
            <a:off x="1507505" y="0"/>
            <a:ext cx="5705618"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latin typeface="Times New Roman" pitchFamily="18" charset="0"/>
                <a:cs typeface="Times New Roman" pitchFamily="18" charset="0"/>
              </a:rPr>
              <a:t>CỦNG CỐ</a:t>
            </a:r>
          </a:p>
        </p:txBody>
      </p:sp>
    </p:spTree>
    <p:extLst>
      <p:ext uri="{BB962C8B-B14F-4D97-AF65-F5344CB8AC3E}">
        <p14:creationId xmlns:p14="http://schemas.microsoft.com/office/powerpoint/2010/main" val="3702599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605136"/>
            <a:ext cx="8763000"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p:txBody>
      </p:sp>
      <p:grpSp>
        <p:nvGrpSpPr>
          <p:cNvPr id="3" name="Group 2"/>
          <p:cNvGrpSpPr/>
          <p:nvPr/>
        </p:nvGrpSpPr>
        <p:grpSpPr>
          <a:xfrm>
            <a:off x="1524000" y="1066800"/>
            <a:ext cx="4533900" cy="5664302"/>
            <a:chOff x="0" y="457200"/>
            <a:chExt cx="4533900" cy="627666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45339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6324600"/>
              <a:ext cx="3810000" cy="409260"/>
            </a:xfrm>
            <a:prstGeom prst="rect">
              <a:avLst/>
            </a:prstGeom>
            <a:noFill/>
          </p:spPr>
          <p:txBody>
            <a:bodyPr wrap="square" rtlCol="0">
              <a:spAutoFit/>
            </a:bodyPr>
            <a:lstStyle/>
            <a:p>
              <a:pPr algn="ctr"/>
              <a:r>
                <a:rPr lang="en-US" dirty="0" err="1"/>
                <a:t>Hình</a:t>
              </a:r>
              <a:r>
                <a:rPr lang="en-US" dirty="0"/>
                <a:t> 3</a:t>
              </a:r>
            </a:p>
          </p:txBody>
        </p:sp>
      </p:grpSp>
      <p:grpSp>
        <p:nvGrpSpPr>
          <p:cNvPr id="6" name="Group 5"/>
          <p:cNvGrpSpPr/>
          <p:nvPr/>
        </p:nvGrpSpPr>
        <p:grpSpPr>
          <a:xfrm>
            <a:off x="6096000" y="1066801"/>
            <a:ext cx="4381500" cy="5674833"/>
            <a:chOff x="4572000" y="457200"/>
            <a:chExt cx="4381500" cy="6288328"/>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7200"/>
              <a:ext cx="4381500" cy="610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57800" y="6336268"/>
              <a:ext cx="2743200" cy="409260"/>
            </a:xfrm>
            <a:prstGeom prst="rect">
              <a:avLst/>
            </a:prstGeom>
            <a:noFill/>
          </p:spPr>
          <p:txBody>
            <a:bodyPr wrap="square" rtlCol="0">
              <a:spAutoFit/>
            </a:bodyPr>
            <a:lstStyle/>
            <a:p>
              <a:pPr algn="ctr"/>
              <a:r>
                <a:rPr lang="en-US" dirty="0" err="1"/>
                <a:t>Hình</a:t>
              </a:r>
              <a:r>
                <a:rPr lang="en-US" dirty="0"/>
                <a:t> 4</a:t>
              </a:r>
            </a:p>
          </p:txBody>
        </p:sp>
      </p:grpSp>
      <p:sp>
        <p:nvSpPr>
          <p:cNvPr id="9" name="Rectangle 2"/>
          <p:cNvSpPr txBox="1">
            <a:spLocks noChangeArrowheads="1"/>
          </p:cNvSpPr>
          <p:nvPr/>
        </p:nvSpPr>
        <p:spPr>
          <a:xfrm>
            <a:off x="1507505" y="0"/>
            <a:ext cx="5705618"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latin typeface="Times New Roman" pitchFamily="18" charset="0"/>
                <a:cs typeface="Times New Roman" pitchFamily="18" charset="0"/>
              </a:rPr>
              <a:t>CỦNG CỐ</a:t>
            </a:r>
          </a:p>
        </p:txBody>
      </p:sp>
    </p:spTree>
    <p:extLst>
      <p:ext uri="{BB962C8B-B14F-4D97-AF65-F5344CB8AC3E}">
        <p14:creationId xmlns:p14="http://schemas.microsoft.com/office/powerpoint/2010/main" val="3738894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753" name="Group 65"/>
          <p:cNvGrpSpPr>
            <a:grpSpLocks/>
          </p:cNvGrpSpPr>
          <p:nvPr/>
        </p:nvGrpSpPr>
        <p:grpSpPr bwMode="auto">
          <a:xfrm>
            <a:off x="1828800" y="1143001"/>
            <a:ext cx="7772400" cy="2957327"/>
            <a:chOff x="192" y="720"/>
            <a:chExt cx="4896" cy="1458"/>
          </a:xfrm>
        </p:grpSpPr>
        <p:sp>
          <p:nvSpPr>
            <p:cNvPr id="114746" name="Text Box 58"/>
            <p:cNvSpPr txBox="1">
              <a:spLocks noChangeArrowheads="1"/>
            </p:cNvSpPr>
            <p:nvPr/>
          </p:nvSpPr>
          <p:spPr bwMode="auto">
            <a:xfrm>
              <a:off x="288" y="720"/>
              <a:ext cx="230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800" dirty="0">
                <a:latin typeface="Times New Roman" pitchFamily="18" charset="0"/>
                <a:cs typeface="Times New Roman" pitchFamily="18" charset="0"/>
              </a:endParaRPr>
            </a:p>
          </p:txBody>
        </p:sp>
        <p:sp>
          <p:nvSpPr>
            <p:cNvPr id="114747" name="Text Box 59"/>
            <p:cNvSpPr txBox="1">
              <a:spLocks noChangeArrowheads="1"/>
            </p:cNvSpPr>
            <p:nvPr/>
          </p:nvSpPr>
          <p:spPr bwMode="auto">
            <a:xfrm>
              <a:off x="192" y="720"/>
              <a:ext cx="4896" cy="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Bài</a:t>
              </a:r>
              <a:r>
                <a:rPr lang="en-US" sz="2800" b="1" u="sng" dirty="0">
                  <a:latin typeface="Times New Roman" pitchFamily="18" charset="0"/>
                  <a:cs typeface="Times New Roman" pitchFamily="18" charset="0"/>
                </a:rPr>
                <a:t> 1:</a:t>
              </a:r>
              <a:r>
                <a:rPr lang="en-US" sz="2800" dirty="0">
                  <a:latin typeface="Times New Roman" pitchFamily="18" charset="0"/>
                  <a:cs typeface="Times New Roman" pitchFamily="18" charset="0"/>
                </a:rPr>
                <a:t>Một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 6 </a:t>
              </a:r>
              <a:r>
                <a:rPr lang="en-US" sz="2800" dirty="0" err="1">
                  <a:latin typeface="Times New Roman" pitchFamily="18" charset="0"/>
                  <a:cs typeface="Times New Roman" pitchFamily="18" charset="0"/>
                </a:rPr>
                <a:t>nguồn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mắc</a:t>
              </a:r>
              <a:r>
                <a:rPr lang="en-US" sz="2800" dirty="0">
                  <a:latin typeface="Times New Roman" pitchFamily="18" charset="0"/>
                  <a:cs typeface="Times New Roman" pitchFamily="18" charset="0"/>
                </a:rPr>
                <a:t> song </a:t>
              </a:r>
              <a:r>
                <a:rPr lang="en-US" sz="2800" dirty="0" err="1">
                  <a:latin typeface="Times New Roman" pitchFamily="18" charset="0"/>
                  <a:cs typeface="Times New Roman" pitchFamily="18" charset="0"/>
                </a:rPr>
                <a:t>song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12V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0,6</a:t>
              </a:r>
              <a:r>
                <a:rPr lang="el-GR" sz="2800" dirty="0">
                  <a:latin typeface="Times New Roman" pitchFamily="18" charset="0"/>
                  <a:cs typeface="Times New Roman" pitchFamily="18" charset="0"/>
                </a:rPr>
                <a:t>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endParaRPr lang="el-GR" sz="2800" dirty="0">
                <a:latin typeface="Times New Roman" pitchFamily="18" charset="0"/>
                <a:cs typeface="Times New Roman" pitchFamily="18" charset="0"/>
              </a:endParaRPr>
            </a:p>
          </p:txBody>
        </p:sp>
        <p:sp>
          <p:nvSpPr>
            <p:cNvPr id="114748" name="Text Box 60"/>
            <p:cNvSpPr txBox="1">
              <a:spLocks noChangeArrowheads="1"/>
            </p:cNvSpPr>
            <p:nvPr/>
          </p:nvSpPr>
          <p:spPr bwMode="auto">
            <a:xfrm>
              <a:off x="257" y="1665"/>
              <a:ext cx="1632"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latin typeface="Times New Roman" pitchFamily="18" charset="0"/>
                  <a:cs typeface="Times New Roman" pitchFamily="18" charset="0"/>
                </a:rPr>
                <a:t>A. 6V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0,6 </a:t>
              </a:r>
              <a:r>
                <a:rPr lang="el-GR" sz="2800" dirty="0">
                  <a:latin typeface="Times New Roman" pitchFamily="18" charset="0"/>
                  <a:cs typeface="Times New Roman" pitchFamily="18" charset="0"/>
                </a:rPr>
                <a:t>Ω</a:t>
              </a:r>
              <a:endParaRPr lang="en-US" sz="2800" dirty="0">
                <a:latin typeface="Times New Roman" pitchFamily="18" charset="0"/>
                <a:cs typeface="Times New Roman" pitchFamily="18" charset="0"/>
              </a:endParaRPr>
            </a:p>
          </p:txBody>
        </p:sp>
        <p:sp>
          <p:nvSpPr>
            <p:cNvPr id="114749" name="Text Box 61"/>
            <p:cNvSpPr txBox="1">
              <a:spLocks noChangeArrowheads="1"/>
            </p:cNvSpPr>
            <p:nvPr/>
          </p:nvSpPr>
          <p:spPr bwMode="auto">
            <a:xfrm>
              <a:off x="2880" y="1662"/>
              <a:ext cx="1872"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latin typeface="Times New Roman" pitchFamily="18" charset="0"/>
                  <a:cs typeface="Times New Roman" pitchFamily="18" charset="0"/>
                </a:rPr>
                <a:t>B. 12V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0,1 </a:t>
              </a:r>
              <a:r>
                <a:rPr lang="el-GR" sz="2800" dirty="0">
                  <a:latin typeface="Times New Roman" pitchFamily="18" charset="0"/>
                  <a:cs typeface="Times New Roman" pitchFamily="18" charset="0"/>
                </a:rPr>
                <a:t>Ω</a:t>
              </a:r>
              <a:endParaRPr lang="en-US" sz="2800" dirty="0">
                <a:latin typeface="Times New Roman" pitchFamily="18" charset="0"/>
                <a:cs typeface="Times New Roman" pitchFamily="18" charset="0"/>
              </a:endParaRPr>
            </a:p>
          </p:txBody>
        </p:sp>
        <p:sp>
          <p:nvSpPr>
            <p:cNvPr id="114750" name="Text Box 62"/>
            <p:cNvSpPr txBox="1">
              <a:spLocks noChangeArrowheads="1"/>
            </p:cNvSpPr>
            <p:nvPr/>
          </p:nvSpPr>
          <p:spPr bwMode="auto">
            <a:xfrm>
              <a:off x="288" y="1920"/>
              <a:ext cx="172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latin typeface="Times New Roman" pitchFamily="18" charset="0"/>
                  <a:cs typeface="Times New Roman" pitchFamily="18" charset="0"/>
                </a:rPr>
                <a:t>C. 72V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3,6 </a:t>
              </a:r>
              <a:r>
                <a:rPr lang="el-GR" sz="2800" dirty="0">
                  <a:latin typeface="Times New Roman" pitchFamily="18" charset="0"/>
                  <a:cs typeface="Times New Roman" pitchFamily="18" charset="0"/>
                </a:rPr>
                <a:t>Ω</a:t>
              </a:r>
              <a:endParaRPr lang="en-US" sz="2800" dirty="0">
                <a:latin typeface="Times New Roman" pitchFamily="18" charset="0"/>
                <a:cs typeface="Times New Roman" pitchFamily="18" charset="0"/>
              </a:endParaRPr>
            </a:p>
          </p:txBody>
        </p:sp>
        <p:sp>
          <p:nvSpPr>
            <p:cNvPr id="114751" name="Text Box 63"/>
            <p:cNvSpPr txBox="1">
              <a:spLocks noChangeArrowheads="1"/>
            </p:cNvSpPr>
            <p:nvPr/>
          </p:nvSpPr>
          <p:spPr bwMode="auto">
            <a:xfrm>
              <a:off x="2880" y="1920"/>
              <a:ext cx="158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latin typeface="Times New Roman" pitchFamily="18" charset="0"/>
                  <a:cs typeface="Times New Roman" pitchFamily="18" charset="0"/>
                </a:rPr>
                <a:t>D. 6V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0,1 </a:t>
              </a:r>
              <a:r>
                <a:rPr lang="el-GR" sz="2800" dirty="0">
                  <a:latin typeface="Times New Roman" pitchFamily="18" charset="0"/>
                  <a:cs typeface="Times New Roman" pitchFamily="18" charset="0"/>
                </a:rPr>
                <a:t>Ω</a:t>
              </a:r>
              <a:endParaRPr lang="en-US" sz="2800" dirty="0">
                <a:latin typeface="Times New Roman" pitchFamily="18" charset="0"/>
                <a:cs typeface="Times New Roman" pitchFamily="18" charset="0"/>
              </a:endParaRPr>
            </a:p>
          </p:txBody>
        </p:sp>
      </p:grpSp>
      <p:sp>
        <p:nvSpPr>
          <p:cNvPr id="114752" name="Text Box 64"/>
          <p:cNvSpPr txBox="1">
            <a:spLocks noChangeArrowheads="1"/>
          </p:cNvSpPr>
          <p:nvPr/>
        </p:nvSpPr>
        <p:spPr bwMode="auto">
          <a:xfrm>
            <a:off x="1828800" y="4267200"/>
            <a:ext cx="28575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err="1">
                <a:latin typeface=".VnTime" pitchFamily="34" charset="0"/>
              </a:rPr>
              <a:t>Chän</a:t>
            </a:r>
            <a:r>
              <a:rPr lang="en-US" sz="2800" b="1" dirty="0">
                <a:latin typeface=".VnTime" pitchFamily="34" charset="0"/>
              </a:rPr>
              <a:t> B</a:t>
            </a:r>
          </a:p>
        </p:txBody>
      </p:sp>
      <p:sp>
        <p:nvSpPr>
          <p:cNvPr id="10" name="Rectangle 2"/>
          <p:cNvSpPr txBox="1">
            <a:spLocks noChangeArrowheads="1"/>
          </p:cNvSpPr>
          <p:nvPr/>
        </p:nvSpPr>
        <p:spPr>
          <a:xfrm>
            <a:off x="1507505" y="0"/>
            <a:ext cx="5705618"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latin typeface="Times New Roman" pitchFamily="18" charset="0"/>
                <a:cs typeface="Times New Roman" pitchFamily="18" charset="0"/>
              </a:rPr>
              <a:t>CỦNG CỐ</a:t>
            </a:r>
          </a:p>
        </p:txBody>
      </p:sp>
    </p:spTree>
    <p:extLst>
      <p:ext uri="{BB962C8B-B14F-4D97-AF65-F5344CB8AC3E}">
        <p14:creationId xmlns:p14="http://schemas.microsoft.com/office/powerpoint/2010/main" val="2581720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7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14752"/>
                                        </p:tgtEl>
                                        <p:attrNameLst>
                                          <p:attrName>style.visibility</p:attrName>
                                        </p:attrNameLst>
                                      </p:cBhvr>
                                      <p:to>
                                        <p:strVal val="visible"/>
                                      </p:to>
                                    </p:set>
                                    <p:animEffect transition="in" filter="box(in)">
                                      <p:cBhvr>
                                        <p:cTn id="11" dur="500"/>
                                        <p:tgtEl>
                                          <p:spTgt spid="114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TotalTime>
  <Words>1109</Words>
  <Application>Microsoft Office PowerPoint</Application>
  <PresentationFormat>Widescreen</PresentationFormat>
  <Paragraphs>154</Paragraphs>
  <Slides>17</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.VnShelley Allegro</vt:lpstr>
      <vt:lpstr>.VnTime</vt:lpstr>
      <vt:lpstr>Arial</vt:lpstr>
      <vt:lpstr>Calibri</vt:lpstr>
      <vt:lpstr>Cambria Math</vt:lpstr>
      <vt:lpstr>Times New Roman</vt:lpstr>
      <vt:lpstr>UVN Mua Thu</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Thị Minh Nguyệt Trương</cp:lastModifiedBy>
  <cp:revision>90</cp:revision>
  <dcterms:created xsi:type="dcterms:W3CDTF">2019-10-20T15:40:44Z</dcterms:created>
  <dcterms:modified xsi:type="dcterms:W3CDTF">2021-09-08T11:04:33Z</dcterms:modified>
</cp:coreProperties>
</file>