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01" r:id="rId2"/>
  </p:sldMasterIdLst>
  <p:notesMasterIdLst>
    <p:notesMasterId r:id="rId27"/>
  </p:notesMasterIdLst>
  <p:sldIdLst>
    <p:sldId id="1546" r:id="rId3"/>
    <p:sldId id="1519" r:id="rId4"/>
    <p:sldId id="1543" r:id="rId5"/>
    <p:sldId id="1521" r:id="rId6"/>
    <p:sldId id="259" r:id="rId7"/>
    <p:sldId id="1547" r:id="rId8"/>
    <p:sldId id="299" r:id="rId9"/>
    <p:sldId id="1548" r:id="rId10"/>
    <p:sldId id="1549" r:id="rId11"/>
    <p:sldId id="1550" r:id="rId12"/>
    <p:sldId id="1556" r:id="rId13"/>
    <p:sldId id="1555" r:id="rId14"/>
    <p:sldId id="1551" r:id="rId15"/>
    <p:sldId id="1552" r:id="rId16"/>
    <p:sldId id="381" r:id="rId17"/>
    <p:sldId id="1553" r:id="rId18"/>
    <p:sldId id="1554" r:id="rId19"/>
    <p:sldId id="1557" r:id="rId20"/>
    <p:sldId id="1558" r:id="rId21"/>
    <p:sldId id="1559" r:id="rId22"/>
    <p:sldId id="1560" r:id="rId23"/>
    <p:sldId id="1561" r:id="rId24"/>
    <p:sldId id="1562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0E079-2536-441E-9624-BAD2757B0874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6387A-9445-4ED3-809E-8F286B6C3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35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7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25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131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7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1B4D-6A01-4160-13EA-00FDF971E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17DADE-3B14-84E7-C824-E2E398C30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7C5C1-91BA-FEDB-4B29-F02B7903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7221F-20F6-B1D7-63F6-482FAC21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80DC8-9640-06BB-F8A2-393D44A8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6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2D4-0A5F-62B3-EF40-F85488A2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7F6CA-4350-868F-F80B-38BD24021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1D44E-FD1C-E556-7F92-B790E091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B79B0-DC56-5DEA-F73B-2E4DC0BE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5D2D4-B188-5D58-689B-9FD3DA9D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5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4A5DF8-92E2-82DB-A313-64F31965C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0A33E-2214-401B-5F7A-3C64FD84D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6E71E-BEC9-F0E6-074C-3737A535B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430EB-9D93-F62A-32BF-2F96DB655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CA48E-2AB3-A71A-88B7-72A08FB1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03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6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333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318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95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99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761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357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38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2BE9-6C2D-B5B4-7E9E-37F4070C1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1F441-304E-7314-2965-50882C7EE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75DEB-C5B7-A24A-7018-40C67F1D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76C0B-956A-1FBB-DB27-7079DE650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8549D-9178-C57F-C28B-3FFD1E13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83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46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552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870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31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3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78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87862-30E3-6D1F-E9E5-9259A24D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12D02-B871-6888-788D-1EC9327CC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FABE0-CC86-892F-5150-98B87AB2C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88C43-9C3B-B802-63C6-AA5C6C8B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C17DC-3D45-186B-4644-B2713124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0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A730A-5664-0E25-BF0F-2C30248C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4F3D6-6A47-BAC9-CE78-3B1DF8819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6232F-010D-2E23-49DF-6CB1D28BE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6FF58-B0DB-E081-B45F-1684967BF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4EDC8-AD16-293E-9593-7DC711DC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8625D-504B-B6D3-7676-5CE4ED6E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2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F696-44BF-A926-D06B-50A3ABB68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447AC-0325-6FC6-CDE0-19CC66EF4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DFF50-674B-A86A-B54E-BBEE8AA6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4868A-5120-A78C-A4E0-C288DCA09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EAA72-1FF8-D204-7E96-314C451BF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7DD19-9323-A4DE-3048-02702CD5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54198D-AD67-0D3B-9C3C-20A05C715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E490A-A245-BFC4-8526-AC5CBC19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8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5057F-C325-1909-7B95-10DAE46D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A00DB-7315-470C-8B12-87BCD88B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0DE8F-FE68-A332-7D78-30AEF984D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BFD49-41FD-565D-4C29-E5F94EFB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27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96068B-E2E0-842C-1236-8A48F9846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9CAA8-9B32-2CFC-1898-53668D17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BD9A0-5487-2586-009E-E9CD10040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5A2F9-0A43-00FC-66E6-ABE75970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3DBAC-3B61-A6B9-F3BA-C40EE375A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2AB29-7B5D-87E2-42FA-EFF5AC812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EC865-A90C-141E-F2A4-A1F90104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433FC-5F40-693A-A646-CEA4D960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12299-B142-F95E-75AE-2B9E7C00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65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B29FB-7742-1955-574B-DA2D9503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4B85BE-E10F-48EB-2BAF-417DD59EA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1886D-2855-9E38-10D3-443E0FA10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2D3E9-827B-0FE5-8D6C-F12B411D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FEBC0-8977-7CAF-0A9C-DB65B5E3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30986-71C6-E1DF-23B3-A0BF0D4A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7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496B447-E0A2-3D59-9BE3-3198B87E4F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27C1BA-97B2-0192-9B6F-1B73D8C0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65300-2D2F-4ED6-60C7-35E96C0BB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0E4D7-5FA4-69FD-5F37-2E1AA409F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EF1BA-B213-444C-BE0C-06C41C3DC12C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ACCBA-A8B1-748B-640B-E38E84DC8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60B10-F859-B266-7927-4B434F8C1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D2011-15E0-41CD-94B5-71DAC81D8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7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7" r:id="rId19"/>
    <p:sldLayoutId id="2147483698" r:id="rId20"/>
    <p:sldLayoutId id="2147483699" r:id="rId21"/>
    <p:sldLayoutId id="214748370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4FE427E6-A832-B2D5-FA15-A0663C434A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42.wmf"/><Relationship Id="rId26" Type="http://schemas.openxmlformats.org/officeDocument/2006/relationships/oleObject" Target="../embeddings/oleObject14.bin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wmf"/><Relationship Id="rId20" Type="http://schemas.openxmlformats.org/officeDocument/2006/relationships/image" Target="../media/image43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45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28" Type="http://schemas.openxmlformats.org/officeDocument/2006/relationships/oleObject" Target="../embeddings/oleObject15.bin"/><Relationship Id="rId10" Type="http://schemas.openxmlformats.org/officeDocument/2006/relationships/image" Target="../media/image38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35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0.wmf"/><Relationship Id="rId22" Type="http://schemas.openxmlformats.org/officeDocument/2006/relationships/image" Target="../media/image44.wmf"/><Relationship Id="rId27" Type="http://schemas.openxmlformats.org/officeDocument/2006/relationships/image" Target="../media/image4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Lưu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số được rút gọn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“T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ử số và mẫu số không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vi-VN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 hết cho số tự nhiên nào lớn hơn 1.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6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baseline="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 </a:t>
                </a:r>
                <a:r>
                  <a:rPr lang="en-US" sz="3600" b="1" baseline="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3600" b="1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36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10520515" cy="4076501"/>
              </a:xfrm>
              <a:prstGeom prst="rect">
                <a:avLst/>
              </a:prstGeom>
              <a:blipFill>
                <a:blip r:embed="rId4"/>
                <a:stretch>
                  <a:fillRect l="-1738" t="-2395" r="-1796"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4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5587315" cy="2712979"/>
            <a:chOff x="2907808" y="1423475"/>
            <a:chExt cx="4574218" cy="271297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30" y="2197462"/>
              <a:ext cx="387669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Cùng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xem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video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để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hiểu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thêm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về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gọn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nhé</a:t>
              </a:r>
              <a:r>
                <a:rPr kumimoji="1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!</a:t>
              </a:r>
              <a:endPara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756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8481455-9775-A20A-157D-59AD77376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21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C8574-17F3-2A36-770B-88D190B9A0C1}"/>
              </a:ext>
            </a:extLst>
          </p:cNvPr>
          <p:cNvSpPr/>
          <p:nvPr/>
        </p:nvSpPr>
        <p:spPr>
          <a:xfrm>
            <a:off x="2556388" y="580104"/>
            <a:ext cx="71833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4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</a:t>
            </a:r>
            <a:r>
              <a:rPr lang="en-US" altLang="en-US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" name="Group 38">
            <a:extLst>
              <a:ext uri="{FF2B5EF4-FFF2-40B4-BE49-F238E27FC236}">
                <a16:creationId xmlns:a16="http://schemas.microsoft.com/office/drawing/2014/main" id="{09AD05A6-A01A-3797-8F8D-01CAA0FCBC90}"/>
              </a:ext>
            </a:extLst>
          </p:cNvPr>
          <p:cNvGrpSpPr>
            <a:grpSpLocks/>
          </p:cNvGrpSpPr>
          <p:nvPr/>
        </p:nvGrpSpPr>
        <p:grpSpPr bwMode="auto">
          <a:xfrm>
            <a:off x="3839108" y="2040358"/>
            <a:ext cx="5651524" cy="2377351"/>
            <a:chOff x="877" y="1453"/>
            <a:chExt cx="1267" cy="4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/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6:2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8:2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bject 39">
                  <a:extLst>
                    <a:ext uri="{FF2B5EF4-FFF2-40B4-BE49-F238E27FC236}">
                      <a16:creationId xmlns:a16="http://schemas.microsoft.com/office/drawing/2014/main" id="{E107A092-3CD3-0BCD-C795-62D594392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55" y="1459"/>
                  <a:ext cx="288" cy="432"/>
                </a:xfrm>
                <a:prstGeom prst="rect">
                  <a:avLst/>
                </a:prstGeom>
                <a:blipFill>
                  <a:blip r:embed="rId3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/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72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bject 40">
                  <a:extLst>
                    <a:ext uri="{FF2B5EF4-FFF2-40B4-BE49-F238E27FC236}">
                      <a16:creationId xmlns:a16="http://schemas.microsoft.com/office/drawing/2014/main" id="{54FDCDFE-7EF9-D612-9A71-87B1B759B4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21" y="1453"/>
                  <a:ext cx="144" cy="4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7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bject 41">
                  <a:extLst>
                    <a:ext uri="{FF2B5EF4-FFF2-40B4-BE49-F238E27FC236}">
                      <a16:creationId xmlns:a16="http://schemas.microsoft.com/office/drawing/2014/main" id="{C00DFE74-2F76-96D0-7457-D0B2F0E4D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 Box 42">
              <a:extLst>
                <a:ext uri="{FF2B5EF4-FFF2-40B4-BE49-F238E27FC236}">
                  <a16:creationId xmlns:a16="http://schemas.microsoft.com/office/drawing/2014/main" id="{01288FB9-5937-05F0-A25B-E21A41A044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550"/>
              <a:ext cx="1142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997EE88D-DF88-1D16-B625-CF1B2ED127A9}"/>
              </a:ext>
            </a:extLst>
          </p:cNvPr>
          <p:cNvSpPr/>
          <p:nvPr/>
        </p:nvSpPr>
        <p:spPr>
          <a:xfrm>
            <a:off x="2185359" y="4791279"/>
            <a:ext cx="6055744" cy="13802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56610B5A-BAE8-21F1-29A9-C8CA91D89EF3}"/>
              </a:ext>
            </a:extLst>
          </p:cNvPr>
          <p:cNvSpPr/>
          <p:nvPr/>
        </p:nvSpPr>
        <p:spPr>
          <a:xfrm>
            <a:off x="2119409" y="2998375"/>
            <a:ext cx="6055744" cy="13802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8">
            <a:extLst>
              <a:ext uri="{FF2B5EF4-FFF2-40B4-BE49-F238E27FC236}">
                <a16:creationId xmlns:a16="http://schemas.microsoft.com/office/drawing/2014/main" id="{010CCFD1-A4F0-574B-C573-512DB0E65BC0}"/>
              </a:ext>
            </a:extLst>
          </p:cNvPr>
          <p:cNvSpPr/>
          <p:nvPr/>
        </p:nvSpPr>
        <p:spPr>
          <a:xfrm>
            <a:off x="2173856" y="1259458"/>
            <a:ext cx="6055744" cy="13802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2FCCA-1DEA-7371-405E-0C586843F3A3}"/>
              </a:ext>
            </a:extLst>
          </p:cNvPr>
          <p:cNvSpPr/>
          <p:nvPr/>
        </p:nvSpPr>
        <p:spPr>
          <a:xfrm>
            <a:off x="445362" y="452149"/>
            <a:ext cx="473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Ví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en-US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Object 54">
            <a:extLst>
              <a:ext uri="{FF2B5EF4-FFF2-40B4-BE49-F238E27FC236}">
                <a16:creationId xmlns:a16="http://schemas.microsoft.com/office/drawing/2014/main" id="{72B06B24-5A06-5F93-2DF9-E7CEE03602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55042"/>
              </p:ext>
            </p:extLst>
          </p:nvPr>
        </p:nvGraphicFramePr>
        <p:xfrm>
          <a:off x="5294274" y="196645"/>
          <a:ext cx="559255" cy="99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5713" imgH="393359" progId="Equation.3">
                  <p:embed/>
                </p:oleObj>
              </mc:Choice>
              <mc:Fallback>
                <p:oleObj name="Equation" r:id="rId3" imgW="215713" imgH="393359" progId="Equation.3">
                  <p:embed/>
                  <p:pic>
                    <p:nvPicPr>
                      <p:cNvPr id="6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4274" y="196645"/>
                        <a:ext cx="559255" cy="9985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1">
            <a:extLst>
              <a:ext uri="{FF2B5EF4-FFF2-40B4-BE49-F238E27FC236}">
                <a16:creationId xmlns:a16="http://schemas.microsoft.com/office/drawing/2014/main" id="{C5FFDF19-C181-FD46-E02D-1DDD4BF2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67" y="1614488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A984EA30-18A9-1426-FF7F-D0DC0932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066" y="317626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</a:p>
        </p:txBody>
      </p:sp>
      <p:graphicFrame>
        <p:nvGraphicFramePr>
          <p:cNvPr id="17" name="Object 13">
            <a:extLst>
              <a:ext uri="{FF2B5EF4-FFF2-40B4-BE49-F238E27FC236}">
                <a16:creationId xmlns:a16="http://schemas.microsoft.com/office/drawing/2014/main" id="{6916F116-F913-36CC-07ED-819DE21BC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1356" y="1387929"/>
          <a:ext cx="911980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35" imgH="393529" progId="Equation.3">
                  <p:embed/>
                </p:oleObj>
              </mc:Choice>
              <mc:Fallback>
                <p:oleObj name="Equation" r:id="rId5" imgW="380835" imgH="393529" progId="Equation.3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1356" y="1387929"/>
                        <a:ext cx="911980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1B798DA4-4DDF-E8C1-873F-E89FD44FF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4354" y="1387929"/>
          <a:ext cx="484489" cy="1025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5713" imgH="393359" progId="Equation.3">
                  <p:embed/>
                </p:oleObj>
              </mc:Choice>
              <mc:Fallback>
                <p:oleObj name="Equation" r:id="rId7" imgW="215713" imgH="393359" progId="Equation.3">
                  <p:embed/>
                  <p:pic>
                    <p:nvPicPr>
                      <p:cNvPr id="1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354" y="1387929"/>
                        <a:ext cx="484489" cy="1025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38">
            <a:extLst>
              <a:ext uri="{FF2B5EF4-FFF2-40B4-BE49-F238E27FC236}">
                <a16:creationId xmlns:a16="http://schemas.microsoft.com/office/drawing/2014/main" id="{2F853C90-550B-9F04-7635-09F791828D2B}"/>
              </a:ext>
            </a:extLst>
          </p:cNvPr>
          <p:cNvGrpSpPr>
            <a:grpSpLocks/>
          </p:cNvGrpSpPr>
          <p:nvPr/>
        </p:nvGrpSpPr>
        <p:grpSpPr bwMode="auto">
          <a:xfrm>
            <a:off x="7140504" y="1405548"/>
            <a:ext cx="831382" cy="1001708"/>
            <a:chOff x="2562" y="1203"/>
            <a:chExt cx="488" cy="432"/>
          </a:xfrm>
        </p:grpSpPr>
        <p:graphicFrame>
          <p:nvGraphicFramePr>
            <p:cNvPr id="20" name="Object 24">
              <a:extLst>
                <a:ext uri="{FF2B5EF4-FFF2-40B4-BE49-F238E27FC236}">
                  <a16:creationId xmlns:a16="http://schemas.microsoft.com/office/drawing/2014/main" id="{DD380942-4BF9-6CEC-18C4-9B2557959C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4341692"/>
                </p:ext>
              </p:extLst>
            </p:nvPr>
          </p:nvGraphicFramePr>
          <p:xfrm>
            <a:off x="2706" y="1203"/>
            <a:ext cx="273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1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1203"/>
                          <a:ext cx="273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31">
              <a:extLst>
                <a:ext uri="{FF2B5EF4-FFF2-40B4-BE49-F238E27FC236}">
                  <a16:creationId xmlns:a16="http://schemas.microsoft.com/office/drawing/2014/main" id="{EAFB4BCC-78D1-9B4E-905A-49F9CC599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2" y="1345"/>
              <a:ext cx="4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22" name="Text Box 47">
            <a:extLst>
              <a:ext uri="{FF2B5EF4-FFF2-40B4-BE49-F238E27FC236}">
                <a16:creationId xmlns:a16="http://schemas.microsoft.com/office/drawing/2014/main" id="{CCCA56F9-5B32-4693-0F23-94DC83FFE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710" y="1720645"/>
            <a:ext cx="33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grpSp>
        <p:nvGrpSpPr>
          <p:cNvPr id="23" name="Group 71">
            <a:extLst>
              <a:ext uri="{FF2B5EF4-FFF2-40B4-BE49-F238E27FC236}">
                <a16:creationId xmlns:a16="http://schemas.microsoft.com/office/drawing/2014/main" id="{4F9C10D3-779F-74EA-F51E-55146DD40B30}"/>
              </a:ext>
            </a:extLst>
          </p:cNvPr>
          <p:cNvGrpSpPr>
            <a:grpSpLocks/>
          </p:cNvGrpSpPr>
          <p:nvPr/>
        </p:nvGrpSpPr>
        <p:grpSpPr bwMode="auto">
          <a:xfrm>
            <a:off x="5305925" y="1382264"/>
            <a:ext cx="884175" cy="1001708"/>
            <a:chOff x="2832" y="1104"/>
            <a:chExt cx="463" cy="432"/>
          </a:xfrm>
        </p:grpSpPr>
        <p:graphicFrame>
          <p:nvGraphicFramePr>
            <p:cNvPr id="24" name="Object 14">
              <a:extLst>
                <a:ext uri="{FF2B5EF4-FFF2-40B4-BE49-F238E27FC236}">
                  <a16:creationId xmlns:a16="http://schemas.microsoft.com/office/drawing/2014/main" id="{04775F66-80F1-5C35-D74B-7DF4EC4C099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1" y="1104"/>
            <a:ext cx="31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28501" imgH="393529" progId="Equation.3">
                    <p:embed/>
                  </p:oleObj>
                </mc:Choice>
                <mc:Fallback>
                  <p:oleObj name="Equation" r:id="rId11" imgW="228501" imgH="393529" progId="Equation.3">
                    <p:embed/>
                    <p:pic>
                      <p:nvPicPr>
                        <p:cNvPr id="18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1" y="1104"/>
                          <a:ext cx="31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48">
              <a:extLst>
                <a:ext uri="{FF2B5EF4-FFF2-40B4-BE49-F238E27FC236}">
                  <a16:creationId xmlns:a16="http://schemas.microsoft.com/office/drawing/2014/main" id="{50FEDC0D-EAE2-94B1-BA06-CD44CF4C6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" y="1249"/>
              <a:ext cx="2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26" name="Group 50">
            <a:extLst>
              <a:ext uri="{FF2B5EF4-FFF2-40B4-BE49-F238E27FC236}">
                <a16:creationId xmlns:a16="http://schemas.microsoft.com/office/drawing/2014/main" id="{47275CC8-D91A-0E5B-0F5E-ECCC6713167D}"/>
              </a:ext>
            </a:extLst>
          </p:cNvPr>
          <p:cNvGrpSpPr>
            <a:grpSpLocks/>
          </p:cNvGrpSpPr>
          <p:nvPr/>
        </p:nvGrpSpPr>
        <p:grpSpPr bwMode="auto">
          <a:xfrm>
            <a:off x="6082501" y="1382264"/>
            <a:ext cx="1119022" cy="1001708"/>
            <a:chOff x="2100" y="1776"/>
            <a:chExt cx="606" cy="432"/>
          </a:xfrm>
        </p:grpSpPr>
        <p:graphicFrame>
          <p:nvGraphicFramePr>
            <p:cNvPr id="27" name="Object 51">
              <a:extLst>
                <a:ext uri="{FF2B5EF4-FFF2-40B4-BE49-F238E27FC236}">
                  <a16:creationId xmlns:a16="http://schemas.microsoft.com/office/drawing/2014/main" id="{FFF0723B-F5B0-C138-2958-D824519F0C0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2" y="1776"/>
            <a:ext cx="48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80835" imgH="393529" progId="Equation.3">
                    <p:embed/>
                  </p:oleObj>
                </mc:Choice>
                <mc:Fallback>
                  <p:oleObj name="Equation" r:id="rId13" imgW="380835" imgH="393529" progId="Equation.3">
                    <p:embed/>
                    <p:pic>
                      <p:nvPicPr>
                        <p:cNvPr id="21" name="Object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2" y="1776"/>
                          <a:ext cx="48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 Box 52">
              <a:extLst>
                <a:ext uri="{FF2B5EF4-FFF2-40B4-BE49-F238E27FC236}">
                  <a16:creationId xmlns:a16="http://schemas.microsoft.com/office/drawing/2014/main" id="{F9B35A15-A8FF-1C9A-0E75-2999A3643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" y="1911"/>
              <a:ext cx="2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aphicFrame>
        <p:nvGraphicFramePr>
          <p:cNvPr id="29" name="Object 34">
            <a:extLst>
              <a:ext uri="{FF2B5EF4-FFF2-40B4-BE49-F238E27FC236}">
                <a16:creationId xmlns:a16="http://schemas.microsoft.com/office/drawing/2014/main" id="{205EADEB-8A91-2099-F04F-997774486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97217"/>
              </p:ext>
            </p:extLst>
          </p:nvPr>
        </p:nvGraphicFramePr>
        <p:xfrm>
          <a:off x="3652330" y="3096171"/>
          <a:ext cx="498857" cy="1056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5713" imgH="393359" progId="Equation.3">
                  <p:embed/>
                </p:oleObj>
              </mc:Choice>
              <mc:Fallback>
                <p:oleObj name="Equation" r:id="rId15" imgW="215713" imgH="393359" progId="Equation.3">
                  <p:embed/>
                  <p:pic>
                    <p:nvPicPr>
                      <p:cNvPr id="23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330" y="3096171"/>
                        <a:ext cx="498857" cy="1056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44">
            <a:extLst>
              <a:ext uri="{FF2B5EF4-FFF2-40B4-BE49-F238E27FC236}">
                <a16:creationId xmlns:a16="http://schemas.microsoft.com/office/drawing/2014/main" id="{DDF32AA4-FB14-4312-AAF7-7D6C8968ED79}"/>
              </a:ext>
            </a:extLst>
          </p:cNvPr>
          <p:cNvGrpSpPr>
            <a:grpSpLocks/>
          </p:cNvGrpSpPr>
          <p:nvPr/>
        </p:nvGrpSpPr>
        <p:grpSpPr bwMode="auto">
          <a:xfrm>
            <a:off x="4095928" y="3127276"/>
            <a:ext cx="1281305" cy="1028701"/>
            <a:chOff x="1152" y="1750"/>
            <a:chExt cx="493" cy="432"/>
          </a:xfrm>
        </p:grpSpPr>
        <p:sp>
          <p:nvSpPr>
            <p:cNvPr id="31" name="Text Box 26">
              <a:extLst>
                <a:ext uri="{FF2B5EF4-FFF2-40B4-BE49-F238E27FC236}">
                  <a16:creationId xmlns:a16="http://schemas.microsoft.com/office/drawing/2014/main" id="{6882DD20-C334-A21C-B3CA-DE26A65E5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881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32" name="Object 36">
              <a:extLst>
                <a:ext uri="{FF2B5EF4-FFF2-40B4-BE49-F238E27FC236}">
                  <a16:creationId xmlns:a16="http://schemas.microsoft.com/office/drawing/2014/main" id="{904D4173-583A-9E6C-8579-EB49DFCA9A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040459"/>
                </p:ext>
              </p:extLst>
            </p:nvPr>
          </p:nvGraphicFramePr>
          <p:xfrm>
            <a:off x="1285" y="1750"/>
            <a:ext cx="36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380835" imgH="393529" progId="Equation.3">
                    <p:embed/>
                  </p:oleObj>
                </mc:Choice>
                <mc:Fallback>
                  <p:oleObj name="Equation" r:id="rId17" imgW="380835" imgH="393529" progId="Equation.3">
                    <p:embed/>
                    <p:pic>
                      <p:nvPicPr>
                        <p:cNvPr id="26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5" y="1750"/>
                          <a:ext cx="36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9">
            <a:extLst>
              <a:ext uri="{FF2B5EF4-FFF2-40B4-BE49-F238E27FC236}">
                <a16:creationId xmlns:a16="http://schemas.microsoft.com/office/drawing/2014/main" id="{5FD66D2A-C8FC-67FC-E4B1-DFD66684CB9B}"/>
              </a:ext>
            </a:extLst>
          </p:cNvPr>
          <p:cNvGrpSpPr>
            <a:grpSpLocks/>
          </p:cNvGrpSpPr>
          <p:nvPr/>
        </p:nvGrpSpPr>
        <p:grpSpPr bwMode="auto">
          <a:xfrm>
            <a:off x="6965944" y="3114686"/>
            <a:ext cx="1293153" cy="1028701"/>
            <a:chOff x="2615" y="1203"/>
            <a:chExt cx="576" cy="432"/>
          </a:xfrm>
        </p:grpSpPr>
        <p:graphicFrame>
          <p:nvGraphicFramePr>
            <p:cNvPr id="34" name="Object 40">
              <a:extLst>
                <a:ext uri="{FF2B5EF4-FFF2-40B4-BE49-F238E27FC236}">
                  <a16:creationId xmlns:a16="http://schemas.microsoft.com/office/drawing/2014/main" id="{9FAAD96C-5988-21C2-0B8B-B2A586238D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9242006"/>
                </p:ext>
              </p:extLst>
            </p:nvPr>
          </p:nvGraphicFramePr>
          <p:xfrm>
            <a:off x="2737" y="1203"/>
            <a:ext cx="218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39639" imgH="393529" progId="Equation.3">
                    <p:embed/>
                  </p:oleObj>
                </mc:Choice>
                <mc:Fallback>
                  <p:oleObj name="Equation" r:id="rId19" imgW="139639" imgH="393529" progId="Equation.3">
                    <p:embed/>
                    <p:pic>
                      <p:nvPicPr>
                        <p:cNvPr id="31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" y="1203"/>
                          <a:ext cx="218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 Box 41">
              <a:extLst>
                <a:ext uri="{FF2B5EF4-FFF2-40B4-BE49-F238E27FC236}">
                  <a16:creationId xmlns:a16="http://schemas.microsoft.com/office/drawing/2014/main" id="{F147CBE7-1CFA-9C3B-4A5D-C90744C920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" y="1337"/>
              <a:ext cx="57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6" name="Group 45">
            <a:extLst>
              <a:ext uri="{FF2B5EF4-FFF2-40B4-BE49-F238E27FC236}">
                <a16:creationId xmlns:a16="http://schemas.microsoft.com/office/drawing/2014/main" id="{3CDC8860-F8BD-EFA5-D265-9637E5FABBDE}"/>
              </a:ext>
            </a:extLst>
          </p:cNvPr>
          <p:cNvGrpSpPr>
            <a:grpSpLocks/>
          </p:cNvGrpSpPr>
          <p:nvPr/>
        </p:nvGrpSpPr>
        <p:grpSpPr bwMode="auto">
          <a:xfrm>
            <a:off x="5293223" y="3097677"/>
            <a:ext cx="694383" cy="1028701"/>
            <a:chOff x="1654" y="1765"/>
            <a:chExt cx="244" cy="432"/>
          </a:xfrm>
        </p:grpSpPr>
        <p:graphicFrame>
          <p:nvGraphicFramePr>
            <p:cNvPr id="37" name="Object 37">
              <a:extLst>
                <a:ext uri="{FF2B5EF4-FFF2-40B4-BE49-F238E27FC236}">
                  <a16:creationId xmlns:a16="http://schemas.microsoft.com/office/drawing/2014/main" id="{65DF0016-E07B-92F2-6F30-B4EBD6C30D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6531729"/>
                </p:ext>
              </p:extLst>
            </p:nvPr>
          </p:nvGraphicFramePr>
          <p:xfrm>
            <a:off x="1754" y="1765"/>
            <a:ext cx="144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52334" imgH="393529" progId="Equation.3">
                    <p:embed/>
                  </p:oleObj>
                </mc:Choice>
                <mc:Fallback>
                  <p:oleObj name="Equation" r:id="rId21" imgW="152334" imgH="393529" progId="Equation.3">
                    <p:embed/>
                    <p:pic>
                      <p:nvPicPr>
                        <p:cNvPr id="34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4" y="1765"/>
                          <a:ext cx="144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42">
              <a:extLst>
                <a:ext uri="{FF2B5EF4-FFF2-40B4-BE49-F238E27FC236}">
                  <a16:creationId xmlns:a16="http://schemas.microsoft.com/office/drawing/2014/main" id="{BA46654A-EA4B-475E-F9FC-82D3D0CA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894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A1322285-8734-61BF-ADEC-B6C086A2FB8C}"/>
              </a:ext>
            </a:extLst>
          </p:cNvPr>
          <p:cNvGrpSpPr>
            <a:grpSpLocks/>
          </p:cNvGrpSpPr>
          <p:nvPr/>
        </p:nvGrpSpPr>
        <p:grpSpPr bwMode="auto">
          <a:xfrm>
            <a:off x="5899493" y="3111624"/>
            <a:ext cx="1094585" cy="1028701"/>
            <a:chOff x="2105" y="1764"/>
            <a:chExt cx="388" cy="432"/>
          </a:xfrm>
        </p:grpSpPr>
        <p:graphicFrame>
          <p:nvGraphicFramePr>
            <p:cNvPr id="40" name="Object 23">
              <a:extLst>
                <a:ext uri="{FF2B5EF4-FFF2-40B4-BE49-F238E27FC236}">
                  <a16:creationId xmlns:a16="http://schemas.microsoft.com/office/drawing/2014/main" id="{E2034641-6EC0-47EE-3290-D426813BE5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8388732"/>
                </p:ext>
              </p:extLst>
            </p:nvPr>
          </p:nvGraphicFramePr>
          <p:xfrm>
            <a:off x="2193" y="1764"/>
            <a:ext cx="30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317225" imgH="393359" progId="Equation.3">
                    <p:embed/>
                  </p:oleObj>
                </mc:Choice>
                <mc:Fallback>
                  <p:oleObj name="Equation" r:id="rId23" imgW="317225" imgH="393359" progId="Equation.3">
                    <p:embed/>
                    <p:pic>
                      <p:nvPicPr>
                        <p:cNvPr id="37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" y="1764"/>
                          <a:ext cx="30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AADB8E13-FD85-3C8F-8FE7-BEBB86BD1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" y="1892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  <p:sp>
        <p:nvSpPr>
          <p:cNvPr id="45" name="Text Box 11">
            <a:extLst>
              <a:ext uri="{FF2B5EF4-FFF2-40B4-BE49-F238E27FC236}">
                <a16:creationId xmlns:a16="http://schemas.microsoft.com/office/drawing/2014/main" id="{5EAC1265-303E-44E6-6ED8-60DC0A1B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05" y="5074325"/>
            <a:ext cx="15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</a:t>
            </a:r>
          </a:p>
        </p:txBody>
      </p:sp>
      <p:graphicFrame>
        <p:nvGraphicFramePr>
          <p:cNvPr id="46" name="Object 54">
            <a:extLst>
              <a:ext uri="{FF2B5EF4-FFF2-40B4-BE49-F238E27FC236}">
                <a16:creationId xmlns:a16="http://schemas.microsoft.com/office/drawing/2014/main" id="{2378ECE4-8CBC-61FF-1B42-488560F8A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388896"/>
              </p:ext>
            </p:extLst>
          </p:nvPr>
        </p:nvGraphicFramePr>
        <p:xfrm>
          <a:off x="3773839" y="4940293"/>
          <a:ext cx="749653" cy="10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15713" imgH="393359" progId="Equation.3">
                  <p:embed/>
                </p:oleObj>
              </mc:Choice>
              <mc:Fallback>
                <p:oleObj name="Equation" r:id="rId25" imgW="215713" imgH="393359" progId="Equation.3">
                  <p:embed/>
                  <p:pic>
                    <p:nvPicPr>
                      <p:cNvPr id="51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839" y="4940293"/>
                        <a:ext cx="749653" cy="1028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Group 55">
            <a:extLst>
              <a:ext uri="{FF2B5EF4-FFF2-40B4-BE49-F238E27FC236}">
                <a16:creationId xmlns:a16="http://schemas.microsoft.com/office/drawing/2014/main" id="{0C664CD1-D1B3-67B7-805B-7FB50B105A5E}"/>
              </a:ext>
            </a:extLst>
          </p:cNvPr>
          <p:cNvGrpSpPr>
            <a:grpSpLocks/>
          </p:cNvGrpSpPr>
          <p:nvPr/>
        </p:nvGrpSpPr>
        <p:grpSpPr bwMode="auto">
          <a:xfrm>
            <a:off x="4466403" y="4957304"/>
            <a:ext cx="1812697" cy="1028699"/>
            <a:chOff x="1174" y="1742"/>
            <a:chExt cx="497" cy="432"/>
          </a:xfrm>
        </p:grpSpPr>
        <p:sp>
          <p:nvSpPr>
            <p:cNvPr id="48" name="Text Box 56">
              <a:extLst>
                <a:ext uri="{FF2B5EF4-FFF2-40B4-BE49-F238E27FC236}">
                  <a16:creationId xmlns:a16="http://schemas.microsoft.com/office/drawing/2014/main" id="{B480282D-13DA-C4A9-1C50-B44C26301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4" y="1877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graphicFrame>
          <p:nvGraphicFramePr>
            <p:cNvPr id="49" name="Object 57">
              <a:extLst>
                <a:ext uri="{FF2B5EF4-FFF2-40B4-BE49-F238E27FC236}">
                  <a16:creationId xmlns:a16="http://schemas.microsoft.com/office/drawing/2014/main" id="{D6CC73D1-A1E6-AA5E-C01A-E33C0EE2E6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51" y="1742"/>
            <a:ext cx="420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444307" imgH="393529" progId="Equation.3">
                    <p:embed/>
                  </p:oleObj>
                </mc:Choice>
                <mc:Fallback>
                  <p:oleObj name="Equation" r:id="rId26" imgW="444307" imgH="393529" progId="Equation.3">
                    <p:embed/>
                    <p:pic>
                      <p:nvPicPr>
                        <p:cNvPr id="54" name="Object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" y="1742"/>
                          <a:ext cx="420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0" name="Group 58">
            <a:extLst>
              <a:ext uri="{FF2B5EF4-FFF2-40B4-BE49-F238E27FC236}">
                <a16:creationId xmlns:a16="http://schemas.microsoft.com/office/drawing/2014/main" id="{557D794B-CDA8-D6FA-D0BF-E58BB9591E16}"/>
              </a:ext>
            </a:extLst>
          </p:cNvPr>
          <p:cNvGrpSpPr>
            <a:grpSpLocks/>
          </p:cNvGrpSpPr>
          <p:nvPr/>
        </p:nvGrpSpPr>
        <p:grpSpPr bwMode="auto">
          <a:xfrm>
            <a:off x="6225821" y="4949818"/>
            <a:ext cx="683759" cy="1028699"/>
            <a:chOff x="3264" y="1204"/>
            <a:chExt cx="201" cy="432"/>
          </a:xfrm>
        </p:grpSpPr>
        <p:graphicFrame>
          <p:nvGraphicFramePr>
            <p:cNvPr id="51" name="Object 59">
              <a:extLst>
                <a:ext uri="{FF2B5EF4-FFF2-40B4-BE49-F238E27FC236}">
                  <a16:creationId xmlns:a16="http://schemas.microsoft.com/office/drawing/2014/main" id="{09C20BB8-2C20-5306-FFDD-5AD6EDADE8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6484989"/>
                </p:ext>
              </p:extLst>
            </p:nvPr>
          </p:nvGraphicFramePr>
          <p:xfrm>
            <a:off x="3333" y="1204"/>
            <a:ext cx="132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139639" imgH="393529" progId="Equation.3">
                    <p:embed/>
                  </p:oleObj>
                </mc:Choice>
                <mc:Fallback>
                  <p:oleObj name="Equation" r:id="rId28" imgW="139639" imgH="393529" progId="Equation.3">
                    <p:embed/>
                    <p:pic>
                      <p:nvPicPr>
                        <p:cNvPr id="56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3" y="1204"/>
                          <a:ext cx="132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 Box 60">
              <a:extLst>
                <a:ext uri="{FF2B5EF4-FFF2-40B4-BE49-F238E27FC236}">
                  <a16:creationId xmlns:a16="http://schemas.microsoft.com/office/drawing/2014/main" id="{6BD4E8BA-8EEF-9C39-E79F-32080FF3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344"/>
              <a:ext cx="115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B29F8-CFF7-04C5-4CBF-8FA592D37431}"/>
              </a:ext>
            </a:extLst>
          </p:cNvPr>
          <p:cNvSpPr txBox="1"/>
          <p:nvPr/>
        </p:nvSpPr>
        <p:spPr>
          <a:xfrm>
            <a:off x="7187610" y="5865259"/>
            <a:ext cx="7506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2FBA1-E00B-16B8-0819-90233528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4613" y="2541948"/>
            <a:ext cx="57551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/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Trong các phân số: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phân số nào tối giản, phân số nào chưa tối giản?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685058-331C-091C-EFFC-A95A2187D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376" y="510362"/>
                <a:ext cx="10388009" cy="2166362"/>
              </a:xfrm>
              <a:prstGeom prst="rect">
                <a:avLst/>
              </a:prstGeom>
              <a:blipFill>
                <a:blip r:embed="rId3"/>
                <a:stretch>
                  <a:fillRect l="-1761" r="-1819" b="-9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26258" y="990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2E8232-ABA5-6980-53E1-590CB5990483}"/>
              </a:ext>
            </a:extLst>
          </p:cNvPr>
          <p:cNvGrpSpPr/>
          <p:nvPr/>
        </p:nvGrpSpPr>
        <p:grpSpPr>
          <a:xfrm>
            <a:off x="4388517" y="2854774"/>
            <a:ext cx="3807499" cy="4003226"/>
            <a:chOff x="8001897" y="2517912"/>
            <a:chExt cx="3807499" cy="4003226"/>
          </a:xfrm>
        </p:grpSpPr>
        <p:sp>
          <p:nvSpPr>
            <p:cNvPr id="13" name="Rectangle: Rounded Corners 654">
              <a:extLst>
                <a:ext uri="{FF2B5EF4-FFF2-40B4-BE49-F238E27FC236}">
                  <a16:creationId xmlns:a16="http://schemas.microsoft.com/office/drawing/2014/main" id="{C76F7B96-2382-0556-154F-7A58835C2127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endPara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CB21F3C-2999-FA54-7F3A-3343AA0DFB1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B3C8DBD-4420-CAB2-582E-304C47033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332EBFC-6622-4553-7F01-697CB46A3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37739F-2BAB-8EB3-3D09-2B64BFABA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78134"/>
              </p:ext>
            </p:extLst>
          </p:nvPr>
        </p:nvGraphicFramePr>
        <p:xfrm>
          <a:off x="345057" y="327804"/>
          <a:ext cx="11317857" cy="543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7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283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PHIẾU</a:t>
                      </a:r>
                      <a:r>
                        <a:rPr lang="en-US" sz="4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BÀI TẬP NHÓM…..</a:t>
                      </a:r>
                    </a:p>
                    <a:p>
                      <a:pPr algn="l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1)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615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2) </a:t>
                      </a:r>
                      <a:r>
                        <a:rPr lang="en-US" sz="3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giản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32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/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BB1C7E3-ECF0-3194-3C89-9E5C842C3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57" y="1850065"/>
                <a:ext cx="2753832" cy="12520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/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273184-9084-45E2-DD18-B67D6795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894" y="1860697"/>
                <a:ext cx="2753832" cy="1301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/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094A4A-136C-F1F1-2484-03EFD4FBE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57" y="1796901"/>
                <a:ext cx="2753832" cy="1249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/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CB1593-FF3A-2C90-133A-EA7C9E62E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83" y="4210493"/>
                <a:ext cx="2753832" cy="12480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/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DD081F-53A2-CDD5-4F76-8C6DF5D1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220" y="4221125"/>
                <a:ext cx="2753832" cy="12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/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75A4CE-DB19-360B-A83E-BBF04626D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3" y="4157329"/>
                <a:ext cx="2753832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5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69635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 ở câu a (theo mẫu).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411319" y="554632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199-E39B-8F44-AECA-761A822B3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526" y="1353435"/>
            <a:ext cx="3871137" cy="1271945"/>
          </a:xfrm>
          <a:prstGeom prst="rect">
            <a:avLst/>
          </a:prstGeom>
        </p:spPr>
      </p:pic>
      <p:grpSp>
        <p:nvGrpSpPr>
          <p:cNvPr id="15" name="Group 38">
            <a:extLst>
              <a:ext uri="{FF2B5EF4-FFF2-40B4-BE49-F238E27FC236}">
                <a16:creationId xmlns:a16="http://schemas.microsoft.com/office/drawing/2014/main" id="{D023CC21-3130-560E-A9A9-D9DBA6771254}"/>
              </a:ext>
            </a:extLst>
          </p:cNvPr>
          <p:cNvGrpSpPr>
            <a:grpSpLocks/>
          </p:cNvGrpSpPr>
          <p:nvPr/>
        </p:nvGrpSpPr>
        <p:grpSpPr bwMode="auto">
          <a:xfrm>
            <a:off x="1010848" y="3146815"/>
            <a:ext cx="5852249" cy="2366496"/>
            <a:chOff x="877" y="1459"/>
            <a:chExt cx="1312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15:5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Object 39">
                  <a:extLst>
                    <a:ext uri="{FF2B5EF4-FFF2-40B4-BE49-F238E27FC236}">
                      <a16:creationId xmlns:a16="http://schemas.microsoft.com/office/drawing/2014/main" id="{225EAD39-9A3D-912F-2154-2862627097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4"/>
                  <a:stretch>
                    <a:fillRect r="-1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bject 40">
                  <a:extLst>
                    <a:ext uri="{FF2B5EF4-FFF2-40B4-BE49-F238E27FC236}">
                      <a16:creationId xmlns:a16="http://schemas.microsoft.com/office/drawing/2014/main" id="{A5F57420-16FA-55AB-F15C-EBC5FFA620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bject 41">
                  <a:extLst>
                    <a:ext uri="{FF2B5EF4-FFF2-40B4-BE49-F238E27FC236}">
                      <a16:creationId xmlns:a16="http://schemas.microsoft.com/office/drawing/2014/main" id="{379C806D-E991-6E0E-71E3-9FADC8082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6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2">
              <a:extLst>
                <a:ext uri="{FF2B5EF4-FFF2-40B4-BE49-F238E27FC236}">
                  <a16:creationId xmlns:a16="http://schemas.microsoft.com/office/drawing/2014/main" id="{3AE57729-321D-F1D1-9F60-E60418631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1142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  <p:grpSp>
        <p:nvGrpSpPr>
          <p:cNvPr id="21" name="Group 38">
            <a:extLst>
              <a:ext uri="{FF2B5EF4-FFF2-40B4-BE49-F238E27FC236}">
                <a16:creationId xmlns:a16="http://schemas.microsoft.com/office/drawing/2014/main" id="{E974E4BE-5EB0-8180-6890-E03A22F88A6F}"/>
              </a:ext>
            </a:extLst>
          </p:cNvPr>
          <p:cNvGrpSpPr>
            <a:grpSpLocks/>
          </p:cNvGrpSpPr>
          <p:nvPr/>
        </p:nvGrpSpPr>
        <p:grpSpPr bwMode="auto">
          <a:xfrm>
            <a:off x="6709899" y="2987327"/>
            <a:ext cx="3733485" cy="2366496"/>
            <a:chOff x="877" y="1459"/>
            <a:chExt cx="837" cy="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/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 :7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Object 39">
                  <a:extLst>
                    <a:ext uri="{FF2B5EF4-FFF2-40B4-BE49-F238E27FC236}">
                      <a16:creationId xmlns:a16="http://schemas.microsoft.com/office/drawing/2014/main" id="{0FCC6BB3-700B-C8C2-17E3-65BC3B3F2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24" y="1463"/>
                  <a:ext cx="288" cy="432"/>
                </a:xfrm>
                <a:prstGeom prst="rect">
                  <a:avLst/>
                </a:prstGeom>
                <a:blipFill>
                  <a:blip r:embed="rId7"/>
                  <a:stretch>
                    <a:fillRect r="-170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/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bject 40">
                  <a:extLst>
                    <a:ext uri="{FF2B5EF4-FFF2-40B4-BE49-F238E27FC236}">
                      <a16:creationId xmlns:a16="http://schemas.microsoft.com/office/drawing/2014/main" id="{FE5CBA56-C4DF-A2E4-254E-81A269E65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0" y="1463"/>
                  <a:ext cx="144" cy="4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/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bject 41">
                  <a:extLst>
                    <a:ext uri="{FF2B5EF4-FFF2-40B4-BE49-F238E27FC236}">
                      <a16:creationId xmlns:a16="http://schemas.microsoft.com/office/drawing/2014/main" id="{2C9DEA65-F243-6600-A527-3E1FA87005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7" y="1459"/>
                  <a:ext cx="144" cy="432"/>
                </a:xfrm>
                <a:prstGeom prst="rect">
                  <a:avLst/>
                </a:prstGeom>
                <a:blipFill>
                  <a:blip r:embed="rId9"/>
                  <a:stretch>
                    <a:fillRect r="-1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42">
              <a:extLst>
                <a:ext uri="{FF2B5EF4-FFF2-40B4-BE49-F238E27FC236}">
                  <a16:creationId xmlns:a16="http://schemas.microsoft.com/office/drawing/2014/main" id="{0C94E9E8-4CA6-C70B-905B-216E3FDEC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7" y="1525"/>
              <a:ext cx="667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           =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9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90053" y="57589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762F-3B8A-0590-EBA5-B46B97C3E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719" y="1846743"/>
            <a:ext cx="9118844" cy="454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E6333-C73C-B025-E613-B70FC5274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69" b="89806" l="9551" r="92135">
                        <a14:foregroundMark x1="57865" y1="32524" x2="57865" y2="32524"/>
                        <a14:foregroundMark x1="39888" y1="18447" x2="82022" y2="21845"/>
                        <a14:foregroundMark x1="33708" y1="7767" x2="43820" y2="10194"/>
                        <a14:foregroundMark x1="52809" y1="5825" x2="66292" y2="10194"/>
                        <a14:foregroundMark x1="60674" y1="4369" x2="60674" y2="4369"/>
                        <a14:foregroundMark x1="92135" y1="25243" x2="92135" y2="28155"/>
                        <a14:foregroundMark x1="56742" y1="58738" x2="55056" y2="66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430" y="1913860"/>
            <a:ext cx="1901784" cy="2200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A407D6-55A6-AB9D-AD3F-CF716A50D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89055" l="9091" r="91558">
                        <a14:foregroundMark x1="29870" y1="6965" x2="48052" y2="8458"/>
                        <a14:foregroundMark x1="47403" y1="4975" x2="57792" y2="6965"/>
                        <a14:foregroundMark x1="85714" y1="32836" x2="91558" y2="41791"/>
                        <a14:foregroundMark x1="46104" y1="14428" x2="54545" y2="43781"/>
                        <a14:foregroundMark x1="47403" y1="18408" x2="47403" y2="46269"/>
                        <a14:foregroundMark x1="37662" y1="16915" x2="41558" y2="57214"/>
                        <a14:foregroundMark x1="50000" y1="15920" x2="53896" y2="58209"/>
                        <a14:foregroundMark x1="52597" y1="15423" x2="55195" y2="63682"/>
                        <a14:foregroundMark x1="37013" y1="17910" x2="52597" y2="64179"/>
                        <a14:foregroundMark x1="44156" y1="15920" x2="44156" y2="61692"/>
                        <a14:foregroundMark x1="42857" y1="12438" x2="62987" y2="53731"/>
                        <a14:foregroundMark x1="51299" y1="16418" x2="64286" y2="54229"/>
                        <a14:foregroundMark x1="55844" y1="16915" x2="61039" y2="36816"/>
                        <a14:foregroundMark x1="53247" y1="18408" x2="53896" y2="457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301" y="1823151"/>
            <a:ext cx="1690620" cy="2206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98669-C424-F94A-7842-40D4B5B0B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9894" l="8784" r="96622">
                        <a14:foregroundMark x1="36486" y1="5851" x2="64189" y2="19149"/>
                        <a14:foregroundMark x1="45946" y1="4787" x2="62838" y2="14894"/>
                        <a14:foregroundMark x1="60811" y1="5851" x2="65541" y2="14894"/>
                        <a14:foregroundMark x1="91892" y1="46277" x2="96622" y2="51064"/>
                        <a14:foregroundMark x1="87838" y1="31915" x2="92568" y2="33511"/>
                        <a14:foregroundMark x1="11486" y1="20745" x2="19595" y2="35638"/>
                        <a14:foregroundMark x1="54054" y1="34043" x2="53378" y2="51596"/>
                        <a14:foregroundMark x1="50676" y1="28191" x2="56757" y2="43085"/>
                        <a14:foregroundMark x1="15541" y1="65426" x2="39189" y2="7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09" y="2129613"/>
            <a:ext cx="1604659" cy="203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A6AF47-8CEB-6701-25BD-B1255A03FA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09" b="89100" l="9211" r="89474">
                        <a14:foregroundMark x1="40789" y1="8531" x2="71053" y2="18957"/>
                        <a14:foregroundMark x1="71053" y1="18957" x2="71053" y2="18957"/>
                        <a14:foregroundMark x1="58553" y1="7109" x2="74342" y2="17062"/>
                        <a14:foregroundMark x1="50000" y1="37915" x2="59211" y2="64929"/>
                        <a14:foregroundMark x1="48026" y1="18009" x2="63158" y2="47393"/>
                        <a14:foregroundMark x1="56579" y1="13270" x2="53947" y2="50711"/>
                        <a14:foregroundMark x1="44079" y1="17062" x2="45395" y2="54028"/>
                        <a14:foregroundMark x1="48026" y1="20853" x2="64474" y2="52133"/>
                        <a14:foregroundMark x1="55263" y1="27014" x2="55263" y2="54028"/>
                        <a14:foregroundMark x1="61842" y1="34597" x2="63816" y2="62085"/>
                        <a14:foregroundMark x1="55263" y1="38389" x2="57895" y2="35545"/>
                        <a14:foregroundMark x1="57895" y1="35545" x2="57895" y2="60190"/>
                        <a14:foregroundMark x1="57895" y1="29384" x2="59211" y2="61137"/>
                        <a14:foregroundMark x1="46053" y1="19431" x2="51316" y2="46445"/>
                        <a14:foregroundMark x1="57237" y1="20379" x2="48684" y2="56872"/>
                        <a14:foregroundMark x1="34211" y1="31754" x2="40132" y2="54028"/>
                        <a14:foregroundMark x1="42105" y1="30332" x2="53289" y2="4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247" y="1892484"/>
            <a:ext cx="1602859" cy="22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1015 0.248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38737 0.184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39635 0.2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1341 0.20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  <a:gd name="connsiteX0" fmla="*/ 0 w 6673379"/>
              <a:gd name="connsiteY0" fmla="*/ 345111 h 2070625"/>
              <a:gd name="connsiteX1" fmla="*/ 450373 w 6673379"/>
              <a:gd name="connsiteY1" fmla="*/ 0 h 2070625"/>
              <a:gd name="connsiteX2" fmla="*/ 1112229 w 6673379"/>
              <a:gd name="connsiteY2" fmla="*/ 0 h 2070625"/>
              <a:gd name="connsiteX3" fmla="*/ 1112229 w 6673379"/>
              <a:gd name="connsiteY3" fmla="*/ 0 h 2070625"/>
              <a:gd name="connsiteX4" fmla="*/ 2780574 w 6673379"/>
              <a:gd name="connsiteY4" fmla="*/ 0 h 2070625"/>
              <a:gd name="connsiteX5" fmla="*/ 6223005 w 6673379"/>
              <a:gd name="connsiteY5" fmla="*/ 0 h 2070625"/>
              <a:gd name="connsiteX6" fmla="*/ 6673379 w 6673379"/>
              <a:gd name="connsiteY6" fmla="*/ 345111 h 2070625"/>
              <a:gd name="connsiteX7" fmla="*/ 6673379 w 6673379"/>
              <a:gd name="connsiteY7" fmla="*/ 1207864 h 2070625"/>
              <a:gd name="connsiteX8" fmla="*/ 6673379 w 6673379"/>
              <a:gd name="connsiteY8" fmla="*/ 1207864 h 2070625"/>
              <a:gd name="connsiteX9" fmla="*/ 6673379 w 6673379"/>
              <a:gd name="connsiteY9" fmla="*/ 1725521 h 2070625"/>
              <a:gd name="connsiteX10" fmla="*/ 6673379 w 6673379"/>
              <a:gd name="connsiteY10" fmla="*/ 1725513 h 2070625"/>
              <a:gd name="connsiteX11" fmla="*/ 6223005 w 6673379"/>
              <a:gd name="connsiteY11" fmla="*/ 2070624 h 2070625"/>
              <a:gd name="connsiteX12" fmla="*/ 2780574 w 6673379"/>
              <a:gd name="connsiteY12" fmla="*/ 2070624 h 2070625"/>
              <a:gd name="connsiteX13" fmla="*/ 236638 w 6673379"/>
              <a:gd name="connsiteY13" fmla="*/ 2645927 h 2070625"/>
              <a:gd name="connsiteX14" fmla="*/ 1112229 w 6673379"/>
              <a:gd name="connsiteY14" fmla="*/ 2070624 h 2070625"/>
              <a:gd name="connsiteX15" fmla="*/ 450373 w 6673379"/>
              <a:gd name="connsiteY15" fmla="*/ 2070624 h 2070625"/>
              <a:gd name="connsiteX16" fmla="*/ 0 w 6673379"/>
              <a:gd name="connsiteY16" fmla="*/ 1725513 h 2070625"/>
              <a:gd name="connsiteX17" fmla="*/ 0 w 6673379"/>
              <a:gd name="connsiteY17" fmla="*/ 1725521 h 2070625"/>
              <a:gd name="connsiteX18" fmla="*/ 0 w 6673379"/>
              <a:gd name="connsiteY18" fmla="*/ 1207864 h 2070625"/>
              <a:gd name="connsiteX19" fmla="*/ 0 w 6673379"/>
              <a:gd name="connsiteY19" fmla="*/ 1207864 h 2070625"/>
              <a:gd name="connsiteX20" fmla="*/ 0 w 6673379"/>
              <a:gd name="connsiteY20" fmla="*/ 345111 h 207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3379" h="2070625" fill="none" extrusionOk="0">
                <a:moveTo>
                  <a:pt x="0" y="345111"/>
                </a:moveTo>
                <a:cubicBezTo>
                  <a:pt x="-89511" y="190295"/>
                  <a:pt x="317372" y="12616"/>
                  <a:pt x="450373" y="0"/>
                </a:cubicBezTo>
                <a:cubicBezTo>
                  <a:pt x="774689" y="24599"/>
                  <a:pt x="1054884" y="-25551"/>
                  <a:pt x="1112229" y="0"/>
                </a:cubicBezTo>
                <a:lnTo>
                  <a:pt x="1112229" y="0"/>
                </a:lnTo>
                <a:cubicBezTo>
                  <a:pt x="1402306" y="-25379"/>
                  <a:pt x="2270390" y="-93410"/>
                  <a:pt x="2780574" y="0"/>
                </a:cubicBezTo>
                <a:cubicBezTo>
                  <a:pt x="3687915" y="-49105"/>
                  <a:pt x="5244319" y="64238"/>
                  <a:pt x="6223005" y="0"/>
                </a:cubicBezTo>
                <a:cubicBezTo>
                  <a:pt x="6444672" y="-59092"/>
                  <a:pt x="6659171" y="216405"/>
                  <a:pt x="6673379" y="345111"/>
                </a:cubicBezTo>
                <a:cubicBezTo>
                  <a:pt x="6546917" y="680825"/>
                  <a:pt x="6641264" y="1033449"/>
                  <a:pt x="6673379" y="1207864"/>
                </a:cubicBezTo>
                <a:lnTo>
                  <a:pt x="6673379" y="1207864"/>
                </a:lnTo>
                <a:cubicBezTo>
                  <a:pt x="6724250" y="1345302"/>
                  <a:pt x="6708709" y="1625342"/>
                  <a:pt x="6673379" y="1725521"/>
                </a:cubicBezTo>
                <a:lnTo>
                  <a:pt x="6673379" y="1725513"/>
                </a:lnTo>
                <a:cubicBezTo>
                  <a:pt x="6773537" y="1857945"/>
                  <a:pt x="6432106" y="1991790"/>
                  <a:pt x="6223005" y="2070624"/>
                </a:cubicBezTo>
                <a:cubicBezTo>
                  <a:pt x="5485802" y="1788931"/>
                  <a:pt x="3324989" y="1774755"/>
                  <a:pt x="2780574" y="2070624"/>
                </a:cubicBezTo>
                <a:cubicBezTo>
                  <a:pt x="2400332" y="2009301"/>
                  <a:pt x="662526" y="2571214"/>
                  <a:pt x="236638" y="2645927"/>
                </a:cubicBezTo>
                <a:cubicBezTo>
                  <a:pt x="473281" y="2539676"/>
                  <a:pt x="836864" y="2218385"/>
                  <a:pt x="1112229" y="2070624"/>
                </a:cubicBezTo>
                <a:cubicBezTo>
                  <a:pt x="956041" y="2117434"/>
                  <a:pt x="580000" y="2103365"/>
                  <a:pt x="450373" y="2070624"/>
                </a:cubicBezTo>
                <a:cubicBezTo>
                  <a:pt x="260413" y="2133682"/>
                  <a:pt x="-58552" y="1939345"/>
                  <a:pt x="0" y="1725513"/>
                </a:cubicBezTo>
                <a:lnTo>
                  <a:pt x="0" y="1725521"/>
                </a:lnTo>
                <a:cubicBezTo>
                  <a:pt x="23521" y="1544278"/>
                  <a:pt x="31485" y="1397698"/>
                  <a:pt x="0" y="1207864"/>
                </a:cubicBezTo>
                <a:lnTo>
                  <a:pt x="0" y="1207864"/>
                </a:lnTo>
                <a:cubicBezTo>
                  <a:pt x="-71648" y="850862"/>
                  <a:pt x="24256" y="665616"/>
                  <a:pt x="0" y="345111"/>
                </a:cubicBezTo>
                <a:close/>
              </a:path>
              <a:path w="6673379" h="2070625" stroke="0" extrusionOk="0">
                <a:moveTo>
                  <a:pt x="0" y="345111"/>
                </a:moveTo>
                <a:cubicBezTo>
                  <a:pt x="18573" y="184394"/>
                  <a:pt x="212657" y="58789"/>
                  <a:pt x="450373" y="0"/>
                </a:cubicBezTo>
                <a:cubicBezTo>
                  <a:pt x="556711" y="19231"/>
                  <a:pt x="795170" y="35925"/>
                  <a:pt x="1112229" y="0"/>
                </a:cubicBezTo>
                <a:lnTo>
                  <a:pt x="1112229" y="0"/>
                </a:lnTo>
                <a:cubicBezTo>
                  <a:pt x="1481197" y="-9598"/>
                  <a:pt x="2505578" y="128497"/>
                  <a:pt x="2780574" y="0"/>
                </a:cubicBezTo>
                <a:cubicBezTo>
                  <a:pt x="3760363" y="7089"/>
                  <a:pt x="5304468" y="-218270"/>
                  <a:pt x="6223005" y="0"/>
                </a:cubicBezTo>
                <a:cubicBezTo>
                  <a:pt x="6433856" y="-23179"/>
                  <a:pt x="6654275" y="194405"/>
                  <a:pt x="6673379" y="345111"/>
                </a:cubicBezTo>
                <a:cubicBezTo>
                  <a:pt x="6708083" y="622812"/>
                  <a:pt x="6687615" y="1055112"/>
                  <a:pt x="6673379" y="1207864"/>
                </a:cubicBezTo>
                <a:lnTo>
                  <a:pt x="6673379" y="1207864"/>
                </a:lnTo>
                <a:cubicBezTo>
                  <a:pt x="6643741" y="1408290"/>
                  <a:pt x="6632010" y="1639656"/>
                  <a:pt x="6673379" y="1725521"/>
                </a:cubicBezTo>
                <a:lnTo>
                  <a:pt x="6673379" y="1725513"/>
                </a:lnTo>
                <a:cubicBezTo>
                  <a:pt x="6756764" y="1919411"/>
                  <a:pt x="6429075" y="2149201"/>
                  <a:pt x="6223005" y="2070624"/>
                </a:cubicBezTo>
                <a:cubicBezTo>
                  <a:pt x="4976592" y="2136645"/>
                  <a:pt x="3389837" y="1979201"/>
                  <a:pt x="2780574" y="2070624"/>
                </a:cubicBezTo>
                <a:cubicBezTo>
                  <a:pt x="2554187" y="1967408"/>
                  <a:pt x="1020640" y="2854772"/>
                  <a:pt x="236638" y="2645927"/>
                </a:cubicBezTo>
                <a:cubicBezTo>
                  <a:pt x="637912" y="2484190"/>
                  <a:pt x="909154" y="2178092"/>
                  <a:pt x="1112229" y="2070624"/>
                </a:cubicBezTo>
                <a:cubicBezTo>
                  <a:pt x="804758" y="2073556"/>
                  <a:pt x="548958" y="2111426"/>
                  <a:pt x="450373" y="2070624"/>
                </a:cubicBezTo>
                <a:cubicBezTo>
                  <a:pt x="170853" y="2094789"/>
                  <a:pt x="19322" y="1930800"/>
                  <a:pt x="0" y="1725513"/>
                </a:cubicBezTo>
                <a:lnTo>
                  <a:pt x="0" y="1725521"/>
                </a:lnTo>
                <a:cubicBezTo>
                  <a:pt x="-4786" y="1581693"/>
                  <a:pt x="109135" y="1407098"/>
                  <a:pt x="0" y="1207864"/>
                </a:cubicBezTo>
                <a:lnTo>
                  <a:pt x="0" y="1207864"/>
                </a:lnTo>
                <a:cubicBezTo>
                  <a:pt x="63008" y="766470"/>
                  <a:pt x="119098" y="525017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4582" y="172023"/>
                  <a:pt x="254197" y="21886"/>
                  <a:pt x="450373" y="0"/>
                </a:cubicBezTo>
                <a:cubicBezTo>
                  <a:pt x="767451" y="29972"/>
                  <a:pt x="1040467" y="-27565"/>
                  <a:pt x="1112229" y="0"/>
                </a:cubicBezTo>
                <a:lnTo>
                  <a:pt x="1112229" y="0"/>
                </a:lnTo>
                <a:cubicBezTo>
                  <a:pt x="1391112" y="104984"/>
                  <a:pt x="2224946" y="21770"/>
                  <a:pt x="2780574" y="0"/>
                </a:cubicBezTo>
                <a:cubicBezTo>
                  <a:pt x="3369506" y="-119579"/>
                  <a:pt x="5116516" y="-176357"/>
                  <a:pt x="6223005" y="0"/>
                </a:cubicBezTo>
                <a:cubicBezTo>
                  <a:pt x="6478873" y="-16659"/>
                  <a:pt x="6670397" y="201266"/>
                  <a:pt x="6673379" y="345111"/>
                </a:cubicBezTo>
                <a:cubicBezTo>
                  <a:pt x="6577889" y="712782"/>
                  <a:pt x="6646380" y="1040832"/>
                  <a:pt x="6673379" y="1207864"/>
                </a:cubicBezTo>
                <a:lnTo>
                  <a:pt x="6673379" y="1207864"/>
                </a:lnTo>
                <a:cubicBezTo>
                  <a:pt x="6714149" y="1356157"/>
                  <a:pt x="6713553" y="1613866"/>
                  <a:pt x="6673379" y="1725521"/>
                </a:cubicBezTo>
                <a:lnTo>
                  <a:pt x="6673379" y="1725513"/>
                </a:lnTo>
                <a:cubicBezTo>
                  <a:pt x="6700813" y="1863402"/>
                  <a:pt x="6450571" y="2067852"/>
                  <a:pt x="6223005" y="2070624"/>
                </a:cubicBezTo>
                <a:cubicBezTo>
                  <a:pt x="5431040" y="1842465"/>
                  <a:pt x="3325064" y="1968713"/>
                  <a:pt x="2780574" y="2070624"/>
                </a:cubicBezTo>
                <a:cubicBezTo>
                  <a:pt x="2542722" y="2115155"/>
                  <a:pt x="816533" y="2579282"/>
                  <a:pt x="236638" y="2645927"/>
                </a:cubicBezTo>
                <a:cubicBezTo>
                  <a:pt x="361875" y="2485631"/>
                  <a:pt x="854035" y="2216249"/>
                  <a:pt x="1112229" y="2070624"/>
                </a:cubicBezTo>
                <a:cubicBezTo>
                  <a:pt x="977190" y="2084504"/>
                  <a:pt x="547497" y="2090379"/>
                  <a:pt x="450373" y="2070624"/>
                </a:cubicBezTo>
                <a:cubicBezTo>
                  <a:pt x="233808" y="2101230"/>
                  <a:pt x="-52481" y="1925279"/>
                  <a:pt x="0" y="1725513"/>
                </a:cubicBezTo>
                <a:lnTo>
                  <a:pt x="0" y="1725521"/>
                </a:lnTo>
                <a:cubicBezTo>
                  <a:pt x="26249" y="1524953"/>
                  <a:pt x="26688" y="1405321"/>
                  <a:pt x="0" y="1207864"/>
                </a:cubicBezTo>
                <a:lnTo>
                  <a:pt x="0" y="1207864"/>
                </a:lnTo>
                <a:cubicBezTo>
                  <a:pt x="-103534" y="834950"/>
                  <a:pt x="104458" y="693418"/>
                  <a:pt x="0" y="345111"/>
                </a:cubicBezTo>
                <a:close/>
              </a:path>
              <a:path w="6673379" h="2070625" fill="none" stroke="0" extrusionOk="0">
                <a:moveTo>
                  <a:pt x="0" y="345111"/>
                </a:moveTo>
                <a:cubicBezTo>
                  <a:pt x="-49640" y="174158"/>
                  <a:pt x="307757" y="21040"/>
                  <a:pt x="450373" y="0"/>
                </a:cubicBezTo>
                <a:cubicBezTo>
                  <a:pt x="765304" y="25715"/>
                  <a:pt x="1048015" y="-28306"/>
                  <a:pt x="1112229" y="0"/>
                </a:cubicBezTo>
                <a:lnTo>
                  <a:pt x="1112229" y="0"/>
                </a:lnTo>
                <a:cubicBezTo>
                  <a:pt x="1465776" y="-37331"/>
                  <a:pt x="2238929" y="-106411"/>
                  <a:pt x="2780574" y="0"/>
                </a:cubicBezTo>
                <a:cubicBezTo>
                  <a:pt x="3555789" y="-170542"/>
                  <a:pt x="5364243" y="-11844"/>
                  <a:pt x="6223005" y="0"/>
                </a:cubicBezTo>
                <a:cubicBezTo>
                  <a:pt x="6463769" y="-55990"/>
                  <a:pt x="6662644" y="220968"/>
                  <a:pt x="6673379" y="345111"/>
                </a:cubicBezTo>
                <a:cubicBezTo>
                  <a:pt x="6533104" y="686698"/>
                  <a:pt x="6644048" y="1042885"/>
                  <a:pt x="6673379" y="1207864"/>
                </a:cubicBezTo>
                <a:lnTo>
                  <a:pt x="6673379" y="1207864"/>
                </a:lnTo>
                <a:cubicBezTo>
                  <a:pt x="6716890" y="1354086"/>
                  <a:pt x="6714409" y="1610295"/>
                  <a:pt x="6673379" y="1725521"/>
                </a:cubicBezTo>
                <a:lnTo>
                  <a:pt x="6673379" y="1725513"/>
                </a:lnTo>
                <a:cubicBezTo>
                  <a:pt x="6757637" y="1875820"/>
                  <a:pt x="6442415" y="2067052"/>
                  <a:pt x="6223005" y="2070624"/>
                </a:cubicBezTo>
                <a:cubicBezTo>
                  <a:pt x="5549136" y="1778206"/>
                  <a:pt x="3380510" y="1960146"/>
                  <a:pt x="2780574" y="2070624"/>
                </a:cubicBezTo>
                <a:cubicBezTo>
                  <a:pt x="2431101" y="2041332"/>
                  <a:pt x="706392" y="2597355"/>
                  <a:pt x="236638" y="2645927"/>
                </a:cubicBezTo>
                <a:cubicBezTo>
                  <a:pt x="443364" y="2524203"/>
                  <a:pt x="853874" y="2205496"/>
                  <a:pt x="1112229" y="2070624"/>
                </a:cubicBezTo>
                <a:cubicBezTo>
                  <a:pt x="963240" y="2082970"/>
                  <a:pt x="566350" y="2096785"/>
                  <a:pt x="450373" y="2070624"/>
                </a:cubicBezTo>
                <a:cubicBezTo>
                  <a:pt x="242185" y="2101017"/>
                  <a:pt x="-48382" y="1931113"/>
                  <a:pt x="0" y="1725513"/>
                </a:cubicBezTo>
                <a:lnTo>
                  <a:pt x="0" y="1725521"/>
                </a:lnTo>
                <a:cubicBezTo>
                  <a:pt x="32503" y="1539393"/>
                  <a:pt x="29454" y="1394085"/>
                  <a:pt x="0" y="1207864"/>
                </a:cubicBezTo>
                <a:lnTo>
                  <a:pt x="0" y="1207864"/>
                </a:lnTo>
                <a:cubicBezTo>
                  <a:pt x="-86662" y="824968"/>
                  <a:pt x="56388" y="693304"/>
                  <a:pt x="0" y="345111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6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14</m:t>
                        </m:r>
                      </m:den>
                    </m:f>
                    <m:r>
                      <a:rPr lang="en-US" sz="6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nl-NL" sz="6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lang="zh-CN" alt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130758"/>
              </p:ext>
            </p:extLst>
          </p:nvPr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66680" imgH="393480" progId="Equation.3">
                  <p:embed/>
                </p:oleObj>
              </mc:Choice>
              <mc:Fallback>
                <p:oleObj name="Equation" r:id="rId7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0669" y="1085417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07E574-FB1A-5BDD-3F8C-73F405C0B1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165" y="727623"/>
            <a:ext cx="356646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D60093"/>
                </a:solidFill>
                <a:latin typeface="SVN-Hole Hearted" panose="020B0A06020104020203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pic>
        <p:nvPicPr>
          <p:cNvPr id="6" name="Picture 5" descr="Cartoon a cartoon of a child and a child standing next to a robot&#10;&#10;Description automatically generated">
            <a:extLst>
              <a:ext uri="{FF2B5EF4-FFF2-40B4-BE49-F238E27FC236}">
                <a16:creationId xmlns:a16="http://schemas.microsoft.com/office/drawing/2014/main" id="{FDDF6DBD-E64A-FB2E-238E-369ED55BB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568" y="304800"/>
            <a:ext cx="8282155" cy="5118703"/>
          </a:xfrm>
          <a:prstGeom prst="rect">
            <a:avLst/>
          </a:prstGeom>
        </p:spPr>
      </p:pic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834BD08-1851-AC3D-B57A-753886D645E2}"/>
              </a:ext>
            </a:extLst>
          </p:cNvPr>
          <p:cNvSpPr/>
          <p:nvPr/>
        </p:nvSpPr>
        <p:spPr>
          <a:xfrm>
            <a:off x="3565468" y="5569064"/>
            <a:ext cx="6837061" cy="959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bốt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VN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EF080B-F8AC-FB6D-79E9-E025A6281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7A008D-1BB7-4E57-4F9E-ADADF189C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91B1434-4968-8423-49B5-2A83B1568068}"/>
              </a:ext>
            </a:extLst>
          </p:cNvPr>
          <p:cNvGrpSpPr/>
          <p:nvPr/>
        </p:nvGrpSpPr>
        <p:grpSpPr>
          <a:xfrm>
            <a:off x="1004872" y="1505536"/>
            <a:ext cx="6143179" cy="3082311"/>
            <a:chOff x="2907808" y="1423475"/>
            <a:chExt cx="5029292" cy="308231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BC44D26-969C-0AEB-0238-5C1C1F36E599}"/>
                </a:ext>
              </a:extLst>
            </p:cNvPr>
            <p:cNvSpPr txBox="1"/>
            <p:nvPr/>
          </p:nvSpPr>
          <p:spPr>
            <a:xfrm>
              <a:off x="3605329" y="2197462"/>
              <a:ext cx="43317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Rút gọn phân số </a:t>
              </a:r>
              <a:r>
                <a:rPr kumimoji="1" lang="vi-VN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là tìm một phân số mới bằng phân số đó nhưng có tử số và mẫu số bé hơn</a:t>
              </a:r>
              <a:r>
                <a:rPr kumimoji="1" lang="en-US" altLang="zh-C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.</a:t>
              </a:r>
              <a:endParaRPr kumimoji="1" lang="zh-C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F894E1-07AC-B8A9-0DFC-A9B8BB931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80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CD7FB-B8C1-EB1D-64E3-2E1D0D1D4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3" y="248050"/>
            <a:ext cx="2333403" cy="116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3726426" y="383457"/>
            <a:ext cx="669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1278193"/>
                <a:ext cx="5535561" cy="980525"/>
              </a:xfrm>
              <a:prstGeom prst="rect">
                <a:avLst/>
              </a:prstGeom>
              <a:blipFill>
                <a:blip r:embed="rId4"/>
                <a:stretch>
                  <a:fillRect l="-3300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821327-DED3-3F4C-A010-78F2E234F3E4}"/>
              </a:ext>
            </a:extLst>
          </p:cNvPr>
          <p:cNvSpPr txBox="1"/>
          <p:nvPr/>
        </p:nvSpPr>
        <p:spPr>
          <a:xfrm>
            <a:off x="422789" y="2349908"/>
            <a:ext cx="8721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 20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35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tử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5, 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 : 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56" y="3087327"/>
                <a:ext cx="10854811" cy="997774"/>
              </a:xfrm>
              <a:prstGeom prst="rect">
                <a:avLst/>
              </a:prstGeom>
              <a:blipFill>
                <a:blip r:embed="rId5"/>
                <a:stretch>
                  <a:fillRect l="-1573"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/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6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46CC22-0A2E-9DFC-22CA-20B8BF649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26" y="4306527"/>
                <a:ext cx="11503741" cy="986745"/>
              </a:xfrm>
              <a:prstGeom prst="rect">
                <a:avLst/>
              </a:prstGeom>
              <a:blipFill>
                <a:blip r:embed="rId6"/>
                <a:stretch>
                  <a:fillRect l="-1431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127</TotalTime>
  <Words>511</Words>
  <PresentationFormat>Widescreen</PresentationFormat>
  <Paragraphs>111</Paragraphs>
  <Slides>24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Arial</vt:lpstr>
      <vt:lpstr>Calibri</vt:lpstr>
      <vt:lpstr>Calibri Light</vt:lpstr>
      <vt:lpstr>Cambria</vt:lpstr>
      <vt:lpstr>Cambria Math</vt:lpstr>
      <vt:lpstr>SVN-Hole Hearted</vt:lpstr>
      <vt:lpstr>UTM Avo</vt:lpstr>
      <vt:lpstr>字魂59号-创粗黑</vt:lpstr>
      <vt:lpstr>Custom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2023-12-07T01:41:36Z</dcterms:created>
  <dcterms:modified xsi:type="dcterms:W3CDTF">2023-12-16T01:36:05Z</dcterms:modified>
</cp:coreProperties>
</file>