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6A51-CD26-4FF5-82A2-83254787A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61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13C5-642D-4FB7-8E6A-33EA4F739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2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5A61-555D-4C08-9D6A-14FB1504D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0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CC8C-8D75-4163-968E-D76A38E88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43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BD5A-F049-4B72-8BB7-8B890E0A0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7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8CA4-C136-41D5-AF8C-70E5AD1C7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27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CD565-AF85-4035-837E-C8C3F7D36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6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6707-7EE8-41AD-9DC2-BA85A6DEA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93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7BB7-E030-42F2-AB46-D65939D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2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4D0D-6384-4678-BBB8-3B47B8674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74D5-50C2-47BC-BF1C-8DB99FE4B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44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2CBBAD-0B3E-4305-9E63-C62F93A9A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0.wdp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10.wdp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251">
                        <a14:foregroundMark x1="41237" y1="38274" x2="38144" y2="42920"/>
                        <a14:foregroundMark x1="42612" y1="40265" x2="38832" y2="47788"/>
                        <a14:foregroundMark x1="63230" y1="36062" x2="63230" y2="46681"/>
                        <a14:foregroundMark x1="69416" y1="36947" x2="68041" y2="49115"/>
                        <a14:foregroundMark x1="60137" y1="49115" x2="48797" y2="5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52" y="4067175"/>
            <a:ext cx="1466427" cy="24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 descr="90%"/>
          <p:cNvSpPr>
            <a:spLocks noChangeArrowheads="1" noChangeShapeType="1" noTextEdit="1"/>
          </p:cNvSpPr>
          <p:nvPr/>
        </p:nvSpPr>
        <p:spPr bwMode="auto">
          <a:xfrm>
            <a:off x="5708650" y="143998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80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80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488950" y="2225675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858000" y="2286000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9" name="WordArt 11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246711" y="6197621"/>
            <a:ext cx="1524000" cy="4572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Bắt đầu</a:t>
            </a:r>
            <a:endParaRPr lang="en-US" sz="3600" b="1" kern="1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929" l="0" r="100000">
                        <a14:foregroundMark x1="25414" y1="7857" x2="38122" y2="15714"/>
                        <a14:foregroundMark x1="14365" y1="79643" x2="17680" y2="85357"/>
                        <a14:foregroundMark x1="25414" y1="87857" x2="25414" y2="87857"/>
                        <a14:foregroundMark x1="36464" y1="89643" x2="36464" y2="89643"/>
                        <a14:foregroundMark x1="44199" y1="91071" x2="44199" y2="91071"/>
                        <a14:foregroundMark x1="62431" y1="82500" x2="6243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568" y="4911690"/>
            <a:ext cx="1368001" cy="21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1" l="483" r="100000">
                        <a14:foregroundMark x1="44928" y1="22500" x2="13043" y2="35000"/>
                        <a14:foregroundMark x1="62319" y1="25357" x2="55556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250" y="4036785"/>
            <a:ext cx="1615566" cy="21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04" l="0" r="100000">
                        <a14:foregroundMark x1="19168" y1="12529" x2="13562" y2="38515"/>
                        <a14:foregroundMark x1="24774" y1="19722" x2="19168" y2="35499"/>
                        <a14:foregroundMark x1="21519" y1="17401" x2="15190" y2="27610"/>
                        <a14:foregroundMark x1="15190" y1="19722" x2="14647" y2="32947"/>
                        <a14:foregroundMark x1="22061" y1="22042" x2="14105" y2="35499"/>
                        <a14:foregroundMark x1="36709" y1="20882" x2="49729" y2="35499"/>
                        <a14:foregroundMark x1="48463" y1="22042" x2="34358" y2="24594"/>
                        <a14:foregroundMark x1="38336" y1="17865" x2="38336" y2="35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246" y="5270067"/>
            <a:ext cx="1622615" cy="15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9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2892479"/>
            <a:ext cx="1833369" cy="25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" b="100000" l="0" r="100000">
                        <a14:foregroundMark x1="26038" y1="13538" x2="65815" y2="65162"/>
                        <a14:foregroundMark x1="36102" y1="48195" x2="63578" y2="63538"/>
                        <a14:foregroundMark x1="39297" y1="6679" x2="34665" y2="22022"/>
                        <a14:foregroundMark x1="32907" y1="6137" x2="25080" y2="8664"/>
                        <a14:foregroundMark x1="20447" y1="12996" x2="21406" y2="17870"/>
                        <a14:foregroundMark x1="17891" y1="10650" x2="10703" y2="8303"/>
                        <a14:foregroundMark x1="31789" y1="16245" x2="31789" y2="19134"/>
                        <a14:foregroundMark x1="16134" y1="14260" x2="21725" y2="17870"/>
                        <a14:foregroundMark x1="70767" y1="43682" x2="81470" y2="75993"/>
                        <a14:foregroundMark x1="28435" y1="72924" x2="28435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91" y="2100489"/>
            <a:ext cx="3225348" cy="28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44634" y="1019972"/>
            <a:ext cx="5814408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vịt đứng cạnh bồn tắm</a:t>
            </a:r>
            <a:endParaRPr lang="en-US" altLang="en-US"/>
          </a:p>
        </p:txBody>
      </p:sp>
      <p:sp>
        <p:nvSpPr>
          <p:cNvPr id="12295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89908" l="2386" r="89805">
                        <a14:foregroundMark x1="21475" y1="14220" x2="32755" y2="24771"/>
                        <a14:foregroundMark x1="40998" y1="16514" x2="45987" y2="20642"/>
                        <a14:foregroundMark x1="22777" y1="22936" x2="38178" y2="24312"/>
                        <a14:foregroundMark x1="33189" y1="36697" x2="41649" y2="32110"/>
                        <a14:backgroundMark x1="31236" y1="66972" x2="34056" y2="7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2389" y="4615456"/>
            <a:ext cx="2005626" cy="237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0"/>
          <p:cNvGrpSpPr>
            <a:grpSpLocks noChangeAspect="1"/>
          </p:cNvGrpSpPr>
          <p:nvPr/>
        </p:nvGrpSpPr>
        <p:grpSpPr bwMode="auto">
          <a:xfrm>
            <a:off x="633661" y="2438400"/>
            <a:ext cx="7087360" cy="4236595"/>
            <a:chOff x="1073" y="885"/>
            <a:chExt cx="3245" cy="1828"/>
          </a:xfrm>
        </p:grpSpPr>
        <p:sp>
          <p:nvSpPr>
            <p:cNvPr id="11282" name="Freeform 11"/>
            <p:cNvSpPr>
              <a:spLocks noChangeAspect="1"/>
            </p:cNvSpPr>
            <p:nvPr/>
          </p:nvSpPr>
          <p:spPr bwMode="auto">
            <a:xfrm flipH="1">
              <a:off x="3600" y="2087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83" name="Freeform 12"/>
            <p:cNvSpPr>
              <a:spLocks noChangeAspect="1"/>
            </p:cNvSpPr>
            <p:nvPr/>
          </p:nvSpPr>
          <p:spPr bwMode="auto">
            <a:xfrm>
              <a:off x="1657" y="2087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284" name="Group 13"/>
            <p:cNvGrpSpPr>
              <a:grpSpLocks noChangeAspect="1"/>
            </p:cNvGrpSpPr>
            <p:nvPr/>
          </p:nvGrpSpPr>
          <p:grpSpPr bwMode="auto">
            <a:xfrm>
              <a:off x="1480" y="885"/>
              <a:ext cx="392" cy="459"/>
              <a:chOff x="1140" y="720"/>
              <a:chExt cx="492" cy="576"/>
            </a:xfrm>
          </p:grpSpPr>
          <p:sp>
            <p:nvSpPr>
              <p:cNvPr id="11294" name="Oval 14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5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6" name="AutoShape 16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7" name="Freeform 17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85" name="Group 18"/>
            <p:cNvGrpSpPr>
              <a:grpSpLocks noChangeAspect="1"/>
            </p:cNvGrpSpPr>
            <p:nvPr/>
          </p:nvGrpSpPr>
          <p:grpSpPr bwMode="auto">
            <a:xfrm>
              <a:off x="1140" y="885"/>
              <a:ext cx="392" cy="459"/>
              <a:chOff x="1140" y="720"/>
              <a:chExt cx="492" cy="576"/>
            </a:xfrm>
          </p:grpSpPr>
          <p:sp>
            <p:nvSpPr>
              <p:cNvPr id="11290" name="Oval 19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2" name="AutoShape 21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3" name="Freeform 22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286" name="Freeform 23"/>
            <p:cNvSpPr>
              <a:spLocks noChangeAspect="1"/>
            </p:cNvSpPr>
            <p:nvPr/>
          </p:nvSpPr>
          <p:spPr bwMode="auto">
            <a:xfrm>
              <a:off x="1073" y="1286"/>
              <a:ext cx="3245" cy="1196"/>
            </a:xfrm>
            <a:custGeom>
              <a:avLst/>
              <a:gdLst>
                <a:gd name="T0" fmla="*/ 521 w 3245"/>
                <a:gd name="T1" fmla="*/ 87 h 1196"/>
                <a:gd name="T2" fmla="*/ 50 w 3245"/>
                <a:gd name="T3" fmla="*/ 288 h 1196"/>
                <a:gd name="T4" fmla="*/ 223 w 3245"/>
                <a:gd name="T5" fmla="*/ 989 h 1196"/>
                <a:gd name="T6" fmla="*/ 895 w 3245"/>
                <a:gd name="T7" fmla="*/ 1143 h 1196"/>
                <a:gd name="T8" fmla="*/ 2460 w 3245"/>
                <a:gd name="T9" fmla="*/ 1162 h 1196"/>
                <a:gd name="T10" fmla="*/ 3036 w 3245"/>
                <a:gd name="T11" fmla="*/ 941 h 1196"/>
                <a:gd name="T12" fmla="*/ 3199 w 3245"/>
                <a:gd name="T13" fmla="*/ 279 h 1196"/>
                <a:gd name="T14" fmla="*/ 2757 w 3245"/>
                <a:gd name="T15" fmla="*/ 77 h 1196"/>
                <a:gd name="T16" fmla="*/ 521 w 3245"/>
                <a:gd name="T17" fmla="*/ 87 h 1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5" h="1196">
                  <a:moveTo>
                    <a:pt x="521" y="87"/>
                  </a:moveTo>
                  <a:cubicBezTo>
                    <a:pt x="70" y="122"/>
                    <a:pt x="117" y="0"/>
                    <a:pt x="50" y="288"/>
                  </a:cubicBezTo>
                  <a:cubicBezTo>
                    <a:pt x="0" y="438"/>
                    <a:pt x="82" y="847"/>
                    <a:pt x="223" y="989"/>
                  </a:cubicBezTo>
                  <a:cubicBezTo>
                    <a:pt x="364" y="1131"/>
                    <a:pt x="522" y="1114"/>
                    <a:pt x="895" y="1143"/>
                  </a:cubicBezTo>
                  <a:cubicBezTo>
                    <a:pt x="1268" y="1172"/>
                    <a:pt x="2103" y="1196"/>
                    <a:pt x="2460" y="1162"/>
                  </a:cubicBezTo>
                  <a:cubicBezTo>
                    <a:pt x="2817" y="1128"/>
                    <a:pt x="2913" y="1088"/>
                    <a:pt x="3036" y="941"/>
                  </a:cubicBezTo>
                  <a:cubicBezTo>
                    <a:pt x="3159" y="794"/>
                    <a:pt x="3245" y="423"/>
                    <a:pt x="3199" y="279"/>
                  </a:cubicBezTo>
                  <a:cubicBezTo>
                    <a:pt x="3153" y="135"/>
                    <a:pt x="3203" y="109"/>
                    <a:pt x="2757" y="77"/>
                  </a:cubicBezTo>
                  <a:cubicBezTo>
                    <a:pt x="2311" y="45"/>
                    <a:pt x="987" y="85"/>
                    <a:pt x="521" y="8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87" name="AutoShape 24"/>
            <p:cNvSpPr>
              <a:spLocks noChangeAspect="1" noChangeArrowheads="1"/>
            </p:cNvSpPr>
            <p:nvPr/>
          </p:nvSpPr>
          <p:spPr bwMode="auto">
            <a:xfrm>
              <a:off x="1184" y="1264"/>
              <a:ext cx="3108" cy="192"/>
            </a:xfrm>
            <a:prstGeom prst="flowChartTerminator">
              <a:avLst/>
            </a:prstGeom>
            <a:solidFill>
              <a:schemeClr val="bg1"/>
            </a:solidFill>
            <a:ln w="38100" cmpd="sng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88" name="Freeform 25"/>
            <p:cNvSpPr>
              <a:spLocks noChangeAspect="1"/>
            </p:cNvSpPr>
            <p:nvPr/>
          </p:nvSpPr>
          <p:spPr bwMode="auto">
            <a:xfrm>
              <a:off x="1237" y="2160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89" name="Freeform 26"/>
            <p:cNvSpPr>
              <a:spLocks noChangeAspect="1"/>
            </p:cNvSpPr>
            <p:nvPr/>
          </p:nvSpPr>
          <p:spPr bwMode="auto">
            <a:xfrm flipH="1">
              <a:off x="3360" y="2160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318" name="WordArt 30" descr="90%"/>
          <p:cNvSpPr>
            <a:spLocks noChangeArrowheads="1" noChangeShapeType="1" noTextEdit="1"/>
          </p:cNvSpPr>
          <p:nvPr/>
        </p:nvSpPr>
        <p:spPr bwMode="auto">
          <a:xfrm rot="19644445">
            <a:off x="43899" y="466643"/>
            <a:ext cx="1524000" cy="337267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Chính xác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19" name="WordArt 31" descr="90%"/>
          <p:cNvSpPr>
            <a:spLocks noChangeArrowheads="1" noChangeShapeType="1" noTextEdit="1"/>
          </p:cNvSpPr>
          <p:nvPr/>
        </p:nvSpPr>
        <p:spPr bwMode="auto">
          <a:xfrm>
            <a:off x="3202807" y="4462793"/>
            <a:ext cx="2108393" cy="573953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75590" y="2942669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7375906" y="3115506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WordArt 8" descr="90%"/>
          <p:cNvSpPr>
            <a:spLocks noChangeArrowheads="1" noChangeShapeType="1" noTextEdit="1"/>
          </p:cNvSpPr>
          <p:nvPr/>
        </p:nvSpPr>
        <p:spPr bwMode="auto">
          <a:xfrm>
            <a:off x="2488223" y="2151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2" b="91847" l="9904" r="97604">
                        <a14:foregroundMark x1="64217" y1="23261" x2="57029" y2="29736"/>
                        <a14:foregroundMark x1="73642" y1="23261" x2="79553" y2="33094"/>
                        <a14:foregroundMark x1="30831" y1="87530" x2="30831" y2="87530"/>
                        <a14:foregroundMark x1="57668" y1="85372" x2="57668" y2="85372"/>
                        <a14:foregroundMark x1="33067" y1="89688" x2="36262" y2="73621"/>
                        <a14:foregroundMark x1="55751" y1="87530" x2="48722" y2="80336"/>
                        <a14:foregroundMark x1="63259" y1="24940" x2="57188" y2="20863"/>
                        <a14:foregroundMark x1="74920" y1="32854" x2="78914" y2="29017"/>
                        <a14:foregroundMark x1="74121" y1="25659" x2="78914" y2="24700"/>
                        <a14:foregroundMark x1="63419" y1="25659" x2="68530" y2="27338"/>
                        <a14:foregroundMark x1="28914" y1="88489" x2="29233" y2="79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690" y="2249477"/>
            <a:ext cx="2792216" cy="185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91" y="4406959"/>
            <a:ext cx="2537797" cy="25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67 -0.66319 C -0.43386 -0.68587 -0.40469 -0.70856 -0.39427 -0.70856 C -0.33004 -0.70856 -0.26424 -0.353 -0.26424 0.00255 C -0.26424 -0.17685 -0.23073 -0.353 -0.19983 -0.353 C -0.16684 -0.353 -0.13525 -0.17384 -0.13525 0.00255 C -0.13525 -0.08587 -0.11875 -0.17685 -0.10209 -0.17685 C -0.08559 -0.17685 -0.0691 -0.08842 -0.0691 0.00255 C -0.0691 -0.04305 -0.06077 -0.08587 -0.05261 -0.08587 C -0.04427 -0.08587 -0.03594 -0.0405 -0.03594 0.00255 C -0.03594 -0.02037 -0.03177 -0.04305 -0.02778 -0.04305 C -0.02552 -0.04305 -0.01945 -0.02037 -0.01945 0.00255 C -0.01945 -0.00902 -0.01736 -0.02037 -0.01511 -0.02037 C -0.01511 -0.01736 -0.01094 -0.00902 -0.01094 0.00255 C -0.01094 -0.00347 -0.01094 -0.00902 -0.00868 -0.00902 C -0.00868 -0.00601 -0.0066 -0.003 -0.0066 0.00255 C -0.0066 -0.00046 -0.0066 -0.00347 -0.0066 -0.00601 C -0.00434 -0.00601 -0.00434 -0.003 -0.00434 -4.81481E-6 C -0.00226 -4.81481E-6 -0.00226 -0.003 -0.00226 -0.00601 C 3.88889E-6 -0.00601 3.88889E-6 -0.003 3.88889E-6 -4.81481E-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1"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66017" y="998067"/>
            <a:ext cx="5377089" cy="1161633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 khỉ đang ở trên giường.</a:t>
            </a:r>
            <a:endParaRPr lang="en-US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3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89" name="WordArt 93" descr="90%"/>
          <p:cNvSpPr>
            <a:spLocks noChangeArrowheads="1" noChangeShapeType="1" noTextEdit="1"/>
          </p:cNvSpPr>
          <p:nvPr/>
        </p:nvSpPr>
        <p:spPr bwMode="auto">
          <a:xfrm rot="19644445">
            <a:off x="74499" y="392926"/>
            <a:ext cx="1593218" cy="4594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Tuyệt vời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0" name="WordArt 94" descr="90%"/>
          <p:cNvSpPr>
            <a:spLocks noChangeArrowheads="1" noChangeShapeType="1" noTextEdit="1"/>
          </p:cNvSpPr>
          <p:nvPr/>
        </p:nvSpPr>
        <p:spPr bwMode="auto">
          <a:xfrm>
            <a:off x="6571342" y="3443287"/>
            <a:ext cx="2028825" cy="519113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</a:p>
        </p:txBody>
      </p:sp>
      <p:sp>
        <p:nvSpPr>
          <p:cNvPr id="4191" name="Oval 95"/>
          <p:cNvSpPr>
            <a:spLocks noChangeArrowheads="1"/>
          </p:cNvSpPr>
          <p:nvPr/>
        </p:nvSpPr>
        <p:spPr bwMode="auto">
          <a:xfrm>
            <a:off x="609600" y="2438400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6629400" y="2438400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9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3" l="0" r="98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370365"/>
            <a:ext cx="2303944" cy="31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WordArt 8" descr="90%"/>
          <p:cNvSpPr>
            <a:spLocks noChangeArrowheads="1" noChangeShapeType="1" noTextEdit="1"/>
          </p:cNvSpPr>
          <p:nvPr/>
        </p:nvSpPr>
        <p:spPr bwMode="auto">
          <a:xfrm>
            <a:off x="2645681" y="29029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63 -0.2875 C -0.33055 -0.29745 -0.30833 -0.30695 -0.30069 -0.30695 C -0.25173 -0.30695 -0.20121 -0.15278 -0.20121 0.00139 C -0.20121 -0.07662 -0.17621 -0.15278 -0.15243 -0.15278 C -0.12725 -0.15278 -0.10312 -0.07546 -0.10312 0.00139 C -0.10312 -0.03727 -0.09062 -0.07662 -0.07795 -0.07662 C -0.06527 -0.07662 -0.05277 -0.03843 -0.05277 0.00139 C -0.05277 -0.01898 -0.04635 -0.03727 -0.04027 -0.03727 C -0.03385 -0.03727 -0.0276 -0.01759 -0.0276 0.00139 C -0.0276 -0.00903 -0.02413 -0.01898 -0.02135 -0.01898 C -0.01996 -0.01898 -0.01493 -0.00903 -0.01493 0.00139 C -0.01493 -0.00394 -0.01319 -0.00903 -0.01145 -0.00903 C -0.01145 -0.00764 -0.00833 -0.00394 -0.00833 0.00139 C -0.00833 -0.00162 -0.00833 -0.00394 -0.00677 -0.00394 C -0.00677 -0.00255 -0.00538 -0.00139 -0.00538 0.00139 C -0.00538 -0.00023 -0.00538 -0.00162 -0.00538 -0.00255 C -0.00347 -0.00255 -0.00347 -0.00139 -0.00347 1.11111E-6 C -0.00173 1.11111E-6 -0.00173 -0.00139 -0.00173 -0.00255 C -3.33333E-6 -0.00255 -3.33333E-6 -0.00139 -3.33333E-6 1.11111E-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10053" y="985403"/>
            <a:ext cx="6843347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z="2800" smtClean="0"/>
              <a:t>Chú chó đứng đằng sau chiếc giường.</a:t>
            </a:r>
            <a:endParaRPr lang="en-US" altLang="en-US" sz="2800"/>
          </a:p>
        </p:txBody>
      </p:sp>
      <p:sp>
        <p:nvSpPr>
          <p:cNvPr id="5127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12" name="WordArt 92" descr="90%"/>
          <p:cNvSpPr>
            <a:spLocks noChangeArrowheads="1" noChangeShapeType="1" noTextEdit="1"/>
          </p:cNvSpPr>
          <p:nvPr/>
        </p:nvSpPr>
        <p:spPr bwMode="auto">
          <a:xfrm rot="19644445">
            <a:off x="202015" y="382964"/>
            <a:ext cx="1524000" cy="4572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Giỏi lắm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13" name="WordArt 93" descr="90%"/>
          <p:cNvSpPr>
            <a:spLocks noChangeArrowheads="1" noChangeShapeType="1" noTextEdit="1"/>
          </p:cNvSpPr>
          <p:nvPr/>
        </p:nvSpPr>
        <p:spPr bwMode="auto">
          <a:xfrm>
            <a:off x="6605587" y="3543299"/>
            <a:ext cx="1876425" cy="446547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7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85" y="2781431"/>
            <a:ext cx="2050160" cy="2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609600" y="2438400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6705600" y="2438400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18" name="Picture 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85" r="100000">
                        <a14:foregroundMark x1="19892" y1="15777" x2="13201" y2="39211"/>
                        <a14:foregroundMark x1="39783" y1="16473" x2="41953" y2="32019"/>
                        <a14:foregroundMark x1="29837" y1="20650" x2="48825" y2="34339"/>
                        <a14:foregroundMark x1="49548" y1="24594" x2="38879" y2="30394"/>
                        <a14:foregroundMark x1="13924" y1="15777" x2="28391" y2="26218"/>
                        <a14:foregroundMark x1="13924" y1="26218" x2="16094" y2="12529"/>
                        <a14:foregroundMark x1="17179" y1="26218" x2="23870" y2="27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4822371"/>
            <a:ext cx="2174580" cy="2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WordArt 8" descr="90%"/>
          <p:cNvSpPr>
            <a:spLocks noChangeArrowheads="1" noChangeShapeType="1" noTextEdit="1"/>
          </p:cNvSpPr>
          <p:nvPr/>
        </p:nvSpPr>
        <p:spPr bwMode="auto">
          <a:xfrm>
            <a:off x="2778996" y="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 -0.53889 C -0.51562 -0.55741 -0.48108 -0.57569 -0.46875 -0.57569 C -0.39219 -0.57569 -0.31424 -0.28681 -0.31424 0.00208 C -0.31424 -0.14375 -0.27431 -0.28681 -0.23767 -0.28681 C -0.19826 -0.28681 -0.16076 -0.1412 -0.16076 0.00208 C -0.16076 -0.06991 -0.14115 -0.14375 -0.12135 -0.14375 C -0.10174 -0.14375 -0.08212 -0.07176 -0.08212 0.00208 C -0.08212 -0.03495 -0.0724 -0.06991 -0.0625 -0.06991 C -0.05278 -0.06991 -0.04288 -0.03287 -0.04288 0.00208 C -0.04288 -0.01643 -0.03767 -0.03495 -0.03299 -0.03495 C -0.03056 -0.03495 -0.02309 -0.01643 -0.02309 0.00208 C -0.02309 -0.00718 -0.02066 -0.01643 -0.01806 -0.01643 C -0.01806 -0.01412 -0.01285 -0.00718 -0.01285 0.00208 C -0.01285 -0.00278 -0.01285 -0.00718 -0.01042 -0.00718 C -0.01042 -0.00486 -0.00781 -0.00255 -0.00781 0.00208 C -0.00781 -0.00046 -0.00781 -0.00278 -0.00781 -0.00486 C -0.00538 -0.00486 -0.00538 -0.00255 -0.00538 -3.7037E-7 C -0.00278 -3.7037E-7 -0.00278 -0.00255 -0.00278 -0.00486 C -2.77778E-7 -0.00486 -2.77778E-7 -0.00255 -2.77778E-7 -3.7037E-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6"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12420" y="1075722"/>
            <a:ext cx="6183086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gấu đang ở bên cạnh giường.</a:t>
            </a:r>
            <a:endParaRPr lang="en-US" altLang="en-US"/>
          </a:p>
        </p:txBody>
      </p:sp>
      <p:sp>
        <p:nvSpPr>
          <p:cNvPr id="6151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9" name="Picture 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0" b="97912" l="0" r="100000">
                        <a14:foregroundMark x1="16817" y1="11833" x2="21519" y2="29698"/>
                        <a14:foregroundMark x1="16275" y1="22042" x2="13201" y2="28770"/>
                        <a14:foregroundMark x1="11212" y1="17401" x2="21519" y2="22970"/>
                        <a14:foregroundMark x1="35081" y1="24130" x2="47197" y2="27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9211" y="5075829"/>
            <a:ext cx="1884246" cy="176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7" name="WordArt 93" descr="90%"/>
          <p:cNvSpPr>
            <a:spLocks noChangeArrowheads="1" noChangeShapeType="1" noTextEdit="1"/>
          </p:cNvSpPr>
          <p:nvPr/>
        </p:nvSpPr>
        <p:spPr bwMode="auto">
          <a:xfrm rot="-1955555">
            <a:off x="76200" y="457200"/>
            <a:ext cx="1524000" cy="4572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Xuất sắc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38" name="WordArt 94" descr="90%"/>
          <p:cNvSpPr>
            <a:spLocks noChangeArrowheads="1" noChangeShapeType="1" noTextEdit="1"/>
          </p:cNvSpPr>
          <p:nvPr/>
        </p:nvSpPr>
        <p:spPr bwMode="auto">
          <a:xfrm>
            <a:off x="6676571" y="3494431"/>
            <a:ext cx="2105025" cy="3810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lại nào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32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19" y="3276600"/>
            <a:ext cx="1720092" cy="234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1" name="Oval 97"/>
          <p:cNvSpPr>
            <a:spLocks noChangeArrowheads="1"/>
          </p:cNvSpPr>
          <p:nvPr/>
        </p:nvSpPr>
        <p:spPr bwMode="auto">
          <a:xfrm>
            <a:off x="609600" y="2438400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6705600" y="2438400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43" name="Picture 9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786" l="966" r="100000">
                        <a14:foregroundMark x1="28502" y1="23929" x2="40097" y2="35714"/>
                        <a14:foregroundMark x1="39614" y1="25000" x2="25121" y2="37857"/>
                        <a14:foregroundMark x1="58937" y1="26429" x2="61836" y2="36429"/>
                        <a14:foregroundMark x1="61836" y1="23929" x2="66667" y2="25357"/>
                        <a14:foregroundMark x1="58937" y1="26429" x2="67633" y2="31429"/>
                        <a14:foregroundMark x1="57005" y1="26071" x2="50242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457" y="4140013"/>
            <a:ext cx="1904682" cy="257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WordArt 8" descr="90%"/>
          <p:cNvSpPr>
            <a:spLocks noChangeArrowheads="1" noChangeShapeType="1" noTextEdit="1"/>
          </p:cNvSpPr>
          <p:nvPr/>
        </p:nvSpPr>
        <p:spPr bwMode="auto">
          <a:xfrm>
            <a:off x="2605165" y="10886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667 -0.48704 C -0.80139 -0.50371 -0.74757 -0.52038 -0.72899 -0.52038 C -0.61007 -0.52038 -0.48785 -0.25926 -0.48785 0.00185 C -0.48785 -0.12987 -0.42674 -0.25926 -0.36962 -0.25926 C -0.30833 -0.25926 -0.25 -0.12778 -0.25 0.00185 C -0.25 -0.0632 -0.21962 -0.12987 -0.18889 -0.12987 C -0.15816 -0.12987 -0.12761 -0.06505 -0.12761 0.00185 C -0.12761 -0.03172 -0.11233 -0.0632 -0.09705 -0.0632 C -0.08177 -0.0632 -0.06649 -0.02987 -0.06649 0.00185 C -0.06649 -0.01505 -0.05851 -0.03172 -0.05122 -0.03172 C -0.04722 -0.03172 -0.03594 -0.01505 -0.03594 0.00185 C -0.03594 -0.00672 -0.03195 -0.01505 -0.02795 -0.01505 C -0.02795 -0.01274 -0.01997 -0.00672 -0.01997 0.00185 C -0.01997 -0.00255 -0.01997 -0.00672 -0.01597 -0.00672 C -0.01597 -0.0044 -0.01198 -0.00232 -0.01198 0.00185 C -0.01198 -0.00047 -0.01198 -0.00255 -0.01198 -0.0044 C -0.00799 -0.0044 -0.00799 -0.00232 -0.00799 4.81481E-6 C -0.00399 4.81481E-6 -0.00399 -0.00232 -0.00399 -0.0044 C 1.11111E-6 -0.0044 1.11111E-6 -0.00232 1.11111E-6 4.81481E-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2"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22821" y="1194675"/>
            <a:ext cx="5830277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thỏ đang ngồi trên giường</a:t>
            </a:r>
            <a:endParaRPr lang="en-US" altLang="en-US"/>
          </a:p>
        </p:txBody>
      </p:sp>
      <p:sp>
        <p:nvSpPr>
          <p:cNvPr id="7175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05" r="100000">
                        <a14:foregroundMark x1="43643" y1="38717" x2="35395" y2="45575"/>
                        <a14:foregroundMark x1="64261" y1="39159" x2="80756" y2="44690"/>
                        <a14:foregroundMark x1="54639" y1="51770" x2="49485" y2="5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21" y="3907219"/>
            <a:ext cx="1769467" cy="290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29" l="0" r="100000">
                        <a14:foregroundMark x1="33816" y1="21786" x2="33816" y2="39286"/>
                        <a14:foregroundMark x1="30435" y1="26429" x2="29952" y2="32500"/>
                        <a14:foregroundMark x1="56522" y1="25000" x2="61353" y2="33929"/>
                        <a14:foregroundMark x1="63768" y1="25000" x2="64251" y2="3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89" y="4187592"/>
            <a:ext cx="1982242" cy="268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1" y="3482367"/>
            <a:ext cx="1524000" cy="20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376" l="0" r="100000">
                        <a14:foregroundMark x1="22785" y1="19954" x2="12477" y2="30858"/>
                        <a14:foregroundMark x1="16637" y1="19954" x2="13924" y2="25058"/>
                        <a14:foregroundMark x1="33816" y1="21346" x2="48825" y2="30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443" y="4953000"/>
            <a:ext cx="20350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65" name="WordArt 97" descr="90%"/>
          <p:cNvSpPr>
            <a:spLocks noChangeArrowheads="1" noChangeShapeType="1" noTextEdit="1"/>
          </p:cNvSpPr>
          <p:nvPr/>
        </p:nvSpPr>
        <p:spPr bwMode="auto">
          <a:xfrm rot="-1955555">
            <a:off x="76200" y="457200"/>
            <a:ext cx="1524000" cy="4572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Tuyệt vờii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66" name="WordArt 98" descr="90%"/>
          <p:cNvSpPr>
            <a:spLocks noChangeArrowheads="1" noChangeShapeType="1" noTextEdit="1"/>
          </p:cNvSpPr>
          <p:nvPr/>
        </p:nvSpPr>
        <p:spPr bwMode="auto">
          <a:xfrm>
            <a:off x="6614886" y="3483618"/>
            <a:ext cx="1876425" cy="394572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67" name="Oval 99"/>
          <p:cNvSpPr>
            <a:spLocks noChangeArrowheads="1"/>
          </p:cNvSpPr>
          <p:nvPr/>
        </p:nvSpPr>
        <p:spPr bwMode="auto">
          <a:xfrm>
            <a:off x="609600" y="2438400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68" name="Oval 100"/>
          <p:cNvSpPr>
            <a:spLocks noChangeArrowheads="1"/>
          </p:cNvSpPr>
          <p:nvPr/>
        </p:nvSpPr>
        <p:spPr bwMode="auto">
          <a:xfrm>
            <a:off x="6629400" y="2438400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WordArt 8" descr="90%"/>
          <p:cNvSpPr>
            <a:spLocks noChangeArrowheads="1" noChangeShapeType="1" noTextEdit="1"/>
          </p:cNvSpPr>
          <p:nvPr/>
        </p:nvSpPr>
        <p:spPr bwMode="auto">
          <a:xfrm>
            <a:off x="2488223" y="2151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63194 C -0.1717 -0.6537 -0.16042 -0.67523 -0.15625 -0.67523 C -0.13073 -0.67523 -0.10521 -0.33634 -0.10521 0.00255 C -0.10521 -0.16852 -0.09167 -0.33634 -0.07934 -0.33634 C -0.06615 -0.33634 -0.05365 -0.16551 -0.05365 0.00255 C -0.05365 -0.08171 -0.04705 -0.16852 -0.04097 -0.16852 C -0.03455 -0.16852 -0.02743 -0.08426 -0.02743 0.00255 C -0.02743 -0.04097 -0.02465 -0.08171 -0.02083 -0.08171 C -0.01806 -0.08171 -0.01441 -0.03843 -0.01441 0.00255 C -0.01441 -0.01921 -0.01319 -0.04097 -0.01111 -0.04097 C -0.01024 -0.04097 -0.00816 -0.01921 -0.00816 0.00255 C -0.00816 -0.00833 -0.00729 -0.01921 -0.00642 -0.01921 C -0.00642 -0.01644 -0.00434 -0.00833 -0.00434 0.00255 C -0.00434 -0.00324 -0.00434 -0.00833 -0.00347 -0.00833 C -0.00347 -0.00556 -0.00278 -0.00278 -0.00278 0.00255 C -0.00278 -0.00046 -0.00278 -0.00324 -0.00278 -0.00556 C -0.00208 -0.00556 -0.00208 -0.00278 -0.00208 0 C -0.00121 0 -0.00121 -0.00278 -0.00121 -0.00556 C -2.77778E-7 -0.00556 -2.77778E-7 -0.00278 -2.77778E-7 0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67"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79894" y="1156722"/>
            <a:ext cx="5031886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gà đang đứng ở dưới sàn</a:t>
            </a:r>
            <a:endParaRPr lang="en-US" altLang="en-US"/>
          </a:p>
        </p:txBody>
      </p:sp>
      <p:sp>
        <p:nvSpPr>
          <p:cNvPr id="8199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57" l="0" r="100000">
                        <a14:foregroundMark x1="27624" y1="10714" x2="39779" y2="15000"/>
                        <a14:foregroundMark x1="15470" y1="83214" x2="15470" y2="83214"/>
                        <a14:foregroundMark x1="18785" y1="85357" x2="18785" y2="85357"/>
                        <a14:foregroundMark x1="25414" y1="88214" x2="25414" y2="88214"/>
                        <a14:foregroundMark x1="36464" y1="89286" x2="36464" y2="89286"/>
                        <a14:foregroundMark x1="42541" y1="90714" x2="42541" y2="90714"/>
                        <a14:foregroundMark x1="62431" y1="83571" x2="62431" y2="8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582" y="4784358"/>
            <a:ext cx="1449475" cy="22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0" name="WordArt 98" descr="90%"/>
          <p:cNvSpPr>
            <a:spLocks noChangeArrowheads="1" noChangeShapeType="1" noTextEdit="1"/>
          </p:cNvSpPr>
          <p:nvPr/>
        </p:nvSpPr>
        <p:spPr bwMode="auto">
          <a:xfrm rot="19644445">
            <a:off x="46245" y="485253"/>
            <a:ext cx="1676833" cy="310692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Chính xác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1" name="WordArt 99" descr="90%"/>
          <p:cNvSpPr>
            <a:spLocks noChangeArrowheads="1" noChangeShapeType="1" noTextEdit="1"/>
          </p:cNvSpPr>
          <p:nvPr/>
        </p:nvSpPr>
        <p:spPr bwMode="auto">
          <a:xfrm>
            <a:off x="6581775" y="3499437"/>
            <a:ext cx="1876425" cy="394572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609600" y="2438400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6629400" y="2438400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WordArt 8" descr="90%"/>
          <p:cNvSpPr>
            <a:spLocks noChangeArrowheads="1" noChangeShapeType="1" noTextEdit="1"/>
          </p:cNvSpPr>
          <p:nvPr/>
        </p:nvSpPr>
        <p:spPr bwMode="auto">
          <a:xfrm>
            <a:off x="2488223" y="2151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405" r="100000">
                        <a14:foregroundMark x1="43643" y1="38717" x2="35395" y2="45575"/>
                        <a14:foregroundMark x1="64261" y1="39159" x2="80756" y2="44690"/>
                        <a14:foregroundMark x1="54639" y1="51770" x2="49485" y2="5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21" y="3907219"/>
            <a:ext cx="1769467" cy="290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29" l="0" r="100000">
                        <a14:foregroundMark x1="33816" y1="21786" x2="33816" y2="39286"/>
                        <a14:foregroundMark x1="30435" y1="26429" x2="29952" y2="32500"/>
                        <a14:foregroundMark x1="56522" y1="25000" x2="61353" y2="33929"/>
                        <a14:foregroundMark x1="63768" y1="25000" x2="64251" y2="3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89" y="4187592"/>
            <a:ext cx="1982242" cy="268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9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337" y="3429000"/>
            <a:ext cx="1524000" cy="20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76" l="0" r="100000">
                        <a14:foregroundMark x1="22785" y1="19954" x2="12477" y2="30858"/>
                        <a14:foregroundMark x1="16637" y1="19954" x2="13924" y2="25058"/>
                        <a14:foregroundMark x1="33816" y1="21346" x2="48825" y2="30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443" y="4953000"/>
            <a:ext cx="20350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01 -0.69745 L 0.36198 -0.59745 L 0.29688 -0.28194 L 0.03698 -0.25972 L 0.00278 -0.0044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0" y="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3"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20887" y="1110450"/>
            <a:ext cx="5508625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lợn ở đằng trước bồn tắm.</a:t>
            </a:r>
            <a:endParaRPr lang="en-US" altLang="en-US"/>
          </a:p>
        </p:txBody>
      </p:sp>
      <p:sp>
        <p:nvSpPr>
          <p:cNvPr id="9223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00" name="Group 8"/>
          <p:cNvGrpSpPr>
            <a:grpSpLocks noChangeAspect="1"/>
          </p:cNvGrpSpPr>
          <p:nvPr/>
        </p:nvGrpSpPr>
        <p:grpSpPr bwMode="auto">
          <a:xfrm>
            <a:off x="1118016" y="2438400"/>
            <a:ext cx="6427924" cy="4114800"/>
            <a:chOff x="1073" y="885"/>
            <a:chExt cx="3245" cy="1828"/>
          </a:xfrm>
        </p:grpSpPr>
        <p:sp>
          <p:nvSpPr>
            <p:cNvPr id="8207" name="Freeform 9"/>
            <p:cNvSpPr>
              <a:spLocks noChangeAspect="1"/>
            </p:cNvSpPr>
            <p:nvPr/>
          </p:nvSpPr>
          <p:spPr bwMode="auto">
            <a:xfrm flipH="1">
              <a:off x="3600" y="2087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08" name="Freeform 10"/>
            <p:cNvSpPr>
              <a:spLocks noChangeAspect="1"/>
            </p:cNvSpPr>
            <p:nvPr/>
          </p:nvSpPr>
          <p:spPr bwMode="auto">
            <a:xfrm>
              <a:off x="1657" y="2087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09" name="Group 11"/>
            <p:cNvGrpSpPr>
              <a:grpSpLocks noChangeAspect="1"/>
            </p:cNvGrpSpPr>
            <p:nvPr/>
          </p:nvGrpSpPr>
          <p:grpSpPr bwMode="auto">
            <a:xfrm>
              <a:off x="1480" y="885"/>
              <a:ext cx="392" cy="459"/>
              <a:chOff x="1140" y="720"/>
              <a:chExt cx="492" cy="576"/>
            </a:xfrm>
          </p:grpSpPr>
          <p:sp>
            <p:nvSpPr>
              <p:cNvPr id="8219" name="Oval 12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20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21" name="AutoShap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22" name="Freeform 15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10" name="Group 16"/>
            <p:cNvGrpSpPr>
              <a:grpSpLocks noChangeAspect="1"/>
            </p:cNvGrpSpPr>
            <p:nvPr/>
          </p:nvGrpSpPr>
          <p:grpSpPr bwMode="auto">
            <a:xfrm>
              <a:off x="1140" y="885"/>
              <a:ext cx="392" cy="459"/>
              <a:chOff x="1140" y="720"/>
              <a:chExt cx="492" cy="576"/>
            </a:xfrm>
          </p:grpSpPr>
          <p:sp>
            <p:nvSpPr>
              <p:cNvPr id="8215" name="Oval 17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6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7" name="AutoShape 19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8" name="Freeform 20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11" name="Freeform 21"/>
            <p:cNvSpPr>
              <a:spLocks noChangeAspect="1"/>
            </p:cNvSpPr>
            <p:nvPr/>
          </p:nvSpPr>
          <p:spPr bwMode="auto">
            <a:xfrm>
              <a:off x="1073" y="1286"/>
              <a:ext cx="3245" cy="1196"/>
            </a:xfrm>
            <a:custGeom>
              <a:avLst/>
              <a:gdLst>
                <a:gd name="T0" fmla="*/ 521 w 3245"/>
                <a:gd name="T1" fmla="*/ 87 h 1196"/>
                <a:gd name="T2" fmla="*/ 50 w 3245"/>
                <a:gd name="T3" fmla="*/ 288 h 1196"/>
                <a:gd name="T4" fmla="*/ 223 w 3245"/>
                <a:gd name="T5" fmla="*/ 989 h 1196"/>
                <a:gd name="T6" fmla="*/ 895 w 3245"/>
                <a:gd name="T7" fmla="*/ 1143 h 1196"/>
                <a:gd name="T8" fmla="*/ 2460 w 3245"/>
                <a:gd name="T9" fmla="*/ 1162 h 1196"/>
                <a:gd name="T10" fmla="*/ 3036 w 3245"/>
                <a:gd name="T11" fmla="*/ 941 h 1196"/>
                <a:gd name="T12" fmla="*/ 3199 w 3245"/>
                <a:gd name="T13" fmla="*/ 279 h 1196"/>
                <a:gd name="T14" fmla="*/ 2757 w 3245"/>
                <a:gd name="T15" fmla="*/ 77 h 1196"/>
                <a:gd name="T16" fmla="*/ 521 w 3245"/>
                <a:gd name="T17" fmla="*/ 87 h 1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5" h="1196">
                  <a:moveTo>
                    <a:pt x="521" y="87"/>
                  </a:moveTo>
                  <a:cubicBezTo>
                    <a:pt x="70" y="122"/>
                    <a:pt x="117" y="0"/>
                    <a:pt x="50" y="288"/>
                  </a:cubicBezTo>
                  <a:cubicBezTo>
                    <a:pt x="0" y="438"/>
                    <a:pt x="82" y="847"/>
                    <a:pt x="223" y="989"/>
                  </a:cubicBezTo>
                  <a:cubicBezTo>
                    <a:pt x="364" y="1131"/>
                    <a:pt x="522" y="1114"/>
                    <a:pt x="895" y="1143"/>
                  </a:cubicBezTo>
                  <a:cubicBezTo>
                    <a:pt x="1268" y="1172"/>
                    <a:pt x="2103" y="1196"/>
                    <a:pt x="2460" y="1162"/>
                  </a:cubicBezTo>
                  <a:cubicBezTo>
                    <a:pt x="2817" y="1128"/>
                    <a:pt x="2913" y="1088"/>
                    <a:pt x="3036" y="941"/>
                  </a:cubicBezTo>
                  <a:cubicBezTo>
                    <a:pt x="3159" y="794"/>
                    <a:pt x="3245" y="423"/>
                    <a:pt x="3199" y="279"/>
                  </a:cubicBezTo>
                  <a:cubicBezTo>
                    <a:pt x="3153" y="135"/>
                    <a:pt x="3203" y="109"/>
                    <a:pt x="2757" y="77"/>
                  </a:cubicBezTo>
                  <a:cubicBezTo>
                    <a:pt x="2311" y="45"/>
                    <a:pt x="987" y="85"/>
                    <a:pt x="521" y="8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2" name="AutoShape 22"/>
            <p:cNvSpPr>
              <a:spLocks noChangeAspect="1" noChangeArrowheads="1"/>
            </p:cNvSpPr>
            <p:nvPr/>
          </p:nvSpPr>
          <p:spPr bwMode="auto">
            <a:xfrm>
              <a:off x="1141" y="1297"/>
              <a:ext cx="3108" cy="192"/>
            </a:xfrm>
            <a:prstGeom prst="flowChartTermina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3" name="Freeform 23"/>
            <p:cNvSpPr>
              <a:spLocks noChangeAspect="1"/>
            </p:cNvSpPr>
            <p:nvPr/>
          </p:nvSpPr>
          <p:spPr bwMode="auto">
            <a:xfrm>
              <a:off x="1237" y="2160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4" name="Freeform 24"/>
            <p:cNvSpPr>
              <a:spLocks noChangeAspect="1"/>
            </p:cNvSpPr>
            <p:nvPr/>
          </p:nvSpPr>
          <p:spPr bwMode="auto">
            <a:xfrm flipH="1">
              <a:off x="3360" y="2160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242" name="WordArt 26" descr="90%"/>
          <p:cNvSpPr>
            <a:spLocks noChangeArrowheads="1" noChangeShapeType="1" noTextEdit="1"/>
          </p:cNvSpPr>
          <p:nvPr/>
        </p:nvSpPr>
        <p:spPr bwMode="auto">
          <a:xfrm rot="-1955555">
            <a:off x="76200" y="457200"/>
            <a:ext cx="1524000" cy="4572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Quá giỏi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WordArt 27" descr="90%"/>
          <p:cNvSpPr>
            <a:spLocks noChangeArrowheads="1" noChangeShapeType="1" noTextEdit="1"/>
          </p:cNvSpPr>
          <p:nvPr/>
        </p:nvSpPr>
        <p:spPr bwMode="auto">
          <a:xfrm>
            <a:off x="3701544" y="4386751"/>
            <a:ext cx="1647825" cy="528858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83173" y="2486772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109920" y="2482615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31" y="4363362"/>
            <a:ext cx="2537797" cy="25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8" descr="90%"/>
          <p:cNvSpPr>
            <a:spLocks noChangeArrowheads="1" noChangeShapeType="1" noTextEdit="1"/>
          </p:cNvSpPr>
          <p:nvPr/>
        </p:nvSpPr>
        <p:spPr bwMode="auto">
          <a:xfrm>
            <a:off x="2488223" y="2151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60116 C -0.18837 -0.62176 -0.1757 -0.64213 -0.17118 -0.64213 C -0.14323 -0.64213 -0.11476 -0.31991 -0.11476 0.00231 C -0.11476 -0.16019 -0.10018 -0.31991 -0.08681 -0.31991 C -0.0724 -0.31991 -0.05868 -0.15764 -0.05868 0.00231 C -0.05868 -0.07801 -0.05157 -0.16019 -0.04445 -0.16019 C -0.03716 -0.16019 -0.03004 -0.0801 -0.03004 0.00231 C -0.03004 -0.03889 -0.02639 -0.07801 -0.02292 -0.07801 C -0.01927 -0.07801 -0.01563 -0.03681 -0.01563 0.00231 C -0.01563 -0.01829 -0.01389 -0.03889 -0.01216 -0.03889 C -0.01111 -0.03889 -0.00851 -0.01829 -0.00851 0.00231 C -0.00851 -0.00811 -0.00764 -0.01829 -0.0066 -0.01829 C -0.0066 -0.01574 -0.00469 -0.00811 -0.00469 0.00231 C -0.00469 -0.00324 -0.00469 -0.00811 -0.00382 -0.00811 C -0.00382 -0.00533 -0.00295 -0.00278 -0.00295 0.00231 C -0.00295 -0.00047 -0.00295 -0.00324 -0.00295 -0.00533 C -0.00191 -0.00533 -0.00191 -0.00278 -0.00191 3.7037E-6 C -0.00104 3.7037E-6 -0.00104 -0.00278 -0.00104 -0.00533 C 3.33333E-6 -0.00533 3.33333E-6 -0.00278 3.33333E-6 3.7037E-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30682" y="1148215"/>
            <a:ext cx="6204686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bò sữa đứng đằng sau bồn tắm.</a:t>
            </a:r>
            <a:endParaRPr lang="en-US" altLang="en-US"/>
          </a:p>
        </p:txBody>
      </p:sp>
      <p:sp>
        <p:nvSpPr>
          <p:cNvPr id="10247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" b="100000" l="0" r="100000">
                        <a14:foregroundMark x1="26038" y1="13538" x2="65815" y2="65162"/>
                        <a14:foregroundMark x1="36102" y1="48195" x2="63578" y2="63538"/>
                        <a14:foregroundMark x1="39297" y1="6679" x2="34665" y2="22022"/>
                        <a14:foregroundMark x1="32907" y1="6137" x2="25080" y2="8664"/>
                        <a14:foregroundMark x1="20447" y1="12996" x2="21406" y2="17870"/>
                        <a14:foregroundMark x1="17891" y1="10650" x2="10703" y2="8303"/>
                        <a14:foregroundMark x1="31789" y1="16245" x2="31789" y2="19134"/>
                        <a14:foregroundMark x1="16134" y1="14260" x2="21725" y2="17870"/>
                        <a14:foregroundMark x1="70767" y1="43682" x2="81470" y2="75993"/>
                        <a14:foregroundMark x1="31310" y1="68051" x2="26997" y2="84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410" y="2033515"/>
            <a:ext cx="3225348" cy="28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>
            <a:grpSpLocks noChangeAspect="1"/>
          </p:cNvGrpSpPr>
          <p:nvPr/>
        </p:nvGrpSpPr>
        <p:grpSpPr bwMode="auto">
          <a:xfrm>
            <a:off x="947596" y="2506494"/>
            <a:ext cx="7205331" cy="4144090"/>
            <a:chOff x="1138" y="885"/>
            <a:chExt cx="3177" cy="1828"/>
          </a:xfrm>
        </p:grpSpPr>
        <p:sp>
          <p:nvSpPr>
            <p:cNvPr id="9232" name="Freeform 10"/>
            <p:cNvSpPr>
              <a:spLocks noChangeAspect="1"/>
            </p:cNvSpPr>
            <p:nvPr/>
          </p:nvSpPr>
          <p:spPr bwMode="auto">
            <a:xfrm flipH="1">
              <a:off x="3600" y="2087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3" name="Freeform 11"/>
            <p:cNvSpPr>
              <a:spLocks noChangeAspect="1"/>
            </p:cNvSpPr>
            <p:nvPr/>
          </p:nvSpPr>
          <p:spPr bwMode="auto">
            <a:xfrm>
              <a:off x="1657" y="2087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34" name="Group 12"/>
            <p:cNvGrpSpPr>
              <a:grpSpLocks noChangeAspect="1"/>
            </p:cNvGrpSpPr>
            <p:nvPr/>
          </p:nvGrpSpPr>
          <p:grpSpPr bwMode="auto">
            <a:xfrm>
              <a:off x="1480" y="885"/>
              <a:ext cx="392" cy="459"/>
              <a:chOff x="1140" y="720"/>
              <a:chExt cx="492" cy="576"/>
            </a:xfrm>
          </p:grpSpPr>
          <p:sp>
            <p:nvSpPr>
              <p:cNvPr id="9244" name="Oval 13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5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6" name="AutoShape 15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7" name="Freeform 16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35" name="Group 17"/>
            <p:cNvGrpSpPr>
              <a:grpSpLocks noChangeAspect="1"/>
            </p:cNvGrpSpPr>
            <p:nvPr/>
          </p:nvGrpSpPr>
          <p:grpSpPr bwMode="auto">
            <a:xfrm>
              <a:off x="1140" y="885"/>
              <a:ext cx="392" cy="459"/>
              <a:chOff x="1140" y="720"/>
              <a:chExt cx="492" cy="576"/>
            </a:xfrm>
          </p:grpSpPr>
          <p:sp>
            <p:nvSpPr>
              <p:cNvPr id="9240" name="Oval 18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1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2" name="AutoShape 20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3" name="Freeform 21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36" name="Freeform 22"/>
            <p:cNvSpPr>
              <a:spLocks noChangeAspect="1"/>
            </p:cNvSpPr>
            <p:nvPr/>
          </p:nvSpPr>
          <p:spPr bwMode="auto">
            <a:xfrm>
              <a:off x="1138" y="1274"/>
              <a:ext cx="3177" cy="1196"/>
            </a:xfrm>
            <a:custGeom>
              <a:avLst/>
              <a:gdLst>
                <a:gd name="T0" fmla="*/ 521 w 3245"/>
                <a:gd name="T1" fmla="*/ 87 h 1196"/>
                <a:gd name="T2" fmla="*/ 50 w 3245"/>
                <a:gd name="T3" fmla="*/ 288 h 1196"/>
                <a:gd name="T4" fmla="*/ 223 w 3245"/>
                <a:gd name="T5" fmla="*/ 989 h 1196"/>
                <a:gd name="T6" fmla="*/ 895 w 3245"/>
                <a:gd name="T7" fmla="*/ 1143 h 1196"/>
                <a:gd name="T8" fmla="*/ 2460 w 3245"/>
                <a:gd name="T9" fmla="*/ 1162 h 1196"/>
                <a:gd name="T10" fmla="*/ 3036 w 3245"/>
                <a:gd name="T11" fmla="*/ 941 h 1196"/>
                <a:gd name="T12" fmla="*/ 3199 w 3245"/>
                <a:gd name="T13" fmla="*/ 279 h 1196"/>
                <a:gd name="T14" fmla="*/ 2757 w 3245"/>
                <a:gd name="T15" fmla="*/ 77 h 1196"/>
                <a:gd name="T16" fmla="*/ 521 w 3245"/>
                <a:gd name="T17" fmla="*/ 87 h 1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5" h="1196">
                  <a:moveTo>
                    <a:pt x="521" y="87"/>
                  </a:moveTo>
                  <a:cubicBezTo>
                    <a:pt x="70" y="122"/>
                    <a:pt x="117" y="0"/>
                    <a:pt x="50" y="288"/>
                  </a:cubicBezTo>
                  <a:cubicBezTo>
                    <a:pt x="0" y="438"/>
                    <a:pt x="82" y="847"/>
                    <a:pt x="223" y="989"/>
                  </a:cubicBezTo>
                  <a:cubicBezTo>
                    <a:pt x="364" y="1131"/>
                    <a:pt x="522" y="1114"/>
                    <a:pt x="895" y="1143"/>
                  </a:cubicBezTo>
                  <a:cubicBezTo>
                    <a:pt x="1268" y="1172"/>
                    <a:pt x="2103" y="1196"/>
                    <a:pt x="2460" y="1162"/>
                  </a:cubicBezTo>
                  <a:cubicBezTo>
                    <a:pt x="2817" y="1128"/>
                    <a:pt x="2913" y="1088"/>
                    <a:pt x="3036" y="941"/>
                  </a:cubicBezTo>
                  <a:cubicBezTo>
                    <a:pt x="3159" y="794"/>
                    <a:pt x="3245" y="423"/>
                    <a:pt x="3199" y="279"/>
                  </a:cubicBezTo>
                  <a:cubicBezTo>
                    <a:pt x="3153" y="135"/>
                    <a:pt x="3203" y="109"/>
                    <a:pt x="2757" y="77"/>
                  </a:cubicBezTo>
                  <a:cubicBezTo>
                    <a:pt x="2311" y="45"/>
                    <a:pt x="987" y="85"/>
                    <a:pt x="521" y="8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AutoShape 23"/>
            <p:cNvSpPr>
              <a:spLocks noChangeAspect="1" noChangeArrowheads="1"/>
            </p:cNvSpPr>
            <p:nvPr/>
          </p:nvSpPr>
          <p:spPr bwMode="auto">
            <a:xfrm>
              <a:off x="1277" y="1208"/>
              <a:ext cx="3032" cy="228"/>
            </a:xfrm>
            <a:prstGeom prst="flowChartTerminator">
              <a:avLst/>
            </a:prstGeom>
            <a:solidFill>
              <a:schemeClr val="bg1"/>
            </a:solidFill>
            <a:ln w="38100" cmpd="sng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Freeform 24"/>
            <p:cNvSpPr>
              <a:spLocks noChangeAspect="1"/>
            </p:cNvSpPr>
            <p:nvPr/>
          </p:nvSpPr>
          <p:spPr bwMode="auto">
            <a:xfrm>
              <a:off x="1237" y="2160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Freeform 25"/>
            <p:cNvSpPr>
              <a:spLocks noChangeAspect="1"/>
            </p:cNvSpPr>
            <p:nvPr/>
          </p:nvSpPr>
          <p:spPr bwMode="auto">
            <a:xfrm flipH="1">
              <a:off x="3360" y="2160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268" name="WordArt 28" descr="90%"/>
          <p:cNvSpPr>
            <a:spLocks noChangeArrowheads="1" noChangeShapeType="1" noTextEdit="1"/>
          </p:cNvSpPr>
          <p:nvPr/>
        </p:nvSpPr>
        <p:spPr bwMode="auto">
          <a:xfrm rot="-1955555">
            <a:off x="76200" y="457200"/>
            <a:ext cx="1524000" cy="4572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Xuất sắc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69" name="WordArt 29" descr="90%"/>
          <p:cNvSpPr>
            <a:spLocks noChangeArrowheads="1" noChangeShapeType="1" noTextEdit="1"/>
          </p:cNvSpPr>
          <p:nvPr/>
        </p:nvSpPr>
        <p:spPr bwMode="auto">
          <a:xfrm>
            <a:off x="3686668" y="4414236"/>
            <a:ext cx="2028825" cy="528859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138523" y="2448712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7333645" y="2379855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WordArt 8" descr="90%"/>
          <p:cNvSpPr>
            <a:spLocks noChangeArrowheads="1" noChangeShapeType="1" noTextEdit="1"/>
          </p:cNvSpPr>
          <p:nvPr/>
        </p:nvSpPr>
        <p:spPr bwMode="auto">
          <a:xfrm>
            <a:off x="2488223" y="2151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31" y="4363362"/>
            <a:ext cx="2537797" cy="25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4 -0.51806 C -0.37674 -0.53565 -0.35139 -0.55324 -0.34237 -0.55324 C -0.28664 -0.55324 -0.22952 -0.27546 -0.22952 0.00231 C -0.22952 -0.13796 -0.20053 -0.27546 -0.17362 -0.27546 C -0.14497 -0.27546 -0.11754 -0.13565 -0.11754 0.00231 C -0.11754 -0.06713 -0.10313 -0.13796 -0.08889 -0.13796 C -0.07448 -0.13796 -0.06007 -0.06898 -0.06007 0.00231 C -0.06007 -0.03333 -0.05296 -0.06713 -0.04584 -0.06713 C -0.03855 -0.06713 -0.03143 -0.03148 -0.03143 0.00231 C -0.03143 -0.01574 -0.02778 -0.03333 -0.02431 -0.03333 C -0.0224 -0.03333 -0.01719 -0.01574 -0.01719 0.00231 C -0.01719 -0.00694 -0.01528 -0.01574 -0.01337 -0.01574 C -0.01337 -0.01343 -0.00973 -0.00694 -0.00973 0.00231 C -0.00973 -0.00232 -0.00973 -0.00694 -0.00782 -0.00694 C -0.00782 -0.00463 -0.00591 -0.00232 -0.00591 0.00231 C -0.00591 3.7037E-7 -0.00591 -0.00232 -0.00591 -0.00463 C -0.004 -0.00463 -0.004 -0.00232 -0.004 3.7037E-7 C -0.00226 3.7037E-7 -0.00226 -0.00232 -0.00226 -0.00463 C 4.72222E-6 -0.00463 4.72222E-6 -0.00232 4.72222E-6 3.7037E-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" b="100000" l="0" r="100000">
                        <a14:foregroundMark x1="26038" y1="13538" x2="65815" y2="65162"/>
                        <a14:foregroundMark x1="36102" y1="48195" x2="63578" y2="63538"/>
                        <a14:foregroundMark x1="39297" y1="6679" x2="34665" y2="22022"/>
                        <a14:foregroundMark x1="32907" y1="6137" x2="25080" y2="8664"/>
                        <a14:foregroundMark x1="20447" y1="12996" x2="21406" y2="17870"/>
                        <a14:foregroundMark x1="17891" y1="10650" x2="10703" y2="8303"/>
                        <a14:foregroundMark x1="31789" y1="16245" x2="31789" y2="19134"/>
                        <a14:foregroundMark x1="16134" y1="14260" x2="21725" y2="17870"/>
                        <a14:foregroundMark x1="70767" y1="43682" x2="81470" y2="75993"/>
                        <a14:foregroundMark x1="28435" y1="72924" x2="28435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91" y="2100489"/>
            <a:ext cx="3225348" cy="28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84466" y="1161883"/>
            <a:ext cx="5584825" cy="1039356"/>
          </a:xfrm>
          <a:prstGeom prst="wave">
            <a:avLst/>
          </a:prstGeom>
          <a:solidFill>
            <a:srgbClr val="003E7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mtClean="0"/>
              <a:t>Chú rùa đứng trên thành bồn tắm</a:t>
            </a:r>
            <a:endParaRPr lang="en-US" altLang="en-US"/>
          </a:p>
        </p:txBody>
      </p:sp>
      <p:sp>
        <p:nvSpPr>
          <p:cNvPr id="11271" name="AutoShape 7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381000"/>
            <a:ext cx="762000" cy="533400"/>
          </a:xfrm>
          <a:prstGeom prst="rightArrow">
            <a:avLst>
              <a:gd name="adj1" fmla="val 61907"/>
              <a:gd name="adj2" fmla="val 7857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49" name="Group 9"/>
          <p:cNvGrpSpPr>
            <a:grpSpLocks noChangeAspect="1"/>
          </p:cNvGrpSpPr>
          <p:nvPr/>
        </p:nvGrpSpPr>
        <p:grpSpPr bwMode="auto">
          <a:xfrm>
            <a:off x="838200" y="2438400"/>
            <a:ext cx="7187414" cy="4047161"/>
            <a:chOff x="1073" y="885"/>
            <a:chExt cx="3245" cy="1828"/>
          </a:xfrm>
        </p:grpSpPr>
        <p:sp>
          <p:nvSpPr>
            <p:cNvPr id="10257" name="Freeform 10"/>
            <p:cNvSpPr>
              <a:spLocks noChangeAspect="1"/>
            </p:cNvSpPr>
            <p:nvPr/>
          </p:nvSpPr>
          <p:spPr bwMode="auto">
            <a:xfrm flipH="1">
              <a:off x="3600" y="2087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58" name="Freeform 11"/>
            <p:cNvSpPr>
              <a:spLocks noChangeAspect="1"/>
            </p:cNvSpPr>
            <p:nvPr/>
          </p:nvSpPr>
          <p:spPr bwMode="auto">
            <a:xfrm>
              <a:off x="1657" y="2087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59" name="Group 12"/>
            <p:cNvGrpSpPr>
              <a:grpSpLocks noChangeAspect="1"/>
            </p:cNvGrpSpPr>
            <p:nvPr/>
          </p:nvGrpSpPr>
          <p:grpSpPr bwMode="auto">
            <a:xfrm>
              <a:off x="1480" y="885"/>
              <a:ext cx="392" cy="459"/>
              <a:chOff x="1140" y="720"/>
              <a:chExt cx="492" cy="576"/>
            </a:xfrm>
          </p:grpSpPr>
          <p:sp>
            <p:nvSpPr>
              <p:cNvPr id="10269" name="Oval 13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7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71" name="AutoShape 15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72" name="Freeform 16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60" name="Group 17"/>
            <p:cNvGrpSpPr>
              <a:grpSpLocks noChangeAspect="1"/>
            </p:cNvGrpSpPr>
            <p:nvPr/>
          </p:nvGrpSpPr>
          <p:grpSpPr bwMode="auto">
            <a:xfrm>
              <a:off x="1140" y="885"/>
              <a:ext cx="392" cy="459"/>
              <a:chOff x="1140" y="720"/>
              <a:chExt cx="492" cy="576"/>
            </a:xfrm>
          </p:grpSpPr>
          <p:sp>
            <p:nvSpPr>
              <p:cNvPr id="10265" name="Oval 18"/>
              <p:cNvSpPr>
                <a:spLocks noChangeAspect="1" noChangeArrowheads="1"/>
              </p:cNvSpPr>
              <p:nvPr/>
            </p:nvSpPr>
            <p:spPr bwMode="auto">
              <a:xfrm>
                <a:off x="1140" y="720"/>
                <a:ext cx="336" cy="14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6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248" y="1152"/>
                <a:ext cx="96" cy="1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67" name="AutoShape 20"/>
              <p:cNvSpPr>
                <a:spLocks noChangeAspect="1" noChangeArrowheads="1"/>
              </p:cNvSpPr>
              <p:nvPr/>
            </p:nvSpPr>
            <p:spPr bwMode="auto">
              <a:xfrm rot="-5400000">
                <a:off x="1128" y="888"/>
                <a:ext cx="336" cy="288"/>
              </a:xfrm>
              <a:prstGeom prst="flowChartDisplay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68" name="Freeform 21"/>
              <p:cNvSpPr>
                <a:spLocks noChangeAspect="1"/>
              </p:cNvSpPr>
              <p:nvPr/>
            </p:nvSpPr>
            <p:spPr bwMode="auto">
              <a:xfrm>
                <a:off x="1248" y="960"/>
                <a:ext cx="384" cy="248"/>
              </a:xfrm>
              <a:custGeom>
                <a:avLst/>
                <a:gdLst>
                  <a:gd name="T0" fmla="*/ 0 w 384"/>
                  <a:gd name="T1" fmla="*/ 104 h 248"/>
                  <a:gd name="T2" fmla="*/ 192 w 384"/>
                  <a:gd name="T3" fmla="*/ 8 h 248"/>
                  <a:gd name="T4" fmla="*/ 384 w 384"/>
                  <a:gd name="T5" fmla="*/ 152 h 248"/>
                  <a:gd name="T6" fmla="*/ 288 w 384"/>
                  <a:gd name="T7" fmla="*/ 248 h 248"/>
                  <a:gd name="T8" fmla="*/ 192 w 384"/>
                  <a:gd name="T9" fmla="*/ 152 h 248"/>
                  <a:gd name="T10" fmla="*/ 96 w 384"/>
                  <a:gd name="T11" fmla="*/ 200 h 248"/>
                  <a:gd name="T12" fmla="*/ 0 w 384"/>
                  <a:gd name="T13" fmla="*/ 10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248">
                    <a:moveTo>
                      <a:pt x="0" y="104"/>
                    </a:moveTo>
                    <a:cubicBezTo>
                      <a:pt x="16" y="72"/>
                      <a:pt x="80" y="0"/>
                      <a:pt x="192" y="8"/>
                    </a:cubicBezTo>
                    <a:cubicBezTo>
                      <a:pt x="312" y="4"/>
                      <a:pt x="368" y="112"/>
                      <a:pt x="384" y="152"/>
                    </a:cubicBezTo>
                    <a:lnTo>
                      <a:pt x="288" y="248"/>
                    </a:lnTo>
                    <a:cubicBezTo>
                      <a:pt x="256" y="248"/>
                      <a:pt x="224" y="192"/>
                      <a:pt x="192" y="152"/>
                    </a:cubicBezTo>
                    <a:lnTo>
                      <a:pt x="96" y="200"/>
                    </a:lnTo>
                    <a:cubicBezTo>
                      <a:pt x="48" y="152"/>
                      <a:pt x="0" y="104"/>
                      <a:pt x="0" y="104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8100" cmpd="sng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261" name="Freeform 22"/>
            <p:cNvSpPr>
              <a:spLocks noChangeAspect="1"/>
            </p:cNvSpPr>
            <p:nvPr/>
          </p:nvSpPr>
          <p:spPr bwMode="auto">
            <a:xfrm>
              <a:off x="1073" y="1286"/>
              <a:ext cx="3245" cy="1196"/>
            </a:xfrm>
            <a:custGeom>
              <a:avLst/>
              <a:gdLst>
                <a:gd name="T0" fmla="*/ 521 w 3245"/>
                <a:gd name="T1" fmla="*/ 87 h 1196"/>
                <a:gd name="T2" fmla="*/ 50 w 3245"/>
                <a:gd name="T3" fmla="*/ 288 h 1196"/>
                <a:gd name="T4" fmla="*/ 223 w 3245"/>
                <a:gd name="T5" fmla="*/ 989 h 1196"/>
                <a:gd name="T6" fmla="*/ 895 w 3245"/>
                <a:gd name="T7" fmla="*/ 1143 h 1196"/>
                <a:gd name="T8" fmla="*/ 2460 w 3245"/>
                <a:gd name="T9" fmla="*/ 1162 h 1196"/>
                <a:gd name="T10" fmla="*/ 3036 w 3245"/>
                <a:gd name="T11" fmla="*/ 941 h 1196"/>
                <a:gd name="T12" fmla="*/ 3199 w 3245"/>
                <a:gd name="T13" fmla="*/ 279 h 1196"/>
                <a:gd name="T14" fmla="*/ 2757 w 3245"/>
                <a:gd name="T15" fmla="*/ 77 h 1196"/>
                <a:gd name="T16" fmla="*/ 521 w 3245"/>
                <a:gd name="T17" fmla="*/ 87 h 1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5" h="1196">
                  <a:moveTo>
                    <a:pt x="521" y="87"/>
                  </a:moveTo>
                  <a:cubicBezTo>
                    <a:pt x="70" y="122"/>
                    <a:pt x="117" y="0"/>
                    <a:pt x="50" y="288"/>
                  </a:cubicBezTo>
                  <a:cubicBezTo>
                    <a:pt x="0" y="438"/>
                    <a:pt x="82" y="847"/>
                    <a:pt x="223" y="989"/>
                  </a:cubicBezTo>
                  <a:cubicBezTo>
                    <a:pt x="364" y="1131"/>
                    <a:pt x="522" y="1114"/>
                    <a:pt x="895" y="1143"/>
                  </a:cubicBezTo>
                  <a:cubicBezTo>
                    <a:pt x="1268" y="1172"/>
                    <a:pt x="2103" y="1196"/>
                    <a:pt x="2460" y="1162"/>
                  </a:cubicBezTo>
                  <a:cubicBezTo>
                    <a:pt x="2817" y="1128"/>
                    <a:pt x="2913" y="1088"/>
                    <a:pt x="3036" y="941"/>
                  </a:cubicBezTo>
                  <a:cubicBezTo>
                    <a:pt x="3159" y="794"/>
                    <a:pt x="3245" y="423"/>
                    <a:pt x="3199" y="279"/>
                  </a:cubicBezTo>
                  <a:cubicBezTo>
                    <a:pt x="3153" y="135"/>
                    <a:pt x="3203" y="109"/>
                    <a:pt x="2757" y="77"/>
                  </a:cubicBezTo>
                  <a:cubicBezTo>
                    <a:pt x="2311" y="45"/>
                    <a:pt x="987" y="85"/>
                    <a:pt x="521" y="8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2" name="AutoShape 23"/>
            <p:cNvSpPr>
              <a:spLocks noChangeAspect="1" noChangeArrowheads="1"/>
            </p:cNvSpPr>
            <p:nvPr/>
          </p:nvSpPr>
          <p:spPr bwMode="auto">
            <a:xfrm>
              <a:off x="1156" y="1281"/>
              <a:ext cx="3108" cy="192"/>
            </a:xfrm>
            <a:prstGeom prst="flowChartTerminator">
              <a:avLst/>
            </a:prstGeom>
            <a:solidFill>
              <a:schemeClr val="bg1"/>
            </a:solidFill>
            <a:ln w="38100" cmpd="sng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3" name="Freeform 24"/>
            <p:cNvSpPr>
              <a:spLocks noChangeAspect="1"/>
            </p:cNvSpPr>
            <p:nvPr/>
          </p:nvSpPr>
          <p:spPr bwMode="auto">
            <a:xfrm>
              <a:off x="1237" y="2160"/>
              <a:ext cx="551" cy="553"/>
            </a:xfrm>
            <a:custGeom>
              <a:avLst/>
              <a:gdLst>
                <a:gd name="T0" fmla="*/ 379 w 551"/>
                <a:gd name="T1" fmla="*/ 30 h 553"/>
                <a:gd name="T2" fmla="*/ 271 w 551"/>
                <a:gd name="T3" fmla="*/ 18 h 553"/>
                <a:gd name="T4" fmla="*/ 179 w 551"/>
                <a:gd name="T5" fmla="*/ 138 h 553"/>
                <a:gd name="T6" fmla="*/ 163 w 551"/>
                <a:gd name="T7" fmla="*/ 326 h 553"/>
                <a:gd name="T8" fmla="*/ 31 w 551"/>
                <a:gd name="T9" fmla="*/ 418 h 553"/>
                <a:gd name="T10" fmla="*/ 55 w 551"/>
                <a:gd name="T11" fmla="*/ 538 h 553"/>
                <a:gd name="T12" fmla="*/ 363 w 551"/>
                <a:gd name="T13" fmla="*/ 510 h 553"/>
                <a:gd name="T14" fmla="*/ 407 w 551"/>
                <a:gd name="T15" fmla="*/ 358 h 553"/>
                <a:gd name="T16" fmla="*/ 551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4" name="Freeform 25"/>
            <p:cNvSpPr>
              <a:spLocks noChangeAspect="1"/>
            </p:cNvSpPr>
            <p:nvPr/>
          </p:nvSpPr>
          <p:spPr bwMode="auto">
            <a:xfrm flipH="1">
              <a:off x="3360" y="2160"/>
              <a:ext cx="612" cy="553"/>
            </a:xfrm>
            <a:custGeom>
              <a:avLst/>
              <a:gdLst>
                <a:gd name="T0" fmla="*/ 421 w 551"/>
                <a:gd name="T1" fmla="*/ 30 h 553"/>
                <a:gd name="T2" fmla="*/ 301 w 551"/>
                <a:gd name="T3" fmla="*/ 18 h 553"/>
                <a:gd name="T4" fmla="*/ 199 w 551"/>
                <a:gd name="T5" fmla="*/ 138 h 553"/>
                <a:gd name="T6" fmla="*/ 181 w 551"/>
                <a:gd name="T7" fmla="*/ 326 h 553"/>
                <a:gd name="T8" fmla="*/ 34 w 551"/>
                <a:gd name="T9" fmla="*/ 418 h 553"/>
                <a:gd name="T10" fmla="*/ 61 w 551"/>
                <a:gd name="T11" fmla="*/ 538 h 553"/>
                <a:gd name="T12" fmla="*/ 403 w 551"/>
                <a:gd name="T13" fmla="*/ 510 h 553"/>
                <a:gd name="T14" fmla="*/ 452 w 551"/>
                <a:gd name="T15" fmla="*/ 358 h 553"/>
                <a:gd name="T16" fmla="*/ 612 w 551"/>
                <a:gd name="T17" fmla="*/ 234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1" h="553">
                  <a:moveTo>
                    <a:pt x="379" y="30"/>
                  </a:moveTo>
                  <a:cubicBezTo>
                    <a:pt x="362" y="27"/>
                    <a:pt x="304" y="0"/>
                    <a:pt x="271" y="18"/>
                  </a:cubicBezTo>
                  <a:cubicBezTo>
                    <a:pt x="238" y="36"/>
                    <a:pt x="197" y="87"/>
                    <a:pt x="179" y="138"/>
                  </a:cubicBezTo>
                  <a:cubicBezTo>
                    <a:pt x="161" y="189"/>
                    <a:pt x="188" y="279"/>
                    <a:pt x="163" y="326"/>
                  </a:cubicBezTo>
                  <a:cubicBezTo>
                    <a:pt x="138" y="373"/>
                    <a:pt x="49" y="383"/>
                    <a:pt x="31" y="418"/>
                  </a:cubicBezTo>
                  <a:cubicBezTo>
                    <a:pt x="13" y="453"/>
                    <a:pt x="0" y="523"/>
                    <a:pt x="55" y="538"/>
                  </a:cubicBezTo>
                  <a:cubicBezTo>
                    <a:pt x="110" y="553"/>
                    <a:pt x="304" y="540"/>
                    <a:pt x="363" y="510"/>
                  </a:cubicBezTo>
                  <a:cubicBezTo>
                    <a:pt x="422" y="480"/>
                    <a:pt x="376" y="404"/>
                    <a:pt x="407" y="358"/>
                  </a:cubicBezTo>
                  <a:cubicBezTo>
                    <a:pt x="438" y="312"/>
                    <a:pt x="521" y="260"/>
                    <a:pt x="551" y="234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8100" cmpd="sng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92" name="WordArt 28" descr="90%"/>
          <p:cNvSpPr>
            <a:spLocks noChangeArrowheads="1" noChangeShapeType="1" noTextEdit="1"/>
          </p:cNvSpPr>
          <p:nvPr/>
        </p:nvSpPr>
        <p:spPr bwMode="auto">
          <a:xfrm rot="-1955555">
            <a:off x="76200" y="457200"/>
            <a:ext cx="1524000" cy="457200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b="1" kern="10" spc="5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Tốt lắm</a:t>
            </a:r>
            <a:endParaRPr lang="en-US" sz="2800" b="1" kern="10" spc="5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3" name="WordArt 29" descr="90%"/>
          <p:cNvSpPr>
            <a:spLocks noChangeArrowheads="1" noChangeShapeType="1" noTextEdit="1"/>
          </p:cNvSpPr>
          <p:nvPr/>
        </p:nvSpPr>
        <p:spPr bwMode="auto">
          <a:xfrm>
            <a:off x="3023352" y="4714606"/>
            <a:ext cx="2101850" cy="646141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kern="10" smtClean="0">
                <a:ln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 lên</a:t>
            </a:r>
            <a:endParaRPr lang="en-US" sz="2800" b="1" kern="10">
              <a:ln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160422" y="2392086"/>
            <a:ext cx="1676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7309828" y="2390745"/>
            <a:ext cx="1676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/>
            <a:r>
              <a:rPr lang="en-US" altLang="en-US" sz="36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endParaRPr lang="en-US" altLang="en-US" sz="36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2" b="91847" l="9904" r="97604">
                        <a14:foregroundMark x1="64217" y1="23261" x2="57029" y2="29736"/>
                        <a14:foregroundMark x1="73642" y1="23261" x2="79553" y2="33094"/>
                        <a14:foregroundMark x1="30831" y1="87530" x2="30831" y2="87530"/>
                        <a14:foregroundMark x1="57668" y1="85372" x2="57668" y2="85372"/>
                        <a14:foregroundMark x1="33067" y1="89688" x2="36262" y2="73621"/>
                        <a14:foregroundMark x1="55751" y1="87530" x2="48722" y2="80336"/>
                        <a14:foregroundMark x1="63259" y1="24940" x2="57188" y2="20863"/>
                        <a14:foregroundMark x1="74920" y1="32854" x2="78914" y2="29017"/>
                        <a14:foregroundMark x1="74121" y1="25659" x2="78914" y2="24700"/>
                        <a14:foregroundMark x1="63419" y1="25659" x2="68530" y2="27338"/>
                        <a14:foregroundMark x1="28914" y1="88489" x2="29233" y2="79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9927" y="2143037"/>
            <a:ext cx="2792216" cy="185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8" descr="90%"/>
          <p:cNvSpPr>
            <a:spLocks noChangeArrowheads="1" noChangeShapeType="1" noTextEdit="1"/>
          </p:cNvSpPr>
          <p:nvPr/>
        </p:nvSpPr>
        <p:spPr bwMode="auto">
          <a:xfrm>
            <a:off x="2488223" y="21510"/>
            <a:ext cx="3565979" cy="4349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b="1" kern="10" spc="5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6600" b="1" kern="10" spc="5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31" y="4363362"/>
            <a:ext cx="2537797" cy="25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425 C -0.67934 -0.43935 -0.63385 -0.45394 -0.61771 -0.45394 C -0.51667 -0.45394 -0.41423 -0.22616 -0.41423 0.00162 C -0.41423 -0.11343 -0.36163 -0.22616 -0.31371 -0.22616 C -0.26128 -0.22616 -0.21163 -0.11134 -0.21163 0.00162 C -0.21163 -0.05509 -0.18594 -0.11343 -0.16059 -0.11343 C -0.13472 -0.11343 -0.10816 -0.05671 -0.10816 0.00162 C -0.10816 -0.02755 -0.09514 -0.05509 -0.08229 -0.05509 C -0.06962 -0.05509 -0.05694 -0.02593 -0.05694 0.00162 C -0.05694 -0.01296 -0.05017 -0.02755 -0.04375 -0.02755 C -0.0401 -0.02755 -0.0309 -0.01296 -0.0309 0.00162 C -0.0309 -0.00579 -0.02708 -0.01296 -0.02396 -0.01296 C -0.02396 -0.01111 -0.01719 -0.00579 -0.01719 0.00162 C -0.01719 -0.00232 -0.01719 -0.00579 -0.01371 -0.00579 C -0.01371 -0.00394 -0.01042 -0.00209 -0.01042 0.00162 C -0.01042 -0.00046 -0.01042 -0.00232 -0.01042 -0.00394 C -0.00694 -0.00394 -0.00694 -0.00209 -0.00694 1.85185E-6 C -0.00364 1.85185E-6 -0.00364 -0.00209 -0.00364 -0.00394 C -0.00017 -0.00394 -0.00017 -0.00209 -0.00017 1.85185E-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5"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155</Words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Arial Rounded MT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2009-05-30T20:46:25Z</dcterms:created>
  <dcterms:modified xsi:type="dcterms:W3CDTF">2021-06-16T03:33:04Z</dcterms:modified>
</cp:coreProperties>
</file>