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7" r:id="rId3"/>
    <p:sldId id="256" r:id="rId4"/>
    <p:sldId id="258" r:id="rId5"/>
    <p:sldId id="259" r:id="rId6"/>
    <p:sldId id="263" r:id="rId7"/>
    <p:sldId id="261" r:id="rId8"/>
    <p:sldId id="266" r:id="rId9"/>
    <p:sldId id="267" r:id="rId10"/>
    <p:sldId id="285" r:id="rId11"/>
    <p:sldId id="265" r:id="rId12"/>
    <p:sldId id="268" r:id="rId13"/>
    <p:sldId id="286" r:id="rId14"/>
    <p:sldId id="287" r:id="rId15"/>
    <p:sldId id="289" r:id="rId16"/>
    <p:sldId id="290" r:id="rId17"/>
    <p:sldId id="291" r:id="rId18"/>
    <p:sldId id="292" r:id="rId19"/>
    <p:sldId id="293" r:id="rId20"/>
    <p:sldId id="294" r:id="rId21"/>
    <p:sldId id="295" r:id="rId22"/>
    <p:sldId id="262" r:id="rId23"/>
    <p:sldId id="271" r:id="rId24"/>
  </p:sldIdLst>
  <p:sldSz cx="18288000" cy="10287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BE8"/>
    <a:srgbClr val="911309"/>
    <a:srgbClr val="FCD2CF"/>
    <a:srgbClr val="663300"/>
    <a:srgbClr val="996633"/>
    <a:srgbClr val="CC9900"/>
    <a:srgbClr val="990099"/>
    <a:srgbClr val="698E00"/>
    <a:srgbClr val="99CC00"/>
    <a:srgbClr val="F8B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56" d="100"/>
          <a:sy n="56" d="100"/>
        </p:scale>
        <p:origin x="56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20.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2.sv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0.svg"/><Relationship Id="rId7" Type="http://schemas.openxmlformats.org/officeDocument/2006/relationships/image" Target="../media/image8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22.svg"/><Relationship Id="rId10" Type="http://schemas.openxmlformats.org/officeDocument/2006/relationships/image" Target="../media/image86.png"/><Relationship Id="rId4" Type="http://schemas.openxmlformats.org/officeDocument/2006/relationships/image" Target="../media/image21.png"/><Relationship Id="rId9" Type="http://schemas.openxmlformats.org/officeDocument/2006/relationships/image" Target="../media/image85.svg"/></Relationships>
</file>

<file path=ppt/slides/_rels/slide12.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83.svg"/><Relationship Id="rId4" Type="http://schemas.openxmlformats.org/officeDocument/2006/relationships/image" Target="../media/image82.png"/></Relationships>
</file>

<file path=ppt/slides/_rels/slide13.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91.svg"/><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93.svg"/><Relationship Id="rId4" Type="http://schemas.openxmlformats.org/officeDocument/2006/relationships/image" Target="../media/image92.png"/></Relationships>
</file>

<file path=ppt/slides/_rels/slide15.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95.svg"/><Relationship Id="rId4" Type="http://schemas.openxmlformats.org/officeDocument/2006/relationships/image" Target="../media/image94.png"/></Relationships>
</file>

<file path=ppt/slides/_rels/slide16.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97.svg"/><Relationship Id="rId4" Type="http://schemas.openxmlformats.org/officeDocument/2006/relationships/image" Target="../media/image96.png"/></Relationships>
</file>

<file path=ppt/slides/_rels/slide17.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99.svg"/><Relationship Id="rId4" Type="http://schemas.openxmlformats.org/officeDocument/2006/relationships/image" Target="../media/image98.png"/></Relationships>
</file>

<file path=ppt/slides/_rels/slide18.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101.svg"/><Relationship Id="rId4" Type="http://schemas.openxmlformats.org/officeDocument/2006/relationships/image" Target="../media/image100.png"/></Relationships>
</file>

<file path=ppt/slides/_rels/slide19.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103.svg"/><Relationship Id="rId4" Type="http://schemas.openxmlformats.org/officeDocument/2006/relationships/image" Target="../media/image102.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105.svg"/><Relationship Id="rId4" Type="http://schemas.openxmlformats.org/officeDocument/2006/relationships/image" Target="../media/image104.png"/></Relationships>
</file>

<file path=ppt/slides/_rels/slide21.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107.svg"/><Relationship Id="rId4" Type="http://schemas.openxmlformats.org/officeDocument/2006/relationships/image" Target="../media/image106.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svg"/><Relationship Id="rId4" Type="http://schemas.openxmlformats.org/officeDocument/2006/relationships/image" Target="../media/image108.png"/></Relationships>
</file>

<file path=ppt/slides/_rels/slide2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13.svg"/><Relationship Id="rId10" Type="http://schemas.openxmlformats.org/officeDocument/2006/relationships/image" Target="../media/image19.png"/><Relationship Id="rId4" Type="http://schemas.openxmlformats.org/officeDocument/2006/relationships/image" Target="../media/image112.png"/><Relationship Id="rId9" Type="http://schemas.openxmlformats.org/officeDocument/2006/relationships/image" Target="../media/image115.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6.svg"/><Relationship Id="rId7" Type="http://schemas.openxmlformats.org/officeDocument/2006/relationships/image" Target="../media/image34.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image" Target="../media/image35.pn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2.svg"/><Relationship Id="rId5" Type="http://schemas.openxmlformats.org/officeDocument/2006/relationships/image" Target="../media/image38.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sv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2.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73.png"/><Relationship Id="rId17" Type="http://schemas.openxmlformats.org/officeDocument/2006/relationships/image" Target="../media/image78.svg"/><Relationship Id="rId2" Type="http://schemas.openxmlformats.org/officeDocument/2006/relationships/image" Target="../media/image63.png"/><Relationship Id="rId16"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svg"/><Relationship Id="rId15" Type="http://schemas.openxmlformats.org/officeDocument/2006/relationships/image" Target="../media/image7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 Id="rId14" Type="http://schemas.openxmlformats.org/officeDocument/2006/relationships/image" Target="../media/image75.png"/></Relationships>
</file>

<file path=ppt/slides/_rels/slide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0.svg"/><Relationship Id="rId7" Type="http://schemas.openxmlformats.org/officeDocument/2006/relationships/image" Target="../media/image20.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2.svg"/><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0192" y="-11081562"/>
            <a:ext cx="21108383" cy="1291474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19695">
            <a:off x="-759165" y="4075388"/>
            <a:ext cx="2995592" cy="565206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35883">
            <a:off x="15433262" y="4643398"/>
            <a:ext cx="4732349" cy="2324767"/>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0192" y="8331650"/>
            <a:ext cx="21108383" cy="12914741"/>
          </a:xfrm>
          <a:prstGeom prst="rect">
            <a:avLst/>
          </a:prstGeom>
        </p:spPr>
      </p:pic>
      <p:sp>
        <p:nvSpPr>
          <p:cNvPr id="7" name="TextBox 8">
            <a:extLst>
              <a:ext uri="{FF2B5EF4-FFF2-40B4-BE49-F238E27FC236}">
                <a16:creationId xmlns:a16="http://schemas.microsoft.com/office/drawing/2014/main" id="{B5F65E6E-F41D-42DB-B343-B87815D09E17}"/>
              </a:ext>
            </a:extLst>
          </p:cNvPr>
          <p:cNvSpPr txBox="1"/>
          <p:nvPr/>
        </p:nvSpPr>
        <p:spPr>
          <a:xfrm>
            <a:off x="2541165" y="3603116"/>
            <a:ext cx="13201285" cy="2858731"/>
          </a:xfrm>
          <a:prstGeom prst="rect">
            <a:avLst/>
          </a:prstGeom>
        </p:spPr>
        <p:txBody>
          <a:bodyPr wrap="square" lIns="0" tIns="0" rIns="0" bIns="0" rtlCol="0" anchor="t">
            <a:spAutoFit/>
          </a:bodyPr>
          <a:lstStyle/>
          <a:p>
            <a:pPr marL="0" lvl="0" indent="0" algn="ctr">
              <a:lnSpc>
                <a:spcPct val="150000"/>
              </a:lnSpc>
              <a:spcBef>
                <a:spcPts val="5463"/>
              </a:spcBef>
            </a:pPr>
            <a:r>
              <a:rPr lang="en-US" sz="6600" b="1" u="none" dirty="0">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8607" y="-2451419"/>
            <a:ext cx="4511519" cy="58213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0076" y="9310318"/>
            <a:ext cx="1518678" cy="121304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64000" y="207704"/>
            <a:ext cx="477002" cy="50306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9216" y="5179647"/>
            <a:ext cx="477002" cy="503068"/>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602200" y="9902396"/>
            <a:ext cx="400802" cy="422704"/>
          </a:xfrm>
          <a:prstGeom prst="rect">
            <a:avLst/>
          </a:prstGeom>
        </p:spPr>
      </p:pic>
      <p:sp>
        <p:nvSpPr>
          <p:cNvPr id="18" name="TextBox 17">
            <a:extLst>
              <a:ext uri="{FF2B5EF4-FFF2-40B4-BE49-F238E27FC236}">
                <a16:creationId xmlns:a16="http://schemas.microsoft.com/office/drawing/2014/main" id="{BEFDECE2-96B9-4D35-A9E3-D02CB739252F}"/>
              </a:ext>
            </a:extLst>
          </p:cNvPr>
          <p:cNvSpPr txBox="1"/>
          <p:nvPr/>
        </p:nvSpPr>
        <p:spPr>
          <a:xfrm>
            <a:off x="2383801" y="876300"/>
            <a:ext cx="13520398" cy="90159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a. Lớp 2C có 20 học sinh, nếu chia đều thành 2 nhóm.</a:t>
            </a:r>
          </a:p>
        </p:txBody>
      </p:sp>
      <p:sp>
        <p:nvSpPr>
          <p:cNvPr id="15" name="TextBox 14">
            <a:extLst>
              <a:ext uri="{FF2B5EF4-FFF2-40B4-BE49-F238E27FC236}">
                <a16:creationId xmlns:a16="http://schemas.microsoft.com/office/drawing/2014/main" id="{F9AC5C0F-75A8-4A3B-BF8C-9F1FEC580E42}"/>
              </a:ext>
            </a:extLst>
          </p:cNvPr>
          <p:cNvSpPr txBox="1"/>
          <p:nvPr/>
        </p:nvSpPr>
        <p:spPr>
          <a:xfrm>
            <a:off x="2622912" y="2534291"/>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16" name="Rectangle: Rounded Corners 15">
            <a:extLst>
              <a:ext uri="{FF2B5EF4-FFF2-40B4-BE49-F238E27FC236}">
                <a16:creationId xmlns:a16="http://schemas.microsoft.com/office/drawing/2014/main" id="{344931DB-BC63-4C40-88E3-7B6981906B1B}"/>
              </a:ext>
            </a:extLst>
          </p:cNvPr>
          <p:cNvSpPr/>
          <p:nvPr/>
        </p:nvSpPr>
        <p:spPr>
          <a:xfrm>
            <a:off x="7097784" y="2294759"/>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20</a:t>
            </a:r>
          </a:p>
        </p:txBody>
      </p:sp>
      <p:sp>
        <p:nvSpPr>
          <p:cNvPr id="20" name="Rectangle: Rounded Corners 19">
            <a:extLst>
              <a:ext uri="{FF2B5EF4-FFF2-40B4-BE49-F238E27FC236}">
                <a16:creationId xmlns:a16="http://schemas.microsoft.com/office/drawing/2014/main" id="{23A405BF-F9C2-4152-A478-372135B86F22}"/>
              </a:ext>
            </a:extLst>
          </p:cNvPr>
          <p:cNvSpPr/>
          <p:nvPr/>
        </p:nvSpPr>
        <p:spPr>
          <a:xfrm>
            <a:off x="11013756" y="2288631"/>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A3E0F637-F12D-4D63-80F2-52CFB9BD3A71}"/>
              </a:ext>
            </a:extLst>
          </p:cNvPr>
          <p:cNvSpPr txBox="1"/>
          <p:nvPr/>
        </p:nvSpPr>
        <p:spPr>
          <a:xfrm>
            <a:off x="12716883" y="2095500"/>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2" name="Rectangle: Rounded Corners 21">
            <a:extLst>
              <a:ext uri="{FF2B5EF4-FFF2-40B4-BE49-F238E27FC236}">
                <a16:creationId xmlns:a16="http://schemas.microsoft.com/office/drawing/2014/main" id="{A3974023-41D0-41DB-9304-B36449FA8B4F}"/>
              </a:ext>
            </a:extLst>
          </p:cNvPr>
          <p:cNvSpPr/>
          <p:nvPr/>
        </p:nvSpPr>
        <p:spPr>
          <a:xfrm>
            <a:off x="13799666" y="2294759"/>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10</a:t>
            </a:r>
          </a:p>
        </p:txBody>
      </p:sp>
      <p:sp>
        <p:nvSpPr>
          <p:cNvPr id="23" name="Flowchart: Connector 22">
            <a:extLst>
              <a:ext uri="{FF2B5EF4-FFF2-40B4-BE49-F238E27FC236}">
                <a16:creationId xmlns:a16="http://schemas.microsoft.com/office/drawing/2014/main" id="{B07FA9F3-310A-4A75-8D14-10F24E5320A4}"/>
              </a:ext>
            </a:extLst>
          </p:cNvPr>
          <p:cNvSpPr/>
          <p:nvPr/>
        </p:nvSpPr>
        <p:spPr>
          <a:xfrm>
            <a:off x="9026441" y="2334351"/>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1425E846-E750-411A-9840-52AB7B306CC6}"/>
              </a:ext>
            </a:extLst>
          </p:cNvPr>
          <p:cNvSpPr txBox="1"/>
          <p:nvPr/>
        </p:nvSpPr>
        <p:spPr>
          <a:xfrm>
            <a:off x="2383801" y="3899763"/>
            <a:ext cx="13520398"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10 bạn</a:t>
            </a:r>
          </a:p>
        </p:txBody>
      </p:sp>
      <p:sp>
        <p:nvSpPr>
          <p:cNvPr id="33" name="TextBox 32">
            <a:extLst>
              <a:ext uri="{FF2B5EF4-FFF2-40B4-BE49-F238E27FC236}">
                <a16:creationId xmlns:a16="http://schemas.microsoft.com/office/drawing/2014/main" id="{A6204830-166A-4FA0-92D2-25EEB4D32947}"/>
              </a:ext>
            </a:extLst>
          </p:cNvPr>
          <p:cNvSpPr txBox="1"/>
          <p:nvPr/>
        </p:nvSpPr>
        <p:spPr>
          <a:xfrm>
            <a:off x="2505353" y="5143500"/>
            <a:ext cx="12887047"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b. Lớp 2C có 20 học sinh, nếu chia thành các nhóm, mỗi nhóm có 5 bạn</a:t>
            </a:r>
          </a:p>
        </p:txBody>
      </p:sp>
      <p:sp>
        <p:nvSpPr>
          <p:cNvPr id="34" name="TextBox 33">
            <a:extLst>
              <a:ext uri="{FF2B5EF4-FFF2-40B4-BE49-F238E27FC236}">
                <a16:creationId xmlns:a16="http://schemas.microsoft.com/office/drawing/2014/main" id="{B4AF5780-9E8B-46D1-81E6-B63AC9F151DA}"/>
              </a:ext>
            </a:extLst>
          </p:cNvPr>
          <p:cNvSpPr txBox="1"/>
          <p:nvPr/>
        </p:nvSpPr>
        <p:spPr>
          <a:xfrm>
            <a:off x="2505353" y="7469654"/>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sp>
        <p:nvSpPr>
          <p:cNvPr id="35" name="Rectangle: Rounded Corners 34">
            <a:extLst>
              <a:ext uri="{FF2B5EF4-FFF2-40B4-BE49-F238E27FC236}">
                <a16:creationId xmlns:a16="http://schemas.microsoft.com/office/drawing/2014/main" id="{9C491CC7-9D5F-4E57-85BA-0BA29886D748}"/>
              </a:ext>
            </a:extLst>
          </p:cNvPr>
          <p:cNvSpPr/>
          <p:nvPr/>
        </p:nvSpPr>
        <p:spPr>
          <a:xfrm>
            <a:off x="6980225" y="723012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20</a:t>
            </a:r>
          </a:p>
        </p:txBody>
      </p:sp>
      <p:sp>
        <p:nvSpPr>
          <p:cNvPr id="36" name="Rectangle: Rounded Corners 35">
            <a:extLst>
              <a:ext uri="{FF2B5EF4-FFF2-40B4-BE49-F238E27FC236}">
                <a16:creationId xmlns:a16="http://schemas.microsoft.com/office/drawing/2014/main" id="{0296A5FB-D8E5-46E2-AC00-B92D0F7E3272}"/>
              </a:ext>
            </a:extLst>
          </p:cNvPr>
          <p:cNvSpPr/>
          <p:nvPr/>
        </p:nvSpPr>
        <p:spPr>
          <a:xfrm>
            <a:off x="10896197" y="7223994"/>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37" name="TextBox 36">
            <a:extLst>
              <a:ext uri="{FF2B5EF4-FFF2-40B4-BE49-F238E27FC236}">
                <a16:creationId xmlns:a16="http://schemas.microsoft.com/office/drawing/2014/main" id="{9E4D5D1D-DF9B-4174-960C-3450F86D0F8F}"/>
              </a:ext>
            </a:extLst>
          </p:cNvPr>
          <p:cNvSpPr txBox="1"/>
          <p:nvPr/>
        </p:nvSpPr>
        <p:spPr>
          <a:xfrm>
            <a:off x="12599324" y="7030863"/>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8" name="Rectangle: Rounded Corners 37">
            <a:extLst>
              <a:ext uri="{FF2B5EF4-FFF2-40B4-BE49-F238E27FC236}">
                <a16:creationId xmlns:a16="http://schemas.microsoft.com/office/drawing/2014/main" id="{9F0D5AB0-72EC-4B8F-878C-C42E39BCB245}"/>
              </a:ext>
            </a:extLst>
          </p:cNvPr>
          <p:cNvSpPr/>
          <p:nvPr/>
        </p:nvSpPr>
        <p:spPr>
          <a:xfrm>
            <a:off x="13682107" y="7230122"/>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4</a:t>
            </a:r>
          </a:p>
        </p:txBody>
      </p:sp>
      <p:sp>
        <p:nvSpPr>
          <p:cNvPr id="39" name="Flowchart: Connector 38">
            <a:extLst>
              <a:ext uri="{FF2B5EF4-FFF2-40B4-BE49-F238E27FC236}">
                <a16:creationId xmlns:a16="http://schemas.microsoft.com/office/drawing/2014/main" id="{6C9A61C1-72AE-4E52-B46A-9BEC2FD39E87}"/>
              </a:ext>
            </a:extLst>
          </p:cNvPr>
          <p:cNvSpPr/>
          <p:nvPr/>
        </p:nvSpPr>
        <p:spPr>
          <a:xfrm>
            <a:off x="8908882" y="7269714"/>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sp>
        <p:nvSpPr>
          <p:cNvPr id="40" name="TextBox 39">
            <a:extLst>
              <a:ext uri="{FF2B5EF4-FFF2-40B4-BE49-F238E27FC236}">
                <a16:creationId xmlns:a16="http://schemas.microsoft.com/office/drawing/2014/main" id="{025B9981-F65F-4D15-93CE-0682A4CD9EA2}"/>
              </a:ext>
            </a:extLst>
          </p:cNvPr>
          <p:cNvSpPr txBox="1"/>
          <p:nvPr/>
        </p:nvSpPr>
        <p:spPr>
          <a:xfrm>
            <a:off x="2266242" y="8724900"/>
            <a:ext cx="13520398"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cả lớp có 4 nhóm</a:t>
            </a:r>
          </a:p>
        </p:txBody>
      </p:sp>
    </p:spTree>
    <p:extLst>
      <p:ext uri="{BB962C8B-B14F-4D97-AF65-F5344CB8AC3E}">
        <p14:creationId xmlns:p14="http://schemas.microsoft.com/office/powerpoint/2010/main" val="4190020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arn(inVertic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arn(inVertic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arn(inVertical)">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arn(inVertical)">
                                      <p:cBhvr>
                                        <p:cTn id="8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P spid="16" grpId="0" animBg="1"/>
      <p:bldP spid="20" grpId="0" animBg="1"/>
      <p:bldP spid="21" grpId="0"/>
      <p:bldP spid="22" grpId="0" animBg="1"/>
      <p:bldP spid="23" grpId="0" animBg="1"/>
      <p:bldP spid="24" grpId="0"/>
      <p:bldP spid="33" grpId="0"/>
      <p:bldP spid="34" grpId="0"/>
      <p:bldP spid="35" grpId="0" animBg="1"/>
      <p:bldP spid="36" grpId="0" animBg="1"/>
      <p:bldP spid="37" grpId="0"/>
      <p:bldP spid="38" grpId="0" animBg="1"/>
      <p:bldP spid="39"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6170" y="5891633"/>
            <a:ext cx="477002" cy="503068"/>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752147"/>
            <a:ext cx="477002" cy="503068"/>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2000" y="8191500"/>
            <a:ext cx="477002" cy="50306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2016">
            <a:off x="15240355" y="-174769"/>
            <a:ext cx="3934583" cy="1352513"/>
          </a:xfrm>
          <a:prstGeom prst="rect">
            <a:avLst/>
          </a:prstGeom>
        </p:spPr>
      </p:pic>
      <p:sp>
        <p:nvSpPr>
          <p:cNvPr id="13" name="TextBox 4">
            <a:extLst>
              <a:ext uri="{FF2B5EF4-FFF2-40B4-BE49-F238E27FC236}">
                <a16:creationId xmlns:a16="http://schemas.microsoft.com/office/drawing/2014/main" id="{063A4E59-4117-426E-93CF-C8948DFB1D10}"/>
              </a:ext>
            </a:extLst>
          </p:cNvPr>
          <p:cNvSpPr txBox="1"/>
          <p:nvPr/>
        </p:nvSpPr>
        <p:spPr>
          <a:xfrm>
            <a:off x="3013808" y="876300"/>
            <a:ext cx="12260381" cy="1317925"/>
          </a:xfrm>
          <a:prstGeom prst="rect">
            <a:avLst/>
          </a:prstGeom>
        </p:spPr>
        <p:txBody>
          <a:bodyPr lIns="0" tIns="0" rIns="0" bIns="0" rtlCol="0" anchor="t">
            <a:spAutoFit/>
          </a:bodyPr>
          <a:lstStyle/>
          <a:p>
            <a:pPr marL="0" lvl="0" indent="0" algn="ctr">
              <a:lnSpc>
                <a:spcPts val="11703"/>
              </a:lnSpc>
            </a:pPr>
            <a:r>
              <a:rPr lang="en-US" sz="6000" b="1" dirty="0">
                <a:latin typeface="Arial" panose="020B0604020202020204" pitchFamily="34" charset="0"/>
                <a:cs typeface="Arial" panose="020B0604020202020204" pitchFamily="34" charset="0"/>
              </a:rPr>
              <a:t>TRÒ CHƠI: CHIA NHÓM</a:t>
            </a:r>
          </a:p>
        </p:txBody>
      </p:sp>
      <p:sp>
        <p:nvSpPr>
          <p:cNvPr id="14" name="TextBox 13">
            <a:extLst>
              <a:ext uri="{FF2B5EF4-FFF2-40B4-BE49-F238E27FC236}">
                <a16:creationId xmlns:a16="http://schemas.microsoft.com/office/drawing/2014/main" id="{083688A8-CBCC-4640-AAC4-EA0F8AC41021}"/>
              </a:ext>
            </a:extLst>
          </p:cNvPr>
          <p:cNvSpPr txBox="1"/>
          <p:nvPr/>
        </p:nvSpPr>
        <p:spPr>
          <a:xfrm>
            <a:off x="2562197" y="2382178"/>
            <a:ext cx="13163602" cy="3671583"/>
          </a:xfrm>
          <a:prstGeom prst="rect">
            <a:avLst/>
          </a:prstGeom>
          <a:noFill/>
        </p:spPr>
        <p:txBody>
          <a:bodyPr wrap="square">
            <a:spAutoFit/>
          </a:bodyPr>
          <a:lstStyle/>
          <a:p>
            <a:pPr algn="just">
              <a:lnSpc>
                <a:spcPct val="150000"/>
              </a:lnSpc>
              <a:spcAft>
                <a:spcPts val="1000"/>
              </a:spcAft>
            </a:pPr>
            <a:r>
              <a:rPr lang="vi-VN"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4000" b="1" i="1" dirty="0">
                <a:solidFill>
                  <a:srgbClr val="FF0000"/>
                </a:solidFill>
                <a:latin typeface="Arial" panose="020B0604020202020204" pitchFamily="34" charset="0"/>
                <a:ea typeface="Arial" panose="020B0604020202020204" pitchFamily="34" charset="0"/>
                <a:cs typeface="Arial" panose="020B0604020202020204" pitchFamily="34" charset="0"/>
              </a:rPr>
              <a:t> chơi: </a:t>
            </a:r>
            <a:r>
              <a:rPr lang="en-US" sz="4000" dirty="0" err="1">
                <a:latin typeface="Arial" panose="020B0604020202020204" pitchFamily="34" charset="0"/>
                <a:ea typeface="Arial" panose="020B0604020202020204" pitchFamily="34" charset="0"/>
                <a:cs typeface="Arial" panose="020B0604020202020204" pitchFamily="34" charset="0"/>
              </a:rPr>
              <a:t>Trường</a:t>
            </a:r>
            <a:r>
              <a:rPr lang="en-US" sz="4000" dirty="0">
                <a:latin typeface="Arial" panose="020B0604020202020204" pitchFamily="34" charset="0"/>
                <a:ea typeface="Arial" panose="020B0604020202020204" pitchFamily="34" charset="0"/>
                <a:cs typeface="Arial" panose="020B0604020202020204" pitchFamily="34" charset="0"/>
              </a:rPr>
              <a:t> A </a:t>
            </a:r>
            <a:r>
              <a:rPr lang="en-US" sz="4000" dirty="0" err="1">
                <a:latin typeface="Arial" panose="020B0604020202020204" pitchFamily="34" charset="0"/>
                <a:ea typeface="Arial" panose="020B0604020202020204" pitchFamily="34" charset="0"/>
                <a:cs typeface="Arial" panose="020B0604020202020204" pitchFamily="34" charset="0"/>
              </a:rPr>
              <a:t>tổ</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chức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lễ</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kỉ</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niệm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thành</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lập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trường</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lớp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đều</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phải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tham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gia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vào</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tiết</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mục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của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lễ</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hội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em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hãy</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giúp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cô</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giáo</a:t>
            </a:r>
            <a:r>
              <a:rPr lang="en-US" sz="4000" dirty="0">
                <a:latin typeface="Arial" panose="020B0604020202020204" pitchFamily="34" charset="0"/>
                <a:ea typeface="Arial" panose="020B0604020202020204" pitchFamily="34" charset="0"/>
                <a:cs typeface="Arial" panose="020B0604020202020204" pitchFamily="34" charset="0"/>
              </a:rPr>
              <a:t> chia </a:t>
            </a:r>
            <a:r>
              <a:rPr lang="en-US" sz="4000" dirty="0" err="1">
                <a:latin typeface="Arial" panose="020B0604020202020204" pitchFamily="34" charset="0"/>
                <a:ea typeface="Arial" panose="020B0604020202020204" pitchFamily="34" charset="0"/>
                <a:cs typeface="Arial" panose="020B0604020202020204" pitchFamily="34" charset="0"/>
              </a:rPr>
              <a:t>lớp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thành</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các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nhóm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nhỏ</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để</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tham</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gia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lễ</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kỉ</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niệm</a:t>
            </a:r>
            <a:r>
              <a:rPr lang="en-US" sz="4000" dirty="0">
                <a:latin typeface="Arial" panose="020B0604020202020204" pitchFamily="34" charset="0"/>
                <a:ea typeface="Arial" panose="020B0604020202020204" pitchFamily="34" charset="0"/>
                <a:cs typeface="Arial" panose="020B0604020202020204" pitchFamily="34" charset="0"/>
              </a:rPr>
              <a:t>.</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7C136B4D-9C34-49EA-9F76-09AB62B617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100" y="5550878"/>
            <a:ext cx="3848100" cy="4736122"/>
          </a:xfrm>
          <a:prstGeom prst="rect">
            <a:avLst/>
          </a:prstGeom>
        </p:spPr>
      </p:pic>
      <p:pic>
        <p:nvPicPr>
          <p:cNvPr id="16" name="Picture 14">
            <a:extLst>
              <a:ext uri="{FF2B5EF4-FFF2-40B4-BE49-F238E27FC236}">
                <a16:creationId xmlns:a16="http://schemas.microsoft.com/office/drawing/2014/main" id="{575E729D-FF5E-44E0-8A45-79BC8D2AA2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75330" y="6766341"/>
            <a:ext cx="7974570" cy="348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a. Lớp 2A có 16 học sinh, chia đều thành 2 nhóm để thi múa ballet.</a:t>
            </a:r>
          </a:p>
        </p:txBody>
      </p:sp>
      <p:sp>
        <p:nvSpPr>
          <p:cNvPr id="12" name="Rectangle: Rounded Corners 11">
            <a:extLst>
              <a:ext uri="{FF2B5EF4-FFF2-40B4-BE49-F238E27FC236}">
                <a16:creationId xmlns:a16="http://schemas.microsoft.com/office/drawing/2014/main" id="{DAE7B544-513D-45FE-B147-CE0CA90C2D2A}"/>
              </a:ext>
            </a:extLst>
          </p:cNvPr>
          <p:cNvSpPr/>
          <p:nvPr/>
        </p:nvSpPr>
        <p:spPr>
          <a:xfrm>
            <a:off x="4495799" y="2674570"/>
            <a:ext cx="9296400"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pic>
        <p:nvPicPr>
          <p:cNvPr id="13" name="Picture 2">
            <a:extLst>
              <a:ext uri="{FF2B5EF4-FFF2-40B4-BE49-F238E27FC236}">
                <a16:creationId xmlns:a16="http://schemas.microsoft.com/office/drawing/2014/main" id="{7C96927C-6F70-4990-B944-5A10B902D4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9813" y="4145147"/>
            <a:ext cx="6359717" cy="5445507"/>
          </a:xfrm>
          <a:prstGeom prst="rect">
            <a:avLst/>
          </a:prstGeom>
        </p:spPr>
      </p:pic>
      <p:sp>
        <p:nvSpPr>
          <p:cNvPr id="14" name="TextBox 13">
            <a:extLst>
              <a:ext uri="{FF2B5EF4-FFF2-40B4-BE49-F238E27FC236}">
                <a16:creationId xmlns:a16="http://schemas.microsoft.com/office/drawing/2014/main" id="{F8845F6F-AE94-4ED2-90E3-C170665CDB74}"/>
              </a:ext>
            </a:extLst>
          </p:cNvPr>
          <p:cNvSpPr txBox="1"/>
          <p:nvPr/>
        </p:nvSpPr>
        <p:spPr>
          <a:xfrm>
            <a:off x="10365336"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id="{CAD063E1-B135-4204-958B-A67A22211A8A}"/>
              </a:ext>
            </a:extLst>
          </p:cNvPr>
          <p:cNvGrpSpPr/>
          <p:nvPr/>
        </p:nvGrpSpPr>
        <p:grpSpPr>
          <a:xfrm>
            <a:off x="8686800" y="5674264"/>
            <a:ext cx="8073482" cy="1570859"/>
            <a:chOff x="9743183" y="5596674"/>
            <a:chExt cx="8073482" cy="1570859"/>
          </a:xfrm>
        </p:grpSpPr>
        <p:sp>
          <p:nvSpPr>
            <p:cNvPr id="15" name="Rectangle: Rounded Corners 14">
              <a:extLst>
                <a:ext uri="{FF2B5EF4-FFF2-40B4-BE49-F238E27FC236}">
                  <a16:creationId xmlns:a16="http://schemas.microsoft.com/office/drawing/2014/main"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16</a:t>
              </a:r>
            </a:p>
          </p:txBody>
        </p:sp>
        <p:sp>
          <p:nvSpPr>
            <p:cNvPr id="16" name="Rectangle: Rounded Corners 15">
              <a:extLst>
                <a:ext uri="{FF2B5EF4-FFF2-40B4-BE49-F238E27FC236}">
                  <a16:creationId xmlns:a16="http://schemas.microsoft.com/office/drawing/2014/main"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8</a:t>
              </a:r>
            </a:p>
          </p:txBody>
        </p:sp>
        <p:sp>
          <p:nvSpPr>
            <p:cNvPr id="19" name="Flowchart: Connector 18">
              <a:extLst>
                <a:ext uri="{FF2B5EF4-FFF2-40B4-BE49-F238E27FC236}">
                  <a16:creationId xmlns:a16="http://schemas.microsoft.com/office/drawing/2014/main"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id="{EE3E905D-6362-45A6-BCAF-B11E30823C77}"/>
              </a:ext>
            </a:extLst>
          </p:cNvPr>
          <p:cNvSpPr txBox="1"/>
          <p:nvPr/>
        </p:nvSpPr>
        <p:spPr>
          <a:xfrm>
            <a:off x="9301007" y="7551295"/>
            <a:ext cx="7573572"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8 bạn</a:t>
            </a:r>
          </a:p>
        </p:txBody>
      </p:sp>
      <p:pic>
        <p:nvPicPr>
          <p:cNvPr id="21" name="Picture 12">
            <a:extLst>
              <a:ext uri="{FF2B5EF4-FFF2-40B4-BE49-F238E27FC236}">
                <a16:creationId xmlns:a16="http://schemas.microsoft.com/office/drawing/2014/main" id="{C3B48369-18D3-41E0-82A2-F56D63CF00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2016">
            <a:off x="15240355" y="-174769"/>
            <a:ext cx="3934583" cy="13525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b. Lớp 2B có 30 học sinh, chia đều thành 5 nhóm để thi diễn kịch.</a:t>
            </a:r>
          </a:p>
        </p:txBody>
      </p:sp>
      <p:sp>
        <p:nvSpPr>
          <p:cNvPr id="12" name="Rectangle: Rounded Corners 11">
            <a:extLst>
              <a:ext uri="{FF2B5EF4-FFF2-40B4-BE49-F238E27FC236}">
                <a16:creationId xmlns:a16="http://schemas.microsoft.com/office/drawing/2014/main" id="{DAE7B544-513D-45FE-B147-CE0CA90C2D2A}"/>
              </a:ext>
            </a:extLst>
          </p:cNvPr>
          <p:cNvSpPr/>
          <p:nvPr/>
        </p:nvSpPr>
        <p:spPr>
          <a:xfrm>
            <a:off x="4495799" y="2674570"/>
            <a:ext cx="9296400"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F8845F6F-AE94-4ED2-90E3-C170665CDB74}"/>
              </a:ext>
            </a:extLst>
          </p:cNvPr>
          <p:cNvSpPr txBox="1"/>
          <p:nvPr/>
        </p:nvSpPr>
        <p:spPr>
          <a:xfrm>
            <a:off x="10365336"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id="{CAD063E1-B135-4204-958B-A67A22211A8A}"/>
              </a:ext>
            </a:extLst>
          </p:cNvPr>
          <p:cNvGrpSpPr/>
          <p:nvPr/>
        </p:nvGrpSpPr>
        <p:grpSpPr>
          <a:xfrm>
            <a:off x="8686800" y="5674264"/>
            <a:ext cx="8073482" cy="1570859"/>
            <a:chOff x="9743183" y="5596674"/>
            <a:chExt cx="8073482" cy="1570859"/>
          </a:xfrm>
        </p:grpSpPr>
        <p:sp>
          <p:nvSpPr>
            <p:cNvPr id="15" name="Rectangle: Rounded Corners 14">
              <a:extLst>
                <a:ext uri="{FF2B5EF4-FFF2-40B4-BE49-F238E27FC236}">
                  <a16:creationId xmlns:a16="http://schemas.microsoft.com/office/drawing/2014/main"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30</a:t>
              </a:r>
            </a:p>
          </p:txBody>
        </p:sp>
        <p:sp>
          <p:nvSpPr>
            <p:cNvPr id="16" name="Rectangle: Rounded Corners 15">
              <a:extLst>
                <a:ext uri="{FF2B5EF4-FFF2-40B4-BE49-F238E27FC236}">
                  <a16:creationId xmlns:a16="http://schemas.microsoft.com/office/drawing/2014/main"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6</a:t>
              </a:r>
            </a:p>
          </p:txBody>
        </p:sp>
        <p:sp>
          <p:nvSpPr>
            <p:cNvPr id="19" name="Flowchart: Connector 18">
              <a:extLst>
                <a:ext uri="{FF2B5EF4-FFF2-40B4-BE49-F238E27FC236}">
                  <a16:creationId xmlns:a16="http://schemas.microsoft.com/office/drawing/2014/main"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id="{EE3E905D-6362-45A6-BCAF-B11E30823C77}"/>
              </a:ext>
            </a:extLst>
          </p:cNvPr>
          <p:cNvSpPr txBox="1"/>
          <p:nvPr/>
        </p:nvSpPr>
        <p:spPr>
          <a:xfrm>
            <a:off x="9301007" y="7551295"/>
            <a:ext cx="7573572"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6 bạn</a:t>
            </a:r>
          </a:p>
        </p:txBody>
      </p:sp>
      <p:pic>
        <p:nvPicPr>
          <p:cNvPr id="21" name="Picture 12">
            <a:extLst>
              <a:ext uri="{FF2B5EF4-FFF2-40B4-BE49-F238E27FC236}">
                <a16:creationId xmlns:a16="http://schemas.microsoft.com/office/drawing/2014/main"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16">
            <a:off x="15240355" y="-174769"/>
            <a:ext cx="3934583" cy="1352513"/>
          </a:xfrm>
          <a:prstGeom prst="rect">
            <a:avLst/>
          </a:prstGeom>
        </p:spPr>
      </p:pic>
      <p:pic>
        <p:nvPicPr>
          <p:cNvPr id="23" name="Picture 7">
            <a:extLst>
              <a:ext uri="{FF2B5EF4-FFF2-40B4-BE49-F238E27FC236}">
                <a16:creationId xmlns:a16="http://schemas.microsoft.com/office/drawing/2014/main" id="{035A54D4-C144-43BF-8F0A-760DC484FE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8149" y="4145147"/>
            <a:ext cx="7111186" cy="5671171"/>
          </a:xfrm>
          <a:prstGeom prst="rect">
            <a:avLst/>
          </a:prstGeom>
        </p:spPr>
      </p:pic>
    </p:spTree>
    <p:extLst>
      <p:ext uri="{BB962C8B-B14F-4D97-AF65-F5344CB8AC3E}">
        <p14:creationId xmlns:p14="http://schemas.microsoft.com/office/powerpoint/2010/main" val="4181759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c. Lớp 2C có 20 học sinh, chia đều thành 5 nhóm để thi vẽ tranh</a:t>
            </a:r>
          </a:p>
        </p:txBody>
      </p:sp>
      <p:sp>
        <p:nvSpPr>
          <p:cNvPr id="12" name="Rectangle: Rounded Corners 11">
            <a:extLst>
              <a:ext uri="{FF2B5EF4-FFF2-40B4-BE49-F238E27FC236}">
                <a16:creationId xmlns:a16="http://schemas.microsoft.com/office/drawing/2014/main" id="{DAE7B544-513D-45FE-B147-CE0CA90C2D2A}"/>
              </a:ext>
            </a:extLst>
          </p:cNvPr>
          <p:cNvSpPr/>
          <p:nvPr/>
        </p:nvSpPr>
        <p:spPr>
          <a:xfrm>
            <a:off x="4495799" y="2674570"/>
            <a:ext cx="9296400"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F8845F6F-AE94-4ED2-90E3-C170665CDB74}"/>
              </a:ext>
            </a:extLst>
          </p:cNvPr>
          <p:cNvSpPr txBox="1"/>
          <p:nvPr/>
        </p:nvSpPr>
        <p:spPr>
          <a:xfrm>
            <a:off x="10365336"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id="{CAD063E1-B135-4204-958B-A67A22211A8A}"/>
              </a:ext>
            </a:extLst>
          </p:cNvPr>
          <p:cNvGrpSpPr/>
          <p:nvPr/>
        </p:nvGrpSpPr>
        <p:grpSpPr>
          <a:xfrm>
            <a:off x="8686800" y="5674264"/>
            <a:ext cx="8073482" cy="1570859"/>
            <a:chOff x="9743183" y="5596674"/>
            <a:chExt cx="8073482" cy="1570859"/>
          </a:xfrm>
        </p:grpSpPr>
        <p:sp>
          <p:nvSpPr>
            <p:cNvPr id="15" name="Rectangle: Rounded Corners 14">
              <a:extLst>
                <a:ext uri="{FF2B5EF4-FFF2-40B4-BE49-F238E27FC236}">
                  <a16:creationId xmlns:a16="http://schemas.microsoft.com/office/drawing/2014/main"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20</a:t>
              </a:r>
            </a:p>
          </p:txBody>
        </p:sp>
        <p:sp>
          <p:nvSpPr>
            <p:cNvPr id="16" name="Rectangle: Rounded Corners 15">
              <a:extLst>
                <a:ext uri="{FF2B5EF4-FFF2-40B4-BE49-F238E27FC236}">
                  <a16:creationId xmlns:a16="http://schemas.microsoft.com/office/drawing/2014/main"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4</a:t>
              </a:r>
            </a:p>
          </p:txBody>
        </p:sp>
        <p:sp>
          <p:nvSpPr>
            <p:cNvPr id="19" name="Flowchart: Connector 18">
              <a:extLst>
                <a:ext uri="{FF2B5EF4-FFF2-40B4-BE49-F238E27FC236}">
                  <a16:creationId xmlns:a16="http://schemas.microsoft.com/office/drawing/2014/main"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id="{EE3E905D-6362-45A6-BCAF-B11E30823C77}"/>
              </a:ext>
            </a:extLst>
          </p:cNvPr>
          <p:cNvSpPr txBox="1"/>
          <p:nvPr/>
        </p:nvSpPr>
        <p:spPr>
          <a:xfrm>
            <a:off x="9301007" y="7551295"/>
            <a:ext cx="7573572"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4 bạn</a:t>
            </a:r>
          </a:p>
        </p:txBody>
      </p:sp>
      <p:pic>
        <p:nvPicPr>
          <p:cNvPr id="21" name="Picture 12">
            <a:extLst>
              <a:ext uri="{FF2B5EF4-FFF2-40B4-BE49-F238E27FC236}">
                <a16:creationId xmlns:a16="http://schemas.microsoft.com/office/drawing/2014/main"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16">
            <a:off x="15240355" y="-174769"/>
            <a:ext cx="3934583" cy="1352513"/>
          </a:xfrm>
          <a:prstGeom prst="rect">
            <a:avLst/>
          </a:prstGeom>
        </p:spPr>
      </p:pic>
      <p:pic>
        <p:nvPicPr>
          <p:cNvPr id="24" name="Picture 9">
            <a:extLst>
              <a:ext uri="{FF2B5EF4-FFF2-40B4-BE49-F238E27FC236}">
                <a16:creationId xmlns:a16="http://schemas.microsoft.com/office/drawing/2014/main" id="{6B95B5E2-D468-4C65-9BBD-1F35E42101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1024" y="4126097"/>
            <a:ext cx="7489549" cy="5570353"/>
          </a:xfrm>
          <a:prstGeom prst="rect">
            <a:avLst/>
          </a:prstGeom>
        </p:spPr>
      </p:pic>
    </p:spTree>
    <p:extLst>
      <p:ext uri="{BB962C8B-B14F-4D97-AF65-F5344CB8AC3E}">
        <p14:creationId xmlns:p14="http://schemas.microsoft.com/office/powerpoint/2010/main" val="939028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d. Lớp 2D có 18 học sinh, chia đều thành 2 nhóm để thi kéo co.</a:t>
            </a:r>
          </a:p>
        </p:txBody>
      </p:sp>
      <p:sp>
        <p:nvSpPr>
          <p:cNvPr id="12" name="Rectangle: Rounded Corners 11">
            <a:extLst>
              <a:ext uri="{FF2B5EF4-FFF2-40B4-BE49-F238E27FC236}">
                <a16:creationId xmlns:a16="http://schemas.microsoft.com/office/drawing/2014/main" id="{DAE7B544-513D-45FE-B147-CE0CA90C2D2A}"/>
              </a:ext>
            </a:extLst>
          </p:cNvPr>
          <p:cNvSpPr/>
          <p:nvPr/>
        </p:nvSpPr>
        <p:spPr>
          <a:xfrm>
            <a:off x="4495799" y="2674570"/>
            <a:ext cx="9296400"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F8845F6F-AE94-4ED2-90E3-C170665CDB74}"/>
              </a:ext>
            </a:extLst>
          </p:cNvPr>
          <p:cNvSpPr txBox="1"/>
          <p:nvPr/>
        </p:nvSpPr>
        <p:spPr>
          <a:xfrm>
            <a:off x="10940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id="{CAD063E1-B135-4204-958B-A67A22211A8A}"/>
              </a:ext>
            </a:extLst>
          </p:cNvPr>
          <p:cNvGrpSpPr/>
          <p:nvPr/>
        </p:nvGrpSpPr>
        <p:grpSpPr>
          <a:xfrm>
            <a:off x="9262021" y="5674264"/>
            <a:ext cx="8073482" cy="1570859"/>
            <a:chOff x="9743183" y="5596674"/>
            <a:chExt cx="8073482" cy="1570859"/>
          </a:xfrm>
        </p:grpSpPr>
        <p:sp>
          <p:nvSpPr>
            <p:cNvPr id="15" name="Rectangle: Rounded Corners 14">
              <a:extLst>
                <a:ext uri="{FF2B5EF4-FFF2-40B4-BE49-F238E27FC236}">
                  <a16:creationId xmlns:a16="http://schemas.microsoft.com/office/drawing/2014/main"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18</a:t>
              </a:r>
            </a:p>
          </p:txBody>
        </p:sp>
        <p:sp>
          <p:nvSpPr>
            <p:cNvPr id="16" name="Rectangle: Rounded Corners 15">
              <a:extLst>
                <a:ext uri="{FF2B5EF4-FFF2-40B4-BE49-F238E27FC236}">
                  <a16:creationId xmlns:a16="http://schemas.microsoft.com/office/drawing/2014/main"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9</a:t>
              </a:r>
            </a:p>
          </p:txBody>
        </p:sp>
        <p:sp>
          <p:nvSpPr>
            <p:cNvPr id="19" name="Flowchart: Connector 18">
              <a:extLst>
                <a:ext uri="{FF2B5EF4-FFF2-40B4-BE49-F238E27FC236}">
                  <a16:creationId xmlns:a16="http://schemas.microsoft.com/office/drawing/2014/main"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id="{EE3E905D-6362-45A6-BCAF-B11E30823C77}"/>
              </a:ext>
            </a:extLst>
          </p:cNvPr>
          <p:cNvSpPr txBox="1"/>
          <p:nvPr/>
        </p:nvSpPr>
        <p:spPr>
          <a:xfrm>
            <a:off x="9876228" y="7551295"/>
            <a:ext cx="7573572"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9 bạn</a:t>
            </a:r>
          </a:p>
        </p:txBody>
      </p:sp>
      <p:pic>
        <p:nvPicPr>
          <p:cNvPr id="21" name="Picture 12">
            <a:extLst>
              <a:ext uri="{FF2B5EF4-FFF2-40B4-BE49-F238E27FC236}">
                <a16:creationId xmlns:a16="http://schemas.microsoft.com/office/drawing/2014/main"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16">
            <a:off x="15240355" y="-174769"/>
            <a:ext cx="3934583" cy="1352513"/>
          </a:xfrm>
          <a:prstGeom prst="rect">
            <a:avLst/>
          </a:prstGeom>
        </p:spPr>
      </p:pic>
      <p:pic>
        <p:nvPicPr>
          <p:cNvPr id="23" name="Picture 11">
            <a:extLst>
              <a:ext uri="{FF2B5EF4-FFF2-40B4-BE49-F238E27FC236}">
                <a16:creationId xmlns:a16="http://schemas.microsoft.com/office/drawing/2014/main" id="{C3908D10-083B-4242-85F0-720A7E757A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2393" y="4586216"/>
            <a:ext cx="9205886" cy="4576834"/>
          </a:xfrm>
          <a:prstGeom prst="rect">
            <a:avLst/>
          </a:prstGeom>
        </p:spPr>
      </p:pic>
    </p:spTree>
    <p:extLst>
      <p:ext uri="{BB962C8B-B14F-4D97-AF65-F5344CB8AC3E}">
        <p14:creationId xmlns:p14="http://schemas.microsoft.com/office/powerpoint/2010/main" val="2264016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e. Lớp 2E có 25 học sinh, chia đều thành 5 nhóm để thi đàn</a:t>
            </a:r>
          </a:p>
        </p:txBody>
      </p:sp>
      <p:sp>
        <p:nvSpPr>
          <p:cNvPr id="12" name="Rectangle: Rounded Corners 11">
            <a:extLst>
              <a:ext uri="{FF2B5EF4-FFF2-40B4-BE49-F238E27FC236}">
                <a16:creationId xmlns:a16="http://schemas.microsoft.com/office/drawing/2014/main" id="{DAE7B544-513D-45FE-B147-CE0CA90C2D2A}"/>
              </a:ext>
            </a:extLst>
          </p:cNvPr>
          <p:cNvSpPr/>
          <p:nvPr/>
        </p:nvSpPr>
        <p:spPr>
          <a:xfrm>
            <a:off x="4495799" y="2674570"/>
            <a:ext cx="9296400"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F8845F6F-AE94-4ED2-90E3-C170665CDB74}"/>
              </a:ext>
            </a:extLst>
          </p:cNvPr>
          <p:cNvSpPr txBox="1"/>
          <p:nvPr/>
        </p:nvSpPr>
        <p:spPr>
          <a:xfrm>
            <a:off x="10940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id="{CAD063E1-B135-4204-958B-A67A22211A8A}"/>
              </a:ext>
            </a:extLst>
          </p:cNvPr>
          <p:cNvGrpSpPr/>
          <p:nvPr/>
        </p:nvGrpSpPr>
        <p:grpSpPr>
          <a:xfrm>
            <a:off x="9262021" y="5674264"/>
            <a:ext cx="8073482" cy="1570859"/>
            <a:chOff x="9743183" y="5596674"/>
            <a:chExt cx="8073482" cy="1570859"/>
          </a:xfrm>
        </p:grpSpPr>
        <p:sp>
          <p:nvSpPr>
            <p:cNvPr id="15" name="Rectangle: Rounded Corners 14">
              <a:extLst>
                <a:ext uri="{FF2B5EF4-FFF2-40B4-BE49-F238E27FC236}">
                  <a16:creationId xmlns:a16="http://schemas.microsoft.com/office/drawing/2014/main"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25</a:t>
              </a:r>
            </a:p>
          </p:txBody>
        </p:sp>
        <p:sp>
          <p:nvSpPr>
            <p:cNvPr id="16" name="Rectangle: Rounded Corners 15">
              <a:extLst>
                <a:ext uri="{FF2B5EF4-FFF2-40B4-BE49-F238E27FC236}">
                  <a16:creationId xmlns:a16="http://schemas.microsoft.com/office/drawing/2014/main"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9" name="Flowchart: Connector 18">
              <a:extLst>
                <a:ext uri="{FF2B5EF4-FFF2-40B4-BE49-F238E27FC236}">
                  <a16:creationId xmlns:a16="http://schemas.microsoft.com/office/drawing/2014/main"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id="{EE3E905D-6362-45A6-BCAF-B11E30823C77}"/>
              </a:ext>
            </a:extLst>
          </p:cNvPr>
          <p:cNvSpPr txBox="1"/>
          <p:nvPr/>
        </p:nvSpPr>
        <p:spPr>
          <a:xfrm>
            <a:off x="9876228" y="7551295"/>
            <a:ext cx="7573572"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5 bạn</a:t>
            </a:r>
          </a:p>
        </p:txBody>
      </p:sp>
      <p:pic>
        <p:nvPicPr>
          <p:cNvPr id="21" name="Picture 12">
            <a:extLst>
              <a:ext uri="{FF2B5EF4-FFF2-40B4-BE49-F238E27FC236}">
                <a16:creationId xmlns:a16="http://schemas.microsoft.com/office/drawing/2014/main"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16">
            <a:off x="15240355" y="-174769"/>
            <a:ext cx="3934583" cy="1352513"/>
          </a:xfrm>
          <a:prstGeom prst="rect">
            <a:avLst/>
          </a:prstGeom>
        </p:spPr>
      </p:pic>
      <p:pic>
        <p:nvPicPr>
          <p:cNvPr id="24" name="Picture 10">
            <a:extLst>
              <a:ext uri="{FF2B5EF4-FFF2-40B4-BE49-F238E27FC236}">
                <a16:creationId xmlns:a16="http://schemas.microsoft.com/office/drawing/2014/main" id="{4F715ED3-67A6-4EA8-A029-2A306E7583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4605266"/>
            <a:ext cx="8075481" cy="4138684"/>
          </a:xfrm>
          <a:prstGeom prst="rect">
            <a:avLst/>
          </a:prstGeom>
        </p:spPr>
      </p:pic>
    </p:spTree>
    <p:extLst>
      <p:ext uri="{BB962C8B-B14F-4D97-AF65-F5344CB8AC3E}">
        <p14:creationId xmlns:p14="http://schemas.microsoft.com/office/powerpoint/2010/main" val="1300324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g. Lớp 2G có 40 học sinh, chia thành các nhóm, mỗi nhóm 5 bạn để thi chạy</a:t>
            </a:r>
          </a:p>
        </p:txBody>
      </p:sp>
      <p:sp>
        <p:nvSpPr>
          <p:cNvPr id="12" name="Rectangle: Rounded Corners 11">
            <a:extLst>
              <a:ext uri="{FF2B5EF4-FFF2-40B4-BE49-F238E27FC236}">
                <a16:creationId xmlns:a16="http://schemas.microsoft.com/office/drawing/2014/main" id="{DAE7B544-513D-45FE-B147-CE0CA90C2D2A}"/>
              </a:ext>
            </a:extLst>
          </p:cNvPr>
          <p:cNvSpPr/>
          <p:nvPr/>
        </p:nvSpPr>
        <p:spPr>
          <a:xfrm>
            <a:off x="3951338" y="2693744"/>
            <a:ext cx="10385321"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lớp</a:t>
            </a:r>
            <a:r>
              <a:rPr lang="en-US" sz="4400" dirty="0">
                <a:solidFill>
                  <a:schemeClr val="tx1"/>
                </a:solidFill>
                <a:latin typeface="Arial" panose="020B0604020202020204" pitchFamily="34" charset="0"/>
                <a:cs typeface="Arial" panose="020B0604020202020204" pitchFamily="34" charset="0"/>
              </a:rPr>
              <a:t> chia </a:t>
            </a:r>
            <a:r>
              <a:rPr lang="en-US" sz="4400" dirty="0" err="1">
                <a:solidFill>
                  <a:schemeClr val="tx1"/>
                </a:solidFill>
                <a:latin typeface="Arial" panose="020B0604020202020204" pitchFamily="34" charset="0"/>
                <a:cs typeface="Arial" panose="020B0604020202020204" pitchFamily="34" charset="0"/>
              </a:rPr>
              <a:t>được</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F8845F6F-AE94-4ED2-90E3-C170665CDB74}"/>
              </a:ext>
            </a:extLst>
          </p:cNvPr>
          <p:cNvSpPr txBox="1"/>
          <p:nvPr/>
        </p:nvSpPr>
        <p:spPr>
          <a:xfrm>
            <a:off x="10559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id="{CAD063E1-B135-4204-958B-A67A22211A8A}"/>
              </a:ext>
            </a:extLst>
          </p:cNvPr>
          <p:cNvGrpSpPr/>
          <p:nvPr/>
        </p:nvGrpSpPr>
        <p:grpSpPr>
          <a:xfrm>
            <a:off x="8881021" y="5674264"/>
            <a:ext cx="8073482" cy="1570859"/>
            <a:chOff x="9743183" y="5596674"/>
            <a:chExt cx="8073482" cy="1570859"/>
          </a:xfrm>
        </p:grpSpPr>
        <p:sp>
          <p:nvSpPr>
            <p:cNvPr id="15" name="Rectangle: Rounded Corners 14">
              <a:extLst>
                <a:ext uri="{FF2B5EF4-FFF2-40B4-BE49-F238E27FC236}">
                  <a16:creationId xmlns:a16="http://schemas.microsoft.com/office/drawing/2014/main"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40</a:t>
              </a:r>
            </a:p>
          </p:txBody>
        </p:sp>
        <p:sp>
          <p:nvSpPr>
            <p:cNvPr id="16" name="Rectangle: Rounded Corners 15">
              <a:extLst>
                <a:ext uri="{FF2B5EF4-FFF2-40B4-BE49-F238E27FC236}">
                  <a16:creationId xmlns:a16="http://schemas.microsoft.com/office/drawing/2014/main"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8</a:t>
              </a:r>
            </a:p>
          </p:txBody>
        </p:sp>
        <p:sp>
          <p:nvSpPr>
            <p:cNvPr id="19" name="Flowchart: Connector 18">
              <a:extLst>
                <a:ext uri="{FF2B5EF4-FFF2-40B4-BE49-F238E27FC236}">
                  <a16:creationId xmlns:a16="http://schemas.microsoft.com/office/drawing/2014/main"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id="{EE3E905D-6362-45A6-BCAF-B11E30823C77}"/>
              </a:ext>
            </a:extLst>
          </p:cNvPr>
          <p:cNvSpPr txBox="1"/>
          <p:nvPr/>
        </p:nvSpPr>
        <p:spPr>
          <a:xfrm>
            <a:off x="8763000" y="7551295"/>
            <a:ext cx="8305800"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cả lớp chia được 8 nhóm.</a:t>
            </a:r>
          </a:p>
        </p:txBody>
      </p:sp>
      <p:pic>
        <p:nvPicPr>
          <p:cNvPr id="21" name="Picture 12">
            <a:extLst>
              <a:ext uri="{FF2B5EF4-FFF2-40B4-BE49-F238E27FC236}">
                <a16:creationId xmlns:a16="http://schemas.microsoft.com/office/drawing/2014/main"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16">
            <a:off x="15240355" y="-174769"/>
            <a:ext cx="3934583" cy="1352513"/>
          </a:xfrm>
          <a:prstGeom prst="rect">
            <a:avLst/>
          </a:prstGeom>
        </p:spPr>
      </p:pic>
      <p:pic>
        <p:nvPicPr>
          <p:cNvPr id="23" name="Picture 12">
            <a:extLst>
              <a:ext uri="{FF2B5EF4-FFF2-40B4-BE49-F238E27FC236}">
                <a16:creationId xmlns:a16="http://schemas.microsoft.com/office/drawing/2014/main" id="{6CCF9D7D-1E86-4EC7-96CE-F8828CCEEF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9202" y="3886174"/>
            <a:ext cx="6895214" cy="5567887"/>
          </a:xfrm>
          <a:prstGeom prst="rect">
            <a:avLst/>
          </a:prstGeom>
        </p:spPr>
      </p:pic>
    </p:spTree>
    <p:extLst>
      <p:ext uri="{BB962C8B-B14F-4D97-AF65-F5344CB8AC3E}">
        <p14:creationId xmlns:p14="http://schemas.microsoft.com/office/powerpoint/2010/main" val="961588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h. Lớp 2H có 12 học sinh, chia thành các nhóm, mỗi nhóm 2 bạn để thi cầu lông</a:t>
            </a:r>
          </a:p>
        </p:txBody>
      </p:sp>
      <p:sp>
        <p:nvSpPr>
          <p:cNvPr id="12" name="Rectangle: Rounded Corners 11">
            <a:extLst>
              <a:ext uri="{FF2B5EF4-FFF2-40B4-BE49-F238E27FC236}">
                <a16:creationId xmlns:a16="http://schemas.microsoft.com/office/drawing/2014/main" id="{DAE7B544-513D-45FE-B147-CE0CA90C2D2A}"/>
              </a:ext>
            </a:extLst>
          </p:cNvPr>
          <p:cNvSpPr/>
          <p:nvPr/>
        </p:nvSpPr>
        <p:spPr>
          <a:xfrm>
            <a:off x="3951338" y="2693744"/>
            <a:ext cx="10385321"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lớp</a:t>
            </a:r>
            <a:r>
              <a:rPr lang="en-US" sz="4400" dirty="0">
                <a:solidFill>
                  <a:schemeClr val="tx1"/>
                </a:solidFill>
                <a:latin typeface="Arial" panose="020B0604020202020204" pitchFamily="34" charset="0"/>
                <a:cs typeface="Arial" panose="020B0604020202020204" pitchFamily="34" charset="0"/>
              </a:rPr>
              <a:t> chia </a:t>
            </a:r>
            <a:r>
              <a:rPr lang="en-US" sz="4400" dirty="0" err="1">
                <a:solidFill>
                  <a:schemeClr val="tx1"/>
                </a:solidFill>
                <a:latin typeface="Arial" panose="020B0604020202020204" pitchFamily="34" charset="0"/>
                <a:cs typeface="Arial" panose="020B0604020202020204" pitchFamily="34" charset="0"/>
              </a:rPr>
              <a:t>được</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F8845F6F-AE94-4ED2-90E3-C170665CDB74}"/>
              </a:ext>
            </a:extLst>
          </p:cNvPr>
          <p:cNvSpPr txBox="1"/>
          <p:nvPr/>
        </p:nvSpPr>
        <p:spPr>
          <a:xfrm>
            <a:off x="10559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id="{CAD063E1-B135-4204-958B-A67A22211A8A}"/>
              </a:ext>
            </a:extLst>
          </p:cNvPr>
          <p:cNvGrpSpPr/>
          <p:nvPr/>
        </p:nvGrpSpPr>
        <p:grpSpPr>
          <a:xfrm>
            <a:off x="8881021" y="5674264"/>
            <a:ext cx="8073482" cy="1570859"/>
            <a:chOff x="9743183" y="5596674"/>
            <a:chExt cx="8073482" cy="1570859"/>
          </a:xfrm>
        </p:grpSpPr>
        <p:sp>
          <p:nvSpPr>
            <p:cNvPr id="15" name="Rectangle: Rounded Corners 14">
              <a:extLst>
                <a:ext uri="{FF2B5EF4-FFF2-40B4-BE49-F238E27FC236}">
                  <a16:creationId xmlns:a16="http://schemas.microsoft.com/office/drawing/2014/main"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12</a:t>
              </a:r>
            </a:p>
          </p:txBody>
        </p:sp>
        <p:sp>
          <p:nvSpPr>
            <p:cNvPr id="16" name="Rectangle: Rounded Corners 15">
              <a:extLst>
                <a:ext uri="{FF2B5EF4-FFF2-40B4-BE49-F238E27FC236}">
                  <a16:creationId xmlns:a16="http://schemas.microsoft.com/office/drawing/2014/main"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6</a:t>
              </a:r>
            </a:p>
          </p:txBody>
        </p:sp>
        <p:sp>
          <p:nvSpPr>
            <p:cNvPr id="19" name="Flowchart: Connector 18">
              <a:extLst>
                <a:ext uri="{FF2B5EF4-FFF2-40B4-BE49-F238E27FC236}">
                  <a16:creationId xmlns:a16="http://schemas.microsoft.com/office/drawing/2014/main"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id="{EE3E905D-6362-45A6-BCAF-B11E30823C77}"/>
              </a:ext>
            </a:extLst>
          </p:cNvPr>
          <p:cNvSpPr txBox="1"/>
          <p:nvPr/>
        </p:nvSpPr>
        <p:spPr>
          <a:xfrm>
            <a:off x="8763000" y="7551295"/>
            <a:ext cx="8305800"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cả lớp chia được 6 nhóm.</a:t>
            </a:r>
          </a:p>
        </p:txBody>
      </p:sp>
      <p:pic>
        <p:nvPicPr>
          <p:cNvPr id="21" name="Picture 12">
            <a:extLst>
              <a:ext uri="{FF2B5EF4-FFF2-40B4-BE49-F238E27FC236}">
                <a16:creationId xmlns:a16="http://schemas.microsoft.com/office/drawing/2014/main"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16">
            <a:off x="15240355" y="-174769"/>
            <a:ext cx="3934583" cy="1352513"/>
          </a:xfrm>
          <a:prstGeom prst="rect">
            <a:avLst/>
          </a:prstGeom>
        </p:spPr>
      </p:pic>
      <p:pic>
        <p:nvPicPr>
          <p:cNvPr id="24" name="Picture 7">
            <a:extLst>
              <a:ext uri="{FF2B5EF4-FFF2-40B4-BE49-F238E27FC236}">
                <a16:creationId xmlns:a16="http://schemas.microsoft.com/office/drawing/2014/main" id="{1B9655CA-2D06-452C-B2FE-611F98A2D5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7883" y="4127845"/>
            <a:ext cx="8650259" cy="5568605"/>
          </a:xfrm>
          <a:prstGeom prst="rect">
            <a:avLst/>
          </a:prstGeom>
        </p:spPr>
      </p:pic>
    </p:spTree>
    <p:extLst>
      <p:ext uri="{BB962C8B-B14F-4D97-AF65-F5344CB8AC3E}">
        <p14:creationId xmlns:p14="http://schemas.microsoft.com/office/powerpoint/2010/main" val="1044756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i. Lớp 2I có 45 học sinh, chia đều thành 5 nhóm để thi đá bóng </a:t>
            </a:r>
          </a:p>
        </p:txBody>
      </p:sp>
      <p:sp>
        <p:nvSpPr>
          <p:cNvPr id="12" name="Rectangle: Rounded Corners 11">
            <a:extLst>
              <a:ext uri="{FF2B5EF4-FFF2-40B4-BE49-F238E27FC236}">
                <a16:creationId xmlns:a16="http://schemas.microsoft.com/office/drawing/2014/main" id="{DAE7B544-513D-45FE-B147-CE0CA90C2D2A}"/>
              </a:ext>
            </a:extLst>
          </p:cNvPr>
          <p:cNvSpPr/>
          <p:nvPr/>
        </p:nvSpPr>
        <p:spPr>
          <a:xfrm>
            <a:off x="3951338" y="2693744"/>
            <a:ext cx="10385321"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F8845F6F-AE94-4ED2-90E3-C170665CDB74}"/>
              </a:ext>
            </a:extLst>
          </p:cNvPr>
          <p:cNvSpPr txBox="1"/>
          <p:nvPr/>
        </p:nvSpPr>
        <p:spPr>
          <a:xfrm>
            <a:off x="10559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id="{CAD063E1-B135-4204-958B-A67A22211A8A}"/>
              </a:ext>
            </a:extLst>
          </p:cNvPr>
          <p:cNvGrpSpPr/>
          <p:nvPr/>
        </p:nvGrpSpPr>
        <p:grpSpPr>
          <a:xfrm>
            <a:off x="8881021" y="5674264"/>
            <a:ext cx="8073482" cy="1570859"/>
            <a:chOff x="9743183" y="5596674"/>
            <a:chExt cx="8073482" cy="1570859"/>
          </a:xfrm>
        </p:grpSpPr>
        <p:sp>
          <p:nvSpPr>
            <p:cNvPr id="15" name="Rectangle: Rounded Corners 14">
              <a:extLst>
                <a:ext uri="{FF2B5EF4-FFF2-40B4-BE49-F238E27FC236}">
                  <a16:creationId xmlns:a16="http://schemas.microsoft.com/office/drawing/2014/main"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45</a:t>
              </a:r>
            </a:p>
          </p:txBody>
        </p:sp>
        <p:sp>
          <p:nvSpPr>
            <p:cNvPr id="16" name="Rectangle: Rounded Corners 15">
              <a:extLst>
                <a:ext uri="{FF2B5EF4-FFF2-40B4-BE49-F238E27FC236}">
                  <a16:creationId xmlns:a16="http://schemas.microsoft.com/office/drawing/2014/main"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9</a:t>
              </a:r>
            </a:p>
          </p:txBody>
        </p:sp>
        <p:sp>
          <p:nvSpPr>
            <p:cNvPr id="19" name="Flowchart: Connector 18">
              <a:extLst>
                <a:ext uri="{FF2B5EF4-FFF2-40B4-BE49-F238E27FC236}">
                  <a16:creationId xmlns:a16="http://schemas.microsoft.com/office/drawing/2014/main"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id="{EE3E905D-6362-45A6-BCAF-B11E30823C77}"/>
              </a:ext>
            </a:extLst>
          </p:cNvPr>
          <p:cNvSpPr txBox="1"/>
          <p:nvPr/>
        </p:nvSpPr>
        <p:spPr>
          <a:xfrm>
            <a:off x="8763000" y="7551295"/>
            <a:ext cx="8305800"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9 bạn</a:t>
            </a:r>
          </a:p>
        </p:txBody>
      </p:sp>
      <p:pic>
        <p:nvPicPr>
          <p:cNvPr id="21" name="Picture 12">
            <a:extLst>
              <a:ext uri="{FF2B5EF4-FFF2-40B4-BE49-F238E27FC236}">
                <a16:creationId xmlns:a16="http://schemas.microsoft.com/office/drawing/2014/main"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16">
            <a:off x="15240355" y="-174769"/>
            <a:ext cx="3934583" cy="1352513"/>
          </a:xfrm>
          <a:prstGeom prst="rect">
            <a:avLst/>
          </a:prstGeom>
        </p:spPr>
      </p:pic>
      <p:pic>
        <p:nvPicPr>
          <p:cNvPr id="23" name="Picture 3">
            <a:extLst>
              <a:ext uri="{FF2B5EF4-FFF2-40B4-BE49-F238E27FC236}">
                <a16:creationId xmlns:a16="http://schemas.microsoft.com/office/drawing/2014/main" id="{E2E5F12E-D7D8-4D09-BAED-A305B1F01B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5379" y="4183495"/>
            <a:ext cx="7670567" cy="5657044"/>
          </a:xfrm>
          <a:prstGeom prst="rect">
            <a:avLst/>
          </a:prstGeom>
        </p:spPr>
      </p:pic>
    </p:spTree>
    <p:extLst>
      <p:ext uri="{BB962C8B-B14F-4D97-AF65-F5344CB8AC3E}">
        <p14:creationId xmlns:p14="http://schemas.microsoft.com/office/powerpoint/2010/main" val="15472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15600" y="8939190"/>
            <a:ext cx="9599866" cy="136798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12708">
            <a:off x="-259928" y="7838904"/>
            <a:ext cx="2920155" cy="28959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7113" y="-696321"/>
            <a:ext cx="3754524" cy="3383764"/>
          </a:xfrm>
          <a:prstGeom prst="rect">
            <a:avLst/>
          </a:prstGeom>
        </p:spPr>
      </p:pic>
      <p:sp>
        <p:nvSpPr>
          <p:cNvPr id="11" name="TextBox 4">
            <a:extLst>
              <a:ext uri="{FF2B5EF4-FFF2-40B4-BE49-F238E27FC236}">
                <a16:creationId xmlns:a16="http://schemas.microsoft.com/office/drawing/2014/main" id="{6F1AB433-AB0E-457B-AF23-90989FAE36FA}"/>
              </a:ext>
            </a:extLst>
          </p:cNvPr>
          <p:cNvSpPr txBox="1"/>
          <p:nvPr/>
        </p:nvSpPr>
        <p:spPr>
          <a:xfrm>
            <a:off x="4337547" y="1485900"/>
            <a:ext cx="9612904" cy="936731"/>
          </a:xfrm>
          <a:prstGeom prst="rect">
            <a:avLst/>
          </a:prstGeom>
        </p:spPr>
        <p:txBody>
          <a:bodyPr wrap="square" lIns="0" tIns="0" rIns="0" bIns="0" rtlCol="0" anchor="t">
            <a:spAutoFit/>
          </a:bodyPr>
          <a:lstStyle/>
          <a:p>
            <a:pPr algn="ctr">
              <a:lnSpc>
                <a:spcPts val="8100"/>
              </a:lnSpc>
            </a:pPr>
            <a:r>
              <a:rPr lang="en-US" sz="5400" b="1" spc="135" dirty="0">
                <a:solidFill>
                  <a:srgbClr val="253140"/>
                </a:solidFill>
                <a:latin typeface="Arial" panose="020B0604020202020204" pitchFamily="34" charset="0"/>
                <a:cs typeface="Arial" panose="020B0604020202020204" pitchFamily="34" charset="0"/>
              </a:rPr>
              <a:t>TRÒ CHƠI “CHỈ ĐIỂM”</a:t>
            </a:r>
          </a:p>
        </p:txBody>
      </p:sp>
      <p:sp>
        <p:nvSpPr>
          <p:cNvPr id="12" name="TextBox 11">
            <a:extLst>
              <a:ext uri="{FF2B5EF4-FFF2-40B4-BE49-F238E27FC236}">
                <a16:creationId xmlns:a16="http://schemas.microsoft.com/office/drawing/2014/main" id="{996A671D-CCF0-4FE0-A0C2-C3C5EC35F60A}"/>
              </a:ext>
            </a:extLst>
          </p:cNvPr>
          <p:cNvSpPr txBox="1"/>
          <p:nvPr/>
        </p:nvSpPr>
        <p:spPr>
          <a:xfrm>
            <a:off x="2438400" y="2777909"/>
            <a:ext cx="14088613" cy="4863960"/>
          </a:xfrm>
          <a:prstGeom prst="rect">
            <a:avLst/>
          </a:prstGeom>
          <a:noFill/>
        </p:spPr>
        <p:txBody>
          <a:bodyPr wrap="square">
            <a:spAutoFit/>
          </a:bodyPr>
          <a:lstStyle/>
          <a:p>
            <a:pPr algn="ctr">
              <a:lnSpc>
                <a:spcPct val="200000"/>
              </a:lnSpc>
            </a:pPr>
            <a:r>
              <a:rPr lang="vi-VN" sz="3200" b="1" i="1" dirty="0" err="1">
                <a:solidFill>
                  <a:srgbClr val="FF0000"/>
                </a:solidFill>
                <a:latin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cs typeface="Arial" panose="020B0604020202020204" pitchFamily="34" charset="0"/>
              </a:rPr>
              <a:t> chơi: </a:t>
            </a:r>
            <a:r>
              <a:rPr lang="en-US" sz="3200" dirty="0" err="1">
                <a:latin typeface="Arial" panose="020B0604020202020204" pitchFamily="34" charset="0"/>
                <a:cs typeface="Arial" panose="020B0604020202020204" pitchFamily="34" charset="0"/>
              </a:rPr>
              <a:t>Giáo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gọi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1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xung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to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kỳ</a:t>
            </a:r>
            <a:r>
              <a:rPr lang="en-US" sz="3200" dirty="0">
                <a:latin typeface="Arial" panose="020B0604020202020204" pitchFamily="34" charset="0"/>
                <a:cs typeface="Arial" panose="020B0604020202020204" pitchFamily="34" charset="0"/>
              </a:rPr>
              <a:t>.</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đúng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C.</a:t>
            </a:r>
          </a:p>
          <a:p>
            <a:pPr marL="457200" indent="-457200" algn="just">
              <a:lnSpc>
                <a:spcPct val="20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vòng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chỗ</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bảng</a:t>
            </a:r>
            <a:r>
              <a:rPr lang="en-US" sz="3200" dirty="0">
                <a:latin typeface="Arial" panose="020B0604020202020204" pitchFamily="34" charset="0"/>
                <a:cs typeface="Arial" panose="020B0604020202020204"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k. Lớp 2K có 14 học sinh, chia đều thành 2 nhóm để thi hát</a:t>
            </a:r>
          </a:p>
        </p:txBody>
      </p:sp>
      <p:sp>
        <p:nvSpPr>
          <p:cNvPr id="12" name="Rectangle: Rounded Corners 11">
            <a:extLst>
              <a:ext uri="{FF2B5EF4-FFF2-40B4-BE49-F238E27FC236}">
                <a16:creationId xmlns:a16="http://schemas.microsoft.com/office/drawing/2014/main" id="{DAE7B544-513D-45FE-B147-CE0CA90C2D2A}"/>
              </a:ext>
            </a:extLst>
          </p:cNvPr>
          <p:cNvSpPr/>
          <p:nvPr/>
        </p:nvSpPr>
        <p:spPr>
          <a:xfrm>
            <a:off x="3951338" y="2693744"/>
            <a:ext cx="10385321"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mỗi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bạn</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F8845F6F-AE94-4ED2-90E3-C170665CDB74}"/>
              </a:ext>
            </a:extLst>
          </p:cNvPr>
          <p:cNvSpPr txBox="1"/>
          <p:nvPr/>
        </p:nvSpPr>
        <p:spPr>
          <a:xfrm>
            <a:off x="10559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id="{CAD063E1-B135-4204-958B-A67A22211A8A}"/>
              </a:ext>
            </a:extLst>
          </p:cNvPr>
          <p:cNvGrpSpPr/>
          <p:nvPr/>
        </p:nvGrpSpPr>
        <p:grpSpPr>
          <a:xfrm>
            <a:off x="8881021" y="5674264"/>
            <a:ext cx="8073482" cy="1570859"/>
            <a:chOff x="9743183" y="5596674"/>
            <a:chExt cx="8073482" cy="1570859"/>
          </a:xfrm>
        </p:grpSpPr>
        <p:sp>
          <p:nvSpPr>
            <p:cNvPr id="15" name="Rectangle: Rounded Corners 14">
              <a:extLst>
                <a:ext uri="{FF2B5EF4-FFF2-40B4-BE49-F238E27FC236}">
                  <a16:creationId xmlns:a16="http://schemas.microsoft.com/office/drawing/2014/main"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14</a:t>
              </a:r>
            </a:p>
          </p:txBody>
        </p:sp>
        <p:sp>
          <p:nvSpPr>
            <p:cNvPr id="16" name="Rectangle: Rounded Corners 15">
              <a:extLst>
                <a:ext uri="{FF2B5EF4-FFF2-40B4-BE49-F238E27FC236}">
                  <a16:creationId xmlns:a16="http://schemas.microsoft.com/office/drawing/2014/main"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7</a:t>
              </a:r>
            </a:p>
          </p:txBody>
        </p:sp>
        <p:sp>
          <p:nvSpPr>
            <p:cNvPr id="19" name="Flowchart: Connector 18">
              <a:extLst>
                <a:ext uri="{FF2B5EF4-FFF2-40B4-BE49-F238E27FC236}">
                  <a16:creationId xmlns:a16="http://schemas.microsoft.com/office/drawing/2014/main"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id="{EE3E905D-6362-45A6-BCAF-B11E30823C77}"/>
              </a:ext>
            </a:extLst>
          </p:cNvPr>
          <p:cNvSpPr txBox="1"/>
          <p:nvPr/>
        </p:nvSpPr>
        <p:spPr>
          <a:xfrm>
            <a:off x="8763000" y="7551295"/>
            <a:ext cx="8305800"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mỗi nhóm có 7 bạn</a:t>
            </a:r>
          </a:p>
        </p:txBody>
      </p:sp>
      <p:pic>
        <p:nvPicPr>
          <p:cNvPr id="21" name="Picture 12">
            <a:extLst>
              <a:ext uri="{FF2B5EF4-FFF2-40B4-BE49-F238E27FC236}">
                <a16:creationId xmlns:a16="http://schemas.microsoft.com/office/drawing/2014/main"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16">
            <a:off x="15240355" y="-174769"/>
            <a:ext cx="3934583" cy="1352513"/>
          </a:xfrm>
          <a:prstGeom prst="rect">
            <a:avLst/>
          </a:prstGeom>
        </p:spPr>
      </p:pic>
      <p:pic>
        <p:nvPicPr>
          <p:cNvPr id="24" name="Picture 4">
            <a:extLst>
              <a:ext uri="{FF2B5EF4-FFF2-40B4-BE49-F238E27FC236}">
                <a16:creationId xmlns:a16="http://schemas.microsoft.com/office/drawing/2014/main" id="{5133FFE7-4E2A-4948-A1A5-AC45F7551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50357" y="4202545"/>
            <a:ext cx="6805488" cy="5571994"/>
          </a:xfrm>
          <a:prstGeom prst="rect">
            <a:avLst/>
          </a:prstGeom>
        </p:spPr>
      </p:pic>
    </p:spTree>
    <p:extLst>
      <p:ext uri="{BB962C8B-B14F-4D97-AF65-F5344CB8AC3E}">
        <p14:creationId xmlns:p14="http://schemas.microsoft.com/office/powerpoint/2010/main" val="3790358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0B30-122D-4006-B52C-1F92DF01BFF9}"/>
              </a:ext>
            </a:extLst>
          </p:cNvPr>
          <p:cNvSpPr txBox="1"/>
          <p:nvPr/>
        </p:nvSpPr>
        <p:spPr>
          <a:xfrm>
            <a:off x="2868300" y="571500"/>
            <a:ext cx="12551399" cy="1824923"/>
          </a:xfrm>
          <a:prstGeom prst="rect">
            <a:avLst/>
          </a:prstGeom>
          <a:noFill/>
        </p:spPr>
        <p:txBody>
          <a:bodyPr wrap="square">
            <a:spAutoFit/>
          </a:bodyPr>
          <a:lstStyle/>
          <a:p>
            <a:pPr algn="ctr">
              <a:lnSpc>
                <a:spcPct val="150000"/>
              </a:lnSpc>
              <a:spcAft>
                <a:spcPts val="1000"/>
              </a:spcAft>
            </a:pPr>
            <a:r>
              <a:rPr lang="nl-NL" sz="4000" b="1" i="1" dirty="0">
                <a:latin typeface="Arial" panose="020B0604020202020204" pitchFamily="34" charset="0"/>
                <a:ea typeface="Arial" panose="020B0604020202020204" pitchFamily="34" charset="0"/>
                <a:cs typeface="Times New Roman" panose="02020603050405020304" pitchFamily="18" charset="0"/>
              </a:rPr>
              <a:t>m. Lớp 2M có 45 học sinh, chia thành các nhóm, mỗi nhóm 5 bạn để thi bơi lội</a:t>
            </a:r>
          </a:p>
        </p:txBody>
      </p:sp>
      <p:sp>
        <p:nvSpPr>
          <p:cNvPr id="12" name="Rectangle: Rounded Corners 11">
            <a:extLst>
              <a:ext uri="{FF2B5EF4-FFF2-40B4-BE49-F238E27FC236}">
                <a16:creationId xmlns:a16="http://schemas.microsoft.com/office/drawing/2014/main" id="{DAE7B544-513D-45FE-B147-CE0CA90C2D2A}"/>
              </a:ext>
            </a:extLst>
          </p:cNvPr>
          <p:cNvSpPr/>
          <p:nvPr/>
        </p:nvSpPr>
        <p:spPr>
          <a:xfrm>
            <a:off x="3951338" y="2693744"/>
            <a:ext cx="10385321" cy="1192430"/>
          </a:xfrm>
          <a:prstGeom prst="roundRect">
            <a:avLst/>
          </a:prstGeom>
          <a:solidFill>
            <a:srgbClr val="D9DBE8"/>
          </a:solidFill>
          <a:ln>
            <a:solidFill>
              <a:srgbClr val="D9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Arial" panose="020B0604020202020204" pitchFamily="34" charset="0"/>
                <a:cs typeface="Arial" panose="020B0604020202020204" pitchFamily="34" charset="0"/>
              </a:rPr>
              <a:t>Vậy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lớp</a:t>
            </a:r>
            <a:r>
              <a:rPr lang="en-US" sz="4400" dirty="0">
                <a:solidFill>
                  <a:schemeClr val="tx1"/>
                </a:solidFill>
                <a:latin typeface="Arial" panose="020B0604020202020204" pitchFamily="34" charset="0"/>
                <a:cs typeface="Arial" panose="020B0604020202020204" pitchFamily="34" charset="0"/>
              </a:rPr>
              <a:t> chia </a:t>
            </a:r>
            <a:r>
              <a:rPr lang="en-US" sz="4400" dirty="0" err="1">
                <a:solidFill>
                  <a:schemeClr val="tx1"/>
                </a:solidFill>
                <a:latin typeface="Arial" panose="020B0604020202020204" pitchFamily="34" charset="0"/>
                <a:cs typeface="Arial" panose="020B0604020202020204" pitchFamily="34" charset="0"/>
              </a:rPr>
              <a:t>được</a:t>
            </a:r>
            <a:r>
              <a:rPr lang="en-US" sz="4400" dirty="0">
                <a:solidFill>
                  <a:schemeClr val="tx1"/>
                </a:solidFill>
                <a:latin typeface="Arial" panose="020B0604020202020204" pitchFamily="34" charset="0"/>
                <a:cs typeface="Arial" panose="020B0604020202020204" pitchFamily="34" charset="0"/>
              </a:rPr>
              <a:t> bao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nhóm</a:t>
            </a:r>
            <a:r>
              <a:rPr lang="en-US" sz="44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F8845F6F-AE94-4ED2-90E3-C170665CDB74}"/>
              </a:ext>
            </a:extLst>
          </p:cNvPr>
          <p:cNvSpPr txBox="1"/>
          <p:nvPr/>
        </p:nvSpPr>
        <p:spPr>
          <a:xfrm>
            <a:off x="10559557" y="4586216"/>
            <a:ext cx="4474872"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có phép chia</a:t>
            </a:r>
          </a:p>
        </p:txBody>
      </p:sp>
      <p:grpSp>
        <p:nvGrpSpPr>
          <p:cNvPr id="22" name="Group 21">
            <a:extLst>
              <a:ext uri="{FF2B5EF4-FFF2-40B4-BE49-F238E27FC236}">
                <a16:creationId xmlns:a16="http://schemas.microsoft.com/office/drawing/2014/main" id="{CAD063E1-B135-4204-958B-A67A22211A8A}"/>
              </a:ext>
            </a:extLst>
          </p:cNvPr>
          <p:cNvGrpSpPr/>
          <p:nvPr/>
        </p:nvGrpSpPr>
        <p:grpSpPr>
          <a:xfrm>
            <a:off x="8881021" y="5674264"/>
            <a:ext cx="8073482" cy="1570859"/>
            <a:chOff x="9743183" y="5596674"/>
            <a:chExt cx="8073482" cy="1570859"/>
          </a:xfrm>
        </p:grpSpPr>
        <p:sp>
          <p:nvSpPr>
            <p:cNvPr id="15" name="Rectangle: Rounded Corners 14">
              <a:extLst>
                <a:ext uri="{FF2B5EF4-FFF2-40B4-BE49-F238E27FC236}">
                  <a16:creationId xmlns:a16="http://schemas.microsoft.com/office/drawing/2014/main" id="{90AE7409-F797-415B-AE91-6635EACFB769}"/>
                </a:ext>
              </a:extLst>
            </p:cNvPr>
            <p:cNvSpPr/>
            <p:nvPr/>
          </p:nvSpPr>
          <p:spPr>
            <a:xfrm>
              <a:off x="9743183"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45</a:t>
              </a:r>
            </a:p>
          </p:txBody>
        </p:sp>
        <p:sp>
          <p:nvSpPr>
            <p:cNvPr id="16" name="Rectangle: Rounded Corners 15">
              <a:extLst>
                <a:ext uri="{FF2B5EF4-FFF2-40B4-BE49-F238E27FC236}">
                  <a16:creationId xmlns:a16="http://schemas.microsoft.com/office/drawing/2014/main" id="{EE31B18E-64A5-4264-99E3-5A8A7AD62C62}"/>
                </a:ext>
              </a:extLst>
            </p:cNvPr>
            <p:cNvSpPr/>
            <p:nvPr/>
          </p:nvSpPr>
          <p:spPr>
            <a:xfrm>
              <a:off x="13659155" y="5789805"/>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7353DA95-F464-4FF1-A863-F6253314CEA2}"/>
                </a:ext>
              </a:extLst>
            </p:cNvPr>
            <p:cNvSpPr txBox="1"/>
            <p:nvPr/>
          </p:nvSpPr>
          <p:spPr>
            <a:xfrm>
              <a:off x="15362282" y="5596674"/>
              <a:ext cx="1031004" cy="14275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DD61015A-5AED-4874-B7AA-B2D225177FD7}"/>
                </a:ext>
              </a:extLst>
            </p:cNvPr>
            <p:cNvSpPr/>
            <p:nvPr/>
          </p:nvSpPr>
          <p:spPr>
            <a:xfrm>
              <a:off x="16445065" y="5795933"/>
              <a:ext cx="1371600" cy="1371600"/>
            </a:xfrm>
            <a:prstGeom prst="roundRect">
              <a:avLst/>
            </a:prstGeom>
            <a:solidFill>
              <a:schemeClr val="bg1"/>
            </a:solidFill>
            <a:ln w="57150">
              <a:solidFill>
                <a:srgbClr val="FF6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9</a:t>
              </a:r>
            </a:p>
          </p:txBody>
        </p:sp>
        <p:sp>
          <p:nvSpPr>
            <p:cNvPr id="19" name="Flowchart: Connector 18">
              <a:extLst>
                <a:ext uri="{FF2B5EF4-FFF2-40B4-BE49-F238E27FC236}">
                  <a16:creationId xmlns:a16="http://schemas.microsoft.com/office/drawing/2014/main" id="{9EC22FAA-9443-49D7-9104-6812988398D8}"/>
                </a:ext>
              </a:extLst>
            </p:cNvPr>
            <p:cNvSpPr/>
            <p:nvPr/>
          </p:nvSpPr>
          <p:spPr>
            <a:xfrm>
              <a:off x="11671840" y="5835525"/>
              <a:ext cx="1280160" cy="1280160"/>
            </a:xfrm>
            <a:prstGeom prst="flowChartConnector">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nchorCtr="1"/>
            <a:lstStyle/>
            <a:p>
              <a:pPr algn="ctr">
                <a:lnSpc>
                  <a:spcPts val="6500"/>
                </a:lnSpc>
              </a:pPr>
              <a:r>
                <a:rPr lang="en-US" sz="6000" b="1" dirty="0">
                  <a:solidFill>
                    <a:schemeClr val="tx1"/>
                  </a:solidFill>
                  <a:latin typeface="Arial" panose="020B0604020202020204" pitchFamily="34" charset="0"/>
                  <a:cs typeface="Arial" panose="020B0604020202020204" pitchFamily="34" charset="0"/>
                </a:rPr>
                <a:t>:</a:t>
              </a:r>
            </a:p>
          </p:txBody>
        </p:sp>
      </p:grpSp>
      <p:sp>
        <p:nvSpPr>
          <p:cNvPr id="20" name="TextBox 19">
            <a:extLst>
              <a:ext uri="{FF2B5EF4-FFF2-40B4-BE49-F238E27FC236}">
                <a16:creationId xmlns:a16="http://schemas.microsoft.com/office/drawing/2014/main" id="{EE3E905D-6362-45A6-BCAF-B11E30823C77}"/>
              </a:ext>
            </a:extLst>
          </p:cNvPr>
          <p:cNvSpPr txBox="1"/>
          <p:nvPr/>
        </p:nvSpPr>
        <p:spPr>
          <a:xfrm>
            <a:off x="8763000" y="7551295"/>
            <a:ext cx="8305800" cy="982513"/>
          </a:xfrm>
          <a:prstGeom prst="rect">
            <a:avLst/>
          </a:prstGeom>
          <a:noFill/>
        </p:spPr>
        <p:txBody>
          <a:bodyPr wrap="square">
            <a:spAutoFit/>
          </a:bodyPr>
          <a:lstStyle/>
          <a:p>
            <a:pPr algn="ctr">
              <a:lnSpc>
                <a:spcPct val="150000"/>
              </a:lnSpc>
              <a:spcAft>
                <a:spcPts val="1000"/>
              </a:spcAft>
            </a:pPr>
            <a:r>
              <a:rPr lang="nl-NL" sz="4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Vậy cả lớp chia được 9 nhóm</a:t>
            </a:r>
          </a:p>
        </p:txBody>
      </p:sp>
      <p:pic>
        <p:nvPicPr>
          <p:cNvPr id="21" name="Picture 12">
            <a:extLst>
              <a:ext uri="{FF2B5EF4-FFF2-40B4-BE49-F238E27FC236}">
                <a16:creationId xmlns:a16="http://schemas.microsoft.com/office/drawing/2014/main" id="{C3B48369-18D3-41E0-82A2-F56D63CF0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16">
            <a:off x="15240355" y="-174769"/>
            <a:ext cx="3934583" cy="1352513"/>
          </a:xfrm>
          <a:prstGeom prst="rect">
            <a:avLst/>
          </a:prstGeom>
        </p:spPr>
      </p:pic>
      <p:pic>
        <p:nvPicPr>
          <p:cNvPr id="23" name="Picture 6">
            <a:extLst>
              <a:ext uri="{FF2B5EF4-FFF2-40B4-BE49-F238E27FC236}">
                <a16:creationId xmlns:a16="http://schemas.microsoft.com/office/drawing/2014/main" id="{5B47BA3F-1908-48AB-870F-6988D88990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4686" y="3909126"/>
            <a:ext cx="7911029" cy="5814605"/>
          </a:xfrm>
          <a:prstGeom prst="rect">
            <a:avLst/>
          </a:prstGeom>
        </p:spPr>
      </p:pic>
    </p:spTree>
    <p:extLst>
      <p:ext uri="{BB962C8B-B14F-4D97-AF65-F5344CB8AC3E}">
        <p14:creationId xmlns:p14="http://schemas.microsoft.com/office/powerpoint/2010/main" val="43889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816972" y="1579423"/>
            <a:ext cx="11650546" cy="7128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551422" y="1393220"/>
            <a:ext cx="11650546" cy="7128153"/>
          </a:xfrm>
          <a:prstGeom prst="rect">
            <a:avLst/>
          </a:prstGeom>
        </p:spPr>
      </p:pic>
      <p:sp>
        <p:nvSpPr>
          <p:cNvPr id="4" name="TextBox 4"/>
          <p:cNvSpPr txBox="1"/>
          <p:nvPr/>
        </p:nvSpPr>
        <p:spPr>
          <a:xfrm>
            <a:off x="2261731" y="1427573"/>
            <a:ext cx="13764538" cy="896527"/>
          </a:xfrm>
          <a:prstGeom prst="rect">
            <a:avLst/>
          </a:prstGeom>
        </p:spPr>
        <p:txBody>
          <a:bodyPr lIns="0" tIns="0" rIns="0" bIns="0" rtlCol="0" anchor="t">
            <a:spAutoFit/>
          </a:bodyPr>
          <a:lstStyle/>
          <a:p>
            <a:pPr algn="ctr">
              <a:lnSpc>
                <a:spcPts val="7500"/>
              </a:lnSpc>
            </a:pPr>
            <a:r>
              <a:rPr lang="en-US" sz="5400" b="1" dirty="0">
                <a:solidFill>
                  <a:srgbClr val="2A2A2A"/>
                </a:solidFill>
                <a:latin typeface="Arial" panose="020B0604020202020204" pitchFamily="34" charset="0"/>
                <a:cs typeface="Arial" panose="020B0604020202020204" pitchFamily="34" charset="0"/>
              </a:rPr>
              <a:t>HƯỚNG DẪN VỀ NHÀ</a:t>
            </a:r>
          </a:p>
        </p:txBody>
      </p:sp>
      <p:grpSp>
        <p:nvGrpSpPr>
          <p:cNvPr id="14" name="Group 13">
            <a:extLst>
              <a:ext uri="{FF2B5EF4-FFF2-40B4-BE49-F238E27FC236}">
                <a16:creationId xmlns:a16="http://schemas.microsoft.com/office/drawing/2014/main" id="{77DBDFD1-69BB-43C2-8816-32BA7590465A}"/>
              </a:ext>
            </a:extLst>
          </p:cNvPr>
          <p:cNvGrpSpPr/>
          <p:nvPr/>
        </p:nvGrpSpPr>
        <p:grpSpPr>
          <a:xfrm>
            <a:off x="1996796" y="3117314"/>
            <a:ext cx="7128154" cy="6198135"/>
            <a:chOff x="1996796" y="3117314"/>
            <a:chExt cx="7128154" cy="6198135"/>
          </a:xfrm>
        </p:grpSpPr>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96796" y="3324828"/>
              <a:ext cx="7128154" cy="599062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60545" y="3117314"/>
              <a:ext cx="674368" cy="599345"/>
            </a:xfrm>
            <a:prstGeom prst="rect">
              <a:avLst/>
            </a:prstGeom>
          </p:spPr>
        </p:pic>
        <p:sp>
          <p:nvSpPr>
            <p:cNvPr id="13" name="TextBox 12">
              <a:extLst>
                <a:ext uri="{FF2B5EF4-FFF2-40B4-BE49-F238E27FC236}">
                  <a16:creationId xmlns:a16="http://schemas.microsoft.com/office/drawing/2014/main" id="{18F6560D-0B3B-49EF-83D0-3FEE1FE3B651}"/>
                </a:ext>
              </a:extLst>
            </p:cNvPr>
            <p:cNvSpPr txBox="1"/>
            <p:nvPr/>
          </p:nvSpPr>
          <p:spPr>
            <a:xfrm>
              <a:off x="2432458" y="4717387"/>
              <a:ext cx="6330542" cy="2955746"/>
            </a:xfrm>
            <a:prstGeom prst="rect">
              <a:avLst/>
            </a:prstGeom>
            <a:noFill/>
          </p:spPr>
          <p:txBody>
            <a:bodyPr wrap="square" rtlCol="0">
              <a:spAutoFit/>
            </a:bodyPr>
            <a:lstStyle/>
            <a:p>
              <a:pPr algn="just">
                <a:lnSpc>
                  <a:spcPct val="150000"/>
                </a:lnSpc>
              </a:pPr>
              <a:r>
                <a:rPr lang="en-US" sz="3200" dirty="0">
                  <a:latin typeface="Arial" panose="020B0604020202020204" pitchFamily="34" charset="0"/>
                  <a:cs typeface="Arial" panose="020B0604020202020204" pitchFamily="34" charset="0"/>
                </a:rPr>
                <a:t>Đọc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5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phép</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2, </a:t>
              </a:r>
              <a:r>
                <a:rPr lang="en-US" sz="3200" b="1" i="1" dirty="0" err="1">
                  <a:latin typeface="Arial" panose="020B0604020202020204" pitchFamily="34" charset="0"/>
                  <a:cs typeface="Arial" panose="020B0604020202020204" pitchFamily="34" charset="0"/>
                </a:rPr>
                <a:t>Bảng</a:t>
              </a:r>
              <a:r>
                <a:rPr lang="en-US" sz="3200" b="1" i="1" dirty="0">
                  <a:latin typeface="Arial" panose="020B0604020202020204" pitchFamily="34" charset="0"/>
                  <a:cs typeface="Arial" panose="020B0604020202020204" pitchFamily="34" charset="0"/>
                </a:rPr>
                <a:t> chia 5</a:t>
              </a:r>
              <a:endParaRPr lang="vi-VN" sz="3200" b="1" i="1" dirty="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C4794760-1CD8-4DFF-A0B7-F3AC6C9942EF}"/>
              </a:ext>
            </a:extLst>
          </p:cNvPr>
          <p:cNvGrpSpPr/>
          <p:nvPr/>
        </p:nvGrpSpPr>
        <p:grpSpPr>
          <a:xfrm>
            <a:off x="9623080" y="3117314"/>
            <a:ext cx="7128154" cy="6198135"/>
            <a:chOff x="1996796" y="3117314"/>
            <a:chExt cx="7128154" cy="6198135"/>
          </a:xfrm>
        </p:grpSpPr>
        <p:pic>
          <p:nvPicPr>
            <p:cNvPr id="16" name="Picture 5">
              <a:extLst>
                <a:ext uri="{FF2B5EF4-FFF2-40B4-BE49-F238E27FC236}">
                  <a16:creationId xmlns:a16="http://schemas.microsoft.com/office/drawing/2014/main" id="{04D27645-176C-4A1E-8A00-163AC243A6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96796" y="3324828"/>
              <a:ext cx="7128154" cy="5990621"/>
            </a:xfrm>
            <a:prstGeom prst="rect">
              <a:avLst/>
            </a:prstGeom>
          </p:spPr>
        </p:pic>
        <p:pic>
          <p:nvPicPr>
            <p:cNvPr id="17" name="Picture 11">
              <a:extLst>
                <a:ext uri="{FF2B5EF4-FFF2-40B4-BE49-F238E27FC236}">
                  <a16:creationId xmlns:a16="http://schemas.microsoft.com/office/drawing/2014/main" id="{1F98D301-094D-4EBB-A65B-55C8B1C36F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60545" y="3117314"/>
              <a:ext cx="674368" cy="599345"/>
            </a:xfrm>
            <a:prstGeom prst="rect">
              <a:avLst/>
            </a:prstGeom>
          </p:spPr>
        </p:pic>
        <p:sp>
          <p:nvSpPr>
            <p:cNvPr id="18" name="TextBox 17">
              <a:extLst>
                <a:ext uri="{FF2B5EF4-FFF2-40B4-BE49-F238E27FC236}">
                  <a16:creationId xmlns:a16="http://schemas.microsoft.com/office/drawing/2014/main" id="{72230810-7D4F-40E9-A508-0972C143C8FE}"/>
                </a:ext>
              </a:extLst>
            </p:cNvPr>
            <p:cNvSpPr txBox="1"/>
            <p:nvPr/>
          </p:nvSpPr>
          <p:spPr>
            <a:xfrm>
              <a:off x="2432458" y="5295900"/>
              <a:ext cx="6330542" cy="1478418"/>
            </a:xfrm>
            <a:prstGeom prst="rect">
              <a:avLst/>
            </a:prstGeom>
            <a:noFill/>
          </p:spPr>
          <p:txBody>
            <a:bodyPr wrap="square" rtlCol="0">
              <a:spAutoFit/>
            </a:bodyPr>
            <a:lstStyle/>
            <a:p>
              <a:pPr algn="ctr">
                <a:lnSpc>
                  <a:spcPct val="150000"/>
                </a:lnSpc>
              </a:pPr>
              <a:r>
                <a:rPr lang="vi-VN" sz="3200" dirty="0" err="1">
                  <a:latin typeface="Arial" panose="020B0604020202020204" pitchFamily="34" charset="0"/>
                  <a:cs typeface="Arial" panose="020B0604020202020204" pitchFamily="34" charset="0"/>
                </a:rPr>
                <a:t>Đọc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và</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chuẩn</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bị</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trước</a:t>
              </a:r>
              <a:r>
                <a:rPr lang="vi-VN" sz="3200" dirty="0">
                  <a:latin typeface="Arial" panose="020B0604020202020204" pitchFamily="34" charset="0"/>
                  <a:cs typeface="Arial" panose="020B0604020202020204" pitchFamily="34" charset="0"/>
                </a:rPr>
                <a:t> </a:t>
              </a:r>
              <a:r>
                <a:rPr lang="vi-VN" sz="3200" dirty="0" err="1">
                  <a:latin typeface="Arial" panose="020B0604020202020204" pitchFamily="34" charset="0"/>
                  <a:cs typeface="Arial" panose="020B0604020202020204" pitchFamily="34" charset="0"/>
                </a:rPr>
                <a:t>bài</a:t>
              </a:r>
              <a:r>
                <a:rPr lang="vi-VN" sz="3200" dirty="0">
                  <a:latin typeface="Arial" panose="020B0604020202020204" pitchFamily="34" charset="0"/>
                  <a:cs typeface="Arial" panose="020B0604020202020204" pitchFamily="34" charset="0"/>
                </a:rPr>
                <a:t>: </a:t>
              </a:r>
            </a:p>
            <a:p>
              <a:pPr algn="ctr">
                <a:lnSpc>
                  <a:spcPct val="150000"/>
                </a:lnSpc>
              </a:pPr>
              <a:r>
                <a:rPr lang="en-US" sz="3200" b="1" i="1" dirty="0" err="1">
                  <a:latin typeface="Arial" panose="020B0604020202020204" pitchFamily="34" charset="0"/>
                  <a:cs typeface="Arial" panose="020B0604020202020204" pitchFamily="34" charset="0"/>
                </a:rPr>
                <a:t>Luyện</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tập</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chung</a:t>
              </a:r>
              <a:endParaRPr lang="vi-VN" sz="3200" b="1" i="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551422" y="1393220"/>
            <a:ext cx="11650546" cy="71281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92211" y="1533411"/>
            <a:ext cx="2227055" cy="1778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46277" y="7967143"/>
            <a:ext cx="5518923" cy="78644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697982" y="1862227"/>
            <a:ext cx="26067251" cy="11925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63366" y="2864433"/>
            <a:ext cx="297270" cy="31351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30016" y="8636583"/>
            <a:ext cx="297270" cy="31351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33366" y="7741233"/>
            <a:ext cx="297270" cy="31351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257116" y="1607133"/>
            <a:ext cx="297270" cy="313514"/>
          </a:xfrm>
          <a:prstGeom prst="rect">
            <a:avLst/>
          </a:prstGeom>
        </p:spPr>
      </p:pic>
      <p:sp>
        <p:nvSpPr>
          <p:cNvPr id="13" name="TextBox 11">
            <a:extLst>
              <a:ext uri="{FF2B5EF4-FFF2-40B4-BE49-F238E27FC236}">
                <a16:creationId xmlns:a16="http://schemas.microsoft.com/office/drawing/2014/main" id="{E54B8C6E-BCB4-41C8-863F-E582A960EC7E}"/>
              </a:ext>
            </a:extLst>
          </p:cNvPr>
          <p:cNvSpPr txBox="1"/>
          <p:nvPr/>
        </p:nvSpPr>
        <p:spPr>
          <a:xfrm>
            <a:off x="2891351" y="3414356"/>
            <a:ext cx="12453968" cy="3172535"/>
          </a:xfrm>
          <a:prstGeom prst="rect">
            <a:avLst/>
          </a:prstGeom>
        </p:spPr>
        <p:txBody>
          <a:bodyPr wrap="square" lIns="0" tIns="0" rIns="0" bIns="0" rtlCol="0" anchor="t">
            <a:spAutoFit/>
          </a:bodyPr>
          <a:lstStyle/>
          <a:p>
            <a:pPr algn="ctr">
              <a:lnSpc>
                <a:spcPts val="13203"/>
              </a:lnSpc>
            </a:pPr>
            <a:r>
              <a:rPr lang="en-US" sz="7200" b="1" dirty="0">
                <a:latin typeface="Arial" panose="020B0604020202020204" pitchFamily="34" charset="0"/>
                <a:cs typeface="Arial" panose="020B0604020202020204" pitchFamily="34" charset="0"/>
              </a:rPr>
              <a:t>CẢM ƠN CÁC EM </a:t>
            </a:r>
          </a:p>
          <a:p>
            <a:pPr algn="ctr">
              <a:lnSpc>
                <a:spcPts val="13203"/>
              </a:lnSpc>
            </a:pPr>
            <a:r>
              <a:rPr lang="en-US" sz="7200" b="1" dirty="0">
                <a:latin typeface="Arial" panose="020B0604020202020204" pitchFamily="34" charset="0"/>
                <a:cs typeface="Arial" panose="020B0604020202020204" pitchFamily="34" charset="0"/>
              </a:rPr>
              <a:t>ĐÃ LẮNG NGHE BÀI GIẢNG!</a:t>
            </a:r>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33031">
            <a:off x="13569154" y="7506673"/>
            <a:ext cx="6186762" cy="350325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3276" y="-1990263"/>
            <a:ext cx="4707870" cy="607467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77653" y="2919810"/>
            <a:ext cx="2716263" cy="1164598"/>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15709" y="1047072"/>
            <a:ext cx="696955" cy="735040"/>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919530" y="5306533"/>
            <a:ext cx="576145" cy="607629"/>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280802" y="725113"/>
            <a:ext cx="1726395" cy="1378958"/>
          </a:xfrm>
          <a:prstGeom prst="rect">
            <a:avLst/>
          </a:prstGeom>
        </p:spPr>
      </p:pic>
      <p:sp>
        <p:nvSpPr>
          <p:cNvPr id="14" name="TextBox 8">
            <a:extLst>
              <a:ext uri="{FF2B5EF4-FFF2-40B4-BE49-F238E27FC236}">
                <a16:creationId xmlns:a16="http://schemas.microsoft.com/office/drawing/2014/main" id="{3EE26D01-472D-4BDB-AD27-60C43F78005F}"/>
              </a:ext>
            </a:extLst>
          </p:cNvPr>
          <p:cNvSpPr txBox="1"/>
          <p:nvPr/>
        </p:nvSpPr>
        <p:spPr>
          <a:xfrm>
            <a:off x="4432881" y="1943100"/>
            <a:ext cx="9422235" cy="4981172"/>
          </a:xfrm>
          <a:prstGeom prst="rect">
            <a:avLst/>
          </a:prstGeom>
        </p:spPr>
        <p:txBody>
          <a:bodyPr wrap="square" lIns="0" tIns="0" rIns="0" bIns="0" rtlCol="0" anchor="t">
            <a:spAutoFit/>
          </a:bodyPr>
          <a:lstStyle/>
          <a:p>
            <a:pPr marL="0" lvl="0" indent="0" algn="ctr">
              <a:lnSpc>
                <a:spcPct val="150000"/>
              </a:lnSpc>
              <a:spcBef>
                <a:spcPts val="5463"/>
              </a:spcBef>
            </a:pPr>
            <a:r>
              <a:rPr lang="en-US" sz="11500" b="1" u="none">
                <a:latin typeface="Arial" panose="020B0604020202020204" pitchFamily="34" charset="0"/>
                <a:cs typeface="Arial" panose="020B0604020202020204" pitchFamily="34" charset="0"/>
              </a:rPr>
              <a:t>BÀI 63</a:t>
            </a:r>
            <a:r>
              <a:rPr lang="en-US" sz="11500" b="1">
                <a:latin typeface="Arial" panose="020B0604020202020204" pitchFamily="34" charset="0"/>
                <a:cs typeface="Arial" panose="020B0604020202020204" pitchFamily="34" charset="0"/>
              </a:rPr>
              <a:t>: </a:t>
            </a:r>
            <a:r>
              <a:rPr lang="en-US" sz="11500" b="1" dirty="0">
                <a:latin typeface="Arial" panose="020B0604020202020204" pitchFamily="34" charset="0"/>
                <a:cs typeface="Arial" panose="020B0604020202020204" pitchFamily="34" charset="0"/>
              </a:rPr>
              <a:t>LUYỆN TẬP</a:t>
            </a:r>
            <a:endParaRPr lang="en-US" sz="11500" b="1" u="none" dirty="0">
              <a:latin typeface="Arial" panose="020B0604020202020204" pitchFamily="34" charset="0"/>
              <a:cs typeface="Arial" panose="020B0604020202020204" pitchFamily="34" charset="0"/>
            </a:endParaRPr>
          </a:p>
        </p:txBody>
      </p:sp>
      <p:pic>
        <p:nvPicPr>
          <p:cNvPr id="10" name="Picture 13">
            <a:extLst>
              <a:ext uri="{FF2B5EF4-FFF2-40B4-BE49-F238E27FC236}">
                <a16:creationId xmlns:a16="http://schemas.microsoft.com/office/drawing/2014/main" id="{1CD0EAFD-E2E9-4C7C-8DF4-740352C0D64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6364512"/>
            <a:ext cx="4038600" cy="3922489"/>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597391" y="-1396362"/>
            <a:ext cx="3936619" cy="3968112"/>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09503">
            <a:off x="-547876" y="8604060"/>
            <a:ext cx="3747437" cy="336588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6490" y="612045"/>
            <a:ext cx="3359358" cy="1154779"/>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96220">
            <a:off x="11041562" y="9474860"/>
            <a:ext cx="2716263" cy="1164598"/>
          </a:xfrm>
          <a:prstGeom prst="rect">
            <a:avLst/>
          </a:prstGeom>
        </p:spPr>
      </p:pic>
      <p:sp>
        <p:nvSpPr>
          <p:cNvPr id="16" name="TextBox 9">
            <a:extLst>
              <a:ext uri="{FF2B5EF4-FFF2-40B4-BE49-F238E27FC236}">
                <a16:creationId xmlns:a16="http://schemas.microsoft.com/office/drawing/2014/main" id="{083561A0-CD0C-47CC-93D5-D1985599BAE3}"/>
              </a:ext>
            </a:extLst>
          </p:cNvPr>
          <p:cNvSpPr txBox="1"/>
          <p:nvPr/>
        </p:nvSpPr>
        <p:spPr>
          <a:xfrm>
            <a:off x="4219575" y="883503"/>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LUYỆN TẬP</a:t>
            </a:r>
          </a:p>
        </p:txBody>
      </p:sp>
      <p:sp>
        <p:nvSpPr>
          <p:cNvPr id="17" name="TextBox 16">
            <a:extLst>
              <a:ext uri="{FF2B5EF4-FFF2-40B4-BE49-F238E27FC236}">
                <a16:creationId xmlns:a16="http://schemas.microsoft.com/office/drawing/2014/main" id="{A8AC51C9-7119-4D52-B205-DD52DA42FE63}"/>
              </a:ext>
            </a:extLst>
          </p:cNvPr>
          <p:cNvSpPr txBox="1"/>
          <p:nvPr/>
        </p:nvSpPr>
        <p:spPr>
          <a:xfrm>
            <a:off x="2362744" y="1571746"/>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1: Thực hiện theo cặp</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195308D-B38B-4243-9BAA-FFCA4F14B0B8}"/>
              </a:ext>
            </a:extLst>
          </p:cNvPr>
          <p:cNvSpPr txBox="1"/>
          <p:nvPr/>
        </p:nvSpPr>
        <p:spPr>
          <a:xfrm>
            <a:off x="1724160" y="2601255"/>
            <a:ext cx="14839679" cy="182492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a. Các em hãy tính kết quả các phép nhân sau và đổi vở với bạn cùng bàn để chữa bài (có thể sử dụng </a:t>
            </a:r>
            <a:r>
              <a:rPr lang="nl-NL" sz="4000" i="1" dirty="0">
                <a:latin typeface="Arial" panose="020B0604020202020204" pitchFamily="34" charset="0"/>
                <a:ea typeface="Arial" panose="020B0604020202020204" pitchFamily="34" charset="0"/>
                <a:cs typeface="Times New Roman" panose="02020603050405020304" pitchFamily="18" charset="0"/>
              </a:rPr>
              <a:t>Bảng chia 2</a:t>
            </a:r>
            <a:r>
              <a:rPr lang="nl-NL" sz="4000" dirty="0">
                <a:latin typeface="Arial" panose="020B0604020202020204" pitchFamily="34" charset="0"/>
                <a:ea typeface="Arial" panose="020B0604020202020204" pitchFamily="34" charset="0"/>
                <a:cs typeface="Times New Roman" panose="02020603050405020304" pitchFamily="18" charset="0"/>
              </a:rPr>
              <a:t>, </a:t>
            </a:r>
            <a:r>
              <a:rPr lang="nl-NL" sz="4000" i="1" dirty="0">
                <a:latin typeface="Arial" panose="020B0604020202020204" pitchFamily="34" charset="0"/>
                <a:ea typeface="Arial" panose="020B0604020202020204" pitchFamily="34" charset="0"/>
                <a:cs typeface="Times New Roman" panose="02020603050405020304" pitchFamily="18" charset="0"/>
              </a:rPr>
              <a:t>Bảng chia 5</a:t>
            </a:r>
            <a:r>
              <a:rPr lang="nl-NL" sz="4000" dirty="0">
                <a:latin typeface="Arial" panose="020B0604020202020204" pitchFamily="34" charset="0"/>
                <a:ea typeface="Arial" panose="020B060402020202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1CC7075A-244B-4F66-B6B6-30B7E6E099F0}"/>
              </a:ext>
            </a:extLst>
          </p:cNvPr>
          <p:cNvGrpSpPr/>
          <p:nvPr/>
        </p:nvGrpSpPr>
        <p:grpSpPr>
          <a:xfrm>
            <a:off x="1157969" y="4826357"/>
            <a:ext cx="4252231" cy="1130643"/>
            <a:chOff x="2210345" y="4760763"/>
            <a:chExt cx="4252231" cy="1130643"/>
          </a:xfrm>
        </p:grpSpPr>
        <p:sp>
          <p:nvSpPr>
            <p:cNvPr id="20" name="TextBox 8">
              <a:extLst>
                <a:ext uri="{FF2B5EF4-FFF2-40B4-BE49-F238E27FC236}">
                  <a16:creationId xmlns:a16="http://schemas.microsoft.com/office/drawing/2014/main" id="{34F5EBCE-45E9-4809-80AB-61D1663117E2}"/>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spc="600" dirty="0">
                  <a:latin typeface="Arial" panose="020B0604020202020204" pitchFamily="34" charset="0"/>
                  <a:cs typeface="Arial" panose="020B0604020202020204" pitchFamily="34" charset="0"/>
                </a:rPr>
                <a:t>2 : 2 =</a:t>
              </a:r>
            </a:p>
          </p:txBody>
        </p:sp>
        <p:sp>
          <p:nvSpPr>
            <p:cNvPr id="21" name="Rectangle 20">
              <a:extLst>
                <a:ext uri="{FF2B5EF4-FFF2-40B4-BE49-F238E27FC236}">
                  <a16:creationId xmlns:a16="http://schemas.microsoft.com/office/drawing/2014/main" id="{7A84A4C5-FC80-40DD-9D6C-D0FAE1592D07}"/>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a:t>
              </a:r>
            </a:p>
          </p:txBody>
        </p:sp>
      </p:grpSp>
      <p:grpSp>
        <p:nvGrpSpPr>
          <p:cNvPr id="22" name="Group 21">
            <a:extLst>
              <a:ext uri="{FF2B5EF4-FFF2-40B4-BE49-F238E27FC236}">
                <a16:creationId xmlns:a16="http://schemas.microsoft.com/office/drawing/2014/main" id="{0ED00F58-87F7-453A-94DE-23D6535B06F3}"/>
              </a:ext>
            </a:extLst>
          </p:cNvPr>
          <p:cNvGrpSpPr/>
          <p:nvPr/>
        </p:nvGrpSpPr>
        <p:grpSpPr>
          <a:xfrm>
            <a:off x="1157969" y="6111324"/>
            <a:ext cx="4252231" cy="1130643"/>
            <a:chOff x="2210345" y="4760763"/>
            <a:chExt cx="4252231" cy="1130643"/>
          </a:xfrm>
        </p:grpSpPr>
        <p:sp>
          <p:nvSpPr>
            <p:cNvPr id="23" name="TextBox 8">
              <a:extLst>
                <a:ext uri="{FF2B5EF4-FFF2-40B4-BE49-F238E27FC236}">
                  <a16:creationId xmlns:a16="http://schemas.microsoft.com/office/drawing/2014/main" id="{B1EA5017-A293-4FF5-B535-B3F0A80F9238}"/>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spc="600" dirty="0">
                  <a:latin typeface="Arial" panose="020B0604020202020204" pitchFamily="34" charset="0"/>
                  <a:cs typeface="Arial" panose="020B0604020202020204" pitchFamily="34" charset="0"/>
                </a:rPr>
                <a:t>5 : 5 = </a:t>
              </a:r>
            </a:p>
          </p:txBody>
        </p:sp>
        <p:sp>
          <p:nvSpPr>
            <p:cNvPr id="24" name="Rectangle 23">
              <a:extLst>
                <a:ext uri="{FF2B5EF4-FFF2-40B4-BE49-F238E27FC236}">
                  <a16:creationId xmlns:a16="http://schemas.microsoft.com/office/drawing/2014/main" id="{477D8F49-02DC-49CE-866D-DFBEC052C248}"/>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25" name="Group 24">
            <a:extLst>
              <a:ext uri="{FF2B5EF4-FFF2-40B4-BE49-F238E27FC236}">
                <a16:creationId xmlns:a16="http://schemas.microsoft.com/office/drawing/2014/main" id="{86742FE6-F563-4AA1-A0C4-91AED5F05754}"/>
              </a:ext>
            </a:extLst>
          </p:cNvPr>
          <p:cNvGrpSpPr/>
          <p:nvPr/>
        </p:nvGrpSpPr>
        <p:grpSpPr>
          <a:xfrm>
            <a:off x="1157969" y="7404793"/>
            <a:ext cx="4252231" cy="1130643"/>
            <a:chOff x="2210345" y="4760763"/>
            <a:chExt cx="4252231" cy="1130643"/>
          </a:xfrm>
        </p:grpSpPr>
        <p:sp>
          <p:nvSpPr>
            <p:cNvPr id="26" name="TextBox 8">
              <a:extLst>
                <a:ext uri="{FF2B5EF4-FFF2-40B4-BE49-F238E27FC236}">
                  <a16:creationId xmlns:a16="http://schemas.microsoft.com/office/drawing/2014/main" id="{CB187044-A8EF-4556-8263-4739183F11BB}"/>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spc="600" dirty="0">
                  <a:latin typeface="Arial" panose="020B0604020202020204" pitchFamily="34" charset="0"/>
                  <a:cs typeface="Arial" panose="020B0604020202020204" pitchFamily="34" charset="0"/>
                </a:rPr>
                <a:t>4 : 2 =</a:t>
              </a:r>
            </a:p>
          </p:txBody>
        </p:sp>
        <p:sp>
          <p:nvSpPr>
            <p:cNvPr id="27" name="Rectangle 26">
              <a:extLst>
                <a:ext uri="{FF2B5EF4-FFF2-40B4-BE49-F238E27FC236}">
                  <a16:creationId xmlns:a16="http://schemas.microsoft.com/office/drawing/2014/main" id="{DFA8A4D6-61C1-4E7E-9D81-6372D053E817}"/>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28" name="Group 27">
            <a:extLst>
              <a:ext uri="{FF2B5EF4-FFF2-40B4-BE49-F238E27FC236}">
                <a16:creationId xmlns:a16="http://schemas.microsoft.com/office/drawing/2014/main" id="{DB314333-BB5A-44ED-8824-C4C8C6B4E157}"/>
              </a:ext>
            </a:extLst>
          </p:cNvPr>
          <p:cNvGrpSpPr/>
          <p:nvPr/>
        </p:nvGrpSpPr>
        <p:grpSpPr>
          <a:xfrm>
            <a:off x="6720569" y="4788257"/>
            <a:ext cx="4252231" cy="1130643"/>
            <a:chOff x="2210345" y="4760763"/>
            <a:chExt cx="4252231" cy="1130643"/>
          </a:xfrm>
        </p:grpSpPr>
        <p:sp>
          <p:nvSpPr>
            <p:cNvPr id="29" name="TextBox 8">
              <a:extLst>
                <a:ext uri="{FF2B5EF4-FFF2-40B4-BE49-F238E27FC236}">
                  <a16:creationId xmlns:a16="http://schemas.microsoft.com/office/drawing/2014/main" id="{C465C535-0846-4F85-B2DB-6EE832C22458}"/>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20</a:t>
              </a:r>
              <a:r>
                <a:rPr lang="en-US" sz="5400" b="1" spc="600" dirty="0">
                  <a:latin typeface="Arial" panose="020B0604020202020204" pitchFamily="34" charset="0"/>
                  <a:cs typeface="Arial" panose="020B0604020202020204" pitchFamily="34" charset="0"/>
                </a:rPr>
                <a:t> : 2 =</a:t>
              </a:r>
            </a:p>
          </p:txBody>
        </p:sp>
        <p:sp>
          <p:nvSpPr>
            <p:cNvPr id="30" name="Rectangle 29">
              <a:extLst>
                <a:ext uri="{FF2B5EF4-FFF2-40B4-BE49-F238E27FC236}">
                  <a16:creationId xmlns:a16="http://schemas.microsoft.com/office/drawing/2014/main" id="{BDCD64B4-8433-4EC7-94D8-3E910B069E6E}"/>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31" name="Group 30">
            <a:extLst>
              <a:ext uri="{FF2B5EF4-FFF2-40B4-BE49-F238E27FC236}">
                <a16:creationId xmlns:a16="http://schemas.microsoft.com/office/drawing/2014/main" id="{26FC5BB8-5E0C-4366-8454-226230436E51}"/>
              </a:ext>
            </a:extLst>
          </p:cNvPr>
          <p:cNvGrpSpPr/>
          <p:nvPr/>
        </p:nvGrpSpPr>
        <p:grpSpPr>
          <a:xfrm>
            <a:off x="6720569" y="6073224"/>
            <a:ext cx="4252231" cy="1130643"/>
            <a:chOff x="2210345" y="4760763"/>
            <a:chExt cx="4252231" cy="1130643"/>
          </a:xfrm>
        </p:grpSpPr>
        <p:sp>
          <p:nvSpPr>
            <p:cNvPr id="32" name="TextBox 8">
              <a:extLst>
                <a:ext uri="{FF2B5EF4-FFF2-40B4-BE49-F238E27FC236}">
                  <a16:creationId xmlns:a16="http://schemas.microsoft.com/office/drawing/2014/main" id="{3DBF37CF-00C9-4EEA-8131-B5F0AA3493E2}"/>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50</a:t>
              </a:r>
              <a:r>
                <a:rPr lang="en-US" sz="5400" b="1" spc="600" dirty="0">
                  <a:latin typeface="Arial" panose="020B0604020202020204" pitchFamily="34" charset="0"/>
                  <a:cs typeface="Arial" panose="020B0604020202020204" pitchFamily="34" charset="0"/>
                </a:rPr>
                <a:t> : 5 =</a:t>
              </a:r>
            </a:p>
          </p:txBody>
        </p:sp>
        <p:sp>
          <p:nvSpPr>
            <p:cNvPr id="33" name="Rectangle 32">
              <a:extLst>
                <a:ext uri="{FF2B5EF4-FFF2-40B4-BE49-F238E27FC236}">
                  <a16:creationId xmlns:a16="http://schemas.microsoft.com/office/drawing/2014/main" id="{6C2B40E3-6ADA-418B-A4C6-65A16417F619}"/>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34" name="Group 33">
            <a:extLst>
              <a:ext uri="{FF2B5EF4-FFF2-40B4-BE49-F238E27FC236}">
                <a16:creationId xmlns:a16="http://schemas.microsoft.com/office/drawing/2014/main" id="{F9E28297-C2A9-43AB-9F62-AB2791B52249}"/>
              </a:ext>
            </a:extLst>
          </p:cNvPr>
          <p:cNvGrpSpPr/>
          <p:nvPr/>
        </p:nvGrpSpPr>
        <p:grpSpPr>
          <a:xfrm>
            <a:off x="6715945" y="7429399"/>
            <a:ext cx="4252231" cy="1130643"/>
            <a:chOff x="2210345" y="4760763"/>
            <a:chExt cx="4252231" cy="1130643"/>
          </a:xfrm>
        </p:grpSpPr>
        <p:sp>
          <p:nvSpPr>
            <p:cNvPr id="35" name="TextBox 8">
              <a:extLst>
                <a:ext uri="{FF2B5EF4-FFF2-40B4-BE49-F238E27FC236}">
                  <a16:creationId xmlns:a16="http://schemas.microsoft.com/office/drawing/2014/main" id="{4110E662-270C-47FB-BCEC-01C9D29CBA5A}"/>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25</a:t>
              </a:r>
              <a:r>
                <a:rPr lang="en-US" sz="5400" b="1" spc="600" dirty="0">
                  <a:latin typeface="Arial" panose="020B0604020202020204" pitchFamily="34" charset="0"/>
                  <a:cs typeface="Arial" panose="020B0604020202020204" pitchFamily="34" charset="0"/>
                </a:rPr>
                <a:t> : 5 =</a:t>
              </a:r>
            </a:p>
          </p:txBody>
        </p:sp>
        <p:sp>
          <p:nvSpPr>
            <p:cNvPr id="36" name="Rectangle 35">
              <a:extLst>
                <a:ext uri="{FF2B5EF4-FFF2-40B4-BE49-F238E27FC236}">
                  <a16:creationId xmlns:a16="http://schemas.microsoft.com/office/drawing/2014/main" id="{0A717EBB-64BB-4B3F-B748-84F67274D7F3}"/>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37" name="Group 36">
            <a:extLst>
              <a:ext uri="{FF2B5EF4-FFF2-40B4-BE49-F238E27FC236}">
                <a16:creationId xmlns:a16="http://schemas.microsoft.com/office/drawing/2014/main" id="{E8710A80-9469-43FC-9FFA-97BBF5825DE3}"/>
              </a:ext>
            </a:extLst>
          </p:cNvPr>
          <p:cNvGrpSpPr/>
          <p:nvPr/>
        </p:nvGrpSpPr>
        <p:grpSpPr>
          <a:xfrm>
            <a:off x="12344400" y="4792603"/>
            <a:ext cx="4252231" cy="1130643"/>
            <a:chOff x="2210345" y="4760763"/>
            <a:chExt cx="4252231" cy="1130643"/>
          </a:xfrm>
        </p:grpSpPr>
        <p:sp>
          <p:nvSpPr>
            <p:cNvPr id="38" name="TextBox 8">
              <a:extLst>
                <a:ext uri="{FF2B5EF4-FFF2-40B4-BE49-F238E27FC236}">
                  <a16:creationId xmlns:a16="http://schemas.microsoft.com/office/drawing/2014/main" id="{3581E519-DB12-4648-B05D-208BFF67E6E0}"/>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18</a:t>
              </a:r>
              <a:r>
                <a:rPr lang="en-US" sz="5400" b="1" spc="600" dirty="0">
                  <a:latin typeface="Arial" panose="020B0604020202020204" pitchFamily="34" charset="0"/>
                  <a:cs typeface="Arial" panose="020B0604020202020204" pitchFamily="34" charset="0"/>
                </a:rPr>
                <a:t> : 2 =</a:t>
              </a:r>
            </a:p>
          </p:txBody>
        </p:sp>
        <p:sp>
          <p:nvSpPr>
            <p:cNvPr id="39" name="Rectangle 38">
              <a:extLst>
                <a:ext uri="{FF2B5EF4-FFF2-40B4-BE49-F238E27FC236}">
                  <a16:creationId xmlns:a16="http://schemas.microsoft.com/office/drawing/2014/main" id="{B0F18C1A-4B3F-456D-9A36-4499B12F266F}"/>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40" name="Group 39">
            <a:extLst>
              <a:ext uri="{FF2B5EF4-FFF2-40B4-BE49-F238E27FC236}">
                <a16:creationId xmlns:a16="http://schemas.microsoft.com/office/drawing/2014/main" id="{348245DF-BB91-4701-A573-3D400D12227C}"/>
              </a:ext>
            </a:extLst>
          </p:cNvPr>
          <p:cNvGrpSpPr/>
          <p:nvPr/>
        </p:nvGrpSpPr>
        <p:grpSpPr>
          <a:xfrm>
            <a:off x="12344401" y="6121093"/>
            <a:ext cx="4252231" cy="1130643"/>
            <a:chOff x="2210345" y="4760763"/>
            <a:chExt cx="4252231" cy="1130643"/>
          </a:xfrm>
        </p:grpSpPr>
        <p:sp>
          <p:nvSpPr>
            <p:cNvPr id="41" name="TextBox 8">
              <a:extLst>
                <a:ext uri="{FF2B5EF4-FFF2-40B4-BE49-F238E27FC236}">
                  <a16:creationId xmlns:a16="http://schemas.microsoft.com/office/drawing/2014/main" id="{FA8AB478-85A7-45E0-A15F-C2B916EE16F1}"/>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35</a:t>
              </a:r>
              <a:r>
                <a:rPr lang="en-US" sz="5400" b="1" spc="600" dirty="0">
                  <a:latin typeface="Arial" panose="020B0604020202020204" pitchFamily="34" charset="0"/>
                  <a:cs typeface="Arial" panose="020B0604020202020204" pitchFamily="34" charset="0"/>
                </a:rPr>
                <a:t> : 5 =</a:t>
              </a:r>
            </a:p>
          </p:txBody>
        </p:sp>
        <p:sp>
          <p:nvSpPr>
            <p:cNvPr id="42" name="Rectangle 41">
              <a:extLst>
                <a:ext uri="{FF2B5EF4-FFF2-40B4-BE49-F238E27FC236}">
                  <a16:creationId xmlns:a16="http://schemas.microsoft.com/office/drawing/2014/main" id="{988371A9-AE2E-459B-A44E-C97E64EB0589}"/>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grpSp>
        <p:nvGrpSpPr>
          <p:cNvPr id="43" name="Group 42">
            <a:extLst>
              <a:ext uri="{FF2B5EF4-FFF2-40B4-BE49-F238E27FC236}">
                <a16:creationId xmlns:a16="http://schemas.microsoft.com/office/drawing/2014/main" id="{20F86F04-6587-496B-B178-F0D07334E7CD}"/>
              </a:ext>
            </a:extLst>
          </p:cNvPr>
          <p:cNvGrpSpPr/>
          <p:nvPr/>
        </p:nvGrpSpPr>
        <p:grpSpPr>
          <a:xfrm>
            <a:off x="12344401" y="7406060"/>
            <a:ext cx="4252231" cy="1130643"/>
            <a:chOff x="2210345" y="4760763"/>
            <a:chExt cx="4252231" cy="1130643"/>
          </a:xfrm>
        </p:grpSpPr>
        <p:sp>
          <p:nvSpPr>
            <p:cNvPr id="44" name="TextBox 8">
              <a:extLst>
                <a:ext uri="{FF2B5EF4-FFF2-40B4-BE49-F238E27FC236}">
                  <a16:creationId xmlns:a16="http://schemas.microsoft.com/office/drawing/2014/main" id="{A7270D48-E5AC-4393-8058-7E220853875E}"/>
                </a:ext>
              </a:extLst>
            </p:cNvPr>
            <p:cNvSpPr txBox="1"/>
            <p:nvPr/>
          </p:nvSpPr>
          <p:spPr>
            <a:xfrm>
              <a:off x="2210345" y="4760763"/>
              <a:ext cx="2971256" cy="1092543"/>
            </a:xfrm>
            <a:prstGeom prst="rect">
              <a:avLst/>
            </a:prstGeom>
          </p:spPr>
          <p:txBody>
            <a:bodyPr wrap="square" lIns="0" tIns="0" rIns="0" bIns="0" rtlCol="0" anchor="t">
              <a:spAutoFit/>
            </a:bodyPr>
            <a:lstStyle/>
            <a:p>
              <a:pPr algn="ctr">
                <a:lnSpc>
                  <a:spcPct val="150000"/>
                </a:lnSpc>
              </a:pPr>
              <a:r>
                <a:rPr lang="en-US" sz="5400" b="1" dirty="0">
                  <a:latin typeface="Arial" panose="020B0604020202020204" pitchFamily="34" charset="0"/>
                  <a:cs typeface="Arial" panose="020B0604020202020204" pitchFamily="34" charset="0"/>
                </a:rPr>
                <a:t>45</a:t>
              </a:r>
              <a:r>
                <a:rPr lang="en-US" sz="5400" b="1" spc="600" dirty="0">
                  <a:latin typeface="Arial" panose="020B0604020202020204" pitchFamily="34" charset="0"/>
                  <a:cs typeface="Arial" panose="020B0604020202020204" pitchFamily="34" charset="0"/>
                </a:rPr>
                <a:t> : 5 =</a:t>
              </a:r>
            </a:p>
          </p:txBody>
        </p:sp>
        <p:sp>
          <p:nvSpPr>
            <p:cNvPr id="45" name="Rectangle 44">
              <a:extLst>
                <a:ext uri="{FF2B5EF4-FFF2-40B4-BE49-F238E27FC236}">
                  <a16:creationId xmlns:a16="http://schemas.microsoft.com/office/drawing/2014/main" id="{B229FB29-F69E-4427-933C-49105117E547}"/>
                </a:ext>
              </a:extLst>
            </p:cNvPr>
            <p:cNvSpPr/>
            <p:nvPr/>
          </p:nvSpPr>
          <p:spPr>
            <a:xfrm>
              <a:off x="5181601" y="4905333"/>
              <a:ext cx="1280975" cy="9860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600" dirty="0">
                  <a:solidFill>
                    <a:schemeClr val="tx1"/>
                  </a:solidFill>
                  <a:latin typeface="Arial" panose="020B0604020202020204" pitchFamily="34" charset="0"/>
                  <a:cs typeface="Arial" panose="020B0604020202020204" pitchFamily="34" charset="0"/>
                </a:rPr>
                <a:t>?</a:t>
              </a:r>
            </a:p>
          </p:txBody>
        </p:sp>
      </p:grpSp>
      <p:sp>
        <p:nvSpPr>
          <p:cNvPr id="55" name="Rectangle 54">
            <a:extLst>
              <a:ext uri="{FF2B5EF4-FFF2-40B4-BE49-F238E27FC236}">
                <a16:creationId xmlns:a16="http://schemas.microsoft.com/office/drawing/2014/main" id="{7FD539CA-E150-453E-BD1A-DA5BCEBB397B}"/>
              </a:ext>
            </a:extLst>
          </p:cNvPr>
          <p:cNvSpPr/>
          <p:nvPr/>
        </p:nvSpPr>
        <p:spPr>
          <a:xfrm>
            <a:off x="4129224" y="4970927"/>
            <a:ext cx="1280975" cy="986073"/>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a:t>
            </a:r>
          </a:p>
        </p:txBody>
      </p:sp>
      <p:sp>
        <p:nvSpPr>
          <p:cNvPr id="56" name="Rectangle 55">
            <a:extLst>
              <a:ext uri="{FF2B5EF4-FFF2-40B4-BE49-F238E27FC236}">
                <a16:creationId xmlns:a16="http://schemas.microsoft.com/office/drawing/2014/main" id="{34CE1D6A-35AB-43B6-910C-3F4276B3BFF5}"/>
              </a:ext>
            </a:extLst>
          </p:cNvPr>
          <p:cNvSpPr/>
          <p:nvPr/>
        </p:nvSpPr>
        <p:spPr>
          <a:xfrm>
            <a:off x="4128682" y="6226296"/>
            <a:ext cx="1280975" cy="1010215"/>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a:t>
            </a:r>
          </a:p>
        </p:txBody>
      </p:sp>
      <p:sp>
        <p:nvSpPr>
          <p:cNvPr id="57" name="Rectangle 56">
            <a:extLst>
              <a:ext uri="{FF2B5EF4-FFF2-40B4-BE49-F238E27FC236}">
                <a16:creationId xmlns:a16="http://schemas.microsoft.com/office/drawing/2014/main" id="{48B0308C-B7A5-41D7-8C9E-8551981BB679}"/>
              </a:ext>
            </a:extLst>
          </p:cNvPr>
          <p:cNvSpPr/>
          <p:nvPr/>
        </p:nvSpPr>
        <p:spPr>
          <a:xfrm>
            <a:off x="4124601" y="7549589"/>
            <a:ext cx="1280975" cy="986073"/>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2</a:t>
            </a:r>
          </a:p>
        </p:txBody>
      </p:sp>
      <p:sp>
        <p:nvSpPr>
          <p:cNvPr id="58" name="Rectangle 57">
            <a:extLst>
              <a:ext uri="{FF2B5EF4-FFF2-40B4-BE49-F238E27FC236}">
                <a16:creationId xmlns:a16="http://schemas.microsoft.com/office/drawing/2014/main" id="{3EEAFAFB-0AC4-42FC-AE16-02B73AD16C2A}"/>
              </a:ext>
            </a:extLst>
          </p:cNvPr>
          <p:cNvSpPr/>
          <p:nvPr/>
        </p:nvSpPr>
        <p:spPr>
          <a:xfrm>
            <a:off x="9691824" y="4927737"/>
            <a:ext cx="1280975" cy="1010214"/>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10</a:t>
            </a:r>
          </a:p>
        </p:txBody>
      </p:sp>
      <p:sp>
        <p:nvSpPr>
          <p:cNvPr id="59" name="Rectangle 58">
            <a:extLst>
              <a:ext uri="{FF2B5EF4-FFF2-40B4-BE49-F238E27FC236}">
                <a16:creationId xmlns:a16="http://schemas.microsoft.com/office/drawing/2014/main" id="{7E42590B-538A-4CAB-A1CE-63474126366B}"/>
              </a:ext>
            </a:extLst>
          </p:cNvPr>
          <p:cNvSpPr/>
          <p:nvPr/>
        </p:nvSpPr>
        <p:spPr>
          <a:xfrm>
            <a:off x="9691823" y="6201583"/>
            <a:ext cx="1280975" cy="1010214"/>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10</a:t>
            </a:r>
          </a:p>
        </p:txBody>
      </p:sp>
      <p:sp>
        <p:nvSpPr>
          <p:cNvPr id="60" name="Rectangle 59">
            <a:extLst>
              <a:ext uri="{FF2B5EF4-FFF2-40B4-BE49-F238E27FC236}">
                <a16:creationId xmlns:a16="http://schemas.microsoft.com/office/drawing/2014/main" id="{EAF8FCA5-AFA2-4C6D-93C8-654B7528F000}"/>
              </a:ext>
            </a:extLst>
          </p:cNvPr>
          <p:cNvSpPr/>
          <p:nvPr/>
        </p:nvSpPr>
        <p:spPr>
          <a:xfrm>
            <a:off x="15315656" y="6255573"/>
            <a:ext cx="1280975" cy="1010214"/>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7</a:t>
            </a:r>
          </a:p>
        </p:txBody>
      </p:sp>
      <p:sp>
        <p:nvSpPr>
          <p:cNvPr id="61" name="Rectangle 60">
            <a:extLst>
              <a:ext uri="{FF2B5EF4-FFF2-40B4-BE49-F238E27FC236}">
                <a16:creationId xmlns:a16="http://schemas.microsoft.com/office/drawing/2014/main" id="{49EC233F-E10D-4733-8403-65AF299996F2}"/>
              </a:ext>
            </a:extLst>
          </p:cNvPr>
          <p:cNvSpPr/>
          <p:nvPr/>
        </p:nvSpPr>
        <p:spPr>
          <a:xfrm>
            <a:off x="15315656" y="7550721"/>
            <a:ext cx="1280975" cy="986073"/>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9</a:t>
            </a:r>
          </a:p>
        </p:txBody>
      </p:sp>
      <p:sp>
        <p:nvSpPr>
          <p:cNvPr id="62" name="Rectangle 61">
            <a:extLst>
              <a:ext uri="{FF2B5EF4-FFF2-40B4-BE49-F238E27FC236}">
                <a16:creationId xmlns:a16="http://schemas.microsoft.com/office/drawing/2014/main" id="{E8537E84-FF66-4BE8-9672-83B7FBBA55C9}"/>
              </a:ext>
            </a:extLst>
          </p:cNvPr>
          <p:cNvSpPr/>
          <p:nvPr/>
        </p:nvSpPr>
        <p:spPr>
          <a:xfrm>
            <a:off x="9687201" y="7562286"/>
            <a:ext cx="1280975" cy="1010214"/>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5</a:t>
            </a:r>
          </a:p>
        </p:txBody>
      </p:sp>
      <p:sp>
        <p:nvSpPr>
          <p:cNvPr id="63" name="Rectangle 62">
            <a:extLst>
              <a:ext uri="{FF2B5EF4-FFF2-40B4-BE49-F238E27FC236}">
                <a16:creationId xmlns:a16="http://schemas.microsoft.com/office/drawing/2014/main" id="{D5E1A8D5-F570-433A-B3D6-081B68E26DB8}"/>
              </a:ext>
            </a:extLst>
          </p:cNvPr>
          <p:cNvSpPr/>
          <p:nvPr/>
        </p:nvSpPr>
        <p:spPr>
          <a:xfrm>
            <a:off x="15315656" y="4937174"/>
            <a:ext cx="1280975" cy="990946"/>
          </a:xfrm>
          <a:prstGeom prst="rect">
            <a:avLst/>
          </a:prstGeom>
          <a:solidFill>
            <a:srgbClr val="F8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 panose="020B0604020202020204" pitchFamily="34" charset="0"/>
                <a:cs typeface="Arial" panose="020B0604020202020204" pitchFamily="34" charset="0"/>
              </a:rPr>
              <a:t>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arn(inVertical)">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arn(inVertical)">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500"/>
                                        <p:tgtEl>
                                          <p:spTgt spid="5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6935" y="8443397"/>
            <a:ext cx="19921870" cy="1218879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495145" y="-1408397"/>
            <a:ext cx="7206474" cy="5891292"/>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631859" flipV="1">
            <a:off x="-773171" y="491600"/>
            <a:ext cx="3241330" cy="1389720"/>
          </a:xfrm>
          <a:prstGeom prst="rect">
            <a:avLst/>
          </a:prstGeom>
        </p:spPr>
      </p:pic>
      <p:sp>
        <p:nvSpPr>
          <p:cNvPr id="15" name="TextBox 14">
            <a:extLst>
              <a:ext uri="{FF2B5EF4-FFF2-40B4-BE49-F238E27FC236}">
                <a16:creationId xmlns:a16="http://schemas.microsoft.com/office/drawing/2014/main" id="{6CE7D379-876C-4C3E-9C80-49BF95470D15}"/>
              </a:ext>
            </a:extLst>
          </p:cNvPr>
          <p:cNvSpPr txBox="1"/>
          <p:nvPr/>
        </p:nvSpPr>
        <p:spPr>
          <a:xfrm>
            <a:off x="2347980" y="888561"/>
            <a:ext cx="13592040" cy="1824923"/>
          </a:xfrm>
          <a:prstGeom prst="rect">
            <a:avLst/>
          </a:prstGeom>
          <a:noFill/>
        </p:spPr>
        <p:txBody>
          <a:bodyPr wrap="square">
            <a:spAutoFit/>
          </a:bodyPr>
          <a:lstStyle/>
          <a:p>
            <a:pPr algn="ctr">
              <a:lnSpc>
                <a:spcPct val="150000"/>
              </a:lnSpc>
              <a:spcAft>
                <a:spcPts val="1000"/>
              </a:spcAft>
            </a:pPr>
            <a:r>
              <a:rPr lang="nl-NL" sz="4000" dirty="0">
                <a:latin typeface="Arial" panose="020B0604020202020204" pitchFamily="34" charset="0"/>
                <a:ea typeface="Arial" panose="020B0604020202020204" pitchFamily="34" charset="0"/>
                <a:cs typeface="Times New Roman" panose="02020603050405020304" pitchFamily="18" charset="0"/>
              </a:rPr>
              <a:t>b. Các em hãy chọn một phép tính ở phần a và nói cho bạn nghe đâu là số bị chia, số chia và thương</a:t>
            </a:r>
            <a:endParaRPr lang="vi-VN"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C25EDBFF-E272-4963-9135-BD9E2B66CE6C}"/>
              </a:ext>
            </a:extLst>
          </p:cNvPr>
          <p:cNvGrpSpPr/>
          <p:nvPr/>
        </p:nvGrpSpPr>
        <p:grpSpPr>
          <a:xfrm>
            <a:off x="7498751" y="2912888"/>
            <a:ext cx="3290497" cy="1505402"/>
            <a:chOff x="2105974" y="3247982"/>
            <a:chExt cx="3290497" cy="1505402"/>
          </a:xfrm>
        </p:grpSpPr>
        <p:pic>
          <p:nvPicPr>
            <p:cNvPr id="16" name="Picture 4">
              <a:extLst>
                <a:ext uri="{FF2B5EF4-FFF2-40B4-BE49-F238E27FC236}">
                  <a16:creationId xmlns:a16="http://schemas.microsoft.com/office/drawing/2014/main" id="{86BE70B3-E56C-45E2-B6E2-9C7B807B3B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05974" y="3247982"/>
              <a:ext cx="3290497" cy="1505402"/>
            </a:xfrm>
            <a:prstGeom prst="rect">
              <a:avLst/>
            </a:prstGeom>
          </p:spPr>
        </p:pic>
        <p:sp>
          <p:nvSpPr>
            <p:cNvPr id="17" name="TextBox 5">
              <a:extLst>
                <a:ext uri="{FF2B5EF4-FFF2-40B4-BE49-F238E27FC236}">
                  <a16:creationId xmlns:a16="http://schemas.microsoft.com/office/drawing/2014/main" id="{141D7A25-0A07-4A96-9541-0308435899B4}"/>
                </a:ext>
              </a:extLst>
            </p:cNvPr>
            <p:cNvSpPr txBox="1"/>
            <p:nvPr/>
          </p:nvSpPr>
          <p:spPr>
            <a:xfrm>
              <a:off x="2245351" y="3763342"/>
              <a:ext cx="3011741" cy="474682"/>
            </a:xfrm>
            <a:prstGeom prst="rect">
              <a:avLst/>
            </a:prstGeom>
          </p:spPr>
          <p:txBody>
            <a:bodyPr lIns="0" tIns="0" rIns="0" bIns="0" rtlCol="0" anchor="t">
              <a:spAutoFit/>
            </a:bodyPr>
            <a:lstStyle/>
            <a:p>
              <a:pPr algn="ctr">
                <a:lnSpc>
                  <a:spcPts val="3600"/>
                </a:lnSpc>
              </a:pPr>
              <a:r>
                <a:rPr lang="en-US" sz="4400" b="1" dirty="0" err="1">
                  <a:solidFill>
                    <a:srgbClr val="2A2A2A"/>
                  </a:solidFill>
                  <a:latin typeface="Arial" panose="020B0604020202020204" pitchFamily="34" charset="0"/>
                  <a:cs typeface="Arial" panose="020B0604020202020204" pitchFamily="34" charset="0"/>
                </a:rPr>
                <a:t>Ví</a:t>
              </a:r>
              <a:r>
                <a:rPr lang="en-US" sz="4400" b="1" dirty="0">
                  <a:solidFill>
                    <a:srgbClr val="2A2A2A"/>
                  </a:solidFill>
                  <a:latin typeface="Arial" panose="020B0604020202020204" pitchFamily="34" charset="0"/>
                  <a:cs typeface="Arial" panose="020B0604020202020204" pitchFamily="34" charset="0"/>
                </a:rPr>
                <a:t> </a:t>
              </a:r>
              <a:r>
                <a:rPr lang="en-US" sz="4400" b="1" dirty="0" err="1">
                  <a:solidFill>
                    <a:srgbClr val="2A2A2A"/>
                  </a:solidFill>
                  <a:latin typeface="Arial" panose="020B0604020202020204" pitchFamily="34" charset="0"/>
                  <a:cs typeface="Arial" panose="020B0604020202020204" pitchFamily="34" charset="0"/>
                </a:rPr>
                <a:t>dụ</a:t>
              </a:r>
              <a:endParaRPr lang="en-US" sz="4400" b="1" dirty="0">
                <a:solidFill>
                  <a:srgbClr val="2A2A2A"/>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0DE5C0AD-F44B-4793-9FEE-FB54705DB0F6}"/>
              </a:ext>
            </a:extLst>
          </p:cNvPr>
          <p:cNvGrpSpPr/>
          <p:nvPr/>
        </p:nvGrpSpPr>
        <p:grpSpPr>
          <a:xfrm>
            <a:off x="6959544" y="5153004"/>
            <a:ext cx="457200" cy="1780712"/>
            <a:chOff x="9296400" y="5753100"/>
            <a:chExt cx="457200" cy="1780712"/>
          </a:xfrm>
        </p:grpSpPr>
        <p:sp>
          <p:nvSpPr>
            <p:cNvPr id="20" name="Flowchart: Connector 19">
              <a:extLst>
                <a:ext uri="{FF2B5EF4-FFF2-40B4-BE49-F238E27FC236}">
                  <a16:creationId xmlns:a16="http://schemas.microsoft.com/office/drawing/2014/main" id="{2DFC90AA-EB9E-4317-A56F-A50B3654FF2C}"/>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7B2BD154-09FC-471E-9F86-0CCDB03B4874}"/>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4E018D1-EED2-4A16-82F5-6821A201B113}"/>
              </a:ext>
            </a:extLst>
          </p:cNvPr>
          <p:cNvGrpSpPr/>
          <p:nvPr/>
        </p:nvGrpSpPr>
        <p:grpSpPr>
          <a:xfrm>
            <a:off x="11683944" y="5381604"/>
            <a:ext cx="2286000" cy="1354135"/>
            <a:chOff x="5791200" y="6210300"/>
            <a:chExt cx="2286000" cy="1354135"/>
          </a:xfrm>
        </p:grpSpPr>
        <p:sp>
          <p:nvSpPr>
            <p:cNvPr id="23" name="Flowchart: Terminator 22">
              <a:extLst>
                <a:ext uri="{FF2B5EF4-FFF2-40B4-BE49-F238E27FC236}">
                  <a16:creationId xmlns:a16="http://schemas.microsoft.com/office/drawing/2014/main" id="{508A431C-03A7-44FB-A1AC-0034ADEDD7EF}"/>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Flowchart: Terminator 23">
              <a:extLst>
                <a:ext uri="{FF2B5EF4-FFF2-40B4-BE49-F238E27FC236}">
                  <a16:creationId xmlns:a16="http://schemas.microsoft.com/office/drawing/2014/main" id="{220E37A4-02AE-4CED-88FA-C95FE6B4DBA2}"/>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5" name="Callout: Up Arrow 24">
            <a:extLst>
              <a:ext uri="{FF2B5EF4-FFF2-40B4-BE49-F238E27FC236}">
                <a16:creationId xmlns:a16="http://schemas.microsoft.com/office/drawing/2014/main" id="{9024DCEE-AF58-4D04-86D2-B1FE006345C3}"/>
              </a:ext>
            </a:extLst>
          </p:cNvPr>
          <p:cNvSpPr/>
          <p:nvPr/>
        </p:nvSpPr>
        <p:spPr>
          <a:xfrm>
            <a:off x="1534549" y="7734300"/>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id="{48238EB2-7290-4F7D-AFD0-07E19930CD06}"/>
              </a:ext>
            </a:extLst>
          </p:cNvPr>
          <p:cNvSpPr/>
          <p:nvPr/>
        </p:nvSpPr>
        <p:spPr>
          <a:xfrm>
            <a:off x="7482671" y="7671303"/>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7" name="Callout: Up Arrow 26">
            <a:extLst>
              <a:ext uri="{FF2B5EF4-FFF2-40B4-BE49-F238E27FC236}">
                <a16:creationId xmlns:a16="http://schemas.microsoft.com/office/drawing/2014/main" id="{28AAC178-33D9-4F98-857E-733C197AC899}"/>
              </a:ext>
            </a:extLst>
          </p:cNvPr>
          <p:cNvSpPr/>
          <p:nvPr/>
        </p:nvSpPr>
        <p:spPr>
          <a:xfrm>
            <a:off x="13792200" y="7690673"/>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10">
            <a:extLst>
              <a:ext uri="{FF2B5EF4-FFF2-40B4-BE49-F238E27FC236}">
                <a16:creationId xmlns:a16="http://schemas.microsoft.com/office/drawing/2014/main" id="{FF97A886-0A57-4322-9527-961B4624C9E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04802" y="4563135"/>
            <a:ext cx="2229827" cy="2854178"/>
          </a:xfrm>
          <a:prstGeom prst="rect">
            <a:avLst/>
          </a:prstGeom>
        </p:spPr>
      </p:pic>
      <p:grpSp>
        <p:nvGrpSpPr>
          <p:cNvPr id="40" name="Group 39">
            <a:extLst>
              <a:ext uri="{FF2B5EF4-FFF2-40B4-BE49-F238E27FC236}">
                <a16:creationId xmlns:a16="http://schemas.microsoft.com/office/drawing/2014/main" id="{0456A67D-B865-4343-B58E-D2303B362B15}"/>
              </a:ext>
            </a:extLst>
          </p:cNvPr>
          <p:cNvGrpSpPr/>
          <p:nvPr/>
        </p:nvGrpSpPr>
        <p:grpSpPr>
          <a:xfrm>
            <a:off x="1447078" y="4739445"/>
            <a:ext cx="4284288" cy="2867381"/>
            <a:chOff x="1447078" y="4912657"/>
            <a:chExt cx="4284288" cy="2867381"/>
          </a:xfrm>
        </p:grpSpPr>
        <p:pic>
          <p:nvPicPr>
            <p:cNvPr id="37" name="Picture 11">
              <a:extLst>
                <a:ext uri="{FF2B5EF4-FFF2-40B4-BE49-F238E27FC236}">
                  <a16:creationId xmlns:a16="http://schemas.microsoft.com/office/drawing/2014/main" id="{75581B1C-DAF8-4054-B77E-2379F2D1C2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7078" y="4912657"/>
              <a:ext cx="1801803" cy="2858342"/>
            </a:xfrm>
            <a:prstGeom prst="rect">
              <a:avLst/>
            </a:prstGeom>
          </p:spPr>
        </p:pic>
        <p:pic>
          <p:nvPicPr>
            <p:cNvPr id="38" name="Picture 17">
              <a:extLst>
                <a:ext uri="{FF2B5EF4-FFF2-40B4-BE49-F238E27FC236}">
                  <a16:creationId xmlns:a16="http://schemas.microsoft.com/office/drawing/2014/main" id="{90E5B15C-7630-4A7A-A915-CB0561B79DE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851994" y="4925860"/>
              <a:ext cx="2879372" cy="2854178"/>
            </a:xfrm>
            <a:prstGeom prst="rect">
              <a:avLst/>
            </a:prstGeom>
          </p:spPr>
        </p:pic>
      </p:grpSp>
      <p:pic>
        <p:nvPicPr>
          <p:cNvPr id="39" name="Picture 18">
            <a:extLst>
              <a:ext uri="{FF2B5EF4-FFF2-40B4-BE49-F238E27FC236}">
                <a16:creationId xmlns:a16="http://schemas.microsoft.com/office/drawing/2014/main" id="{1C03F732-4671-4909-8ABC-E89E37577E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299655" y="4566214"/>
            <a:ext cx="2981789" cy="284760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25508">
            <a:off x="-692213" y="9429791"/>
            <a:ext cx="2561649" cy="88056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5133">
            <a:off x="15173858" y="7797659"/>
            <a:ext cx="3747437" cy="336588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32674">
            <a:off x="-357909" y="-110497"/>
            <a:ext cx="1722649" cy="1375966"/>
          </a:xfrm>
          <a:prstGeom prst="rect">
            <a:avLst/>
          </a:prstGeom>
        </p:spPr>
      </p:pic>
      <p:sp>
        <p:nvSpPr>
          <p:cNvPr id="14" name="TextBox 13">
            <a:extLst>
              <a:ext uri="{FF2B5EF4-FFF2-40B4-BE49-F238E27FC236}">
                <a16:creationId xmlns:a16="http://schemas.microsoft.com/office/drawing/2014/main" id="{119B8D78-605B-4F14-885A-7B62DDCEBA46}"/>
              </a:ext>
            </a:extLst>
          </p:cNvPr>
          <p:cNvSpPr txBox="1"/>
          <p:nvPr/>
        </p:nvSpPr>
        <p:spPr>
          <a:xfrm>
            <a:off x="2324100" y="723900"/>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2</a:t>
            </a:r>
            <a:endParaRPr lang="vi-VN" sz="4800" b="1" i="1" dirty="0">
              <a:solidFill>
                <a:srgbClr val="3C3B37"/>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9F77CD-18CF-41DF-9784-3FB816E78A8D}"/>
              </a:ext>
            </a:extLst>
          </p:cNvPr>
          <p:cNvSpPr txBox="1"/>
          <p:nvPr/>
        </p:nvSpPr>
        <p:spPr>
          <a:xfrm>
            <a:off x="1305060" y="1583462"/>
            <a:ext cx="15677879" cy="1651671"/>
          </a:xfrm>
          <a:prstGeom prst="rect">
            <a:avLst/>
          </a:prstGeom>
          <a:noFill/>
        </p:spPr>
        <p:txBody>
          <a:bodyPr wrap="square">
            <a:spAutoFit/>
          </a:bodyPr>
          <a:lstStyle/>
          <a:p>
            <a:pPr algn="ctr">
              <a:lnSpc>
                <a:spcPct val="150000"/>
              </a:lnSpc>
              <a:spcAft>
                <a:spcPts val="1000"/>
              </a:spcAft>
            </a:pPr>
            <a:r>
              <a:rPr lang="nl-NL" sz="3600" dirty="0">
                <a:latin typeface="Arial" panose="020B0604020202020204" pitchFamily="34" charset="0"/>
                <a:ea typeface="Arial" panose="020B0604020202020204" pitchFamily="34" charset="0"/>
                <a:cs typeface="Times New Roman" panose="02020603050405020304" pitchFamily="18" charset="0"/>
              </a:rPr>
              <a:t>Các em hãy đọc phép nhân và nêu phép chia tương ứng. Hãy chia sẻ với bạn cách quan sát để từ một phép nhân viết được hai phép chia tương ứng.</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D0ED4CC1-D5C4-44C3-9FA5-8EEFAC43C504}"/>
              </a:ext>
            </a:extLst>
          </p:cNvPr>
          <p:cNvGrpSpPr/>
          <p:nvPr/>
        </p:nvGrpSpPr>
        <p:grpSpPr>
          <a:xfrm>
            <a:off x="1773047" y="6667192"/>
            <a:ext cx="11598180" cy="2892541"/>
            <a:chOff x="1773047" y="6706020"/>
            <a:chExt cx="11598180" cy="2892541"/>
          </a:xfrm>
        </p:grpSpPr>
        <p:grpSp>
          <p:nvGrpSpPr>
            <p:cNvPr id="29" name="Group 28">
              <a:extLst>
                <a:ext uri="{FF2B5EF4-FFF2-40B4-BE49-F238E27FC236}">
                  <a16:creationId xmlns:a16="http://schemas.microsoft.com/office/drawing/2014/main" id="{E6B0F094-1CEB-4554-A55D-294312F0A186}"/>
                </a:ext>
              </a:extLst>
            </p:cNvPr>
            <p:cNvGrpSpPr/>
            <p:nvPr/>
          </p:nvGrpSpPr>
          <p:grpSpPr>
            <a:xfrm>
              <a:off x="1773047" y="7142806"/>
              <a:ext cx="4909743" cy="1502524"/>
              <a:chOff x="2277265" y="4994848"/>
              <a:chExt cx="4909743" cy="1502524"/>
            </a:xfrm>
          </p:grpSpPr>
          <p:sp>
            <p:nvSpPr>
              <p:cNvPr id="48" name="Rectangle: Rounded Corners 47">
                <a:extLst>
                  <a:ext uri="{FF2B5EF4-FFF2-40B4-BE49-F238E27FC236}">
                    <a16:creationId xmlns:a16="http://schemas.microsoft.com/office/drawing/2014/main" id="{6B4E5699-F4C4-406D-BF43-BCAED89BB817}"/>
                  </a:ext>
                </a:extLst>
              </p:cNvPr>
              <p:cNvSpPr/>
              <p:nvPr/>
            </p:nvSpPr>
            <p:spPr>
              <a:xfrm>
                <a:off x="3706015" y="4994848"/>
                <a:ext cx="3480993" cy="1502524"/>
              </a:xfrm>
              <a:prstGeom prst="roundRect">
                <a:avLst/>
              </a:prstGeom>
              <a:solidFill>
                <a:schemeClr val="bg1"/>
              </a:solidFill>
              <a:ln w="57150">
                <a:solidFill>
                  <a:srgbClr val="E8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5 x 7 = 35</a:t>
                </a:r>
              </a:p>
            </p:txBody>
          </p:sp>
          <p:sp>
            <p:nvSpPr>
              <p:cNvPr id="49" name="TextBox 48">
                <a:extLst>
                  <a:ext uri="{FF2B5EF4-FFF2-40B4-BE49-F238E27FC236}">
                    <a16:creationId xmlns:a16="http://schemas.microsoft.com/office/drawing/2014/main" id="{4FAEB993-991E-4A4B-89F1-E33AB2D1AD34}"/>
                  </a:ext>
                </a:extLst>
              </p:cNvPr>
              <p:cNvSpPr txBox="1"/>
              <p:nvPr/>
            </p:nvSpPr>
            <p:spPr>
              <a:xfrm>
                <a:off x="2277265" y="5169541"/>
                <a:ext cx="1074912" cy="1015663"/>
              </a:xfrm>
              <a:prstGeom prst="rect">
                <a:avLst/>
              </a:prstGeom>
              <a:noFill/>
            </p:spPr>
            <p:txBody>
              <a:bodyPr wrap="square">
                <a:spAutoFit/>
              </a:bodyPr>
              <a:lstStyle/>
              <a:p>
                <a:pPr algn="ctr"/>
                <a:r>
                  <a:rPr lang="nl-NL" sz="6000" b="1" i="1" dirty="0">
                    <a:solidFill>
                      <a:srgbClr val="FF0000"/>
                    </a:solidFill>
                    <a:latin typeface="Arial" panose="020B0604020202020204" pitchFamily="34" charset="0"/>
                    <a:ea typeface="Arial" panose="020B0604020202020204" pitchFamily="34" charset="0"/>
                    <a:cs typeface="Arial" panose="020B0604020202020204" pitchFamily="34" charset="0"/>
                  </a:rPr>
                  <a:t>b</a:t>
                </a:r>
                <a:r>
                  <a:rPr lang="nl-NL" sz="60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a:t>
                </a:r>
                <a:endParaRPr lang="en-US" sz="6000" b="1" i="1" dirty="0">
                  <a:solidFill>
                    <a:srgbClr val="FF0000"/>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73052DF8-AB9B-450D-8E8B-DC03721B536B}"/>
                </a:ext>
              </a:extLst>
            </p:cNvPr>
            <p:cNvGrpSpPr/>
            <p:nvPr/>
          </p:nvGrpSpPr>
          <p:grpSpPr>
            <a:xfrm>
              <a:off x="8863288" y="6706020"/>
              <a:ext cx="4492137" cy="1333080"/>
              <a:chOff x="9376263" y="7276996"/>
              <a:chExt cx="4492137" cy="1333080"/>
            </a:xfrm>
          </p:grpSpPr>
          <p:grpSp>
            <p:nvGrpSpPr>
              <p:cNvPr id="41" name="Group 40">
                <a:extLst>
                  <a:ext uri="{FF2B5EF4-FFF2-40B4-BE49-F238E27FC236}">
                    <a16:creationId xmlns:a16="http://schemas.microsoft.com/office/drawing/2014/main" id="{284A5C81-E02C-48F0-A010-F7EBA2B3B9D5}"/>
                  </a:ext>
                </a:extLst>
              </p:cNvPr>
              <p:cNvGrpSpPr/>
              <p:nvPr/>
            </p:nvGrpSpPr>
            <p:grpSpPr>
              <a:xfrm>
                <a:off x="9376263" y="7276996"/>
                <a:ext cx="4492137" cy="1333080"/>
                <a:chOff x="1307503" y="7276996"/>
                <a:chExt cx="4008119" cy="1333080"/>
              </a:xfrm>
            </p:grpSpPr>
            <p:sp>
              <p:nvSpPr>
                <p:cNvPr id="46" name="Rectangle: Rounded Corners 45">
                  <a:extLst>
                    <a:ext uri="{FF2B5EF4-FFF2-40B4-BE49-F238E27FC236}">
                      <a16:creationId xmlns:a16="http://schemas.microsoft.com/office/drawing/2014/main" id="{F1BA3DB6-79D6-4554-A64F-FBA58A1F4989}"/>
                    </a:ext>
                  </a:extLst>
                </p:cNvPr>
                <p:cNvSpPr/>
                <p:nvPr/>
              </p:nvSpPr>
              <p:spPr>
                <a:xfrm>
                  <a:off x="1307503" y="7276996"/>
                  <a:ext cx="4008119" cy="1333080"/>
                </a:xfrm>
                <a:prstGeom prst="roundRect">
                  <a:avLst/>
                </a:prstGeom>
                <a:solidFill>
                  <a:schemeClr val="bg1"/>
                </a:solidFill>
                <a:ln w="57150">
                  <a:solidFill>
                    <a:srgbClr val="E8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2C9E3421-7B39-4D59-8158-650E55E11544}"/>
                    </a:ext>
                  </a:extLst>
                </p:cNvPr>
                <p:cNvSpPr/>
                <p:nvPr/>
              </p:nvSpPr>
              <p:spPr>
                <a:xfrm>
                  <a:off x="4345679" y="7494018"/>
                  <a:ext cx="815875"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42" name="Rectangle: Rounded Corners 41">
                <a:extLst>
                  <a:ext uri="{FF2B5EF4-FFF2-40B4-BE49-F238E27FC236}">
                    <a16:creationId xmlns:a16="http://schemas.microsoft.com/office/drawing/2014/main" id="{606E6F3B-0CD3-441A-8907-6F18162F96FA}"/>
                  </a:ext>
                </a:extLst>
              </p:cNvPr>
              <p:cNvSpPr/>
              <p:nvPr/>
            </p:nvSpPr>
            <p:spPr>
              <a:xfrm>
                <a:off x="9612081"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43" name="Rectangle: Rounded Corners 42">
                <a:extLst>
                  <a:ext uri="{FF2B5EF4-FFF2-40B4-BE49-F238E27FC236}">
                    <a16:creationId xmlns:a16="http://schemas.microsoft.com/office/drawing/2014/main" id="{5702176A-4349-46C0-96A0-E9422F2660E7}"/>
                  </a:ext>
                </a:extLst>
              </p:cNvPr>
              <p:cNvSpPr/>
              <p:nvPr/>
            </p:nvSpPr>
            <p:spPr>
              <a:xfrm>
                <a:off x="10324012" y="7427074"/>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sp>
            <p:nvSpPr>
              <p:cNvPr id="44" name="Rectangle: Rounded Corners 43">
                <a:extLst>
                  <a:ext uri="{FF2B5EF4-FFF2-40B4-BE49-F238E27FC236}">
                    <a16:creationId xmlns:a16="http://schemas.microsoft.com/office/drawing/2014/main" id="{995F3FA6-705F-4953-B92F-2CF5AD34D6AB}"/>
                  </a:ext>
                </a:extLst>
              </p:cNvPr>
              <p:cNvSpPr/>
              <p:nvPr/>
            </p:nvSpPr>
            <p:spPr>
              <a:xfrm>
                <a:off x="11023654"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45" name="Rectangle: Rounded Corners 44">
                <a:extLst>
                  <a:ext uri="{FF2B5EF4-FFF2-40B4-BE49-F238E27FC236}">
                    <a16:creationId xmlns:a16="http://schemas.microsoft.com/office/drawing/2014/main" id="{0A95FE88-BD51-47BC-88AB-C8D371254619}"/>
                  </a:ext>
                </a:extLst>
              </p:cNvPr>
              <p:cNvSpPr/>
              <p:nvPr/>
            </p:nvSpPr>
            <p:spPr>
              <a:xfrm>
                <a:off x="11902491" y="7494018"/>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grpSp>
        <p:grpSp>
          <p:nvGrpSpPr>
            <p:cNvPr id="31" name="Group 30">
              <a:extLst>
                <a:ext uri="{FF2B5EF4-FFF2-40B4-BE49-F238E27FC236}">
                  <a16:creationId xmlns:a16="http://schemas.microsoft.com/office/drawing/2014/main" id="{85F7A998-1EE7-4EF1-8A82-31646DFB5785}"/>
                </a:ext>
              </a:extLst>
            </p:cNvPr>
            <p:cNvGrpSpPr/>
            <p:nvPr/>
          </p:nvGrpSpPr>
          <p:grpSpPr>
            <a:xfrm>
              <a:off x="8879090" y="8267700"/>
              <a:ext cx="4492137" cy="1330861"/>
              <a:chOff x="9376263" y="7283734"/>
              <a:chExt cx="4492137" cy="1330861"/>
            </a:xfrm>
          </p:grpSpPr>
          <p:grpSp>
            <p:nvGrpSpPr>
              <p:cNvPr id="34" name="Group 33">
                <a:extLst>
                  <a:ext uri="{FF2B5EF4-FFF2-40B4-BE49-F238E27FC236}">
                    <a16:creationId xmlns:a16="http://schemas.microsoft.com/office/drawing/2014/main" id="{D7C697EC-B8EB-407D-A1CB-75441B621A53}"/>
                  </a:ext>
                </a:extLst>
              </p:cNvPr>
              <p:cNvGrpSpPr/>
              <p:nvPr/>
            </p:nvGrpSpPr>
            <p:grpSpPr>
              <a:xfrm>
                <a:off x="9376263" y="7283734"/>
                <a:ext cx="4492137" cy="1330861"/>
                <a:chOff x="1307503" y="7283734"/>
                <a:chExt cx="4008119" cy="1330861"/>
              </a:xfrm>
            </p:grpSpPr>
            <p:sp>
              <p:nvSpPr>
                <p:cNvPr id="39" name="Rectangle: Rounded Corners 38">
                  <a:extLst>
                    <a:ext uri="{FF2B5EF4-FFF2-40B4-BE49-F238E27FC236}">
                      <a16:creationId xmlns:a16="http://schemas.microsoft.com/office/drawing/2014/main" id="{6F1B7317-2BF4-4590-8D28-EE3370DD0E04}"/>
                    </a:ext>
                  </a:extLst>
                </p:cNvPr>
                <p:cNvSpPr/>
                <p:nvPr/>
              </p:nvSpPr>
              <p:spPr>
                <a:xfrm>
                  <a:off x="1307503" y="7283734"/>
                  <a:ext cx="4008119" cy="1330861"/>
                </a:xfrm>
                <a:prstGeom prst="roundRect">
                  <a:avLst/>
                </a:prstGeom>
                <a:solidFill>
                  <a:schemeClr val="bg1"/>
                </a:solidFill>
                <a:ln w="57150">
                  <a:solidFill>
                    <a:srgbClr val="E8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Arial" panose="020B060402020202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id="{39D9E053-7C63-4006-A500-936CD960A4EC}"/>
                    </a:ext>
                  </a:extLst>
                </p:cNvPr>
                <p:cNvSpPr/>
                <p:nvPr/>
              </p:nvSpPr>
              <p:spPr>
                <a:xfrm>
                  <a:off x="4345679" y="7494018"/>
                  <a:ext cx="815875"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35" name="Rectangle: Rounded Corners 34">
                <a:extLst>
                  <a:ext uri="{FF2B5EF4-FFF2-40B4-BE49-F238E27FC236}">
                    <a16:creationId xmlns:a16="http://schemas.microsoft.com/office/drawing/2014/main" id="{1977BD92-93F6-4081-9E68-B3188CE54F7E}"/>
                  </a:ext>
                </a:extLst>
              </p:cNvPr>
              <p:cNvSpPr/>
              <p:nvPr/>
            </p:nvSpPr>
            <p:spPr>
              <a:xfrm>
                <a:off x="9612081"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36" name="Rectangle: Rounded Corners 35">
                <a:extLst>
                  <a:ext uri="{FF2B5EF4-FFF2-40B4-BE49-F238E27FC236}">
                    <a16:creationId xmlns:a16="http://schemas.microsoft.com/office/drawing/2014/main" id="{D0A3E799-0532-4791-BAFD-9276A01A77C7}"/>
                  </a:ext>
                </a:extLst>
              </p:cNvPr>
              <p:cNvSpPr/>
              <p:nvPr/>
            </p:nvSpPr>
            <p:spPr>
              <a:xfrm>
                <a:off x="10324012" y="7427074"/>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sp>
            <p:nvSpPr>
              <p:cNvPr id="37" name="Rectangle: Rounded Corners 36">
                <a:extLst>
                  <a:ext uri="{FF2B5EF4-FFF2-40B4-BE49-F238E27FC236}">
                    <a16:creationId xmlns:a16="http://schemas.microsoft.com/office/drawing/2014/main" id="{644862BC-9BD8-40C7-8B66-DBA4239AD371}"/>
                  </a:ext>
                </a:extLst>
              </p:cNvPr>
              <p:cNvSpPr/>
              <p:nvPr/>
            </p:nvSpPr>
            <p:spPr>
              <a:xfrm>
                <a:off x="11023654"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38" name="Rectangle: Rounded Corners 37">
                <a:extLst>
                  <a:ext uri="{FF2B5EF4-FFF2-40B4-BE49-F238E27FC236}">
                    <a16:creationId xmlns:a16="http://schemas.microsoft.com/office/drawing/2014/main" id="{AF6D2C33-D7C3-4C98-8F6E-5800A18C9057}"/>
                  </a:ext>
                </a:extLst>
              </p:cNvPr>
              <p:cNvSpPr/>
              <p:nvPr/>
            </p:nvSpPr>
            <p:spPr>
              <a:xfrm>
                <a:off x="11902491" y="7494018"/>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grpSp>
        <p:cxnSp>
          <p:nvCxnSpPr>
            <p:cNvPr id="32" name="Straight Arrow Connector 31">
              <a:extLst>
                <a:ext uri="{FF2B5EF4-FFF2-40B4-BE49-F238E27FC236}">
                  <a16:creationId xmlns:a16="http://schemas.microsoft.com/office/drawing/2014/main" id="{25C9623D-C194-4FA8-94A5-0762653A6C85}"/>
                </a:ext>
              </a:extLst>
            </p:cNvPr>
            <p:cNvCxnSpPr>
              <a:cxnSpLocks/>
              <a:stCxn id="48" idx="3"/>
              <a:endCxn id="46" idx="1"/>
            </p:cNvCxnSpPr>
            <p:nvPr/>
          </p:nvCxnSpPr>
          <p:spPr>
            <a:xfrm flipV="1">
              <a:off x="6682790" y="7372560"/>
              <a:ext cx="2180498" cy="521508"/>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8E6E45A-D25B-4BC8-965C-1FE4C1E15768}"/>
                </a:ext>
              </a:extLst>
            </p:cNvPr>
            <p:cNvCxnSpPr>
              <a:cxnSpLocks/>
              <a:stCxn id="48" idx="3"/>
              <a:endCxn id="39" idx="1"/>
            </p:cNvCxnSpPr>
            <p:nvPr/>
          </p:nvCxnSpPr>
          <p:spPr>
            <a:xfrm>
              <a:off x="6682790" y="7894068"/>
              <a:ext cx="2196300" cy="1039063"/>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E9EC6870-57F3-4CAB-A7FB-F6884A8BF983}"/>
              </a:ext>
            </a:extLst>
          </p:cNvPr>
          <p:cNvGrpSpPr/>
          <p:nvPr/>
        </p:nvGrpSpPr>
        <p:grpSpPr>
          <a:xfrm>
            <a:off x="1757245" y="3463733"/>
            <a:ext cx="11598180" cy="2892541"/>
            <a:chOff x="1773047" y="6706020"/>
            <a:chExt cx="11598180" cy="2892541"/>
          </a:xfrm>
        </p:grpSpPr>
        <p:grpSp>
          <p:nvGrpSpPr>
            <p:cNvPr id="51" name="Group 50">
              <a:extLst>
                <a:ext uri="{FF2B5EF4-FFF2-40B4-BE49-F238E27FC236}">
                  <a16:creationId xmlns:a16="http://schemas.microsoft.com/office/drawing/2014/main" id="{7D18233A-9EFE-4ED6-B75C-D91C396D2F06}"/>
                </a:ext>
              </a:extLst>
            </p:cNvPr>
            <p:cNvGrpSpPr/>
            <p:nvPr/>
          </p:nvGrpSpPr>
          <p:grpSpPr>
            <a:xfrm>
              <a:off x="1773047" y="7142806"/>
              <a:ext cx="4909743" cy="1502524"/>
              <a:chOff x="2277265" y="4994848"/>
              <a:chExt cx="4909743" cy="1502524"/>
            </a:xfrm>
          </p:grpSpPr>
          <p:sp>
            <p:nvSpPr>
              <p:cNvPr id="70" name="Rectangle: Rounded Corners 69">
                <a:extLst>
                  <a:ext uri="{FF2B5EF4-FFF2-40B4-BE49-F238E27FC236}">
                    <a16:creationId xmlns:a16="http://schemas.microsoft.com/office/drawing/2014/main" id="{4FFB3B0F-E1DC-42E3-91AF-7BBF4ECAEFC7}"/>
                  </a:ext>
                </a:extLst>
              </p:cNvPr>
              <p:cNvSpPr/>
              <p:nvPr/>
            </p:nvSpPr>
            <p:spPr>
              <a:xfrm>
                <a:off x="3706015" y="4994848"/>
                <a:ext cx="3480993" cy="1502524"/>
              </a:xfrm>
              <a:prstGeom prst="roundRect">
                <a:avLst/>
              </a:prstGeom>
              <a:solidFill>
                <a:schemeClr val="bg1"/>
              </a:solidFill>
              <a:ln w="57150">
                <a:solidFill>
                  <a:srgbClr val="FF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2 x 8 = 16</a:t>
                </a:r>
              </a:p>
            </p:txBody>
          </p:sp>
          <p:sp>
            <p:nvSpPr>
              <p:cNvPr id="71" name="TextBox 70">
                <a:extLst>
                  <a:ext uri="{FF2B5EF4-FFF2-40B4-BE49-F238E27FC236}">
                    <a16:creationId xmlns:a16="http://schemas.microsoft.com/office/drawing/2014/main" id="{E3799B14-2114-4F85-A625-FA6F4B27DE43}"/>
                  </a:ext>
                </a:extLst>
              </p:cNvPr>
              <p:cNvSpPr txBox="1"/>
              <p:nvPr/>
            </p:nvSpPr>
            <p:spPr>
              <a:xfrm>
                <a:off x="2277265" y="5169541"/>
                <a:ext cx="1074912" cy="1015663"/>
              </a:xfrm>
              <a:prstGeom prst="rect">
                <a:avLst/>
              </a:prstGeom>
              <a:noFill/>
            </p:spPr>
            <p:txBody>
              <a:bodyPr wrap="square">
                <a:spAutoFit/>
              </a:bodyPr>
              <a:lstStyle/>
              <a:p>
                <a:pPr algn="ctr"/>
                <a:r>
                  <a:rPr lang="nl-NL" sz="6000" b="1" i="1" dirty="0">
                    <a:solidFill>
                      <a:srgbClr val="FF0000"/>
                    </a:solidFill>
                    <a:latin typeface="Arial" panose="020B0604020202020204" pitchFamily="34" charset="0"/>
                    <a:ea typeface="Arial" panose="020B0604020202020204" pitchFamily="34" charset="0"/>
                    <a:cs typeface="Arial" panose="020B0604020202020204" pitchFamily="34" charset="0"/>
                  </a:rPr>
                  <a:t>a</a:t>
                </a:r>
                <a:r>
                  <a:rPr lang="nl-NL" sz="60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a:t>
                </a:r>
                <a:endParaRPr lang="en-US" sz="6000" b="1" i="1" dirty="0">
                  <a:solidFill>
                    <a:srgbClr val="FF0000"/>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A9E6DC60-CC5C-46CA-8BC5-C39C81B3E5C8}"/>
                </a:ext>
              </a:extLst>
            </p:cNvPr>
            <p:cNvGrpSpPr/>
            <p:nvPr/>
          </p:nvGrpSpPr>
          <p:grpSpPr>
            <a:xfrm>
              <a:off x="8863288" y="6706020"/>
              <a:ext cx="4492137" cy="1333080"/>
              <a:chOff x="9376263" y="7276996"/>
              <a:chExt cx="4492137" cy="1333080"/>
            </a:xfrm>
          </p:grpSpPr>
          <p:grpSp>
            <p:nvGrpSpPr>
              <p:cNvPr id="63" name="Group 62">
                <a:extLst>
                  <a:ext uri="{FF2B5EF4-FFF2-40B4-BE49-F238E27FC236}">
                    <a16:creationId xmlns:a16="http://schemas.microsoft.com/office/drawing/2014/main" id="{5AA36F1C-F1C7-42A3-8F6D-C8F1A6A17599}"/>
                  </a:ext>
                </a:extLst>
              </p:cNvPr>
              <p:cNvGrpSpPr/>
              <p:nvPr/>
            </p:nvGrpSpPr>
            <p:grpSpPr>
              <a:xfrm>
                <a:off x="9376263" y="7276996"/>
                <a:ext cx="4492137" cy="1333080"/>
                <a:chOff x="1307503" y="7276996"/>
                <a:chExt cx="4008119" cy="1333080"/>
              </a:xfrm>
            </p:grpSpPr>
            <p:sp>
              <p:nvSpPr>
                <p:cNvPr id="68" name="Rectangle: Rounded Corners 67">
                  <a:extLst>
                    <a:ext uri="{FF2B5EF4-FFF2-40B4-BE49-F238E27FC236}">
                      <a16:creationId xmlns:a16="http://schemas.microsoft.com/office/drawing/2014/main" id="{F808D875-ABAE-4C1E-A633-CD038869C4AD}"/>
                    </a:ext>
                  </a:extLst>
                </p:cNvPr>
                <p:cNvSpPr/>
                <p:nvPr/>
              </p:nvSpPr>
              <p:spPr>
                <a:xfrm>
                  <a:off x="1307503" y="7276996"/>
                  <a:ext cx="4008119" cy="1333080"/>
                </a:xfrm>
                <a:prstGeom prst="roundRect">
                  <a:avLst/>
                </a:prstGeom>
                <a:solidFill>
                  <a:schemeClr val="bg1"/>
                </a:solidFill>
                <a:ln w="57150">
                  <a:solidFill>
                    <a:srgbClr val="FF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38CCAC00-8E2C-4795-8C6C-9195ED5412B6}"/>
                    </a:ext>
                  </a:extLst>
                </p:cNvPr>
                <p:cNvSpPr/>
                <p:nvPr/>
              </p:nvSpPr>
              <p:spPr>
                <a:xfrm>
                  <a:off x="4345679" y="7494018"/>
                  <a:ext cx="815875"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64" name="Rectangle: Rounded Corners 63">
                <a:extLst>
                  <a:ext uri="{FF2B5EF4-FFF2-40B4-BE49-F238E27FC236}">
                    <a16:creationId xmlns:a16="http://schemas.microsoft.com/office/drawing/2014/main" id="{631E1780-AF0C-48C7-B586-8F709299175B}"/>
                  </a:ext>
                </a:extLst>
              </p:cNvPr>
              <p:cNvSpPr/>
              <p:nvPr/>
            </p:nvSpPr>
            <p:spPr>
              <a:xfrm>
                <a:off x="9612081"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65" name="Rectangle: Rounded Corners 64">
                <a:extLst>
                  <a:ext uri="{FF2B5EF4-FFF2-40B4-BE49-F238E27FC236}">
                    <a16:creationId xmlns:a16="http://schemas.microsoft.com/office/drawing/2014/main" id="{694FF07D-F154-4669-A55D-EAD3677A0B34}"/>
                  </a:ext>
                </a:extLst>
              </p:cNvPr>
              <p:cNvSpPr/>
              <p:nvPr/>
            </p:nvSpPr>
            <p:spPr>
              <a:xfrm>
                <a:off x="10324012" y="7427074"/>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sp>
            <p:nvSpPr>
              <p:cNvPr id="66" name="Rectangle: Rounded Corners 65">
                <a:extLst>
                  <a:ext uri="{FF2B5EF4-FFF2-40B4-BE49-F238E27FC236}">
                    <a16:creationId xmlns:a16="http://schemas.microsoft.com/office/drawing/2014/main" id="{972E296D-A939-41E6-9F2F-DADA90BE33CB}"/>
                  </a:ext>
                </a:extLst>
              </p:cNvPr>
              <p:cNvSpPr/>
              <p:nvPr/>
            </p:nvSpPr>
            <p:spPr>
              <a:xfrm>
                <a:off x="11023654"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67" name="Rectangle: Rounded Corners 66">
                <a:extLst>
                  <a:ext uri="{FF2B5EF4-FFF2-40B4-BE49-F238E27FC236}">
                    <a16:creationId xmlns:a16="http://schemas.microsoft.com/office/drawing/2014/main" id="{2595E07C-CCD6-4CA4-BBD9-0F84AD56E012}"/>
                  </a:ext>
                </a:extLst>
              </p:cNvPr>
              <p:cNvSpPr/>
              <p:nvPr/>
            </p:nvSpPr>
            <p:spPr>
              <a:xfrm>
                <a:off x="11902491" y="7494018"/>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grpSp>
        <p:grpSp>
          <p:nvGrpSpPr>
            <p:cNvPr id="53" name="Group 52">
              <a:extLst>
                <a:ext uri="{FF2B5EF4-FFF2-40B4-BE49-F238E27FC236}">
                  <a16:creationId xmlns:a16="http://schemas.microsoft.com/office/drawing/2014/main" id="{FE9ACC23-1D98-436B-9322-29FC8EDDCE37}"/>
                </a:ext>
              </a:extLst>
            </p:cNvPr>
            <p:cNvGrpSpPr/>
            <p:nvPr/>
          </p:nvGrpSpPr>
          <p:grpSpPr>
            <a:xfrm>
              <a:off x="8879090" y="8267700"/>
              <a:ext cx="4492137" cy="1330861"/>
              <a:chOff x="9376263" y="7283734"/>
              <a:chExt cx="4492137" cy="1330861"/>
            </a:xfrm>
          </p:grpSpPr>
          <p:grpSp>
            <p:nvGrpSpPr>
              <p:cNvPr id="56" name="Group 55">
                <a:extLst>
                  <a:ext uri="{FF2B5EF4-FFF2-40B4-BE49-F238E27FC236}">
                    <a16:creationId xmlns:a16="http://schemas.microsoft.com/office/drawing/2014/main" id="{37B01936-9455-4813-AF68-C87A30EF4B3E}"/>
                  </a:ext>
                </a:extLst>
              </p:cNvPr>
              <p:cNvGrpSpPr/>
              <p:nvPr/>
            </p:nvGrpSpPr>
            <p:grpSpPr>
              <a:xfrm>
                <a:off x="9376263" y="7283734"/>
                <a:ext cx="4492137" cy="1330861"/>
                <a:chOff x="1307503" y="7283734"/>
                <a:chExt cx="4008119" cy="1330861"/>
              </a:xfrm>
            </p:grpSpPr>
            <p:sp>
              <p:nvSpPr>
                <p:cNvPr id="61" name="Rectangle: Rounded Corners 60">
                  <a:extLst>
                    <a:ext uri="{FF2B5EF4-FFF2-40B4-BE49-F238E27FC236}">
                      <a16:creationId xmlns:a16="http://schemas.microsoft.com/office/drawing/2014/main" id="{74ADDB9C-D54B-4D1C-99B9-8A596DEC0F34}"/>
                    </a:ext>
                  </a:extLst>
                </p:cNvPr>
                <p:cNvSpPr/>
                <p:nvPr/>
              </p:nvSpPr>
              <p:spPr>
                <a:xfrm>
                  <a:off x="1307503" y="7283734"/>
                  <a:ext cx="4008119" cy="1330861"/>
                </a:xfrm>
                <a:prstGeom prst="roundRect">
                  <a:avLst/>
                </a:prstGeom>
                <a:solidFill>
                  <a:schemeClr val="bg1"/>
                </a:solidFill>
                <a:ln w="57150">
                  <a:solidFill>
                    <a:srgbClr val="FF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Arial" panose="020B0604020202020204" pitchFamily="34" charset="0"/>
                    <a:cs typeface="Arial" panose="020B0604020202020204" pitchFamily="34" charset="0"/>
                  </a:endParaRPr>
                </a:p>
              </p:txBody>
            </p:sp>
            <p:sp>
              <p:nvSpPr>
                <p:cNvPr id="62" name="Rectangle: Rounded Corners 61">
                  <a:extLst>
                    <a:ext uri="{FF2B5EF4-FFF2-40B4-BE49-F238E27FC236}">
                      <a16:creationId xmlns:a16="http://schemas.microsoft.com/office/drawing/2014/main" id="{69D0512D-1865-46CB-87AE-3D8E3EF45AAA}"/>
                    </a:ext>
                  </a:extLst>
                </p:cNvPr>
                <p:cNvSpPr/>
                <p:nvPr/>
              </p:nvSpPr>
              <p:spPr>
                <a:xfrm>
                  <a:off x="4345679" y="7494018"/>
                  <a:ext cx="815875"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grpSp>
          <p:sp>
            <p:nvSpPr>
              <p:cNvPr id="57" name="Rectangle: Rounded Corners 56">
                <a:extLst>
                  <a:ext uri="{FF2B5EF4-FFF2-40B4-BE49-F238E27FC236}">
                    <a16:creationId xmlns:a16="http://schemas.microsoft.com/office/drawing/2014/main" id="{63453406-8100-4F7A-AE7F-DCFEB7EBB9C6}"/>
                  </a:ext>
                </a:extLst>
              </p:cNvPr>
              <p:cNvSpPr/>
              <p:nvPr/>
            </p:nvSpPr>
            <p:spPr>
              <a:xfrm>
                <a:off x="9612081"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58" name="Rectangle: Rounded Corners 57">
                <a:extLst>
                  <a:ext uri="{FF2B5EF4-FFF2-40B4-BE49-F238E27FC236}">
                    <a16:creationId xmlns:a16="http://schemas.microsoft.com/office/drawing/2014/main" id="{09E84330-C5C4-4FE6-AF9C-7B318F7DA338}"/>
                  </a:ext>
                </a:extLst>
              </p:cNvPr>
              <p:cNvSpPr/>
              <p:nvPr/>
            </p:nvSpPr>
            <p:spPr>
              <a:xfrm>
                <a:off x="10324012" y="7427074"/>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sp>
            <p:nvSpPr>
              <p:cNvPr id="59" name="Rectangle: Rounded Corners 58">
                <a:extLst>
                  <a:ext uri="{FF2B5EF4-FFF2-40B4-BE49-F238E27FC236}">
                    <a16:creationId xmlns:a16="http://schemas.microsoft.com/office/drawing/2014/main" id="{243EE1A4-7AEB-43EA-AD4B-586A45F47DCF}"/>
                  </a:ext>
                </a:extLst>
              </p:cNvPr>
              <p:cNvSpPr/>
              <p:nvPr/>
            </p:nvSpPr>
            <p:spPr>
              <a:xfrm>
                <a:off x="11023654" y="7494018"/>
                <a:ext cx="914400" cy="914400"/>
              </a:xfrm>
              <a:prstGeom prst="roundRect">
                <a:avLst/>
              </a:prstGeom>
              <a:solidFill>
                <a:srgbClr val="FFFF99"/>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Arial" panose="020B0604020202020204" pitchFamily="34" charset="0"/>
                    <a:cs typeface="Arial" panose="020B0604020202020204" pitchFamily="34" charset="0"/>
                  </a:rPr>
                  <a:t>?</a:t>
                </a:r>
              </a:p>
            </p:txBody>
          </p:sp>
          <p:sp>
            <p:nvSpPr>
              <p:cNvPr id="60" name="Rectangle: Rounded Corners 59">
                <a:extLst>
                  <a:ext uri="{FF2B5EF4-FFF2-40B4-BE49-F238E27FC236}">
                    <a16:creationId xmlns:a16="http://schemas.microsoft.com/office/drawing/2014/main" id="{BB3F45EE-DAF7-4930-9AEF-40482ACBA4EB}"/>
                  </a:ext>
                </a:extLst>
              </p:cNvPr>
              <p:cNvSpPr/>
              <p:nvPr/>
            </p:nvSpPr>
            <p:spPr>
              <a:xfrm>
                <a:off x="11902491" y="7494018"/>
                <a:ext cx="914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a:t>
                </a:r>
              </a:p>
            </p:txBody>
          </p:sp>
        </p:grpSp>
        <p:cxnSp>
          <p:nvCxnSpPr>
            <p:cNvPr id="54" name="Straight Arrow Connector 53">
              <a:extLst>
                <a:ext uri="{FF2B5EF4-FFF2-40B4-BE49-F238E27FC236}">
                  <a16:creationId xmlns:a16="http://schemas.microsoft.com/office/drawing/2014/main" id="{F3ADED1F-1F09-4EF4-A9FF-B898BEF2EBB8}"/>
                </a:ext>
              </a:extLst>
            </p:cNvPr>
            <p:cNvCxnSpPr>
              <a:cxnSpLocks/>
              <a:stCxn id="70" idx="3"/>
              <a:endCxn id="68" idx="1"/>
            </p:cNvCxnSpPr>
            <p:nvPr/>
          </p:nvCxnSpPr>
          <p:spPr>
            <a:xfrm flipV="1">
              <a:off x="6682790" y="7372560"/>
              <a:ext cx="2180498" cy="521508"/>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34D1EA9-5A22-4819-8F27-930456E9219B}"/>
                </a:ext>
              </a:extLst>
            </p:cNvPr>
            <p:cNvCxnSpPr>
              <a:cxnSpLocks/>
              <a:stCxn id="70" idx="3"/>
              <a:endCxn id="61" idx="1"/>
            </p:cNvCxnSpPr>
            <p:nvPr/>
          </p:nvCxnSpPr>
          <p:spPr>
            <a:xfrm>
              <a:off x="6682790" y="7894068"/>
              <a:ext cx="2196300" cy="1039063"/>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73" name="Rectangle: Rounded Corners 72">
            <a:extLst>
              <a:ext uri="{FF2B5EF4-FFF2-40B4-BE49-F238E27FC236}">
                <a16:creationId xmlns:a16="http://schemas.microsoft.com/office/drawing/2014/main" id="{E3CBEF9D-B06D-45F4-B357-37BD1EDC42E0}"/>
              </a:ext>
            </a:extLst>
          </p:cNvPr>
          <p:cNvSpPr/>
          <p:nvPr/>
        </p:nvSpPr>
        <p:spPr>
          <a:xfrm>
            <a:off x="9067800" y="3680755"/>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16</a:t>
            </a:r>
          </a:p>
        </p:txBody>
      </p:sp>
      <p:sp>
        <p:nvSpPr>
          <p:cNvPr id="74" name="Rectangle: Rounded Corners 73">
            <a:extLst>
              <a:ext uri="{FF2B5EF4-FFF2-40B4-BE49-F238E27FC236}">
                <a16:creationId xmlns:a16="http://schemas.microsoft.com/office/drawing/2014/main" id="{B87915AB-47B4-472B-96AD-7F2745C28BC7}"/>
              </a:ext>
            </a:extLst>
          </p:cNvPr>
          <p:cNvSpPr/>
          <p:nvPr/>
        </p:nvSpPr>
        <p:spPr>
          <a:xfrm>
            <a:off x="10494877" y="3680755"/>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2</a:t>
            </a:r>
          </a:p>
        </p:txBody>
      </p:sp>
      <p:sp>
        <p:nvSpPr>
          <p:cNvPr id="75" name="Rectangle: Rounded Corners 74">
            <a:extLst>
              <a:ext uri="{FF2B5EF4-FFF2-40B4-BE49-F238E27FC236}">
                <a16:creationId xmlns:a16="http://schemas.microsoft.com/office/drawing/2014/main" id="{CA27C6EE-B490-47EC-A4AB-2D063E0C5919}"/>
              </a:ext>
            </a:extLst>
          </p:cNvPr>
          <p:cNvSpPr/>
          <p:nvPr/>
        </p:nvSpPr>
        <p:spPr>
          <a:xfrm>
            <a:off x="12221244" y="3680755"/>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8</a:t>
            </a:r>
          </a:p>
        </p:txBody>
      </p:sp>
      <p:sp>
        <p:nvSpPr>
          <p:cNvPr id="76" name="Rectangle: Rounded Corners 75">
            <a:extLst>
              <a:ext uri="{FF2B5EF4-FFF2-40B4-BE49-F238E27FC236}">
                <a16:creationId xmlns:a16="http://schemas.microsoft.com/office/drawing/2014/main" id="{79C97EB3-1F28-4979-B0BA-1F8730D7899D}"/>
              </a:ext>
            </a:extLst>
          </p:cNvPr>
          <p:cNvSpPr/>
          <p:nvPr/>
        </p:nvSpPr>
        <p:spPr>
          <a:xfrm>
            <a:off x="9067800" y="5235697"/>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16</a:t>
            </a:r>
          </a:p>
        </p:txBody>
      </p:sp>
      <p:sp>
        <p:nvSpPr>
          <p:cNvPr id="77" name="Rectangle: Rounded Corners 76">
            <a:extLst>
              <a:ext uri="{FF2B5EF4-FFF2-40B4-BE49-F238E27FC236}">
                <a16:creationId xmlns:a16="http://schemas.microsoft.com/office/drawing/2014/main" id="{55E52717-071B-4822-A5A7-47D6D7AF9624}"/>
              </a:ext>
            </a:extLst>
          </p:cNvPr>
          <p:cNvSpPr/>
          <p:nvPr/>
        </p:nvSpPr>
        <p:spPr>
          <a:xfrm>
            <a:off x="10494877" y="5235697"/>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8</a:t>
            </a:r>
          </a:p>
        </p:txBody>
      </p:sp>
      <p:sp>
        <p:nvSpPr>
          <p:cNvPr id="78" name="Rectangle: Rounded Corners 77">
            <a:extLst>
              <a:ext uri="{FF2B5EF4-FFF2-40B4-BE49-F238E27FC236}">
                <a16:creationId xmlns:a16="http://schemas.microsoft.com/office/drawing/2014/main" id="{057E5D40-6A7E-4264-9A0B-7BB6D0650506}"/>
              </a:ext>
            </a:extLst>
          </p:cNvPr>
          <p:cNvSpPr/>
          <p:nvPr/>
        </p:nvSpPr>
        <p:spPr>
          <a:xfrm>
            <a:off x="12259198" y="5233643"/>
            <a:ext cx="923554" cy="916454"/>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2</a:t>
            </a:r>
          </a:p>
        </p:txBody>
      </p:sp>
      <p:sp>
        <p:nvSpPr>
          <p:cNvPr id="79" name="Rectangle: Rounded Corners 78">
            <a:extLst>
              <a:ext uri="{FF2B5EF4-FFF2-40B4-BE49-F238E27FC236}">
                <a16:creationId xmlns:a16="http://schemas.microsoft.com/office/drawing/2014/main" id="{15E4E255-0AAB-4661-B618-D139CFB8A6D6}"/>
              </a:ext>
            </a:extLst>
          </p:cNvPr>
          <p:cNvSpPr/>
          <p:nvPr/>
        </p:nvSpPr>
        <p:spPr>
          <a:xfrm>
            <a:off x="9083602" y="6886268"/>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35</a:t>
            </a:r>
          </a:p>
        </p:txBody>
      </p:sp>
      <p:sp>
        <p:nvSpPr>
          <p:cNvPr id="80" name="Rectangle: Rounded Corners 79">
            <a:extLst>
              <a:ext uri="{FF2B5EF4-FFF2-40B4-BE49-F238E27FC236}">
                <a16:creationId xmlns:a16="http://schemas.microsoft.com/office/drawing/2014/main" id="{7AD0D517-BE1C-43CA-A3DA-2D7695EFBF19}"/>
              </a:ext>
            </a:extLst>
          </p:cNvPr>
          <p:cNvSpPr/>
          <p:nvPr/>
        </p:nvSpPr>
        <p:spPr>
          <a:xfrm>
            <a:off x="10510679" y="6886268"/>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5</a:t>
            </a:r>
          </a:p>
        </p:txBody>
      </p:sp>
      <p:sp>
        <p:nvSpPr>
          <p:cNvPr id="81" name="Rectangle: Rounded Corners 80">
            <a:extLst>
              <a:ext uri="{FF2B5EF4-FFF2-40B4-BE49-F238E27FC236}">
                <a16:creationId xmlns:a16="http://schemas.microsoft.com/office/drawing/2014/main" id="{8EADD35B-A602-4964-BCD4-FAEFD807075F}"/>
              </a:ext>
            </a:extLst>
          </p:cNvPr>
          <p:cNvSpPr/>
          <p:nvPr/>
        </p:nvSpPr>
        <p:spPr>
          <a:xfrm>
            <a:off x="12237046" y="6886268"/>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7</a:t>
            </a:r>
          </a:p>
        </p:txBody>
      </p:sp>
      <p:sp>
        <p:nvSpPr>
          <p:cNvPr id="82" name="Rectangle: Rounded Corners 81">
            <a:extLst>
              <a:ext uri="{FF2B5EF4-FFF2-40B4-BE49-F238E27FC236}">
                <a16:creationId xmlns:a16="http://schemas.microsoft.com/office/drawing/2014/main" id="{F3881FE0-B91C-4783-B537-F99A1C2A2B7D}"/>
              </a:ext>
            </a:extLst>
          </p:cNvPr>
          <p:cNvSpPr/>
          <p:nvPr/>
        </p:nvSpPr>
        <p:spPr>
          <a:xfrm>
            <a:off x="9083602" y="8441210"/>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35</a:t>
            </a:r>
          </a:p>
        </p:txBody>
      </p:sp>
      <p:sp>
        <p:nvSpPr>
          <p:cNvPr id="83" name="Rectangle: Rounded Corners 82">
            <a:extLst>
              <a:ext uri="{FF2B5EF4-FFF2-40B4-BE49-F238E27FC236}">
                <a16:creationId xmlns:a16="http://schemas.microsoft.com/office/drawing/2014/main" id="{091A752B-0A6F-4AA0-B902-4B66931A18A8}"/>
              </a:ext>
            </a:extLst>
          </p:cNvPr>
          <p:cNvSpPr/>
          <p:nvPr/>
        </p:nvSpPr>
        <p:spPr>
          <a:xfrm>
            <a:off x="10510679" y="8441210"/>
            <a:ext cx="945706" cy="914400"/>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7</a:t>
            </a:r>
          </a:p>
        </p:txBody>
      </p:sp>
      <p:sp>
        <p:nvSpPr>
          <p:cNvPr id="84" name="Rectangle: Rounded Corners 83">
            <a:extLst>
              <a:ext uri="{FF2B5EF4-FFF2-40B4-BE49-F238E27FC236}">
                <a16:creationId xmlns:a16="http://schemas.microsoft.com/office/drawing/2014/main" id="{9056C71E-025E-401C-A54E-C387C6A92A42}"/>
              </a:ext>
            </a:extLst>
          </p:cNvPr>
          <p:cNvSpPr/>
          <p:nvPr/>
        </p:nvSpPr>
        <p:spPr>
          <a:xfrm>
            <a:off x="12275000" y="8439156"/>
            <a:ext cx="923554" cy="916454"/>
          </a:xfrm>
          <a:prstGeom prst="roundRect">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500"/>
                                        <p:tgtEl>
                                          <p:spTgt spid="7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50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63986" y="-8602137"/>
            <a:ext cx="26067251" cy="119257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921776">
            <a:off x="-3810214" y="4798412"/>
            <a:ext cx="6484677" cy="836732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3046">
            <a:off x="17396695" y="8922892"/>
            <a:ext cx="1293762" cy="128303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11578">
            <a:off x="-209044" y="2608035"/>
            <a:ext cx="1905401" cy="145156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91039">
            <a:off x="16257048" y="5563613"/>
            <a:ext cx="2574591" cy="2056454"/>
          </a:xfrm>
          <a:prstGeom prst="rect">
            <a:avLst/>
          </a:prstGeom>
        </p:spPr>
      </p:pic>
      <p:sp>
        <p:nvSpPr>
          <p:cNvPr id="11" name="TextBox 4">
            <a:extLst>
              <a:ext uri="{FF2B5EF4-FFF2-40B4-BE49-F238E27FC236}">
                <a16:creationId xmlns:a16="http://schemas.microsoft.com/office/drawing/2014/main" id="{DCE5B89B-250E-4BF2-9ECC-B0B05FA431CA}"/>
              </a:ext>
            </a:extLst>
          </p:cNvPr>
          <p:cNvSpPr txBox="1"/>
          <p:nvPr/>
        </p:nvSpPr>
        <p:spPr>
          <a:xfrm>
            <a:off x="3013808" y="876300"/>
            <a:ext cx="12260381" cy="1317925"/>
          </a:xfrm>
          <a:prstGeom prst="rect">
            <a:avLst/>
          </a:prstGeom>
        </p:spPr>
        <p:txBody>
          <a:bodyPr lIns="0" tIns="0" rIns="0" bIns="0" rtlCol="0" anchor="t">
            <a:spAutoFit/>
          </a:bodyPr>
          <a:lstStyle/>
          <a:p>
            <a:pPr marL="0" lvl="0" indent="0" algn="ctr">
              <a:lnSpc>
                <a:spcPts val="11703"/>
              </a:lnSpc>
            </a:pPr>
            <a:r>
              <a:rPr lang="en-US" sz="6000" b="1" dirty="0">
                <a:latin typeface="Arial" panose="020B0604020202020204" pitchFamily="34" charset="0"/>
                <a:cs typeface="Arial" panose="020B0604020202020204" pitchFamily="34" charset="0"/>
              </a:rPr>
              <a:t>TRÒ CHƠI: CÂU CÁ</a:t>
            </a:r>
          </a:p>
        </p:txBody>
      </p:sp>
      <p:sp>
        <p:nvSpPr>
          <p:cNvPr id="12" name="TextBox 11">
            <a:extLst>
              <a:ext uri="{FF2B5EF4-FFF2-40B4-BE49-F238E27FC236}">
                <a16:creationId xmlns:a16="http://schemas.microsoft.com/office/drawing/2014/main" id="{0E8B2007-7C2A-4265-A11D-81ACFA8876C4}"/>
              </a:ext>
            </a:extLst>
          </p:cNvPr>
          <p:cNvSpPr txBox="1"/>
          <p:nvPr/>
        </p:nvSpPr>
        <p:spPr>
          <a:xfrm>
            <a:off x="2047078" y="3569315"/>
            <a:ext cx="14193839" cy="2955746"/>
          </a:xfrm>
          <a:prstGeom prst="rect">
            <a:avLst/>
          </a:prstGeom>
          <a:noFill/>
        </p:spPr>
        <p:txBody>
          <a:bodyPr wrap="square">
            <a:spAutoFit/>
          </a:bodyPr>
          <a:lstStyle/>
          <a:p>
            <a:pPr algn="just">
              <a:lnSpc>
                <a:spcPct val="150000"/>
              </a:lnSpc>
              <a:spcAft>
                <a:spcPts val="1000"/>
              </a:spcAft>
            </a:pPr>
            <a:r>
              <a:rPr lang="vi-VN" sz="32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ea typeface="Arial" panose="020B0604020202020204" pitchFamily="34" charset="0"/>
                <a:cs typeface="Arial" panose="020B0604020202020204" pitchFamily="34" charset="0"/>
              </a:rPr>
              <a:t> chơi: </a:t>
            </a:r>
            <a:r>
              <a:rPr lang="vi-VN" sz="3200" dirty="0" err="1">
                <a:latin typeface="Arial" panose="020B0604020202020204" pitchFamily="34" charset="0"/>
                <a:ea typeface="Arial" panose="020B0604020202020204" pitchFamily="34" charset="0"/>
                <a:cs typeface="Arial" panose="020B0604020202020204" pitchFamily="34" charset="0"/>
              </a:rPr>
              <a:t>Có</a:t>
            </a:r>
            <a:r>
              <a:rPr lang="vi-VN" sz="3200" dirty="0">
                <a:latin typeface="Arial" panose="020B0604020202020204" pitchFamily="34" charset="0"/>
                <a:ea typeface="Arial" panose="020B0604020202020204" pitchFamily="34" charset="0"/>
                <a:cs typeface="Arial" panose="020B0604020202020204" pitchFamily="34" charset="0"/>
              </a:rPr>
              <a:t> 4 </a:t>
            </a:r>
            <a:r>
              <a:rPr lang="vi-VN" sz="3200" dirty="0" err="1">
                <a:latin typeface="Arial" panose="020B0604020202020204" pitchFamily="34" charset="0"/>
                <a:ea typeface="Arial" panose="020B0604020202020204" pitchFamily="34" charset="0"/>
                <a:cs typeface="Arial" panose="020B0604020202020204" pitchFamily="34" charset="0"/>
              </a:rPr>
              <a:t>chú</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mèo</a:t>
            </a:r>
            <a:r>
              <a:rPr lang="vi-VN" sz="3200" dirty="0">
                <a:latin typeface="Arial" panose="020B0604020202020204" pitchFamily="34" charset="0"/>
                <a:ea typeface="Arial" panose="020B0604020202020204" pitchFamily="34" charset="0"/>
                <a:cs typeface="Arial" panose="020B0604020202020204" pitchFamily="34" charset="0"/>
              </a:rPr>
              <a:t> đi câu </a:t>
            </a:r>
            <a:r>
              <a:rPr lang="vi-VN" sz="3200" dirty="0" err="1">
                <a:latin typeface="Arial" panose="020B0604020202020204" pitchFamily="34" charset="0"/>
                <a:ea typeface="Arial" panose="020B0604020202020204" pitchFamily="34" charset="0"/>
                <a:cs typeface="Arial" panose="020B0604020202020204" pitchFamily="34" charset="0"/>
              </a:rPr>
              <a:t>cá</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cùng</a:t>
            </a:r>
            <a:r>
              <a:rPr lang="vi-VN" sz="3200" dirty="0">
                <a:latin typeface="Arial" panose="020B0604020202020204" pitchFamily="34" charset="0"/>
                <a:ea typeface="Arial" panose="020B0604020202020204" pitchFamily="34" charset="0"/>
                <a:cs typeface="Arial" panose="020B0604020202020204" pitchFamily="34" charset="0"/>
              </a:rPr>
              <a:t> nhau, nhưng đang câu </a:t>
            </a:r>
            <a:r>
              <a:rPr lang="vi-VN" sz="3200" dirty="0" err="1">
                <a:latin typeface="Arial" panose="020B0604020202020204" pitchFamily="34" charset="0"/>
                <a:ea typeface="Arial" panose="020B0604020202020204" pitchFamily="34" charset="0"/>
                <a:cs typeface="Arial" panose="020B0604020202020204" pitchFamily="34" charset="0"/>
              </a:rPr>
              <a:t>thì</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cần</a:t>
            </a:r>
            <a:r>
              <a:rPr lang="vi-VN" sz="3200" dirty="0">
                <a:latin typeface="Arial" panose="020B0604020202020204" pitchFamily="34" charset="0"/>
                <a:ea typeface="Arial" panose="020B0604020202020204" pitchFamily="34" charset="0"/>
                <a:cs typeface="Arial" panose="020B0604020202020204" pitchFamily="34" charset="0"/>
              </a:rPr>
              <a:t> câu </a:t>
            </a:r>
            <a:r>
              <a:rPr lang="vi-VN" sz="3200" dirty="0" err="1">
                <a:latin typeface="Arial" panose="020B0604020202020204" pitchFamily="34" charset="0"/>
                <a:ea typeface="Arial" panose="020B0604020202020204" pitchFamily="34" charset="0"/>
                <a:cs typeface="Arial" panose="020B0604020202020204" pitchFamily="34" charset="0"/>
              </a:rPr>
              <a:t>lại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bị</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đứt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Các</a:t>
            </a:r>
            <a:r>
              <a:rPr lang="vi-VN" sz="3200" dirty="0">
                <a:latin typeface="Arial" panose="020B0604020202020204" pitchFamily="34" charset="0"/>
                <a:ea typeface="Arial" panose="020B0604020202020204" pitchFamily="34" charset="0"/>
                <a:cs typeface="Arial" panose="020B0604020202020204" pitchFamily="34" charset="0"/>
              </a:rPr>
              <a:t> em </a:t>
            </a:r>
            <a:r>
              <a:rPr lang="vi-VN" sz="3200" dirty="0" err="1">
                <a:latin typeface="Arial" panose="020B0604020202020204" pitchFamily="34" charset="0"/>
                <a:ea typeface="Arial" panose="020B0604020202020204" pitchFamily="34" charset="0"/>
                <a:cs typeface="Arial" panose="020B0604020202020204" pitchFamily="34" charset="0"/>
              </a:rPr>
              <a:t>hãy</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giúp</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các</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chú</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mèo</a:t>
            </a:r>
            <a:r>
              <a:rPr lang="vi-VN" sz="3200" dirty="0">
                <a:latin typeface="Arial" panose="020B0604020202020204" pitchFamily="34" charset="0"/>
                <a:ea typeface="Arial" panose="020B0604020202020204" pitchFamily="34" charset="0"/>
                <a:cs typeface="Arial" panose="020B0604020202020204" pitchFamily="34" charset="0"/>
              </a:rPr>
              <a:t> câu </a:t>
            </a:r>
            <a:r>
              <a:rPr lang="vi-VN" sz="3200" dirty="0" err="1">
                <a:latin typeface="Arial" panose="020B0604020202020204" pitchFamily="34" charset="0"/>
                <a:ea typeface="Arial" panose="020B0604020202020204" pitchFamily="34" charset="0"/>
                <a:cs typeface="Arial" panose="020B0604020202020204" pitchFamily="34" charset="0"/>
              </a:rPr>
              <a:t>được</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đúng</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của</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mình</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bằng</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cách</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sử</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dụng</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bút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màu</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và</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nối</a:t>
            </a:r>
            <a:r>
              <a:rPr lang="vi-VN" sz="3200" dirty="0">
                <a:latin typeface="Arial" panose="020B0604020202020204" pitchFamily="34" charset="0"/>
                <a:ea typeface="Arial" panose="020B0604020202020204" pitchFamily="34" charset="0"/>
                <a:cs typeface="Arial" panose="020B0604020202020204" pitchFamily="34" charset="0"/>
              </a:rPr>
              <a:t> dây câu </a:t>
            </a:r>
            <a:r>
              <a:rPr lang="vi-VN" sz="3200" dirty="0" err="1">
                <a:latin typeface="Arial" panose="020B0604020202020204" pitchFamily="34" charset="0"/>
                <a:ea typeface="Arial" panose="020B0604020202020204" pitchFamily="34" charset="0"/>
                <a:cs typeface="Arial" panose="020B0604020202020204" pitchFamily="34" charset="0"/>
              </a:rPr>
              <a:t>đến</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những</a:t>
            </a:r>
            <a:r>
              <a:rPr lang="vi-VN" sz="3200" dirty="0">
                <a:latin typeface="Arial" panose="020B0604020202020204" pitchFamily="34" charset="0"/>
                <a:ea typeface="Arial" panose="020B0604020202020204" pitchFamily="34" charset="0"/>
                <a:cs typeface="Arial" panose="020B0604020202020204" pitchFamily="34" charset="0"/>
              </a:rPr>
              <a:t> c</a:t>
            </a:r>
            <a:r>
              <a:rPr lang="en-US" sz="3200" dirty="0">
                <a:latin typeface="Arial" panose="020B0604020202020204" pitchFamily="34" charset="0"/>
                <a:ea typeface="Arial" panose="020B0604020202020204" pitchFamily="34" charset="0"/>
                <a:cs typeface="Arial" panose="020B0604020202020204" pitchFamily="34" charset="0"/>
              </a:rPr>
              <a:t>on</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phù</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hợp</a:t>
            </a:r>
            <a:r>
              <a:rPr lang="vi-VN" sz="3200" dirty="0">
                <a:latin typeface="Arial" panose="020B0604020202020204" pitchFamily="34" charset="0"/>
                <a:ea typeface="Arial" panose="020B0604020202020204" pitchFamily="34" charset="0"/>
                <a:cs typeface="Arial" panose="020B0604020202020204" pitchFamily="34" charset="0"/>
              </a:rPr>
              <a:t>. Trên </a:t>
            </a:r>
            <a:r>
              <a:rPr lang="vi-VN" sz="3200" dirty="0" err="1">
                <a:latin typeface="Arial" panose="020B0604020202020204" pitchFamily="34" charset="0"/>
                <a:ea typeface="Arial" panose="020B0604020202020204" pitchFamily="34" charset="0"/>
                <a:cs typeface="Arial" panose="020B0604020202020204" pitchFamily="34" charset="0"/>
              </a:rPr>
              <a:t>mỗi</a:t>
            </a:r>
            <a:r>
              <a:rPr lang="vi-VN" sz="3200" dirty="0">
                <a:latin typeface="Arial" panose="020B0604020202020204" pitchFamily="34" charset="0"/>
                <a:ea typeface="Arial" panose="020B0604020202020204" pitchFamily="34" charset="0"/>
                <a:cs typeface="Arial" panose="020B0604020202020204" pitchFamily="34" charset="0"/>
              </a:rPr>
              <a:t> c</a:t>
            </a:r>
            <a:r>
              <a:rPr lang="en-US" sz="3200" dirty="0">
                <a:latin typeface="Arial" panose="020B0604020202020204" pitchFamily="34" charset="0"/>
                <a:ea typeface="Arial" panose="020B0604020202020204" pitchFamily="34" charset="0"/>
                <a:cs typeface="Arial" panose="020B0604020202020204" pitchFamily="34" charset="0"/>
              </a:rPr>
              <a:t>on</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cá</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đều</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có</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những</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phép</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tính</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phù</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hợp</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với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kết</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quả</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của</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mỗi</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chú</a:t>
            </a: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err="1">
                <a:latin typeface="Arial" panose="020B0604020202020204" pitchFamily="34" charset="0"/>
                <a:ea typeface="Arial" panose="020B0604020202020204" pitchFamily="34" charset="0"/>
                <a:cs typeface="Arial" panose="020B0604020202020204" pitchFamily="34" charset="0"/>
              </a:rPr>
              <a:t>mèo</a:t>
            </a:r>
            <a:r>
              <a:rPr lang="vi-VN" sz="3200" dirty="0">
                <a:latin typeface="Arial" panose="020B0604020202020204" pitchFamily="34" charset="0"/>
                <a:ea typeface="Arial" panose="020B0604020202020204" pitchFamily="34" charset="0"/>
                <a:cs typeface="Arial" panose="020B0604020202020204" pitchFamily="34" charset="0"/>
              </a:rPr>
              <a:t>.</a:t>
            </a:r>
            <a:endParaRPr lang="vi-VN" sz="32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1992" y="5143500"/>
            <a:ext cx="21311983" cy="5943599"/>
          </a:xfrm>
          <a:prstGeom prst="rect">
            <a:avLst/>
          </a:prstGeom>
        </p:spPr>
      </p:pic>
      <p:pic>
        <p:nvPicPr>
          <p:cNvPr id="58" name="Picture 5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650" y="890503"/>
            <a:ext cx="2716263" cy="1164598"/>
          </a:xfrm>
          <a:prstGeom prst="rect">
            <a:avLst/>
          </a:prstGeom>
        </p:spPr>
      </p:pic>
      <p:pic>
        <p:nvPicPr>
          <p:cNvPr id="59" name="Picture 5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56388" y="1233403"/>
            <a:ext cx="2716263" cy="1164598"/>
          </a:xfrm>
          <a:prstGeom prst="rect">
            <a:avLst/>
          </a:prstGeom>
        </p:spPr>
      </p:pic>
      <p:grpSp>
        <p:nvGrpSpPr>
          <p:cNvPr id="155" name="Group 154">
            <a:extLst>
              <a:ext uri="{FF2B5EF4-FFF2-40B4-BE49-F238E27FC236}">
                <a16:creationId xmlns:a16="http://schemas.microsoft.com/office/drawing/2014/main" id="{6BE45FA2-C4AD-43A9-8C89-60BD995FF711}"/>
              </a:ext>
            </a:extLst>
          </p:cNvPr>
          <p:cNvGrpSpPr/>
          <p:nvPr/>
        </p:nvGrpSpPr>
        <p:grpSpPr>
          <a:xfrm>
            <a:off x="1914090" y="918805"/>
            <a:ext cx="2166626" cy="3190049"/>
            <a:chOff x="1905000" y="1263125"/>
            <a:chExt cx="2716263" cy="3880375"/>
          </a:xfrm>
        </p:grpSpPr>
        <p:pic>
          <p:nvPicPr>
            <p:cNvPr id="60" name="Picture 12">
              <a:extLst>
                <a:ext uri="{FF2B5EF4-FFF2-40B4-BE49-F238E27FC236}">
                  <a16:creationId xmlns:a16="http://schemas.microsoft.com/office/drawing/2014/main" id="{4A11FE17-85CA-4DFF-9A56-54BEB7D536B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05000" y="1263125"/>
              <a:ext cx="2716263" cy="3880375"/>
            </a:xfrm>
            <a:prstGeom prst="rect">
              <a:avLst/>
            </a:prstGeom>
          </p:spPr>
        </p:pic>
        <p:sp>
          <p:nvSpPr>
            <p:cNvPr id="148" name="TextBox 147">
              <a:extLst>
                <a:ext uri="{FF2B5EF4-FFF2-40B4-BE49-F238E27FC236}">
                  <a16:creationId xmlns:a16="http://schemas.microsoft.com/office/drawing/2014/main" id="{E54C887D-9F8B-49C2-B123-78DF193597AE}"/>
                </a:ext>
              </a:extLst>
            </p:cNvPr>
            <p:cNvSpPr txBox="1"/>
            <p:nvPr/>
          </p:nvSpPr>
          <p:spPr>
            <a:xfrm>
              <a:off x="3135503" y="2849889"/>
              <a:ext cx="474592" cy="1306255"/>
            </a:xfrm>
            <a:prstGeom prst="rect">
              <a:avLst/>
            </a:prstGeom>
            <a:noFill/>
          </p:spPr>
          <p:txBody>
            <a:bodyPr wrap="square">
              <a:spAutoFit/>
            </a:bodyPr>
            <a:lstStyle/>
            <a:p>
              <a:pPr algn="just">
                <a:lnSpc>
                  <a:spcPct val="150000"/>
                </a:lnSpc>
                <a:spcAft>
                  <a:spcPts val="1000"/>
                </a:spcAft>
              </a:pPr>
              <a:r>
                <a:rPr lang="en-US" sz="6000" b="1" dirty="0">
                  <a:latin typeface="Arial" panose="020B0604020202020204" pitchFamily="34" charset="0"/>
                  <a:ea typeface="Arial" panose="020B0604020202020204" pitchFamily="34" charset="0"/>
                  <a:cs typeface="Arial" panose="020B0604020202020204" pitchFamily="34" charset="0"/>
                </a:rPr>
                <a:t>2</a:t>
              </a:r>
              <a:endParaRPr lang="vi-VN" sz="6000" dirty="0">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154" name="Group 153">
            <a:extLst>
              <a:ext uri="{FF2B5EF4-FFF2-40B4-BE49-F238E27FC236}">
                <a16:creationId xmlns:a16="http://schemas.microsoft.com/office/drawing/2014/main" id="{35FA1F0D-25EB-4AA2-9189-5C20FC3B716E}"/>
              </a:ext>
            </a:extLst>
          </p:cNvPr>
          <p:cNvGrpSpPr/>
          <p:nvPr/>
        </p:nvGrpSpPr>
        <p:grpSpPr>
          <a:xfrm>
            <a:off x="5908158" y="1017965"/>
            <a:ext cx="2088580" cy="3158924"/>
            <a:chOff x="5659128" y="1301235"/>
            <a:chExt cx="2587664" cy="3867882"/>
          </a:xfrm>
        </p:grpSpPr>
        <p:grpSp>
          <p:nvGrpSpPr>
            <p:cNvPr id="92" name="Picture 14">
              <a:extLst>
                <a:ext uri="{FF2B5EF4-FFF2-40B4-BE49-F238E27FC236}">
                  <a16:creationId xmlns:a16="http://schemas.microsoft.com/office/drawing/2014/main" id="{9AAD5825-DA54-4CF3-9E81-A20301A2C24B}"/>
                </a:ext>
              </a:extLst>
            </p:cNvPr>
            <p:cNvGrpSpPr/>
            <p:nvPr/>
          </p:nvGrpSpPr>
          <p:grpSpPr>
            <a:xfrm>
              <a:off x="5659128" y="1301235"/>
              <a:ext cx="2587664" cy="3867882"/>
              <a:chOff x="12593002" y="1301235"/>
              <a:chExt cx="2587664" cy="3867882"/>
            </a:xfrm>
          </p:grpSpPr>
          <p:sp>
            <p:nvSpPr>
              <p:cNvPr id="93" name="Freeform: Shape 92">
                <a:extLst>
                  <a:ext uri="{FF2B5EF4-FFF2-40B4-BE49-F238E27FC236}">
                    <a16:creationId xmlns:a16="http://schemas.microsoft.com/office/drawing/2014/main" id="{D039A129-9C37-4252-9EF9-23DBDF106800}"/>
                  </a:ext>
                </a:extLst>
              </p:cNvPr>
              <p:cNvSpPr/>
              <p:nvPr/>
            </p:nvSpPr>
            <p:spPr>
              <a:xfrm>
                <a:off x="14702163" y="2522723"/>
                <a:ext cx="478503" cy="2034548"/>
              </a:xfrm>
              <a:custGeom>
                <a:avLst/>
                <a:gdLst>
                  <a:gd name="connsiteX0" fmla="*/ 0 w 478503"/>
                  <a:gd name="connsiteY0" fmla="*/ 2034549 h 2034548"/>
                  <a:gd name="connsiteX1" fmla="*/ 191779 w 478503"/>
                  <a:gd name="connsiteY1" fmla="*/ 1845360 h 2034548"/>
                  <a:gd name="connsiteX2" fmla="*/ 471137 w 478503"/>
                  <a:gd name="connsiteY2" fmla="*/ 770923 h 2034548"/>
                  <a:gd name="connsiteX3" fmla="*/ 339643 w 478503"/>
                  <a:gd name="connsiteY3" fmla="*/ 63417 h 2034548"/>
                  <a:gd name="connsiteX4" fmla="*/ 246524 w 478503"/>
                  <a:gd name="connsiteY4" fmla="*/ 50 h 2034548"/>
                  <a:gd name="connsiteX5" fmla="*/ 148619 w 478503"/>
                  <a:gd name="connsiteY5" fmla="*/ 70052 h 2034548"/>
                  <a:gd name="connsiteX6" fmla="*/ 118619 w 478503"/>
                  <a:gd name="connsiteY6" fmla="*/ 362042 h 2034548"/>
                  <a:gd name="connsiteX7" fmla="*/ 212053 w 478503"/>
                  <a:gd name="connsiteY7" fmla="*/ 1345344 h 2034548"/>
                  <a:gd name="connsiteX8" fmla="*/ 201570 w 478503"/>
                  <a:gd name="connsiteY8" fmla="*/ 1597396 h 2034548"/>
                  <a:gd name="connsiteX9" fmla="*/ 80433 w 478503"/>
                  <a:gd name="connsiteY9" fmla="*/ 1868191 h 203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03" h="2034548">
                    <a:moveTo>
                      <a:pt x="0" y="2034549"/>
                    </a:moveTo>
                    <a:cubicBezTo>
                      <a:pt x="84871" y="2000522"/>
                      <a:pt x="144338" y="1923476"/>
                      <a:pt x="191779" y="1845360"/>
                    </a:cubicBezTo>
                    <a:cubicBezTo>
                      <a:pt x="385699" y="1525853"/>
                      <a:pt x="445008" y="1143640"/>
                      <a:pt x="471137" y="770923"/>
                    </a:cubicBezTo>
                    <a:cubicBezTo>
                      <a:pt x="488294" y="526262"/>
                      <a:pt x="486657" y="259838"/>
                      <a:pt x="339643" y="63417"/>
                    </a:cubicBezTo>
                    <a:cubicBezTo>
                      <a:pt x="316379" y="32315"/>
                      <a:pt x="285402" y="1465"/>
                      <a:pt x="246524" y="50"/>
                    </a:cubicBezTo>
                    <a:cubicBezTo>
                      <a:pt x="204245" y="-1491"/>
                      <a:pt x="168830" y="32944"/>
                      <a:pt x="148619" y="70052"/>
                    </a:cubicBezTo>
                    <a:cubicBezTo>
                      <a:pt x="101115" y="157382"/>
                      <a:pt x="109237" y="263109"/>
                      <a:pt x="118619" y="362042"/>
                    </a:cubicBezTo>
                    <a:cubicBezTo>
                      <a:pt x="149784" y="689789"/>
                      <a:pt x="180918" y="1017598"/>
                      <a:pt x="212053" y="1345344"/>
                    </a:cubicBezTo>
                    <a:cubicBezTo>
                      <a:pt x="220080" y="1429687"/>
                      <a:pt x="227793" y="1516828"/>
                      <a:pt x="201570" y="1597396"/>
                    </a:cubicBezTo>
                    <a:cubicBezTo>
                      <a:pt x="170782" y="1691833"/>
                      <a:pt x="95386" y="1770012"/>
                      <a:pt x="80433" y="1868191"/>
                    </a:cubicBezTo>
                  </a:path>
                </a:pathLst>
              </a:custGeom>
              <a:solidFill>
                <a:schemeClr val="bg2">
                  <a:lumMod val="75000"/>
                </a:schemeClr>
              </a:solidFill>
              <a:ln w="8046"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AC4FEF1-D00C-4254-A85D-1FCA6227D935}"/>
                  </a:ext>
                </a:extLst>
              </p:cNvPr>
              <p:cNvSpPr/>
              <p:nvPr/>
            </p:nvSpPr>
            <p:spPr>
              <a:xfrm>
                <a:off x="12629708" y="2605731"/>
                <a:ext cx="2206269" cy="2451710"/>
              </a:xfrm>
              <a:custGeom>
                <a:avLst/>
                <a:gdLst>
                  <a:gd name="connsiteX0" fmla="*/ 480329 w 2206269"/>
                  <a:gd name="connsiteY0" fmla="*/ 51920 h 2451710"/>
                  <a:gd name="connsiteX1" fmla="*/ 140025 w 2206269"/>
                  <a:gd name="connsiteY1" fmla="*/ 1087928 h 2451710"/>
                  <a:gd name="connsiteX2" fmla="*/ 0 w 2206269"/>
                  <a:gd name="connsiteY2" fmla="*/ 1739678 h 2451710"/>
                  <a:gd name="connsiteX3" fmla="*/ 264436 w 2206269"/>
                  <a:gd name="connsiteY3" fmla="*/ 2327496 h 2451710"/>
                  <a:gd name="connsiteX4" fmla="*/ 946241 w 2206269"/>
                  <a:gd name="connsiteY4" fmla="*/ 2446179 h 2451710"/>
                  <a:gd name="connsiteX5" fmla="*/ 1464945 w 2206269"/>
                  <a:gd name="connsiteY5" fmla="*/ 2420612 h 2451710"/>
                  <a:gd name="connsiteX6" fmla="*/ 2114199 w 2206269"/>
                  <a:gd name="connsiteY6" fmla="*/ 2187837 h 2451710"/>
                  <a:gd name="connsiteX7" fmla="*/ 2183172 w 2206269"/>
                  <a:gd name="connsiteY7" fmla="*/ 1591434 h 2451710"/>
                  <a:gd name="connsiteX8" fmla="*/ 1875608 w 2206269"/>
                  <a:gd name="connsiteY8" fmla="*/ 0 h 245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269" h="2451710">
                    <a:moveTo>
                      <a:pt x="480329" y="51920"/>
                    </a:moveTo>
                    <a:cubicBezTo>
                      <a:pt x="366905" y="397277"/>
                      <a:pt x="253449" y="742602"/>
                      <a:pt x="140025" y="1087928"/>
                    </a:cubicBezTo>
                    <a:cubicBezTo>
                      <a:pt x="70359" y="1300010"/>
                      <a:pt x="-31" y="1516495"/>
                      <a:pt x="0" y="1739678"/>
                    </a:cubicBezTo>
                    <a:cubicBezTo>
                      <a:pt x="63" y="1962893"/>
                      <a:pt x="82447" y="2197995"/>
                      <a:pt x="264436" y="2327496"/>
                    </a:cubicBezTo>
                    <a:cubicBezTo>
                      <a:pt x="456121" y="2463884"/>
                      <a:pt x="711176" y="2457783"/>
                      <a:pt x="946241" y="2446179"/>
                    </a:cubicBezTo>
                    <a:cubicBezTo>
                      <a:pt x="1119132" y="2437656"/>
                      <a:pt x="1292054" y="2429134"/>
                      <a:pt x="1464945" y="2420612"/>
                    </a:cubicBezTo>
                    <a:cubicBezTo>
                      <a:pt x="1702906" y="2408850"/>
                      <a:pt x="1973890" y="2380170"/>
                      <a:pt x="2114199" y="2187837"/>
                    </a:cubicBezTo>
                    <a:cubicBezTo>
                      <a:pt x="2235335" y="2021762"/>
                      <a:pt x="2211945" y="1794900"/>
                      <a:pt x="2183172" y="1591434"/>
                    </a:cubicBezTo>
                    <a:cubicBezTo>
                      <a:pt x="2107493" y="1055914"/>
                      <a:pt x="2031279" y="518004"/>
                      <a:pt x="1875608" y="0"/>
                    </a:cubicBezTo>
                  </a:path>
                </a:pathLst>
              </a:custGeom>
              <a:solidFill>
                <a:schemeClr val="bg2">
                  <a:lumMod val="75000"/>
                </a:schemeClr>
              </a:solidFill>
              <a:ln w="8046"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EFE172E1-8DDE-4451-B77D-D65373AEFB77}"/>
                  </a:ext>
                </a:extLst>
              </p:cNvPr>
              <p:cNvSpPr/>
              <p:nvPr/>
            </p:nvSpPr>
            <p:spPr>
              <a:xfrm>
                <a:off x="13458750" y="2628185"/>
                <a:ext cx="711522" cy="1903090"/>
              </a:xfrm>
              <a:custGeom>
                <a:avLst/>
                <a:gdLst>
                  <a:gd name="connsiteX0" fmla="*/ 86851 w 711522"/>
                  <a:gd name="connsiteY0" fmla="*/ 57643 h 1903090"/>
                  <a:gd name="connsiteX1" fmla="*/ 217 w 711522"/>
                  <a:gd name="connsiteY1" fmla="*/ 1473506 h 1903090"/>
                  <a:gd name="connsiteX2" fmla="*/ 46399 w 711522"/>
                  <a:gd name="connsiteY2" fmla="*/ 1732791 h 1903090"/>
                  <a:gd name="connsiteX3" fmla="*/ 263960 w 711522"/>
                  <a:gd name="connsiteY3" fmla="*/ 1880909 h 1903090"/>
                  <a:gd name="connsiteX4" fmla="*/ 612638 w 711522"/>
                  <a:gd name="connsiteY4" fmla="*/ 1827637 h 1903090"/>
                  <a:gd name="connsiteX5" fmla="*/ 702074 w 711522"/>
                  <a:gd name="connsiteY5" fmla="*/ 1549326 h 1903090"/>
                  <a:gd name="connsiteX6" fmla="*/ 536393 w 711522"/>
                  <a:gd name="connsiteY6" fmla="*/ 0 h 19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22" h="1903090">
                    <a:moveTo>
                      <a:pt x="86851" y="57643"/>
                    </a:moveTo>
                    <a:cubicBezTo>
                      <a:pt x="34751" y="527816"/>
                      <a:pt x="5820" y="1000504"/>
                      <a:pt x="217" y="1473506"/>
                    </a:cubicBezTo>
                    <a:cubicBezTo>
                      <a:pt x="-854" y="1562503"/>
                      <a:pt x="280" y="1656657"/>
                      <a:pt x="46399" y="1732791"/>
                    </a:cubicBezTo>
                    <a:cubicBezTo>
                      <a:pt x="92864" y="1809554"/>
                      <a:pt x="178019" y="1854933"/>
                      <a:pt x="263960" y="1880909"/>
                    </a:cubicBezTo>
                    <a:cubicBezTo>
                      <a:pt x="382390" y="1916633"/>
                      <a:pt x="526161" y="1916067"/>
                      <a:pt x="612638" y="1827637"/>
                    </a:cubicBezTo>
                    <a:cubicBezTo>
                      <a:pt x="682305" y="1756377"/>
                      <a:pt x="695652" y="1648763"/>
                      <a:pt x="702074" y="1549326"/>
                    </a:cubicBezTo>
                    <a:cubicBezTo>
                      <a:pt x="735696" y="1028492"/>
                      <a:pt x="679377" y="501997"/>
                      <a:pt x="536393" y="0"/>
                    </a:cubicBezTo>
                  </a:path>
                </a:pathLst>
              </a:custGeom>
              <a:solidFill>
                <a:srgbClr val="FEF5F3"/>
              </a:solidFill>
              <a:ln w="8046"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7723D28-FF48-4788-9876-B297037F7363}"/>
                  </a:ext>
                </a:extLst>
              </p:cNvPr>
              <p:cNvSpPr/>
              <p:nvPr/>
            </p:nvSpPr>
            <p:spPr>
              <a:xfrm>
                <a:off x="13189537" y="3145717"/>
                <a:ext cx="247204" cy="2005615"/>
              </a:xfrm>
              <a:custGeom>
                <a:avLst/>
                <a:gdLst>
                  <a:gd name="connsiteX0" fmla="*/ 35782 w 247204"/>
                  <a:gd name="connsiteY0" fmla="*/ 11258 h 2005615"/>
                  <a:gd name="connsiteX1" fmla="*/ 14218 w 247204"/>
                  <a:gd name="connsiteY1" fmla="*/ 1768327 h 2005615"/>
                  <a:gd name="connsiteX2" fmla="*/ 53316 w 247204"/>
                  <a:gd name="connsiteY2" fmla="*/ 1955125 h 2005615"/>
                  <a:gd name="connsiteX3" fmla="*/ 189344 w 247204"/>
                  <a:gd name="connsiteY3" fmla="*/ 1976730 h 2005615"/>
                  <a:gd name="connsiteX4" fmla="*/ 211223 w 247204"/>
                  <a:gd name="connsiteY4" fmla="*/ 1871380 h 2005615"/>
                  <a:gd name="connsiteX5" fmla="*/ 247205 w 247204"/>
                  <a:gd name="connsiteY5" fmla="*/ 0 h 200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04" h="2005615">
                    <a:moveTo>
                      <a:pt x="35782" y="11258"/>
                    </a:moveTo>
                    <a:cubicBezTo>
                      <a:pt x="-3097" y="595428"/>
                      <a:pt x="-10306" y="1182899"/>
                      <a:pt x="14218" y="1768327"/>
                    </a:cubicBezTo>
                    <a:cubicBezTo>
                      <a:pt x="16956" y="1833643"/>
                      <a:pt x="21332" y="1903300"/>
                      <a:pt x="53316" y="1955125"/>
                    </a:cubicBezTo>
                    <a:cubicBezTo>
                      <a:pt x="85301" y="2006919"/>
                      <a:pt x="155502" y="2026668"/>
                      <a:pt x="189344" y="1976730"/>
                    </a:cubicBezTo>
                    <a:cubicBezTo>
                      <a:pt x="208484" y="1948458"/>
                      <a:pt x="210310" y="1908363"/>
                      <a:pt x="211223" y="1871380"/>
                    </a:cubicBezTo>
                    <a:cubicBezTo>
                      <a:pt x="226522" y="1247713"/>
                      <a:pt x="238485" y="623888"/>
                      <a:pt x="247205" y="0"/>
                    </a:cubicBezTo>
                  </a:path>
                </a:pathLst>
              </a:custGeom>
              <a:solidFill>
                <a:schemeClr val="bg2">
                  <a:lumMod val="75000"/>
                </a:schemeClr>
              </a:solidFill>
              <a:ln w="8046"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1BF909BF-B86B-4C6F-9E63-CD00E7A50327}"/>
                  </a:ext>
                </a:extLst>
              </p:cNvPr>
              <p:cNvSpPr/>
              <p:nvPr/>
            </p:nvSpPr>
            <p:spPr>
              <a:xfrm>
                <a:off x="13171294" y="3128099"/>
                <a:ext cx="283677" cy="2041018"/>
              </a:xfrm>
              <a:custGeom>
                <a:avLst/>
                <a:gdLst>
                  <a:gd name="connsiteX0" fmla="*/ 35766 w 283677"/>
                  <a:gd name="connsiteY0" fmla="*/ 28877 h 2041018"/>
                  <a:gd name="connsiteX1" fmla="*/ 13541 w 283677"/>
                  <a:gd name="connsiteY1" fmla="*/ 1769970 h 2041018"/>
                  <a:gd name="connsiteX2" fmla="*/ 118277 w 283677"/>
                  <a:gd name="connsiteY2" fmla="*/ 2034475 h 2041018"/>
                  <a:gd name="connsiteX3" fmla="*/ 214135 w 283677"/>
                  <a:gd name="connsiteY3" fmla="*/ 2015324 h 2041018"/>
                  <a:gd name="connsiteX4" fmla="*/ 248102 w 283677"/>
                  <a:gd name="connsiteY4" fmla="*/ 1873023 h 2041018"/>
                  <a:gd name="connsiteX5" fmla="*/ 267242 w 283677"/>
                  <a:gd name="connsiteY5" fmla="*/ 1001360 h 2041018"/>
                  <a:gd name="connsiteX6" fmla="*/ 283675 w 283677"/>
                  <a:gd name="connsiteY6" fmla="*/ 17618 h 2041018"/>
                  <a:gd name="connsiteX7" fmla="*/ 247189 w 283677"/>
                  <a:gd name="connsiteY7" fmla="*/ 17618 h 2041018"/>
                  <a:gd name="connsiteX8" fmla="*/ 217661 w 283677"/>
                  <a:gd name="connsiteY8" fmla="*/ 1617135 h 2041018"/>
                  <a:gd name="connsiteX9" fmla="*/ 213159 w 283677"/>
                  <a:gd name="connsiteY9" fmla="*/ 1809059 h 2041018"/>
                  <a:gd name="connsiteX10" fmla="*/ 177460 w 283677"/>
                  <a:gd name="connsiteY10" fmla="*/ 1998751 h 2041018"/>
                  <a:gd name="connsiteX11" fmla="*/ 65421 w 283677"/>
                  <a:gd name="connsiteY11" fmla="*/ 1910949 h 2041018"/>
                  <a:gd name="connsiteX12" fmla="*/ 48138 w 283677"/>
                  <a:gd name="connsiteY12" fmla="*/ 1722075 h 2041018"/>
                  <a:gd name="connsiteX13" fmla="*/ 37529 w 283677"/>
                  <a:gd name="connsiteY13" fmla="*/ 922930 h 2041018"/>
                  <a:gd name="connsiteX14" fmla="*/ 72252 w 283677"/>
                  <a:gd name="connsiteY14" fmla="*/ 28877 h 2041018"/>
                  <a:gd name="connsiteX15" fmla="*/ 35766 w 283677"/>
                  <a:gd name="connsiteY15" fmla="*/ 28877 h 204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677" h="2041018">
                    <a:moveTo>
                      <a:pt x="35766" y="28877"/>
                    </a:moveTo>
                    <a:cubicBezTo>
                      <a:pt x="-2483" y="608298"/>
                      <a:pt x="-10321" y="1189731"/>
                      <a:pt x="13541" y="1769970"/>
                    </a:cubicBezTo>
                    <a:cubicBezTo>
                      <a:pt x="17193" y="1858558"/>
                      <a:pt x="17791" y="1996487"/>
                      <a:pt x="118277" y="2034475"/>
                    </a:cubicBezTo>
                    <a:cubicBezTo>
                      <a:pt x="151551" y="2047023"/>
                      <a:pt x="189171" y="2041991"/>
                      <a:pt x="214135" y="2015324"/>
                    </a:cubicBezTo>
                    <a:cubicBezTo>
                      <a:pt x="248795" y="1978310"/>
                      <a:pt x="246906" y="1920069"/>
                      <a:pt x="248102" y="1873023"/>
                    </a:cubicBezTo>
                    <a:cubicBezTo>
                      <a:pt x="255374" y="1582480"/>
                      <a:pt x="261576" y="1291936"/>
                      <a:pt x="267242" y="1001360"/>
                    </a:cubicBezTo>
                    <a:cubicBezTo>
                      <a:pt x="273633" y="673457"/>
                      <a:pt x="279110" y="345553"/>
                      <a:pt x="283675" y="17618"/>
                    </a:cubicBezTo>
                    <a:cubicBezTo>
                      <a:pt x="284021" y="-5873"/>
                      <a:pt x="247535" y="-5873"/>
                      <a:pt x="247189" y="17618"/>
                    </a:cubicBezTo>
                    <a:cubicBezTo>
                      <a:pt x="239728" y="550812"/>
                      <a:pt x="229906" y="1084005"/>
                      <a:pt x="217661" y="1617135"/>
                    </a:cubicBezTo>
                    <a:cubicBezTo>
                      <a:pt x="216212" y="1681099"/>
                      <a:pt x="214701" y="1745063"/>
                      <a:pt x="213159" y="1809059"/>
                    </a:cubicBezTo>
                    <a:cubicBezTo>
                      <a:pt x="211994" y="1857205"/>
                      <a:pt x="227703" y="1969630"/>
                      <a:pt x="177460" y="1998751"/>
                    </a:cubicBezTo>
                    <a:cubicBezTo>
                      <a:pt x="120732" y="2031613"/>
                      <a:pt x="77037" y="1953498"/>
                      <a:pt x="65421" y="1910949"/>
                    </a:cubicBezTo>
                    <a:cubicBezTo>
                      <a:pt x="48831" y="1850193"/>
                      <a:pt x="50531" y="1784499"/>
                      <a:pt x="48138" y="1722075"/>
                    </a:cubicBezTo>
                    <a:cubicBezTo>
                      <a:pt x="38064" y="1455809"/>
                      <a:pt x="34507" y="1189322"/>
                      <a:pt x="37529" y="922930"/>
                    </a:cubicBezTo>
                    <a:cubicBezTo>
                      <a:pt x="40898" y="624650"/>
                      <a:pt x="52608" y="326496"/>
                      <a:pt x="72252" y="28877"/>
                    </a:cubicBezTo>
                    <a:cubicBezTo>
                      <a:pt x="73795" y="5448"/>
                      <a:pt x="37309" y="5543"/>
                      <a:pt x="35766" y="28877"/>
                    </a:cubicBezTo>
                  </a:path>
                </a:pathLst>
              </a:custGeom>
              <a:solidFill>
                <a:schemeClr val="bg2">
                  <a:lumMod val="50000"/>
                </a:schemeClr>
              </a:solidFill>
              <a:ln w="8046"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6F1AB31-B5C5-4566-8773-914162D27523}"/>
                  </a:ext>
                </a:extLst>
              </p:cNvPr>
              <p:cNvSpPr/>
              <p:nvPr/>
            </p:nvSpPr>
            <p:spPr>
              <a:xfrm>
                <a:off x="14178863" y="3105213"/>
                <a:ext cx="247175" cy="2005624"/>
              </a:xfrm>
              <a:custGeom>
                <a:avLst/>
                <a:gdLst>
                  <a:gd name="connsiteX0" fmla="*/ 211423 w 247175"/>
                  <a:gd name="connsiteY0" fmla="*/ 11227 h 2005624"/>
                  <a:gd name="connsiteX1" fmla="*/ 232956 w 247175"/>
                  <a:gd name="connsiteY1" fmla="*/ 1768295 h 2005624"/>
                  <a:gd name="connsiteX2" fmla="*/ 193857 w 247175"/>
                  <a:gd name="connsiteY2" fmla="*/ 1955125 h 2005624"/>
                  <a:gd name="connsiteX3" fmla="*/ 57861 w 247175"/>
                  <a:gd name="connsiteY3" fmla="*/ 1976730 h 2005624"/>
                  <a:gd name="connsiteX4" fmla="*/ 35951 w 247175"/>
                  <a:gd name="connsiteY4" fmla="*/ 1871380 h 2005624"/>
                  <a:gd name="connsiteX5" fmla="*/ 0 w 247175"/>
                  <a:gd name="connsiteY5" fmla="*/ 0 h 200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75" h="2005624">
                    <a:moveTo>
                      <a:pt x="211423" y="11227"/>
                    </a:moveTo>
                    <a:cubicBezTo>
                      <a:pt x="250270" y="595428"/>
                      <a:pt x="257479" y="1182899"/>
                      <a:pt x="232956" y="1768295"/>
                    </a:cubicBezTo>
                    <a:cubicBezTo>
                      <a:pt x="230248" y="1833643"/>
                      <a:pt x="225841" y="1903300"/>
                      <a:pt x="193857" y="1955125"/>
                    </a:cubicBezTo>
                    <a:cubicBezTo>
                      <a:pt x="161873" y="2006951"/>
                      <a:pt x="91703" y="2026668"/>
                      <a:pt x="57861" y="1976730"/>
                    </a:cubicBezTo>
                    <a:cubicBezTo>
                      <a:pt x="38690" y="1948458"/>
                      <a:pt x="36864" y="1908394"/>
                      <a:pt x="35951" y="1871380"/>
                    </a:cubicBezTo>
                    <a:cubicBezTo>
                      <a:pt x="20683" y="1247681"/>
                      <a:pt x="8689" y="623888"/>
                      <a:pt x="0" y="0"/>
                    </a:cubicBezTo>
                  </a:path>
                </a:pathLst>
              </a:custGeom>
              <a:solidFill>
                <a:schemeClr val="bg2">
                  <a:lumMod val="75000"/>
                </a:schemeClr>
              </a:solidFill>
              <a:ln w="8046"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98C1A48-820F-43E9-B2C4-10AE3F0FB1EE}"/>
                  </a:ext>
                </a:extLst>
              </p:cNvPr>
              <p:cNvSpPr/>
              <p:nvPr/>
            </p:nvSpPr>
            <p:spPr>
              <a:xfrm>
                <a:off x="14160602" y="3087606"/>
                <a:ext cx="283666" cy="2041910"/>
              </a:xfrm>
              <a:custGeom>
                <a:avLst/>
                <a:gdLst>
                  <a:gd name="connsiteX0" fmla="*/ 211425 w 283666"/>
                  <a:gd name="connsiteY0" fmla="*/ 28833 h 2041910"/>
                  <a:gd name="connsiteX1" fmla="*/ 238876 w 283666"/>
                  <a:gd name="connsiteY1" fmla="*/ 1626211 h 2041910"/>
                  <a:gd name="connsiteX2" fmla="*/ 231730 w 283666"/>
                  <a:gd name="connsiteY2" fmla="*/ 1812224 h 2041910"/>
                  <a:gd name="connsiteX3" fmla="*/ 179126 w 283666"/>
                  <a:gd name="connsiteY3" fmla="*/ 1984084 h 2041910"/>
                  <a:gd name="connsiteX4" fmla="*/ 106217 w 283666"/>
                  <a:gd name="connsiteY4" fmla="*/ 1998739 h 2041910"/>
                  <a:gd name="connsiteX5" fmla="*/ 73383 w 283666"/>
                  <a:gd name="connsiteY5" fmla="*/ 1913956 h 2041910"/>
                  <a:gd name="connsiteX6" fmla="*/ 68252 w 283666"/>
                  <a:gd name="connsiteY6" fmla="*/ 1713070 h 2041910"/>
                  <a:gd name="connsiteX7" fmla="*/ 51252 w 283666"/>
                  <a:gd name="connsiteY7" fmla="*/ 913390 h 2041910"/>
                  <a:gd name="connsiteX8" fmla="*/ 36488 w 283666"/>
                  <a:gd name="connsiteY8" fmla="*/ 17607 h 2041910"/>
                  <a:gd name="connsiteX9" fmla="*/ 2 w 283666"/>
                  <a:gd name="connsiteY9" fmla="*/ 17607 h 2041910"/>
                  <a:gd name="connsiteX10" fmla="*/ 32899 w 283666"/>
                  <a:gd name="connsiteY10" fmla="*/ 1761058 h 2041910"/>
                  <a:gd name="connsiteX11" fmla="*/ 41808 w 283666"/>
                  <a:gd name="connsiteY11" fmla="*/ 1955813 h 2041910"/>
                  <a:gd name="connsiteX12" fmla="*/ 113017 w 283666"/>
                  <a:gd name="connsiteY12" fmla="*/ 2039621 h 2041910"/>
                  <a:gd name="connsiteX13" fmla="*/ 263746 w 283666"/>
                  <a:gd name="connsiteY13" fmla="*/ 1864961 h 2041910"/>
                  <a:gd name="connsiteX14" fmla="*/ 280053 w 283666"/>
                  <a:gd name="connsiteY14" fmla="*/ 1450451 h 2041910"/>
                  <a:gd name="connsiteX15" fmla="*/ 283389 w 283666"/>
                  <a:gd name="connsiteY15" fmla="*/ 1010846 h 2041910"/>
                  <a:gd name="connsiteX16" fmla="*/ 247911 w 283666"/>
                  <a:gd name="connsiteY16" fmla="*/ 28833 h 2041910"/>
                  <a:gd name="connsiteX17" fmla="*/ 211425 w 283666"/>
                  <a:gd name="connsiteY17" fmla="*/ 28833 h 20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666" h="2041910">
                    <a:moveTo>
                      <a:pt x="211425" y="28833"/>
                    </a:moveTo>
                    <a:cubicBezTo>
                      <a:pt x="246526" y="560486"/>
                      <a:pt x="255938" y="1093710"/>
                      <a:pt x="238876" y="1626211"/>
                    </a:cubicBezTo>
                    <a:cubicBezTo>
                      <a:pt x="236893" y="1688195"/>
                      <a:pt x="235287" y="1750303"/>
                      <a:pt x="231730" y="1812224"/>
                    </a:cubicBezTo>
                    <a:cubicBezTo>
                      <a:pt x="228519" y="1868106"/>
                      <a:pt x="224301" y="1943800"/>
                      <a:pt x="179126" y="1984084"/>
                    </a:cubicBezTo>
                    <a:cubicBezTo>
                      <a:pt x="159954" y="2001160"/>
                      <a:pt x="130394" y="2012733"/>
                      <a:pt x="106217" y="1998739"/>
                    </a:cubicBezTo>
                    <a:cubicBezTo>
                      <a:pt x="78483" y="1982669"/>
                      <a:pt x="75335" y="1942133"/>
                      <a:pt x="73383" y="1913956"/>
                    </a:cubicBezTo>
                    <a:cubicBezTo>
                      <a:pt x="68787" y="1847319"/>
                      <a:pt x="69826" y="1779833"/>
                      <a:pt x="68252" y="1713070"/>
                    </a:cubicBezTo>
                    <a:cubicBezTo>
                      <a:pt x="61956" y="1446520"/>
                      <a:pt x="56321" y="1179971"/>
                      <a:pt x="51252" y="913390"/>
                    </a:cubicBezTo>
                    <a:cubicBezTo>
                      <a:pt x="45586" y="614796"/>
                      <a:pt x="40675" y="316201"/>
                      <a:pt x="36488" y="17607"/>
                    </a:cubicBezTo>
                    <a:cubicBezTo>
                      <a:pt x="36173" y="-5822"/>
                      <a:pt x="-313" y="-5916"/>
                      <a:pt x="2" y="17607"/>
                    </a:cubicBezTo>
                    <a:cubicBezTo>
                      <a:pt x="8124" y="598789"/>
                      <a:pt x="19079" y="1179971"/>
                      <a:pt x="32899" y="1761058"/>
                    </a:cubicBezTo>
                    <a:cubicBezTo>
                      <a:pt x="34410" y="1824708"/>
                      <a:pt x="28870" y="1893138"/>
                      <a:pt x="41808" y="1955813"/>
                    </a:cubicBezTo>
                    <a:cubicBezTo>
                      <a:pt x="49773" y="1994462"/>
                      <a:pt x="71903" y="2031193"/>
                      <a:pt x="113017" y="2039621"/>
                    </a:cubicBezTo>
                    <a:cubicBezTo>
                      <a:pt x="212244" y="2059967"/>
                      <a:pt x="254522" y="1940026"/>
                      <a:pt x="263746" y="1864961"/>
                    </a:cubicBezTo>
                    <a:cubicBezTo>
                      <a:pt x="280493" y="1728699"/>
                      <a:pt x="277156" y="1587594"/>
                      <a:pt x="280053" y="1450451"/>
                    </a:cubicBezTo>
                    <a:cubicBezTo>
                      <a:pt x="283138" y="1303937"/>
                      <a:pt x="284239" y="1157391"/>
                      <a:pt x="283389" y="1010846"/>
                    </a:cubicBezTo>
                    <a:cubicBezTo>
                      <a:pt x="281469" y="683225"/>
                      <a:pt x="269475" y="355762"/>
                      <a:pt x="247911" y="28833"/>
                    </a:cubicBezTo>
                    <a:cubicBezTo>
                      <a:pt x="246368" y="5562"/>
                      <a:pt x="209882" y="5405"/>
                      <a:pt x="211425" y="28833"/>
                    </a:cubicBezTo>
                  </a:path>
                </a:pathLst>
              </a:custGeom>
              <a:solidFill>
                <a:schemeClr val="bg2">
                  <a:lumMod val="50000"/>
                </a:schemeClr>
              </a:solidFill>
              <a:ln w="804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F43E8D0-CC84-421F-95E9-090782A2A5F8}"/>
                  </a:ext>
                </a:extLst>
              </p:cNvPr>
              <p:cNvSpPr/>
              <p:nvPr/>
            </p:nvSpPr>
            <p:spPr>
              <a:xfrm>
                <a:off x="12732366" y="1362987"/>
                <a:ext cx="2023547" cy="1426145"/>
              </a:xfrm>
              <a:custGeom>
                <a:avLst/>
                <a:gdLst>
                  <a:gd name="connsiteX0" fmla="*/ 2023409 w 2023547"/>
                  <a:gd name="connsiteY0" fmla="*/ 774836 h 1426145"/>
                  <a:gd name="connsiteX1" fmla="*/ 1011720 w 2023547"/>
                  <a:gd name="connsiteY1" fmla="*/ 1426146 h 1426145"/>
                  <a:gd name="connsiteX2" fmla="*/ 0 w 2023547"/>
                  <a:gd name="connsiteY2" fmla="*/ 774836 h 1426145"/>
                  <a:gd name="connsiteX3" fmla="*/ 1011720 w 2023547"/>
                  <a:gd name="connsiteY3" fmla="*/ 0 h 1426145"/>
                  <a:gd name="connsiteX4" fmla="*/ 2023409 w 2023547"/>
                  <a:gd name="connsiteY4" fmla="*/ 774836 h 142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547" h="1426145">
                    <a:moveTo>
                      <a:pt x="2023409" y="774836"/>
                    </a:moveTo>
                    <a:cubicBezTo>
                      <a:pt x="2012170" y="1291393"/>
                      <a:pt x="1570436" y="1426146"/>
                      <a:pt x="1011720" y="1426146"/>
                    </a:cubicBezTo>
                    <a:cubicBezTo>
                      <a:pt x="452973" y="1426146"/>
                      <a:pt x="0" y="1257682"/>
                      <a:pt x="0" y="774836"/>
                    </a:cubicBezTo>
                    <a:cubicBezTo>
                      <a:pt x="0" y="346898"/>
                      <a:pt x="452973" y="0"/>
                      <a:pt x="1011720" y="0"/>
                    </a:cubicBezTo>
                    <a:cubicBezTo>
                      <a:pt x="1570436" y="0"/>
                      <a:pt x="2032727" y="347024"/>
                      <a:pt x="2023409" y="774836"/>
                    </a:cubicBezTo>
                  </a:path>
                </a:pathLst>
              </a:custGeom>
              <a:solidFill>
                <a:schemeClr val="bg2">
                  <a:lumMod val="75000"/>
                </a:schemeClr>
              </a:solidFill>
              <a:ln w="8046"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AE009FE-F097-4BBA-A459-4B3A4B0B9639}"/>
                  </a:ext>
                </a:extLst>
              </p:cNvPr>
              <p:cNvSpPr/>
              <p:nvPr/>
            </p:nvSpPr>
            <p:spPr>
              <a:xfrm>
                <a:off x="13398524" y="1919735"/>
                <a:ext cx="691878" cy="691185"/>
              </a:xfrm>
              <a:custGeom>
                <a:avLst/>
                <a:gdLst>
                  <a:gd name="connsiteX0" fmla="*/ 691878 w 691878"/>
                  <a:gd name="connsiteY0" fmla="*/ 345608 h 691185"/>
                  <a:gd name="connsiteX1" fmla="*/ 345939 w 691878"/>
                  <a:gd name="connsiteY1" fmla="*/ 691186 h 691185"/>
                  <a:gd name="connsiteX2" fmla="*/ 0 w 691878"/>
                  <a:gd name="connsiteY2" fmla="*/ 345608 h 691185"/>
                  <a:gd name="connsiteX3" fmla="*/ 345939 w 691878"/>
                  <a:gd name="connsiteY3" fmla="*/ 0 h 691185"/>
                  <a:gd name="connsiteX4" fmla="*/ 691878 w 691878"/>
                  <a:gd name="connsiteY4" fmla="*/ 345608 h 69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78" h="691185">
                    <a:moveTo>
                      <a:pt x="691878" y="345608"/>
                    </a:moveTo>
                    <a:cubicBezTo>
                      <a:pt x="691878" y="536464"/>
                      <a:pt x="536994" y="691186"/>
                      <a:pt x="345939" y="691186"/>
                    </a:cubicBezTo>
                    <a:cubicBezTo>
                      <a:pt x="154884" y="691186"/>
                      <a:pt x="0" y="536464"/>
                      <a:pt x="0" y="345608"/>
                    </a:cubicBezTo>
                    <a:cubicBezTo>
                      <a:pt x="0" y="154753"/>
                      <a:pt x="154884" y="0"/>
                      <a:pt x="345939" y="0"/>
                    </a:cubicBezTo>
                    <a:cubicBezTo>
                      <a:pt x="536994" y="0"/>
                      <a:pt x="691878" y="154753"/>
                      <a:pt x="691878" y="345608"/>
                    </a:cubicBezTo>
                  </a:path>
                </a:pathLst>
              </a:custGeom>
              <a:solidFill>
                <a:srgbClr val="FEF5F3"/>
              </a:solidFill>
              <a:ln w="8046"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636B474-7C9C-4B35-9E42-811F1322A6B8}"/>
                  </a:ext>
                </a:extLst>
              </p:cNvPr>
              <p:cNvSpPr/>
              <p:nvPr/>
            </p:nvSpPr>
            <p:spPr>
              <a:xfrm>
                <a:off x="13905342" y="1812904"/>
                <a:ext cx="253774" cy="121626"/>
              </a:xfrm>
              <a:custGeom>
                <a:avLst/>
                <a:gdLst>
                  <a:gd name="connsiteX0" fmla="*/ 44563 w 253774"/>
                  <a:gd name="connsiteY0" fmla="*/ 86013 h 121626"/>
                  <a:gd name="connsiteX1" fmla="*/ 205113 w 253774"/>
                  <a:gd name="connsiteY1" fmla="*/ 108372 h 121626"/>
                  <a:gd name="connsiteX2" fmla="*/ 250603 w 253774"/>
                  <a:gd name="connsiteY2" fmla="*/ 81799 h 121626"/>
                  <a:gd name="connsiteX3" fmla="*/ 7321 w 253774"/>
                  <a:gd name="connsiteY3" fmla="*/ 48810 h 121626"/>
                  <a:gd name="connsiteX4" fmla="*/ 44563 w 253774"/>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4" h="121626">
                    <a:moveTo>
                      <a:pt x="44563" y="86013"/>
                    </a:moveTo>
                    <a:cubicBezTo>
                      <a:pt x="94396" y="32898"/>
                      <a:pt x="171964" y="43999"/>
                      <a:pt x="205113" y="108372"/>
                    </a:cubicBezTo>
                    <a:cubicBezTo>
                      <a:pt x="220633" y="138499"/>
                      <a:pt x="266091" y="111926"/>
                      <a:pt x="250603" y="81799"/>
                    </a:cubicBezTo>
                    <a:cubicBezTo>
                      <a:pt x="202217" y="-12104"/>
                      <a:pt x="79317" y="-27953"/>
                      <a:pt x="7321" y="48810"/>
                    </a:cubicBezTo>
                    <a:cubicBezTo>
                      <a:pt x="-15848" y="73497"/>
                      <a:pt x="21330" y="110793"/>
                      <a:pt x="44563" y="86013"/>
                    </a:cubicBezTo>
                  </a:path>
                </a:pathLst>
              </a:custGeom>
              <a:solidFill>
                <a:srgbClr val="4D403B"/>
              </a:solidFill>
              <a:ln w="8046"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89C7A5C-87FA-49F6-818F-A85EEA1F4357}"/>
                  </a:ext>
                </a:extLst>
              </p:cNvPr>
              <p:cNvSpPr/>
              <p:nvPr/>
            </p:nvSpPr>
            <p:spPr>
              <a:xfrm>
                <a:off x="13264589" y="1812904"/>
                <a:ext cx="253773" cy="121626"/>
              </a:xfrm>
              <a:custGeom>
                <a:avLst/>
                <a:gdLst>
                  <a:gd name="connsiteX0" fmla="*/ 44594 w 253773"/>
                  <a:gd name="connsiteY0" fmla="*/ 86013 h 121626"/>
                  <a:gd name="connsiteX1" fmla="*/ 205113 w 253773"/>
                  <a:gd name="connsiteY1" fmla="*/ 108372 h 121626"/>
                  <a:gd name="connsiteX2" fmla="*/ 250602 w 253773"/>
                  <a:gd name="connsiteY2" fmla="*/ 81799 h 121626"/>
                  <a:gd name="connsiteX3" fmla="*/ 7321 w 253773"/>
                  <a:gd name="connsiteY3" fmla="*/ 48810 h 121626"/>
                  <a:gd name="connsiteX4" fmla="*/ 44594 w 253773"/>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3" h="121626">
                    <a:moveTo>
                      <a:pt x="44594" y="86013"/>
                    </a:moveTo>
                    <a:cubicBezTo>
                      <a:pt x="94396" y="32898"/>
                      <a:pt x="171964" y="43999"/>
                      <a:pt x="205113" y="108372"/>
                    </a:cubicBezTo>
                    <a:cubicBezTo>
                      <a:pt x="220633" y="138499"/>
                      <a:pt x="266091" y="111926"/>
                      <a:pt x="250602" y="81799"/>
                    </a:cubicBezTo>
                    <a:cubicBezTo>
                      <a:pt x="202217" y="-12104"/>
                      <a:pt x="79317" y="-27953"/>
                      <a:pt x="7321" y="48810"/>
                    </a:cubicBezTo>
                    <a:cubicBezTo>
                      <a:pt x="-15849" y="73497"/>
                      <a:pt x="21330" y="110793"/>
                      <a:pt x="44594" y="86013"/>
                    </a:cubicBezTo>
                  </a:path>
                </a:pathLst>
              </a:custGeom>
              <a:solidFill>
                <a:srgbClr val="4D403B"/>
              </a:solidFill>
              <a:ln w="8046"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8420CAD-F26D-41EB-9101-CADE2FDA013B}"/>
                  </a:ext>
                </a:extLst>
              </p:cNvPr>
              <p:cNvSpPr/>
              <p:nvPr/>
            </p:nvSpPr>
            <p:spPr>
              <a:xfrm>
                <a:off x="14571457" y="1910855"/>
                <a:ext cx="279191" cy="91012"/>
              </a:xfrm>
              <a:custGeom>
                <a:avLst/>
                <a:gdLst>
                  <a:gd name="connsiteX0" fmla="*/ 11206 w 279191"/>
                  <a:gd name="connsiteY0" fmla="*/ 90549 h 91012"/>
                  <a:gd name="connsiteX1" fmla="*/ 272683 w 279191"/>
                  <a:gd name="connsiteY1" fmla="*/ 17874 h 91012"/>
                  <a:gd name="connsiteX2" fmla="*/ 267835 w 279191"/>
                  <a:gd name="connsiteY2" fmla="*/ 294 h 91012"/>
                  <a:gd name="connsiteX3" fmla="*/ 6358 w 279191"/>
                  <a:gd name="connsiteY3" fmla="*/ 72970 h 91012"/>
                  <a:gd name="connsiteX4" fmla="*/ 11206 w 279191"/>
                  <a:gd name="connsiteY4" fmla="*/ 90549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1" h="91012">
                    <a:moveTo>
                      <a:pt x="11206" y="90549"/>
                    </a:moveTo>
                    <a:cubicBezTo>
                      <a:pt x="97589" y="63504"/>
                      <a:pt x="184727" y="39258"/>
                      <a:pt x="272683" y="17874"/>
                    </a:cubicBezTo>
                    <a:cubicBezTo>
                      <a:pt x="284079" y="15106"/>
                      <a:pt x="279263" y="-2473"/>
                      <a:pt x="267835" y="294"/>
                    </a:cubicBezTo>
                    <a:cubicBezTo>
                      <a:pt x="179879" y="21710"/>
                      <a:pt x="92741" y="45925"/>
                      <a:pt x="6358" y="72970"/>
                    </a:cubicBezTo>
                    <a:cubicBezTo>
                      <a:pt x="-4817" y="76460"/>
                      <a:pt x="-32" y="94071"/>
                      <a:pt x="11206" y="90549"/>
                    </a:cubicBezTo>
                  </a:path>
                </a:pathLst>
              </a:custGeom>
              <a:solidFill>
                <a:srgbClr val="4D403B"/>
              </a:solidFill>
              <a:ln w="8046"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FA6F04D-4488-48B8-9DA3-96E70BB4AA40}"/>
                  </a:ext>
                </a:extLst>
              </p:cNvPr>
              <p:cNvSpPr/>
              <p:nvPr/>
            </p:nvSpPr>
            <p:spPr>
              <a:xfrm>
                <a:off x="14594885" y="2068533"/>
                <a:ext cx="296278" cy="31156"/>
              </a:xfrm>
              <a:custGeom>
                <a:avLst/>
                <a:gdLst>
                  <a:gd name="connsiteX0" fmla="*/ 8807 w 296278"/>
                  <a:gd name="connsiteY0" fmla="*/ 31145 h 31156"/>
                  <a:gd name="connsiteX1" fmla="*/ 287472 w 296278"/>
                  <a:gd name="connsiteY1" fmla="*/ 18251 h 31156"/>
                  <a:gd name="connsiteX2" fmla="*/ 287472 w 296278"/>
                  <a:gd name="connsiteY2" fmla="*/ 12 h 31156"/>
                  <a:gd name="connsiteX3" fmla="*/ 8807 w 296278"/>
                  <a:gd name="connsiteY3" fmla="*/ 12936 h 31156"/>
                  <a:gd name="connsiteX4" fmla="*/ 8807 w 296278"/>
                  <a:gd name="connsiteY4" fmla="*/ 31145 h 3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8" h="31156">
                    <a:moveTo>
                      <a:pt x="8807" y="31145"/>
                    </a:moveTo>
                    <a:cubicBezTo>
                      <a:pt x="101706" y="26868"/>
                      <a:pt x="194605" y="22559"/>
                      <a:pt x="287472" y="18251"/>
                    </a:cubicBezTo>
                    <a:cubicBezTo>
                      <a:pt x="299183" y="17716"/>
                      <a:pt x="299246" y="-523"/>
                      <a:pt x="287472" y="12"/>
                    </a:cubicBezTo>
                    <a:cubicBezTo>
                      <a:pt x="194605" y="4320"/>
                      <a:pt x="101706" y="8628"/>
                      <a:pt x="8807" y="12936"/>
                    </a:cubicBezTo>
                    <a:cubicBezTo>
                      <a:pt x="-2904" y="13471"/>
                      <a:pt x="-2967" y="31679"/>
                      <a:pt x="8807" y="31145"/>
                    </a:cubicBezTo>
                  </a:path>
                </a:pathLst>
              </a:custGeom>
              <a:solidFill>
                <a:srgbClr val="4D403B"/>
              </a:solidFill>
              <a:ln w="8046"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A03B84DF-CA74-425F-BDE2-E973D1E450B2}"/>
                  </a:ext>
                </a:extLst>
              </p:cNvPr>
              <p:cNvSpPr/>
              <p:nvPr/>
            </p:nvSpPr>
            <p:spPr>
              <a:xfrm>
                <a:off x="14618460" y="2150043"/>
                <a:ext cx="221474" cy="63671"/>
              </a:xfrm>
              <a:custGeom>
                <a:avLst/>
                <a:gdLst>
                  <a:gd name="connsiteX0" fmla="*/ 6607 w 221474"/>
                  <a:gd name="connsiteY0" fmla="*/ 17687 h 63671"/>
                  <a:gd name="connsiteX1" fmla="*/ 210255 w 221474"/>
                  <a:gd name="connsiteY1" fmla="*/ 63223 h 63671"/>
                  <a:gd name="connsiteX2" fmla="*/ 215103 w 221474"/>
                  <a:gd name="connsiteY2" fmla="*/ 45643 h 63671"/>
                  <a:gd name="connsiteX3" fmla="*/ 11455 w 221474"/>
                  <a:gd name="connsiteY3" fmla="*/ 107 h 63671"/>
                  <a:gd name="connsiteX4" fmla="*/ 6607 w 221474"/>
                  <a:gd name="connsiteY4" fmla="*/ 1768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74" h="63671">
                    <a:moveTo>
                      <a:pt x="6607" y="17687"/>
                    </a:moveTo>
                    <a:cubicBezTo>
                      <a:pt x="75739" y="27624"/>
                      <a:pt x="143485" y="42782"/>
                      <a:pt x="210255" y="63223"/>
                    </a:cubicBezTo>
                    <a:cubicBezTo>
                      <a:pt x="221493" y="66682"/>
                      <a:pt x="226310" y="49103"/>
                      <a:pt x="215103" y="45643"/>
                    </a:cubicBezTo>
                    <a:cubicBezTo>
                      <a:pt x="148333" y="25203"/>
                      <a:pt x="80587" y="10076"/>
                      <a:pt x="11455" y="107"/>
                    </a:cubicBezTo>
                    <a:cubicBezTo>
                      <a:pt x="-35" y="-1528"/>
                      <a:pt x="-4977" y="16020"/>
                      <a:pt x="6607" y="17687"/>
                    </a:cubicBezTo>
                  </a:path>
                </a:pathLst>
              </a:custGeom>
              <a:solidFill>
                <a:srgbClr val="4D403B"/>
              </a:solidFill>
              <a:ln w="8046"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0193847-A316-47FE-A5E3-EFABA576C5B1}"/>
                  </a:ext>
                </a:extLst>
              </p:cNvPr>
              <p:cNvSpPr/>
              <p:nvPr/>
            </p:nvSpPr>
            <p:spPr>
              <a:xfrm>
                <a:off x="12633521" y="1922082"/>
                <a:ext cx="279195" cy="91012"/>
              </a:xfrm>
              <a:custGeom>
                <a:avLst/>
                <a:gdLst>
                  <a:gd name="connsiteX0" fmla="*/ 272837 w 279195"/>
                  <a:gd name="connsiteY0" fmla="*/ 72970 h 91012"/>
                  <a:gd name="connsiteX1" fmla="*/ 11360 w 279195"/>
                  <a:gd name="connsiteY1" fmla="*/ 294 h 91012"/>
                  <a:gd name="connsiteX2" fmla="*/ 6512 w 279195"/>
                  <a:gd name="connsiteY2" fmla="*/ 17874 h 91012"/>
                  <a:gd name="connsiteX3" fmla="*/ 267989 w 279195"/>
                  <a:gd name="connsiteY3" fmla="*/ 90549 h 91012"/>
                  <a:gd name="connsiteX4" fmla="*/ 272837 w 279195"/>
                  <a:gd name="connsiteY4" fmla="*/ 72970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5" h="91012">
                    <a:moveTo>
                      <a:pt x="272837" y="72970"/>
                    </a:moveTo>
                    <a:cubicBezTo>
                      <a:pt x="186455" y="45925"/>
                      <a:pt x="99317" y="21710"/>
                      <a:pt x="11360" y="294"/>
                    </a:cubicBezTo>
                    <a:cubicBezTo>
                      <a:pt x="-36" y="-2473"/>
                      <a:pt x="-4915" y="15106"/>
                      <a:pt x="6512" y="17874"/>
                    </a:cubicBezTo>
                    <a:cubicBezTo>
                      <a:pt x="94469" y="39258"/>
                      <a:pt x="181607" y="63504"/>
                      <a:pt x="267989" y="90549"/>
                    </a:cubicBezTo>
                    <a:cubicBezTo>
                      <a:pt x="279228" y="94071"/>
                      <a:pt x="284013" y="76460"/>
                      <a:pt x="272837" y="72970"/>
                    </a:cubicBezTo>
                  </a:path>
                </a:pathLst>
              </a:custGeom>
              <a:solidFill>
                <a:srgbClr val="4D403B"/>
              </a:solidFill>
              <a:ln w="8046"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425A11FC-CD80-4CAB-B003-DE0EA6C5DF38}"/>
                  </a:ext>
                </a:extLst>
              </p:cNvPr>
              <p:cNvSpPr/>
              <p:nvPr/>
            </p:nvSpPr>
            <p:spPr>
              <a:xfrm>
                <a:off x="12593002" y="2079790"/>
                <a:ext cx="296274" cy="31127"/>
              </a:xfrm>
              <a:custGeom>
                <a:avLst/>
                <a:gdLst>
                  <a:gd name="connsiteX0" fmla="*/ 287480 w 296274"/>
                  <a:gd name="connsiteY0" fmla="*/ 12906 h 31127"/>
                  <a:gd name="connsiteX1" fmla="*/ 8783 w 296274"/>
                  <a:gd name="connsiteY1" fmla="*/ 13 h 31127"/>
                  <a:gd name="connsiteX2" fmla="*/ 8783 w 296274"/>
                  <a:gd name="connsiteY2" fmla="*/ 18221 h 31127"/>
                  <a:gd name="connsiteX3" fmla="*/ 287480 w 296274"/>
                  <a:gd name="connsiteY3" fmla="*/ 31115 h 31127"/>
                  <a:gd name="connsiteX4" fmla="*/ 287480 w 296274"/>
                  <a:gd name="connsiteY4" fmla="*/ 12906 h 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4" h="31127">
                    <a:moveTo>
                      <a:pt x="287480" y="12906"/>
                    </a:moveTo>
                    <a:cubicBezTo>
                      <a:pt x="194581" y="8598"/>
                      <a:pt x="101682" y="4290"/>
                      <a:pt x="8783" y="13"/>
                    </a:cubicBezTo>
                    <a:cubicBezTo>
                      <a:pt x="-2928" y="-553"/>
                      <a:pt x="-2928" y="17686"/>
                      <a:pt x="8783" y="18221"/>
                    </a:cubicBezTo>
                    <a:cubicBezTo>
                      <a:pt x="101682" y="22529"/>
                      <a:pt x="194581" y="26806"/>
                      <a:pt x="287480" y="31115"/>
                    </a:cubicBezTo>
                    <a:cubicBezTo>
                      <a:pt x="299222" y="31681"/>
                      <a:pt x="299191" y="13441"/>
                      <a:pt x="287480" y="12906"/>
                    </a:cubicBezTo>
                  </a:path>
                </a:pathLst>
              </a:custGeom>
              <a:solidFill>
                <a:srgbClr val="4D403B"/>
              </a:solidFill>
              <a:ln w="8046"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62D2CC3-2B83-469C-9D11-AAA6BF42E67A}"/>
                  </a:ext>
                </a:extLst>
              </p:cNvPr>
              <p:cNvSpPr/>
              <p:nvPr/>
            </p:nvSpPr>
            <p:spPr>
              <a:xfrm>
                <a:off x="12644230" y="2161270"/>
                <a:ext cx="221483" cy="63671"/>
              </a:xfrm>
              <a:custGeom>
                <a:avLst/>
                <a:gdLst>
                  <a:gd name="connsiteX0" fmla="*/ 210028 w 221483"/>
                  <a:gd name="connsiteY0" fmla="*/ 107 h 63671"/>
                  <a:gd name="connsiteX1" fmla="*/ 6381 w 221483"/>
                  <a:gd name="connsiteY1" fmla="*/ 45675 h 63671"/>
                  <a:gd name="connsiteX2" fmla="*/ 11229 w 221483"/>
                  <a:gd name="connsiteY2" fmla="*/ 63223 h 63671"/>
                  <a:gd name="connsiteX3" fmla="*/ 214876 w 221483"/>
                  <a:gd name="connsiteY3" fmla="*/ 17687 h 63671"/>
                  <a:gd name="connsiteX4" fmla="*/ 210028 w 221483"/>
                  <a:gd name="connsiteY4" fmla="*/ 10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83" h="63671">
                    <a:moveTo>
                      <a:pt x="210028" y="107"/>
                    </a:moveTo>
                    <a:cubicBezTo>
                      <a:pt x="140897" y="10076"/>
                      <a:pt x="73151" y="25234"/>
                      <a:pt x="6381" y="45675"/>
                    </a:cubicBezTo>
                    <a:cubicBezTo>
                      <a:pt x="-4826" y="49103"/>
                      <a:pt x="-41" y="66682"/>
                      <a:pt x="11229" y="63223"/>
                    </a:cubicBezTo>
                    <a:cubicBezTo>
                      <a:pt x="77999" y="42782"/>
                      <a:pt x="145745" y="27655"/>
                      <a:pt x="214876" y="17687"/>
                    </a:cubicBezTo>
                    <a:cubicBezTo>
                      <a:pt x="226461" y="16020"/>
                      <a:pt x="221519" y="-1528"/>
                      <a:pt x="210028" y="107"/>
                    </a:cubicBezTo>
                  </a:path>
                </a:pathLst>
              </a:custGeom>
              <a:solidFill>
                <a:srgbClr val="4D403B"/>
              </a:solidFill>
              <a:ln w="8046"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9297CA4-DBDF-4EF4-9597-C05BC4B5CBD8}"/>
                  </a:ext>
                </a:extLst>
              </p:cNvPr>
              <p:cNvSpPr/>
              <p:nvPr/>
            </p:nvSpPr>
            <p:spPr>
              <a:xfrm>
                <a:off x="14061409" y="1377904"/>
                <a:ext cx="466226" cy="338805"/>
              </a:xfrm>
              <a:custGeom>
                <a:avLst/>
                <a:gdLst>
                  <a:gd name="connsiteX0" fmla="*/ 0 w 466226"/>
                  <a:gd name="connsiteY0" fmla="*/ 202795 h 338805"/>
                  <a:gd name="connsiteX1" fmla="*/ 254551 w 466226"/>
                  <a:gd name="connsiteY1" fmla="*/ 22726 h 338805"/>
                  <a:gd name="connsiteX2" fmla="*/ 348709 w 466226"/>
                  <a:gd name="connsiteY2" fmla="*/ 3040 h 338805"/>
                  <a:gd name="connsiteX3" fmla="*/ 420611 w 466226"/>
                  <a:gd name="connsiteY3" fmla="*/ 95276 h 338805"/>
                  <a:gd name="connsiteX4" fmla="*/ 466226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0" y="202795"/>
                    </a:moveTo>
                    <a:cubicBezTo>
                      <a:pt x="75805" y="131220"/>
                      <a:pt x="161810" y="70401"/>
                      <a:pt x="254551" y="22726"/>
                    </a:cubicBezTo>
                    <a:cubicBezTo>
                      <a:pt x="283828" y="7694"/>
                      <a:pt x="317197" y="-6363"/>
                      <a:pt x="348709" y="3040"/>
                    </a:cubicBezTo>
                    <a:cubicBezTo>
                      <a:pt x="387619" y="14676"/>
                      <a:pt x="407735" y="56784"/>
                      <a:pt x="420611" y="95276"/>
                    </a:cubicBezTo>
                    <a:cubicBezTo>
                      <a:pt x="446866" y="173863"/>
                      <a:pt x="462260" y="256036"/>
                      <a:pt x="466226" y="338805"/>
                    </a:cubicBezTo>
                  </a:path>
                </a:pathLst>
              </a:custGeom>
              <a:solidFill>
                <a:schemeClr val="bg2">
                  <a:lumMod val="75000"/>
                </a:schemeClr>
              </a:solidFill>
              <a:ln w="8046"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1266332-56E0-4D00-AD8B-E7B7CFBD7FB2}"/>
                  </a:ext>
                </a:extLst>
              </p:cNvPr>
              <p:cNvSpPr/>
              <p:nvPr/>
            </p:nvSpPr>
            <p:spPr>
              <a:xfrm>
                <a:off x="14186799" y="1489865"/>
                <a:ext cx="235679" cy="206413"/>
              </a:xfrm>
              <a:custGeom>
                <a:avLst/>
                <a:gdLst>
                  <a:gd name="connsiteX0" fmla="*/ 79391 w 235679"/>
                  <a:gd name="connsiteY0" fmla="*/ 43914 h 206413"/>
                  <a:gd name="connsiteX1" fmla="*/ 178806 w 235679"/>
                  <a:gd name="connsiteY1" fmla="*/ 13 h 206413"/>
                  <a:gd name="connsiteX2" fmla="*/ 215859 w 235679"/>
                  <a:gd name="connsiteY2" fmla="*/ 10611 h 206413"/>
                  <a:gd name="connsiteX3" fmla="*/ 235093 w 235679"/>
                  <a:gd name="connsiteY3" fmla="*/ 67594 h 206413"/>
                  <a:gd name="connsiteX4" fmla="*/ 228577 w 235679"/>
                  <a:gd name="connsiteY4" fmla="*/ 187944 h 206413"/>
                  <a:gd name="connsiteX5" fmla="*/ 214127 w 235679"/>
                  <a:gd name="connsiteY5" fmla="*/ 206403 h 206413"/>
                  <a:gd name="connsiteX6" fmla="*/ 202700 w 235679"/>
                  <a:gd name="connsiteY6" fmla="*/ 199862 h 206413"/>
                  <a:gd name="connsiteX7" fmla="*/ 60125 w 235679"/>
                  <a:gd name="connsiteY7" fmla="*/ 156024 h 206413"/>
                  <a:gd name="connsiteX8" fmla="*/ 20302 w 235679"/>
                  <a:gd name="connsiteY8" fmla="*/ 156245 h 206413"/>
                  <a:gd name="connsiteX9" fmla="*/ 79391 w 235679"/>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79" h="206413">
                    <a:moveTo>
                      <a:pt x="79391" y="43914"/>
                    </a:moveTo>
                    <a:cubicBezTo>
                      <a:pt x="107849" y="20391"/>
                      <a:pt x="141880" y="642"/>
                      <a:pt x="178806" y="13"/>
                    </a:cubicBezTo>
                    <a:cubicBezTo>
                      <a:pt x="191934" y="-207"/>
                      <a:pt x="205722" y="2277"/>
                      <a:pt x="215859" y="10611"/>
                    </a:cubicBezTo>
                    <a:cubicBezTo>
                      <a:pt x="231851" y="23756"/>
                      <a:pt x="234338" y="46933"/>
                      <a:pt x="235093" y="67594"/>
                    </a:cubicBezTo>
                    <a:cubicBezTo>
                      <a:pt x="236479" y="107815"/>
                      <a:pt x="235818" y="148351"/>
                      <a:pt x="228577" y="187944"/>
                    </a:cubicBezTo>
                    <a:cubicBezTo>
                      <a:pt x="227034" y="196372"/>
                      <a:pt x="222690" y="206781"/>
                      <a:pt x="214127" y="206403"/>
                    </a:cubicBezTo>
                    <a:cubicBezTo>
                      <a:pt x="209657" y="206215"/>
                      <a:pt x="206005" y="202881"/>
                      <a:pt x="202700" y="199862"/>
                    </a:cubicBezTo>
                    <a:cubicBezTo>
                      <a:pt x="164672" y="165364"/>
                      <a:pt x="110966" y="148854"/>
                      <a:pt x="60125" y="156024"/>
                    </a:cubicBezTo>
                    <a:cubicBezTo>
                      <a:pt x="46809" y="157911"/>
                      <a:pt x="32800" y="161245"/>
                      <a:pt x="20302" y="156245"/>
                    </a:cubicBezTo>
                    <a:cubicBezTo>
                      <a:pt x="-42627" y="131118"/>
                      <a:pt x="58960" y="60801"/>
                      <a:pt x="79391" y="43914"/>
                    </a:cubicBezTo>
                  </a:path>
                </a:pathLst>
              </a:custGeom>
              <a:solidFill>
                <a:srgbClr val="4D403B"/>
              </a:solidFill>
              <a:ln w="8046"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C2FE2C5-BB39-4FD4-A4F7-2060CB9B9459}"/>
                  </a:ext>
                </a:extLst>
              </p:cNvPr>
              <p:cNvSpPr/>
              <p:nvPr/>
            </p:nvSpPr>
            <p:spPr>
              <a:xfrm>
                <a:off x="13021797" y="1301235"/>
                <a:ext cx="466226" cy="338805"/>
              </a:xfrm>
              <a:custGeom>
                <a:avLst/>
                <a:gdLst>
                  <a:gd name="connsiteX0" fmla="*/ 466226 w 466226"/>
                  <a:gd name="connsiteY0" fmla="*/ 202795 h 338805"/>
                  <a:gd name="connsiteX1" fmla="*/ 211675 w 466226"/>
                  <a:gd name="connsiteY1" fmla="*/ 22726 h 338805"/>
                  <a:gd name="connsiteX2" fmla="*/ 117517 w 466226"/>
                  <a:gd name="connsiteY2" fmla="*/ 3040 h 338805"/>
                  <a:gd name="connsiteX3" fmla="*/ 45615 w 466226"/>
                  <a:gd name="connsiteY3" fmla="*/ 95276 h 338805"/>
                  <a:gd name="connsiteX4" fmla="*/ 0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466226" y="202795"/>
                    </a:moveTo>
                    <a:cubicBezTo>
                      <a:pt x="390421" y="131220"/>
                      <a:pt x="304416" y="70401"/>
                      <a:pt x="211675" y="22726"/>
                    </a:cubicBezTo>
                    <a:cubicBezTo>
                      <a:pt x="182429" y="7694"/>
                      <a:pt x="149060" y="-6363"/>
                      <a:pt x="117517" y="3040"/>
                    </a:cubicBezTo>
                    <a:cubicBezTo>
                      <a:pt x="78638" y="14676"/>
                      <a:pt x="58491" y="56784"/>
                      <a:pt x="45615" y="95276"/>
                    </a:cubicBezTo>
                    <a:cubicBezTo>
                      <a:pt x="19361" y="173863"/>
                      <a:pt x="3967" y="256067"/>
                      <a:pt x="0" y="338805"/>
                    </a:cubicBezTo>
                  </a:path>
                </a:pathLst>
              </a:custGeom>
              <a:solidFill>
                <a:schemeClr val="bg2">
                  <a:lumMod val="75000"/>
                </a:schemeClr>
              </a:solidFill>
              <a:ln w="8046"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C93B285-2DEF-4B31-BE0D-FCDABD22DF24}"/>
                  </a:ext>
                </a:extLst>
              </p:cNvPr>
              <p:cNvSpPr/>
              <p:nvPr/>
            </p:nvSpPr>
            <p:spPr>
              <a:xfrm>
                <a:off x="13126968" y="1413196"/>
                <a:ext cx="235651" cy="206413"/>
              </a:xfrm>
              <a:custGeom>
                <a:avLst/>
                <a:gdLst>
                  <a:gd name="connsiteX0" fmla="*/ 156275 w 235651"/>
                  <a:gd name="connsiteY0" fmla="*/ 43914 h 206413"/>
                  <a:gd name="connsiteX1" fmla="*/ 56860 w 235651"/>
                  <a:gd name="connsiteY1" fmla="*/ 13 h 206413"/>
                  <a:gd name="connsiteX2" fmla="*/ 19807 w 235651"/>
                  <a:gd name="connsiteY2" fmla="*/ 10611 h 206413"/>
                  <a:gd name="connsiteX3" fmla="*/ 604 w 235651"/>
                  <a:gd name="connsiteY3" fmla="*/ 67625 h 206413"/>
                  <a:gd name="connsiteX4" fmla="*/ 7121 w 235651"/>
                  <a:gd name="connsiteY4" fmla="*/ 187944 h 206413"/>
                  <a:gd name="connsiteX5" fmla="*/ 21539 w 235651"/>
                  <a:gd name="connsiteY5" fmla="*/ 206403 h 206413"/>
                  <a:gd name="connsiteX6" fmla="*/ 32966 w 235651"/>
                  <a:gd name="connsiteY6" fmla="*/ 199862 h 206413"/>
                  <a:gd name="connsiteX7" fmla="*/ 175541 w 235651"/>
                  <a:gd name="connsiteY7" fmla="*/ 156024 h 206413"/>
                  <a:gd name="connsiteX8" fmla="*/ 215333 w 235651"/>
                  <a:gd name="connsiteY8" fmla="*/ 156245 h 206413"/>
                  <a:gd name="connsiteX9" fmla="*/ 156275 w 235651"/>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51" h="206413">
                    <a:moveTo>
                      <a:pt x="156275" y="43914"/>
                    </a:moveTo>
                    <a:cubicBezTo>
                      <a:pt x="127817" y="20391"/>
                      <a:pt x="93786" y="642"/>
                      <a:pt x="56860" y="13"/>
                    </a:cubicBezTo>
                    <a:cubicBezTo>
                      <a:pt x="43732" y="-207"/>
                      <a:pt x="29944" y="2277"/>
                      <a:pt x="19807" y="10611"/>
                    </a:cubicBezTo>
                    <a:cubicBezTo>
                      <a:pt x="3815" y="23756"/>
                      <a:pt x="1328" y="46933"/>
                      <a:pt x="604" y="67625"/>
                    </a:cubicBezTo>
                    <a:cubicBezTo>
                      <a:pt x="-812" y="107847"/>
                      <a:pt x="-151" y="148351"/>
                      <a:pt x="7121" y="187944"/>
                    </a:cubicBezTo>
                    <a:cubicBezTo>
                      <a:pt x="8663" y="196372"/>
                      <a:pt x="12976" y="206781"/>
                      <a:pt x="21539" y="206403"/>
                    </a:cubicBezTo>
                    <a:cubicBezTo>
                      <a:pt x="26009" y="206215"/>
                      <a:pt x="29661" y="202881"/>
                      <a:pt x="32966" y="199862"/>
                    </a:cubicBezTo>
                    <a:cubicBezTo>
                      <a:pt x="70995" y="165364"/>
                      <a:pt x="124700" y="148854"/>
                      <a:pt x="175541" y="156024"/>
                    </a:cubicBezTo>
                    <a:cubicBezTo>
                      <a:pt x="188857" y="157911"/>
                      <a:pt x="202866" y="161245"/>
                      <a:pt x="215333" y="156245"/>
                    </a:cubicBezTo>
                    <a:cubicBezTo>
                      <a:pt x="278294" y="131118"/>
                      <a:pt x="176706" y="60801"/>
                      <a:pt x="156275" y="43914"/>
                    </a:cubicBezTo>
                  </a:path>
                </a:pathLst>
              </a:custGeom>
              <a:solidFill>
                <a:srgbClr val="4D403B"/>
              </a:solidFill>
              <a:ln w="8046"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EF0DB29-91C4-4BF0-9E26-FFE050253556}"/>
                  </a:ext>
                </a:extLst>
              </p:cNvPr>
              <p:cNvSpPr/>
              <p:nvPr/>
            </p:nvSpPr>
            <p:spPr>
              <a:xfrm>
                <a:off x="13523404" y="2017989"/>
                <a:ext cx="200416" cy="416043"/>
              </a:xfrm>
              <a:custGeom>
                <a:avLst/>
                <a:gdLst>
                  <a:gd name="connsiteX0" fmla="*/ 162160 w 200416"/>
                  <a:gd name="connsiteY0" fmla="*/ 16215 h 416043"/>
                  <a:gd name="connsiteX1" fmla="*/ 152653 w 200416"/>
                  <a:gd name="connsiteY1" fmla="*/ 233203 h 416043"/>
                  <a:gd name="connsiteX2" fmla="*/ 12155 w 200416"/>
                  <a:gd name="connsiteY2" fmla="*/ 383208 h 416043"/>
                  <a:gd name="connsiteX3" fmla="*/ 21127 w 200416"/>
                  <a:gd name="connsiteY3" fmla="*/ 415693 h 416043"/>
                  <a:gd name="connsiteX4" fmla="*/ 173650 w 200416"/>
                  <a:gd name="connsiteY4" fmla="*/ 273582 h 416043"/>
                  <a:gd name="connsiteX5" fmla="*/ 195875 w 200416"/>
                  <a:gd name="connsiteY5" fmla="*/ 16215 h 416043"/>
                  <a:gd name="connsiteX6" fmla="*/ 162160 w 200416"/>
                  <a:gd name="connsiteY6" fmla="*/ 16215 h 41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16" h="416043">
                    <a:moveTo>
                      <a:pt x="162160" y="16215"/>
                    </a:moveTo>
                    <a:cubicBezTo>
                      <a:pt x="166756" y="88073"/>
                      <a:pt x="173807" y="163201"/>
                      <a:pt x="152653" y="233203"/>
                    </a:cubicBezTo>
                    <a:cubicBezTo>
                      <a:pt x="132599" y="299432"/>
                      <a:pt x="84560" y="369371"/>
                      <a:pt x="12155" y="383208"/>
                    </a:cubicBezTo>
                    <a:cubicBezTo>
                      <a:pt x="-9126" y="387265"/>
                      <a:pt x="-122" y="419750"/>
                      <a:pt x="21127" y="415693"/>
                    </a:cubicBezTo>
                    <a:cubicBezTo>
                      <a:pt x="93878" y="401794"/>
                      <a:pt x="146105" y="338332"/>
                      <a:pt x="173650" y="273582"/>
                    </a:cubicBezTo>
                    <a:cubicBezTo>
                      <a:pt x="208310" y="192101"/>
                      <a:pt x="201384" y="102413"/>
                      <a:pt x="195875" y="16215"/>
                    </a:cubicBezTo>
                    <a:cubicBezTo>
                      <a:pt x="194522" y="-5326"/>
                      <a:pt x="160775" y="-5484"/>
                      <a:pt x="162160" y="16215"/>
                    </a:cubicBezTo>
                  </a:path>
                </a:pathLst>
              </a:custGeom>
              <a:solidFill>
                <a:srgbClr val="4D403B"/>
              </a:solidFill>
              <a:ln w="8046"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E7B5585-B13D-44AA-AF87-BA615F3F8827}"/>
                  </a:ext>
                </a:extLst>
              </p:cNvPr>
              <p:cNvSpPr/>
              <p:nvPr/>
            </p:nvSpPr>
            <p:spPr>
              <a:xfrm>
                <a:off x="13694034" y="2030234"/>
                <a:ext cx="158215" cy="395550"/>
              </a:xfrm>
              <a:custGeom>
                <a:avLst/>
                <a:gdLst>
                  <a:gd name="connsiteX0" fmla="*/ 1540 w 158215"/>
                  <a:gd name="connsiteY0" fmla="*/ 16203 h 395550"/>
                  <a:gd name="connsiteX1" fmla="*/ 128501 w 158215"/>
                  <a:gd name="connsiteY1" fmla="*/ 391687 h 395550"/>
                  <a:gd name="connsiteX2" fmla="*/ 152332 w 158215"/>
                  <a:gd name="connsiteY2" fmla="*/ 367881 h 395550"/>
                  <a:gd name="connsiteX3" fmla="*/ 35288 w 158215"/>
                  <a:gd name="connsiteY3" fmla="*/ 16203 h 395550"/>
                  <a:gd name="connsiteX4" fmla="*/ 1540 w 158215"/>
                  <a:gd name="connsiteY4" fmla="*/ 16203 h 39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15" h="395550">
                    <a:moveTo>
                      <a:pt x="1540" y="16203"/>
                    </a:moveTo>
                    <a:cubicBezTo>
                      <a:pt x="-6393" y="152623"/>
                      <a:pt x="13472" y="302282"/>
                      <a:pt x="128501" y="391687"/>
                    </a:cubicBezTo>
                    <a:cubicBezTo>
                      <a:pt x="145406" y="404864"/>
                      <a:pt x="169457" y="381184"/>
                      <a:pt x="152332" y="367881"/>
                    </a:cubicBezTo>
                    <a:cubicBezTo>
                      <a:pt x="43756" y="283476"/>
                      <a:pt x="27795" y="144667"/>
                      <a:pt x="35288" y="16203"/>
                    </a:cubicBezTo>
                    <a:cubicBezTo>
                      <a:pt x="36547" y="-5433"/>
                      <a:pt x="2800" y="-5370"/>
                      <a:pt x="1540" y="16203"/>
                    </a:cubicBezTo>
                  </a:path>
                </a:pathLst>
              </a:custGeom>
              <a:solidFill>
                <a:srgbClr val="4D403B"/>
              </a:solidFill>
              <a:ln w="8046"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5CD40F54-B31D-481A-B025-2121BD54EC24}"/>
                  </a:ext>
                </a:extLst>
              </p:cNvPr>
              <p:cNvSpPr/>
              <p:nvPr/>
            </p:nvSpPr>
            <p:spPr>
              <a:xfrm>
                <a:off x="13665347" y="1997316"/>
                <a:ext cx="70942" cy="48553"/>
              </a:xfrm>
              <a:custGeom>
                <a:avLst/>
                <a:gdLst>
                  <a:gd name="connsiteX0" fmla="*/ 58371 w 70942"/>
                  <a:gd name="connsiteY0" fmla="*/ 7862 h 48553"/>
                  <a:gd name="connsiteX1" fmla="*/ 46503 w 70942"/>
                  <a:gd name="connsiteY1" fmla="*/ 1730 h 48553"/>
                  <a:gd name="connsiteX2" fmla="*/ 18422 w 70942"/>
                  <a:gd name="connsiteY2" fmla="*/ 3522 h 48553"/>
                  <a:gd name="connsiteX3" fmla="*/ 132 w 70942"/>
                  <a:gd name="connsiteY3" fmla="*/ 23145 h 48553"/>
                  <a:gd name="connsiteX4" fmla="*/ 22735 w 70942"/>
                  <a:gd name="connsiteY4" fmla="*/ 48272 h 48553"/>
                  <a:gd name="connsiteX5" fmla="*/ 57804 w 70942"/>
                  <a:gd name="connsiteY5" fmla="*/ 37485 h 48553"/>
                  <a:gd name="connsiteX6" fmla="*/ 70554 w 70942"/>
                  <a:gd name="connsiteY6" fmla="*/ 22642 h 48553"/>
                  <a:gd name="connsiteX7" fmla="*/ 64793 w 70942"/>
                  <a:gd name="connsiteY7" fmla="*/ 6069 h 48553"/>
                  <a:gd name="connsiteX8" fmla="*/ 47793 w 70942"/>
                  <a:gd name="connsiteY8" fmla="*/ 0 h 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2" h="48553">
                    <a:moveTo>
                      <a:pt x="58371" y="7862"/>
                    </a:moveTo>
                    <a:cubicBezTo>
                      <a:pt x="57112" y="3271"/>
                      <a:pt x="51256" y="2044"/>
                      <a:pt x="46503" y="1730"/>
                    </a:cubicBezTo>
                    <a:cubicBezTo>
                      <a:pt x="37059" y="1069"/>
                      <a:pt x="27363" y="535"/>
                      <a:pt x="18422" y="3522"/>
                    </a:cubicBezTo>
                    <a:cubicBezTo>
                      <a:pt x="9450" y="6478"/>
                      <a:pt x="1297" y="13805"/>
                      <a:pt x="132" y="23145"/>
                    </a:cubicBezTo>
                    <a:cubicBezTo>
                      <a:pt x="-1379" y="35567"/>
                      <a:pt x="10332" y="46637"/>
                      <a:pt x="22735" y="48272"/>
                    </a:cubicBezTo>
                    <a:cubicBezTo>
                      <a:pt x="35138" y="49876"/>
                      <a:pt x="47384" y="44404"/>
                      <a:pt x="57804" y="37485"/>
                    </a:cubicBezTo>
                    <a:cubicBezTo>
                      <a:pt x="63408" y="33806"/>
                      <a:pt x="69043" y="29152"/>
                      <a:pt x="70554" y="22642"/>
                    </a:cubicBezTo>
                    <a:cubicBezTo>
                      <a:pt x="71970" y="16667"/>
                      <a:pt x="69389" y="10158"/>
                      <a:pt x="64793" y="6069"/>
                    </a:cubicBezTo>
                    <a:cubicBezTo>
                      <a:pt x="60228" y="1950"/>
                      <a:pt x="53964" y="63"/>
                      <a:pt x="47793" y="0"/>
                    </a:cubicBezTo>
                  </a:path>
                </a:pathLst>
              </a:custGeom>
              <a:solidFill>
                <a:srgbClr val="4D403B"/>
              </a:solidFill>
              <a:ln w="8046"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4C541004-1D87-427C-AC11-461530813ECE}"/>
                  </a:ext>
                </a:extLst>
              </p:cNvPr>
              <p:cNvSpPr/>
              <p:nvPr/>
            </p:nvSpPr>
            <p:spPr>
              <a:xfrm>
                <a:off x="13649177" y="1980384"/>
                <a:ext cx="103777" cy="82148"/>
              </a:xfrm>
              <a:custGeom>
                <a:avLst/>
                <a:gdLst>
                  <a:gd name="connsiteX0" fmla="*/ 89085 w 103777"/>
                  <a:gd name="connsiteY0" fmla="*/ 16303 h 82148"/>
                  <a:gd name="connsiteX1" fmla="*/ 15484 w 103777"/>
                  <a:gd name="connsiteY1" fmla="*/ 11932 h 82148"/>
                  <a:gd name="connsiteX2" fmla="*/ 21465 w 103777"/>
                  <a:gd name="connsiteY2" fmla="*/ 76808 h 82148"/>
                  <a:gd name="connsiteX3" fmla="*/ 96452 w 103777"/>
                  <a:gd name="connsiteY3" fmla="*/ 56776 h 82148"/>
                  <a:gd name="connsiteX4" fmla="*/ 99946 w 103777"/>
                  <a:gd name="connsiteY4" fmla="*/ 20391 h 82148"/>
                  <a:gd name="connsiteX5" fmla="*/ 63964 w 103777"/>
                  <a:gd name="connsiteY5" fmla="*/ 76 h 82148"/>
                  <a:gd name="connsiteX6" fmla="*/ 63964 w 103777"/>
                  <a:gd name="connsiteY6" fmla="*/ 33757 h 82148"/>
                  <a:gd name="connsiteX7" fmla="*/ 59431 w 103777"/>
                  <a:gd name="connsiteY7" fmla="*/ 43568 h 82148"/>
                  <a:gd name="connsiteX8" fmla="*/ 36765 w 103777"/>
                  <a:gd name="connsiteY8" fmla="*/ 46839 h 82148"/>
                  <a:gd name="connsiteX9" fmla="*/ 39063 w 103777"/>
                  <a:gd name="connsiteY9" fmla="*/ 36681 h 82148"/>
                  <a:gd name="connsiteX10" fmla="*/ 53198 w 103777"/>
                  <a:gd name="connsiteY10" fmla="*/ 35015 h 82148"/>
                  <a:gd name="connsiteX11" fmla="*/ 57951 w 103777"/>
                  <a:gd name="connsiteY11" fmla="*/ 35203 h 82148"/>
                  <a:gd name="connsiteX12" fmla="*/ 59966 w 103777"/>
                  <a:gd name="connsiteY12" fmla="*/ 33285 h 82148"/>
                  <a:gd name="connsiteX13" fmla="*/ 89085 w 103777"/>
                  <a:gd name="connsiteY13" fmla="*/ 16303 h 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77" h="82148">
                    <a:moveTo>
                      <a:pt x="89085" y="16303"/>
                    </a:moveTo>
                    <a:cubicBezTo>
                      <a:pt x="75612" y="-6276"/>
                      <a:pt x="33837" y="-2093"/>
                      <a:pt x="15484" y="11932"/>
                    </a:cubicBezTo>
                    <a:cubicBezTo>
                      <a:pt x="-7875" y="29763"/>
                      <a:pt x="-3940" y="63003"/>
                      <a:pt x="21465" y="76808"/>
                    </a:cubicBezTo>
                    <a:cubicBezTo>
                      <a:pt x="45485" y="89859"/>
                      <a:pt x="80302" y="77374"/>
                      <a:pt x="96452" y="56776"/>
                    </a:cubicBezTo>
                    <a:cubicBezTo>
                      <a:pt x="104574" y="46367"/>
                      <a:pt x="106242" y="32184"/>
                      <a:pt x="99946" y="20391"/>
                    </a:cubicBezTo>
                    <a:cubicBezTo>
                      <a:pt x="92611" y="6680"/>
                      <a:pt x="78665" y="1366"/>
                      <a:pt x="63964" y="76"/>
                    </a:cubicBezTo>
                    <a:cubicBezTo>
                      <a:pt x="42368" y="-1810"/>
                      <a:pt x="42494" y="31870"/>
                      <a:pt x="63964" y="33757"/>
                    </a:cubicBezTo>
                    <a:cubicBezTo>
                      <a:pt x="76430" y="34857"/>
                      <a:pt x="64090" y="41021"/>
                      <a:pt x="59431" y="43568"/>
                    </a:cubicBezTo>
                    <a:cubicBezTo>
                      <a:pt x="53418" y="46807"/>
                      <a:pt x="43376" y="51493"/>
                      <a:pt x="36765" y="46839"/>
                    </a:cubicBezTo>
                    <a:cubicBezTo>
                      <a:pt x="31224" y="42908"/>
                      <a:pt x="33428" y="39260"/>
                      <a:pt x="39063" y="36681"/>
                    </a:cubicBezTo>
                    <a:cubicBezTo>
                      <a:pt x="43187" y="34794"/>
                      <a:pt x="48790" y="35015"/>
                      <a:pt x="53198" y="35015"/>
                    </a:cubicBezTo>
                    <a:cubicBezTo>
                      <a:pt x="54772" y="35077"/>
                      <a:pt x="56346" y="35140"/>
                      <a:pt x="57951" y="35203"/>
                    </a:cubicBezTo>
                    <a:cubicBezTo>
                      <a:pt x="63492" y="36461"/>
                      <a:pt x="64153" y="35832"/>
                      <a:pt x="59966" y="33285"/>
                    </a:cubicBezTo>
                    <a:cubicBezTo>
                      <a:pt x="71078" y="51902"/>
                      <a:pt x="100229" y="34983"/>
                      <a:pt x="89085" y="16303"/>
                    </a:cubicBezTo>
                  </a:path>
                </a:pathLst>
              </a:custGeom>
              <a:solidFill>
                <a:srgbClr val="4D403B"/>
              </a:solidFill>
              <a:ln w="8046"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550AE8BB-2047-4903-BA79-130B3142F594}"/>
                  </a:ext>
                </a:extLst>
              </p:cNvPr>
              <p:cNvSpPr/>
              <p:nvPr/>
            </p:nvSpPr>
            <p:spPr>
              <a:xfrm>
                <a:off x="14098178" y="1997442"/>
                <a:ext cx="236072" cy="134752"/>
              </a:xfrm>
              <a:custGeom>
                <a:avLst/>
                <a:gdLst>
                  <a:gd name="connsiteX0" fmla="*/ 236072 w 236072"/>
                  <a:gd name="connsiteY0" fmla="*/ 67392 h 134752"/>
                  <a:gd name="connsiteX1" fmla="*/ 118020 w 236072"/>
                  <a:gd name="connsiteY1" fmla="*/ 134753 h 134752"/>
                  <a:gd name="connsiteX2" fmla="*/ 0 w 236072"/>
                  <a:gd name="connsiteY2" fmla="*/ 67392 h 134752"/>
                  <a:gd name="connsiteX3" fmla="*/ 118020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20" y="134753"/>
                    </a:cubicBezTo>
                    <a:cubicBezTo>
                      <a:pt x="52824" y="134753"/>
                      <a:pt x="0" y="104595"/>
                      <a:pt x="0" y="67392"/>
                    </a:cubicBezTo>
                    <a:cubicBezTo>
                      <a:pt x="0" y="30190"/>
                      <a:pt x="52824" y="0"/>
                      <a:pt x="118020" y="0"/>
                    </a:cubicBezTo>
                    <a:cubicBezTo>
                      <a:pt x="183216" y="0"/>
                      <a:pt x="236072" y="30190"/>
                      <a:pt x="236072" y="67392"/>
                    </a:cubicBezTo>
                  </a:path>
                </a:pathLst>
              </a:custGeom>
              <a:solidFill>
                <a:srgbClr val="E7298E"/>
              </a:solidFill>
              <a:ln w="8046"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D47B5D05-A59B-4A87-A149-A8AC0CFA5EE6}"/>
                  </a:ext>
                </a:extLst>
              </p:cNvPr>
              <p:cNvSpPr/>
              <p:nvPr/>
            </p:nvSpPr>
            <p:spPr>
              <a:xfrm>
                <a:off x="13075220" y="1974988"/>
                <a:ext cx="236072" cy="134752"/>
              </a:xfrm>
              <a:custGeom>
                <a:avLst/>
                <a:gdLst>
                  <a:gd name="connsiteX0" fmla="*/ 236072 w 236072"/>
                  <a:gd name="connsiteY0" fmla="*/ 67392 h 134752"/>
                  <a:gd name="connsiteX1" fmla="*/ 118052 w 236072"/>
                  <a:gd name="connsiteY1" fmla="*/ 134753 h 134752"/>
                  <a:gd name="connsiteX2" fmla="*/ 0 w 236072"/>
                  <a:gd name="connsiteY2" fmla="*/ 67392 h 134752"/>
                  <a:gd name="connsiteX3" fmla="*/ 118052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52" y="134753"/>
                    </a:cubicBezTo>
                    <a:cubicBezTo>
                      <a:pt x="52856" y="134753"/>
                      <a:pt x="0" y="104595"/>
                      <a:pt x="0" y="67392"/>
                    </a:cubicBezTo>
                    <a:cubicBezTo>
                      <a:pt x="0" y="30158"/>
                      <a:pt x="52856" y="0"/>
                      <a:pt x="118052" y="0"/>
                    </a:cubicBezTo>
                    <a:cubicBezTo>
                      <a:pt x="183216" y="0"/>
                      <a:pt x="236072" y="30158"/>
                      <a:pt x="236072" y="67392"/>
                    </a:cubicBezTo>
                  </a:path>
                </a:pathLst>
              </a:custGeom>
              <a:solidFill>
                <a:srgbClr val="E7298E"/>
              </a:solidFill>
              <a:ln w="8046"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67734B6A-E0B9-4837-BA84-EAE423187DF3}"/>
                </a:ext>
              </a:extLst>
            </p:cNvPr>
            <p:cNvSpPr txBox="1"/>
            <p:nvPr/>
          </p:nvSpPr>
          <p:spPr>
            <a:xfrm>
              <a:off x="6458308" y="2882145"/>
              <a:ext cx="474592" cy="1306255"/>
            </a:xfrm>
            <a:prstGeom prst="rect">
              <a:avLst/>
            </a:prstGeom>
            <a:noFill/>
          </p:spPr>
          <p:txBody>
            <a:bodyPr wrap="square">
              <a:spAutoFit/>
            </a:bodyPr>
            <a:lstStyle/>
            <a:p>
              <a:pPr algn="just">
                <a:lnSpc>
                  <a:spcPct val="150000"/>
                </a:lnSpc>
                <a:spcAft>
                  <a:spcPts val="1000"/>
                </a:spcAft>
              </a:pPr>
              <a:r>
                <a:rPr lang="en-US" sz="6000" b="1" dirty="0">
                  <a:latin typeface="Arial" panose="020B0604020202020204" pitchFamily="34" charset="0"/>
                  <a:ea typeface="Arial" panose="020B0604020202020204" pitchFamily="34" charset="0"/>
                  <a:cs typeface="Arial" panose="020B0604020202020204" pitchFamily="34" charset="0"/>
                </a:rPr>
                <a:t>4</a:t>
              </a:r>
              <a:endParaRPr lang="vi-VN" sz="6000" dirty="0">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153" name="Group 152">
            <a:extLst>
              <a:ext uri="{FF2B5EF4-FFF2-40B4-BE49-F238E27FC236}">
                <a16:creationId xmlns:a16="http://schemas.microsoft.com/office/drawing/2014/main" id="{EC010D4E-6DBD-42B6-B071-4FA6DBE69129}"/>
              </a:ext>
            </a:extLst>
          </p:cNvPr>
          <p:cNvGrpSpPr/>
          <p:nvPr/>
        </p:nvGrpSpPr>
        <p:grpSpPr>
          <a:xfrm flipH="1">
            <a:off x="9459743" y="955349"/>
            <a:ext cx="2088580" cy="3158924"/>
            <a:chOff x="9135161" y="1263135"/>
            <a:chExt cx="2587664" cy="3867882"/>
          </a:xfrm>
        </p:grpSpPr>
        <p:grpSp>
          <p:nvGrpSpPr>
            <p:cNvPr id="120" name="Picture 14">
              <a:extLst>
                <a:ext uri="{FF2B5EF4-FFF2-40B4-BE49-F238E27FC236}">
                  <a16:creationId xmlns:a16="http://schemas.microsoft.com/office/drawing/2014/main" id="{70DE0D72-3BEF-459C-9CC3-ECFEB32663D5}"/>
                </a:ext>
              </a:extLst>
            </p:cNvPr>
            <p:cNvGrpSpPr/>
            <p:nvPr/>
          </p:nvGrpSpPr>
          <p:grpSpPr>
            <a:xfrm>
              <a:off x="9135161" y="1263135"/>
              <a:ext cx="2587664" cy="3867882"/>
              <a:chOff x="9135161" y="1263135"/>
              <a:chExt cx="2587664" cy="3867882"/>
            </a:xfrm>
          </p:grpSpPr>
          <p:sp>
            <p:nvSpPr>
              <p:cNvPr id="121" name="Freeform: Shape 120">
                <a:extLst>
                  <a:ext uri="{FF2B5EF4-FFF2-40B4-BE49-F238E27FC236}">
                    <a16:creationId xmlns:a16="http://schemas.microsoft.com/office/drawing/2014/main" id="{4217EE44-B242-4EE2-9047-E2907AB7DB7F}"/>
                  </a:ext>
                </a:extLst>
              </p:cNvPr>
              <p:cNvSpPr/>
              <p:nvPr/>
            </p:nvSpPr>
            <p:spPr>
              <a:xfrm>
                <a:off x="11244322" y="2484623"/>
                <a:ext cx="478503" cy="2034548"/>
              </a:xfrm>
              <a:custGeom>
                <a:avLst/>
                <a:gdLst>
                  <a:gd name="connsiteX0" fmla="*/ 0 w 478503"/>
                  <a:gd name="connsiteY0" fmla="*/ 2034549 h 2034548"/>
                  <a:gd name="connsiteX1" fmla="*/ 191779 w 478503"/>
                  <a:gd name="connsiteY1" fmla="*/ 1845360 h 2034548"/>
                  <a:gd name="connsiteX2" fmla="*/ 471137 w 478503"/>
                  <a:gd name="connsiteY2" fmla="*/ 770923 h 2034548"/>
                  <a:gd name="connsiteX3" fmla="*/ 339643 w 478503"/>
                  <a:gd name="connsiteY3" fmla="*/ 63417 h 2034548"/>
                  <a:gd name="connsiteX4" fmla="*/ 246524 w 478503"/>
                  <a:gd name="connsiteY4" fmla="*/ 50 h 2034548"/>
                  <a:gd name="connsiteX5" fmla="*/ 148619 w 478503"/>
                  <a:gd name="connsiteY5" fmla="*/ 70052 h 2034548"/>
                  <a:gd name="connsiteX6" fmla="*/ 118619 w 478503"/>
                  <a:gd name="connsiteY6" fmla="*/ 362042 h 2034548"/>
                  <a:gd name="connsiteX7" fmla="*/ 212053 w 478503"/>
                  <a:gd name="connsiteY7" fmla="*/ 1345344 h 2034548"/>
                  <a:gd name="connsiteX8" fmla="*/ 201570 w 478503"/>
                  <a:gd name="connsiteY8" fmla="*/ 1597396 h 2034548"/>
                  <a:gd name="connsiteX9" fmla="*/ 80433 w 478503"/>
                  <a:gd name="connsiteY9" fmla="*/ 1868191 h 203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03" h="2034548">
                    <a:moveTo>
                      <a:pt x="0" y="2034549"/>
                    </a:moveTo>
                    <a:cubicBezTo>
                      <a:pt x="84871" y="2000522"/>
                      <a:pt x="144338" y="1923476"/>
                      <a:pt x="191779" y="1845360"/>
                    </a:cubicBezTo>
                    <a:cubicBezTo>
                      <a:pt x="385699" y="1525853"/>
                      <a:pt x="445008" y="1143640"/>
                      <a:pt x="471137" y="770923"/>
                    </a:cubicBezTo>
                    <a:cubicBezTo>
                      <a:pt x="488294" y="526262"/>
                      <a:pt x="486657" y="259838"/>
                      <a:pt x="339643" y="63417"/>
                    </a:cubicBezTo>
                    <a:cubicBezTo>
                      <a:pt x="316379" y="32315"/>
                      <a:pt x="285402" y="1465"/>
                      <a:pt x="246524" y="50"/>
                    </a:cubicBezTo>
                    <a:cubicBezTo>
                      <a:pt x="204245" y="-1491"/>
                      <a:pt x="168830" y="32944"/>
                      <a:pt x="148619" y="70052"/>
                    </a:cubicBezTo>
                    <a:cubicBezTo>
                      <a:pt x="101115" y="157382"/>
                      <a:pt x="109237" y="263109"/>
                      <a:pt x="118619" y="362042"/>
                    </a:cubicBezTo>
                    <a:cubicBezTo>
                      <a:pt x="149784" y="689789"/>
                      <a:pt x="180918" y="1017598"/>
                      <a:pt x="212053" y="1345344"/>
                    </a:cubicBezTo>
                    <a:cubicBezTo>
                      <a:pt x="220080" y="1429687"/>
                      <a:pt x="227793" y="1516828"/>
                      <a:pt x="201570" y="1597396"/>
                    </a:cubicBezTo>
                    <a:cubicBezTo>
                      <a:pt x="170782" y="1691833"/>
                      <a:pt x="95386" y="1770012"/>
                      <a:pt x="80433" y="1868191"/>
                    </a:cubicBezTo>
                  </a:path>
                </a:pathLst>
              </a:custGeom>
              <a:solidFill>
                <a:srgbClr val="FCD2CF"/>
              </a:solidFill>
              <a:ln w="804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F584810-E013-4562-9401-7A6AE563333E}"/>
                  </a:ext>
                </a:extLst>
              </p:cNvPr>
              <p:cNvSpPr/>
              <p:nvPr/>
            </p:nvSpPr>
            <p:spPr>
              <a:xfrm>
                <a:off x="9171867" y="2567631"/>
                <a:ext cx="2206269" cy="2451710"/>
              </a:xfrm>
              <a:custGeom>
                <a:avLst/>
                <a:gdLst>
                  <a:gd name="connsiteX0" fmla="*/ 480329 w 2206269"/>
                  <a:gd name="connsiteY0" fmla="*/ 51920 h 2451710"/>
                  <a:gd name="connsiteX1" fmla="*/ 140025 w 2206269"/>
                  <a:gd name="connsiteY1" fmla="*/ 1087928 h 2451710"/>
                  <a:gd name="connsiteX2" fmla="*/ 0 w 2206269"/>
                  <a:gd name="connsiteY2" fmla="*/ 1739678 h 2451710"/>
                  <a:gd name="connsiteX3" fmla="*/ 264436 w 2206269"/>
                  <a:gd name="connsiteY3" fmla="*/ 2327496 h 2451710"/>
                  <a:gd name="connsiteX4" fmla="*/ 946241 w 2206269"/>
                  <a:gd name="connsiteY4" fmla="*/ 2446179 h 2451710"/>
                  <a:gd name="connsiteX5" fmla="*/ 1464945 w 2206269"/>
                  <a:gd name="connsiteY5" fmla="*/ 2420612 h 2451710"/>
                  <a:gd name="connsiteX6" fmla="*/ 2114199 w 2206269"/>
                  <a:gd name="connsiteY6" fmla="*/ 2187837 h 2451710"/>
                  <a:gd name="connsiteX7" fmla="*/ 2183172 w 2206269"/>
                  <a:gd name="connsiteY7" fmla="*/ 1591434 h 2451710"/>
                  <a:gd name="connsiteX8" fmla="*/ 1875608 w 2206269"/>
                  <a:gd name="connsiteY8" fmla="*/ 0 h 245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269" h="2451710">
                    <a:moveTo>
                      <a:pt x="480329" y="51920"/>
                    </a:moveTo>
                    <a:cubicBezTo>
                      <a:pt x="366905" y="397277"/>
                      <a:pt x="253449" y="742602"/>
                      <a:pt x="140025" y="1087928"/>
                    </a:cubicBezTo>
                    <a:cubicBezTo>
                      <a:pt x="70359" y="1300010"/>
                      <a:pt x="-31" y="1516495"/>
                      <a:pt x="0" y="1739678"/>
                    </a:cubicBezTo>
                    <a:cubicBezTo>
                      <a:pt x="63" y="1962893"/>
                      <a:pt x="82447" y="2197995"/>
                      <a:pt x="264436" y="2327496"/>
                    </a:cubicBezTo>
                    <a:cubicBezTo>
                      <a:pt x="456121" y="2463884"/>
                      <a:pt x="711176" y="2457783"/>
                      <a:pt x="946241" y="2446179"/>
                    </a:cubicBezTo>
                    <a:cubicBezTo>
                      <a:pt x="1119132" y="2437656"/>
                      <a:pt x="1292054" y="2429134"/>
                      <a:pt x="1464945" y="2420612"/>
                    </a:cubicBezTo>
                    <a:cubicBezTo>
                      <a:pt x="1702906" y="2408850"/>
                      <a:pt x="1973890" y="2380170"/>
                      <a:pt x="2114199" y="2187837"/>
                    </a:cubicBezTo>
                    <a:cubicBezTo>
                      <a:pt x="2235335" y="2021762"/>
                      <a:pt x="2211945" y="1794900"/>
                      <a:pt x="2183172" y="1591434"/>
                    </a:cubicBezTo>
                    <a:cubicBezTo>
                      <a:pt x="2107493" y="1055914"/>
                      <a:pt x="2031279" y="518004"/>
                      <a:pt x="1875608" y="0"/>
                    </a:cubicBezTo>
                  </a:path>
                </a:pathLst>
              </a:custGeom>
              <a:solidFill>
                <a:srgbClr val="FCD2CF"/>
              </a:solidFill>
              <a:ln w="804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6D728EB-6153-4E5A-BCF0-961375C465D4}"/>
                  </a:ext>
                </a:extLst>
              </p:cNvPr>
              <p:cNvSpPr/>
              <p:nvPr/>
            </p:nvSpPr>
            <p:spPr>
              <a:xfrm>
                <a:off x="10000909" y="2590085"/>
                <a:ext cx="711522" cy="1903090"/>
              </a:xfrm>
              <a:custGeom>
                <a:avLst/>
                <a:gdLst>
                  <a:gd name="connsiteX0" fmla="*/ 86851 w 711522"/>
                  <a:gd name="connsiteY0" fmla="*/ 57643 h 1903090"/>
                  <a:gd name="connsiteX1" fmla="*/ 217 w 711522"/>
                  <a:gd name="connsiteY1" fmla="*/ 1473506 h 1903090"/>
                  <a:gd name="connsiteX2" fmla="*/ 46399 w 711522"/>
                  <a:gd name="connsiteY2" fmla="*/ 1732791 h 1903090"/>
                  <a:gd name="connsiteX3" fmla="*/ 263960 w 711522"/>
                  <a:gd name="connsiteY3" fmla="*/ 1880909 h 1903090"/>
                  <a:gd name="connsiteX4" fmla="*/ 612638 w 711522"/>
                  <a:gd name="connsiteY4" fmla="*/ 1827637 h 1903090"/>
                  <a:gd name="connsiteX5" fmla="*/ 702074 w 711522"/>
                  <a:gd name="connsiteY5" fmla="*/ 1549326 h 1903090"/>
                  <a:gd name="connsiteX6" fmla="*/ 536393 w 711522"/>
                  <a:gd name="connsiteY6" fmla="*/ 0 h 19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22" h="1903090">
                    <a:moveTo>
                      <a:pt x="86851" y="57643"/>
                    </a:moveTo>
                    <a:cubicBezTo>
                      <a:pt x="34751" y="527816"/>
                      <a:pt x="5820" y="1000504"/>
                      <a:pt x="217" y="1473506"/>
                    </a:cubicBezTo>
                    <a:cubicBezTo>
                      <a:pt x="-854" y="1562503"/>
                      <a:pt x="280" y="1656657"/>
                      <a:pt x="46399" y="1732791"/>
                    </a:cubicBezTo>
                    <a:cubicBezTo>
                      <a:pt x="92864" y="1809554"/>
                      <a:pt x="178019" y="1854933"/>
                      <a:pt x="263960" y="1880909"/>
                    </a:cubicBezTo>
                    <a:cubicBezTo>
                      <a:pt x="382390" y="1916633"/>
                      <a:pt x="526161" y="1916067"/>
                      <a:pt x="612638" y="1827637"/>
                    </a:cubicBezTo>
                    <a:cubicBezTo>
                      <a:pt x="682305" y="1756377"/>
                      <a:pt x="695652" y="1648763"/>
                      <a:pt x="702074" y="1549326"/>
                    </a:cubicBezTo>
                    <a:cubicBezTo>
                      <a:pt x="735696" y="1028492"/>
                      <a:pt x="679377" y="501997"/>
                      <a:pt x="536393" y="0"/>
                    </a:cubicBezTo>
                  </a:path>
                </a:pathLst>
              </a:custGeom>
              <a:solidFill>
                <a:srgbClr val="FEF5F3"/>
              </a:solidFill>
              <a:ln w="8046"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4DD4D3E-7BC4-4582-AE82-F555B52A1993}"/>
                  </a:ext>
                </a:extLst>
              </p:cNvPr>
              <p:cNvSpPr/>
              <p:nvPr/>
            </p:nvSpPr>
            <p:spPr>
              <a:xfrm>
                <a:off x="9731696" y="3107617"/>
                <a:ext cx="247204" cy="2005615"/>
              </a:xfrm>
              <a:custGeom>
                <a:avLst/>
                <a:gdLst>
                  <a:gd name="connsiteX0" fmla="*/ 35782 w 247204"/>
                  <a:gd name="connsiteY0" fmla="*/ 11258 h 2005615"/>
                  <a:gd name="connsiteX1" fmla="*/ 14218 w 247204"/>
                  <a:gd name="connsiteY1" fmla="*/ 1768327 h 2005615"/>
                  <a:gd name="connsiteX2" fmla="*/ 53316 w 247204"/>
                  <a:gd name="connsiteY2" fmla="*/ 1955125 h 2005615"/>
                  <a:gd name="connsiteX3" fmla="*/ 189344 w 247204"/>
                  <a:gd name="connsiteY3" fmla="*/ 1976730 h 2005615"/>
                  <a:gd name="connsiteX4" fmla="*/ 211223 w 247204"/>
                  <a:gd name="connsiteY4" fmla="*/ 1871380 h 2005615"/>
                  <a:gd name="connsiteX5" fmla="*/ 247205 w 247204"/>
                  <a:gd name="connsiteY5" fmla="*/ 0 h 200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04" h="2005615">
                    <a:moveTo>
                      <a:pt x="35782" y="11258"/>
                    </a:moveTo>
                    <a:cubicBezTo>
                      <a:pt x="-3097" y="595428"/>
                      <a:pt x="-10306" y="1182899"/>
                      <a:pt x="14218" y="1768327"/>
                    </a:cubicBezTo>
                    <a:cubicBezTo>
                      <a:pt x="16956" y="1833643"/>
                      <a:pt x="21332" y="1903300"/>
                      <a:pt x="53316" y="1955125"/>
                    </a:cubicBezTo>
                    <a:cubicBezTo>
                      <a:pt x="85301" y="2006919"/>
                      <a:pt x="155502" y="2026668"/>
                      <a:pt x="189344" y="1976730"/>
                    </a:cubicBezTo>
                    <a:cubicBezTo>
                      <a:pt x="208484" y="1948458"/>
                      <a:pt x="210310" y="1908363"/>
                      <a:pt x="211223" y="1871380"/>
                    </a:cubicBezTo>
                    <a:cubicBezTo>
                      <a:pt x="226522" y="1247713"/>
                      <a:pt x="238485" y="623888"/>
                      <a:pt x="247205" y="0"/>
                    </a:cubicBezTo>
                  </a:path>
                </a:pathLst>
              </a:custGeom>
              <a:solidFill>
                <a:srgbClr val="FCD2CF"/>
              </a:solidFill>
              <a:ln w="8046"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31AF549-5DB0-49F7-804E-E0CD114DAF4D}"/>
                  </a:ext>
                </a:extLst>
              </p:cNvPr>
              <p:cNvSpPr/>
              <p:nvPr/>
            </p:nvSpPr>
            <p:spPr>
              <a:xfrm>
                <a:off x="9713453" y="3089999"/>
                <a:ext cx="283677" cy="2041018"/>
              </a:xfrm>
              <a:custGeom>
                <a:avLst/>
                <a:gdLst>
                  <a:gd name="connsiteX0" fmla="*/ 35766 w 283677"/>
                  <a:gd name="connsiteY0" fmla="*/ 28877 h 2041018"/>
                  <a:gd name="connsiteX1" fmla="*/ 13541 w 283677"/>
                  <a:gd name="connsiteY1" fmla="*/ 1769970 h 2041018"/>
                  <a:gd name="connsiteX2" fmla="*/ 118277 w 283677"/>
                  <a:gd name="connsiteY2" fmla="*/ 2034475 h 2041018"/>
                  <a:gd name="connsiteX3" fmla="*/ 214135 w 283677"/>
                  <a:gd name="connsiteY3" fmla="*/ 2015324 h 2041018"/>
                  <a:gd name="connsiteX4" fmla="*/ 248102 w 283677"/>
                  <a:gd name="connsiteY4" fmla="*/ 1873023 h 2041018"/>
                  <a:gd name="connsiteX5" fmla="*/ 267242 w 283677"/>
                  <a:gd name="connsiteY5" fmla="*/ 1001360 h 2041018"/>
                  <a:gd name="connsiteX6" fmla="*/ 283675 w 283677"/>
                  <a:gd name="connsiteY6" fmla="*/ 17618 h 2041018"/>
                  <a:gd name="connsiteX7" fmla="*/ 247189 w 283677"/>
                  <a:gd name="connsiteY7" fmla="*/ 17618 h 2041018"/>
                  <a:gd name="connsiteX8" fmla="*/ 217661 w 283677"/>
                  <a:gd name="connsiteY8" fmla="*/ 1617135 h 2041018"/>
                  <a:gd name="connsiteX9" fmla="*/ 213159 w 283677"/>
                  <a:gd name="connsiteY9" fmla="*/ 1809059 h 2041018"/>
                  <a:gd name="connsiteX10" fmla="*/ 177460 w 283677"/>
                  <a:gd name="connsiteY10" fmla="*/ 1998751 h 2041018"/>
                  <a:gd name="connsiteX11" fmla="*/ 65421 w 283677"/>
                  <a:gd name="connsiteY11" fmla="*/ 1910949 h 2041018"/>
                  <a:gd name="connsiteX12" fmla="*/ 48138 w 283677"/>
                  <a:gd name="connsiteY12" fmla="*/ 1722075 h 2041018"/>
                  <a:gd name="connsiteX13" fmla="*/ 37529 w 283677"/>
                  <a:gd name="connsiteY13" fmla="*/ 922930 h 2041018"/>
                  <a:gd name="connsiteX14" fmla="*/ 72252 w 283677"/>
                  <a:gd name="connsiteY14" fmla="*/ 28877 h 2041018"/>
                  <a:gd name="connsiteX15" fmla="*/ 35766 w 283677"/>
                  <a:gd name="connsiteY15" fmla="*/ 28877 h 204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677" h="2041018">
                    <a:moveTo>
                      <a:pt x="35766" y="28877"/>
                    </a:moveTo>
                    <a:cubicBezTo>
                      <a:pt x="-2483" y="608298"/>
                      <a:pt x="-10321" y="1189731"/>
                      <a:pt x="13541" y="1769970"/>
                    </a:cubicBezTo>
                    <a:cubicBezTo>
                      <a:pt x="17193" y="1858558"/>
                      <a:pt x="17791" y="1996487"/>
                      <a:pt x="118277" y="2034475"/>
                    </a:cubicBezTo>
                    <a:cubicBezTo>
                      <a:pt x="151551" y="2047023"/>
                      <a:pt x="189171" y="2041991"/>
                      <a:pt x="214135" y="2015324"/>
                    </a:cubicBezTo>
                    <a:cubicBezTo>
                      <a:pt x="248795" y="1978310"/>
                      <a:pt x="246906" y="1920069"/>
                      <a:pt x="248102" y="1873023"/>
                    </a:cubicBezTo>
                    <a:cubicBezTo>
                      <a:pt x="255374" y="1582480"/>
                      <a:pt x="261576" y="1291936"/>
                      <a:pt x="267242" y="1001360"/>
                    </a:cubicBezTo>
                    <a:cubicBezTo>
                      <a:pt x="273633" y="673457"/>
                      <a:pt x="279110" y="345553"/>
                      <a:pt x="283675" y="17618"/>
                    </a:cubicBezTo>
                    <a:cubicBezTo>
                      <a:pt x="284021" y="-5873"/>
                      <a:pt x="247535" y="-5873"/>
                      <a:pt x="247189" y="17618"/>
                    </a:cubicBezTo>
                    <a:cubicBezTo>
                      <a:pt x="239728" y="550812"/>
                      <a:pt x="229906" y="1084005"/>
                      <a:pt x="217661" y="1617135"/>
                    </a:cubicBezTo>
                    <a:cubicBezTo>
                      <a:pt x="216212" y="1681099"/>
                      <a:pt x="214701" y="1745063"/>
                      <a:pt x="213159" y="1809059"/>
                    </a:cubicBezTo>
                    <a:cubicBezTo>
                      <a:pt x="211994" y="1857205"/>
                      <a:pt x="227703" y="1969630"/>
                      <a:pt x="177460" y="1998751"/>
                    </a:cubicBezTo>
                    <a:cubicBezTo>
                      <a:pt x="120732" y="2031613"/>
                      <a:pt x="77037" y="1953498"/>
                      <a:pt x="65421" y="1910949"/>
                    </a:cubicBezTo>
                    <a:cubicBezTo>
                      <a:pt x="48831" y="1850193"/>
                      <a:pt x="50531" y="1784499"/>
                      <a:pt x="48138" y="1722075"/>
                    </a:cubicBezTo>
                    <a:cubicBezTo>
                      <a:pt x="38064" y="1455809"/>
                      <a:pt x="34507" y="1189322"/>
                      <a:pt x="37529" y="922930"/>
                    </a:cubicBezTo>
                    <a:cubicBezTo>
                      <a:pt x="40898" y="624650"/>
                      <a:pt x="52608" y="326496"/>
                      <a:pt x="72252" y="28877"/>
                    </a:cubicBezTo>
                    <a:cubicBezTo>
                      <a:pt x="73795" y="5448"/>
                      <a:pt x="37309" y="5543"/>
                      <a:pt x="35766" y="28877"/>
                    </a:cubicBezTo>
                  </a:path>
                </a:pathLst>
              </a:custGeom>
              <a:solidFill>
                <a:schemeClr val="accent2">
                  <a:lumMod val="40000"/>
                  <a:lumOff val="60000"/>
                </a:schemeClr>
              </a:solidFill>
              <a:ln w="8046"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A49D0BFF-B22A-4FD9-B47D-BF25D44FCC4F}"/>
                  </a:ext>
                </a:extLst>
              </p:cNvPr>
              <p:cNvSpPr/>
              <p:nvPr/>
            </p:nvSpPr>
            <p:spPr>
              <a:xfrm>
                <a:off x="10721022" y="3067113"/>
                <a:ext cx="247175" cy="2005624"/>
              </a:xfrm>
              <a:custGeom>
                <a:avLst/>
                <a:gdLst>
                  <a:gd name="connsiteX0" fmla="*/ 211423 w 247175"/>
                  <a:gd name="connsiteY0" fmla="*/ 11227 h 2005624"/>
                  <a:gd name="connsiteX1" fmla="*/ 232956 w 247175"/>
                  <a:gd name="connsiteY1" fmla="*/ 1768295 h 2005624"/>
                  <a:gd name="connsiteX2" fmla="*/ 193857 w 247175"/>
                  <a:gd name="connsiteY2" fmla="*/ 1955125 h 2005624"/>
                  <a:gd name="connsiteX3" fmla="*/ 57861 w 247175"/>
                  <a:gd name="connsiteY3" fmla="*/ 1976730 h 2005624"/>
                  <a:gd name="connsiteX4" fmla="*/ 35951 w 247175"/>
                  <a:gd name="connsiteY4" fmla="*/ 1871380 h 2005624"/>
                  <a:gd name="connsiteX5" fmla="*/ 0 w 247175"/>
                  <a:gd name="connsiteY5" fmla="*/ 0 h 200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75" h="2005624">
                    <a:moveTo>
                      <a:pt x="211423" y="11227"/>
                    </a:moveTo>
                    <a:cubicBezTo>
                      <a:pt x="250270" y="595428"/>
                      <a:pt x="257479" y="1182899"/>
                      <a:pt x="232956" y="1768295"/>
                    </a:cubicBezTo>
                    <a:cubicBezTo>
                      <a:pt x="230248" y="1833643"/>
                      <a:pt x="225841" y="1903300"/>
                      <a:pt x="193857" y="1955125"/>
                    </a:cubicBezTo>
                    <a:cubicBezTo>
                      <a:pt x="161873" y="2006951"/>
                      <a:pt x="91703" y="2026668"/>
                      <a:pt x="57861" y="1976730"/>
                    </a:cubicBezTo>
                    <a:cubicBezTo>
                      <a:pt x="38690" y="1948458"/>
                      <a:pt x="36864" y="1908394"/>
                      <a:pt x="35951" y="1871380"/>
                    </a:cubicBezTo>
                    <a:cubicBezTo>
                      <a:pt x="20683" y="1247681"/>
                      <a:pt x="8689" y="623888"/>
                      <a:pt x="0" y="0"/>
                    </a:cubicBezTo>
                  </a:path>
                </a:pathLst>
              </a:custGeom>
              <a:solidFill>
                <a:srgbClr val="FCD2CF"/>
              </a:solidFill>
              <a:ln w="8046"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9E496B5-4608-4FBA-AB3E-E46A42AC8EBC}"/>
                  </a:ext>
                </a:extLst>
              </p:cNvPr>
              <p:cNvSpPr/>
              <p:nvPr/>
            </p:nvSpPr>
            <p:spPr>
              <a:xfrm>
                <a:off x="10702761" y="3049506"/>
                <a:ext cx="283666" cy="2041910"/>
              </a:xfrm>
              <a:custGeom>
                <a:avLst/>
                <a:gdLst>
                  <a:gd name="connsiteX0" fmla="*/ 211425 w 283666"/>
                  <a:gd name="connsiteY0" fmla="*/ 28833 h 2041910"/>
                  <a:gd name="connsiteX1" fmla="*/ 238876 w 283666"/>
                  <a:gd name="connsiteY1" fmla="*/ 1626211 h 2041910"/>
                  <a:gd name="connsiteX2" fmla="*/ 231730 w 283666"/>
                  <a:gd name="connsiteY2" fmla="*/ 1812224 h 2041910"/>
                  <a:gd name="connsiteX3" fmla="*/ 179126 w 283666"/>
                  <a:gd name="connsiteY3" fmla="*/ 1984084 h 2041910"/>
                  <a:gd name="connsiteX4" fmla="*/ 106217 w 283666"/>
                  <a:gd name="connsiteY4" fmla="*/ 1998739 h 2041910"/>
                  <a:gd name="connsiteX5" fmla="*/ 73383 w 283666"/>
                  <a:gd name="connsiteY5" fmla="*/ 1913956 h 2041910"/>
                  <a:gd name="connsiteX6" fmla="*/ 68252 w 283666"/>
                  <a:gd name="connsiteY6" fmla="*/ 1713070 h 2041910"/>
                  <a:gd name="connsiteX7" fmla="*/ 51252 w 283666"/>
                  <a:gd name="connsiteY7" fmla="*/ 913390 h 2041910"/>
                  <a:gd name="connsiteX8" fmla="*/ 36488 w 283666"/>
                  <a:gd name="connsiteY8" fmla="*/ 17607 h 2041910"/>
                  <a:gd name="connsiteX9" fmla="*/ 2 w 283666"/>
                  <a:gd name="connsiteY9" fmla="*/ 17607 h 2041910"/>
                  <a:gd name="connsiteX10" fmla="*/ 32899 w 283666"/>
                  <a:gd name="connsiteY10" fmla="*/ 1761058 h 2041910"/>
                  <a:gd name="connsiteX11" fmla="*/ 41808 w 283666"/>
                  <a:gd name="connsiteY11" fmla="*/ 1955813 h 2041910"/>
                  <a:gd name="connsiteX12" fmla="*/ 113017 w 283666"/>
                  <a:gd name="connsiteY12" fmla="*/ 2039621 h 2041910"/>
                  <a:gd name="connsiteX13" fmla="*/ 263746 w 283666"/>
                  <a:gd name="connsiteY13" fmla="*/ 1864961 h 2041910"/>
                  <a:gd name="connsiteX14" fmla="*/ 280053 w 283666"/>
                  <a:gd name="connsiteY14" fmla="*/ 1450451 h 2041910"/>
                  <a:gd name="connsiteX15" fmla="*/ 283389 w 283666"/>
                  <a:gd name="connsiteY15" fmla="*/ 1010846 h 2041910"/>
                  <a:gd name="connsiteX16" fmla="*/ 247911 w 283666"/>
                  <a:gd name="connsiteY16" fmla="*/ 28833 h 2041910"/>
                  <a:gd name="connsiteX17" fmla="*/ 211425 w 283666"/>
                  <a:gd name="connsiteY17" fmla="*/ 28833 h 20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666" h="2041910">
                    <a:moveTo>
                      <a:pt x="211425" y="28833"/>
                    </a:moveTo>
                    <a:cubicBezTo>
                      <a:pt x="246526" y="560486"/>
                      <a:pt x="255938" y="1093710"/>
                      <a:pt x="238876" y="1626211"/>
                    </a:cubicBezTo>
                    <a:cubicBezTo>
                      <a:pt x="236893" y="1688195"/>
                      <a:pt x="235287" y="1750303"/>
                      <a:pt x="231730" y="1812224"/>
                    </a:cubicBezTo>
                    <a:cubicBezTo>
                      <a:pt x="228519" y="1868106"/>
                      <a:pt x="224301" y="1943800"/>
                      <a:pt x="179126" y="1984084"/>
                    </a:cubicBezTo>
                    <a:cubicBezTo>
                      <a:pt x="159954" y="2001160"/>
                      <a:pt x="130394" y="2012733"/>
                      <a:pt x="106217" y="1998739"/>
                    </a:cubicBezTo>
                    <a:cubicBezTo>
                      <a:pt x="78483" y="1982669"/>
                      <a:pt x="75335" y="1942133"/>
                      <a:pt x="73383" y="1913956"/>
                    </a:cubicBezTo>
                    <a:cubicBezTo>
                      <a:pt x="68787" y="1847319"/>
                      <a:pt x="69826" y="1779833"/>
                      <a:pt x="68252" y="1713070"/>
                    </a:cubicBezTo>
                    <a:cubicBezTo>
                      <a:pt x="61956" y="1446520"/>
                      <a:pt x="56321" y="1179971"/>
                      <a:pt x="51252" y="913390"/>
                    </a:cubicBezTo>
                    <a:cubicBezTo>
                      <a:pt x="45586" y="614796"/>
                      <a:pt x="40675" y="316201"/>
                      <a:pt x="36488" y="17607"/>
                    </a:cubicBezTo>
                    <a:cubicBezTo>
                      <a:pt x="36173" y="-5822"/>
                      <a:pt x="-313" y="-5916"/>
                      <a:pt x="2" y="17607"/>
                    </a:cubicBezTo>
                    <a:cubicBezTo>
                      <a:pt x="8124" y="598789"/>
                      <a:pt x="19079" y="1179971"/>
                      <a:pt x="32899" y="1761058"/>
                    </a:cubicBezTo>
                    <a:cubicBezTo>
                      <a:pt x="34410" y="1824708"/>
                      <a:pt x="28870" y="1893138"/>
                      <a:pt x="41808" y="1955813"/>
                    </a:cubicBezTo>
                    <a:cubicBezTo>
                      <a:pt x="49773" y="1994462"/>
                      <a:pt x="71903" y="2031193"/>
                      <a:pt x="113017" y="2039621"/>
                    </a:cubicBezTo>
                    <a:cubicBezTo>
                      <a:pt x="212244" y="2059967"/>
                      <a:pt x="254522" y="1940026"/>
                      <a:pt x="263746" y="1864961"/>
                    </a:cubicBezTo>
                    <a:cubicBezTo>
                      <a:pt x="280493" y="1728699"/>
                      <a:pt x="277156" y="1587594"/>
                      <a:pt x="280053" y="1450451"/>
                    </a:cubicBezTo>
                    <a:cubicBezTo>
                      <a:pt x="283138" y="1303937"/>
                      <a:pt x="284239" y="1157391"/>
                      <a:pt x="283389" y="1010846"/>
                    </a:cubicBezTo>
                    <a:cubicBezTo>
                      <a:pt x="281469" y="683225"/>
                      <a:pt x="269475" y="355762"/>
                      <a:pt x="247911" y="28833"/>
                    </a:cubicBezTo>
                    <a:cubicBezTo>
                      <a:pt x="246368" y="5562"/>
                      <a:pt x="209882" y="5405"/>
                      <a:pt x="211425" y="28833"/>
                    </a:cubicBezTo>
                  </a:path>
                </a:pathLst>
              </a:custGeom>
              <a:solidFill>
                <a:schemeClr val="accent2">
                  <a:lumMod val="40000"/>
                  <a:lumOff val="60000"/>
                </a:schemeClr>
              </a:solidFill>
              <a:ln w="8046"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3570166-9124-4709-A545-C95EADEA19E7}"/>
                  </a:ext>
                </a:extLst>
              </p:cNvPr>
              <p:cNvSpPr/>
              <p:nvPr/>
            </p:nvSpPr>
            <p:spPr>
              <a:xfrm>
                <a:off x="9274525" y="1324887"/>
                <a:ext cx="2023547" cy="1426145"/>
              </a:xfrm>
              <a:custGeom>
                <a:avLst/>
                <a:gdLst>
                  <a:gd name="connsiteX0" fmla="*/ 2023409 w 2023547"/>
                  <a:gd name="connsiteY0" fmla="*/ 774836 h 1426145"/>
                  <a:gd name="connsiteX1" fmla="*/ 1011720 w 2023547"/>
                  <a:gd name="connsiteY1" fmla="*/ 1426146 h 1426145"/>
                  <a:gd name="connsiteX2" fmla="*/ 0 w 2023547"/>
                  <a:gd name="connsiteY2" fmla="*/ 774836 h 1426145"/>
                  <a:gd name="connsiteX3" fmla="*/ 1011720 w 2023547"/>
                  <a:gd name="connsiteY3" fmla="*/ 0 h 1426145"/>
                  <a:gd name="connsiteX4" fmla="*/ 2023409 w 2023547"/>
                  <a:gd name="connsiteY4" fmla="*/ 774836 h 142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547" h="1426145">
                    <a:moveTo>
                      <a:pt x="2023409" y="774836"/>
                    </a:moveTo>
                    <a:cubicBezTo>
                      <a:pt x="2012170" y="1291393"/>
                      <a:pt x="1570436" y="1426146"/>
                      <a:pt x="1011720" y="1426146"/>
                    </a:cubicBezTo>
                    <a:cubicBezTo>
                      <a:pt x="452973" y="1426146"/>
                      <a:pt x="0" y="1257682"/>
                      <a:pt x="0" y="774836"/>
                    </a:cubicBezTo>
                    <a:cubicBezTo>
                      <a:pt x="0" y="346898"/>
                      <a:pt x="452973" y="0"/>
                      <a:pt x="1011720" y="0"/>
                    </a:cubicBezTo>
                    <a:cubicBezTo>
                      <a:pt x="1570436" y="0"/>
                      <a:pt x="2032727" y="347024"/>
                      <a:pt x="2023409" y="774836"/>
                    </a:cubicBezTo>
                  </a:path>
                </a:pathLst>
              </a:custGeom>
              <a:solidFill>
                <a:srgbClr val="FCD2CF"/>
              </a:solidFill>
              <a:ln w="8046"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2557B3B-99AA-4085-ABE3-77A06598CFC3}"/>
                  </a:ext>
                </a:extLst>
              </p:cNvPr>
              <p:cNvSpPr/>
              <p:nvPr/>
            </p:nvSpPr>
            <p:spPr>
              <a:xfrm>
                <a:off x="9940683" y="1881635"/>
                <a:ext cx="691878" cy="691185"/>
              </a:xfrm>
              <a:custGeom>
                <a:avLst/>
                <a:gdLst>
                  <a:gd name="connsiteX0" fmla="*/ 691878 w 691878"/>
                  <a:gd name="connsiteY0" fmla="*/ 345608 h 691185"/>
                  <a:gd name="connsiteX1" fmla="*/ 345939 w 691878"/>
                  <a:gd name="connsiteY1" fmla="*/ 691186 h 691185"/>
                  <a:gd name="connsiteX2" fmla="*/ 0 w 691878"/>
                  <a:gd name="connsiteY2" fmla="*/ 345608 h 691185"/>
                  <a:gd name="connsiteX3" fmla="*/ 345939 w 691878"/>
                  <a:gd name="connsiteY3" fmla="*/ 0 h 691185"/>
                  <a:gd name="connsiteX4" fmla="*/ 691878 w 691878"/>
                  <a:gd name="connsiteY4" fmla="*/ 345608 h 69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78" h="691185">
                    <a:moveTo>
                      <a:pt x="691878" y="345608"/>
                    </a:moveTo>
                    <a:cubicBezTo>
                      <a:pt x="691878" y="536464"/>
                      <a:pt x="536994" y="691186"/>
                      <a:pt x="345939" y="691186"/>
                    </a:cubicBezTo>
                    <a:cubicBezTo>
                      <a:pt x="154884" y="691186"/>
                      <a:pt x="0" y="536464"/>
                      <a:pt x="0" y="345608"/>
                    </a:cubicBezTo>
                    <a:cubicBezTo>
                      <a:pt x="0" y="154753"/>
                      <a:pt x="154884" y="0"/>
                      <a:pt x="345939" y="0"/>
                    </a:cubicBezTo>
                    <a:cubicBezTo>
                      <a:pt x="536994" y="0"/>
                      <a:pt x="691878" y="154753"/>
                      <a:pt x="691878" y="345608"/>
                    </a:cubicBezTo>
                  </a:path>
                </a:pathLst>
              </a:custGeom>
              <a:solidFill>
                <a:srgbClr val="FEF5F3"/>
              </a:solidFill>
              <a:ln w="8046"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56D9B44-2E75-421E-9D0A-D78082FD2A4B}"/>
                  </a:ext>
                </a:extLst>
              </p:cNvPr>
              <p:cNvSpPr/>
              <p:nvPr/>
            </p:nvSpPr>
            <p:spPr>
              <a:xfrm>
                <a:off x="10447501" y="1774804"/>
                <a:ext cx="253774" cy="121626"/>
              </a:xfrm>
              <a:custGeom>
                <a:avLst/>
                <a:gdLst>
                  <a:gd name="connsiteX0" fmla="*/ 44563 w 253774"/>
                  <a:gd name="connsiteY0" fmla="*/ 86013 h 121626"/>
                  <a:gd name="connsiteX1" fmla="*/ 205113 w 253774"/>
                  <a:gd name="connsiteY1" fmla="*/ 108372 h 121626"/>
                  <a:gd name="connsiteX2" fmla="*/ 250603 w 253774"/>
                  <a:gd name="connsiteY2" fmla="*/ 81799 h 121626"/>
                  <a:gd name="connsiteX3" fmla="*/ 7321 w 253774"/>
                  <a:gd name="connsiteY3" fmla="*/ 48810 h 121626"/>
                  <a:gd name="connsiteX4" fmla="*/ 44563 w 253774"/>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4" h="121626">
                    <a:moveTo>
                      <a:pt x="44563" y="86013"/>
                    </a:moveTo>
                    <a:cubicBezTo>
                      <a:pt x="94396" y="32898"/>
                      <a:pt x="171964" y="43999"/>
                      <a:pt x="205113" y="108372"/>
                    </a:cubicBezTo>
                    <a:cubicBezTo>
                      <a:pt x="220633" y="138499"/>
                      <a:pt x="266091" y="111926"/>
                      <a:pt x="250603" y="81799"/>
                    </a:cubicBezTo>
                    <a:cubicBezTo>
                      <a:pt x="202217" y="-12104"/>
                      <a:pt x="79317" y="-27953"/>
                      <a:pt x="7321" y="48810"/>
                    </a:cubicBezTo>
                    <a:cubicBezTo>
                      <a:pt x="-15848" y="73497"/>
                      <a:pt x="21330" y="110793"/>
                      <a:pt x="44563" y="86013"/>
                    </a:cubicBezTo>
                  </a:path>
                </a:pathLst>
              </a:custGeom>
              <a:solidFill>
                <a:srgbClr val="4D403B"/>
              </a:solidFill>
              <a:ln w="8046"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71A7C2D-26A2-40FC-A868-906E41E26ED4}"/>
                  </a:ext>
                </a:extLst>
              </p:cNvPr>
              <p:cNvSpPr/>
              <p:nvPr/>
            </p:nvSpPr>
            <p:spPr>
              <a:xfrm>
                <a:off x="9806748" y="1774804"/>
                <a:ext cx="253773" cy="121626"/>
              </a:xfrm>
              <a:custGeom>
                <a:avLst/>
                <a:gdLst>
                  <a:gd name="connsiteX0" fmla="*/ 44594 w 253773"/>
                  <a:gd name="connsiteY0" fmla="*/ 86013 h 121626"/>
                  <a:gd name="connsiteX1" fmla="*/ 205113 w 253773"/>
                  <a:gd name="connsiteY1" fmla="*/ 108372 h 121626"/>
                  <a:gd name="connsiteX2" fmla="*/ 250602 w 253773"/>
                  <a:gd name="connsiteY2" fmla="*/ 81799 h 121626"/>
                  <a:gd name="connsiteX3" fmla="*/ 7321 w 253773"/>
                  <a:gd name="connsiteY3" fmla="*/ 48810 h 121626"/>
                  <a:gd name="connsiteX4" fmla="*/ 44594 w 253773"/>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3" h="121626">
                    <a:moveTo>
                      <a:pt x="44594" y="86013"/>
                    </a:moveTo>
                    <a:cubicBezTo>
                      <a:pt x="94396" y="32898"/>
                      <a:pt x="171964" y="43999"/>
                      <a:pt x="205113" y="108372"/>
                    </a:cubicBezTo>
                    <a:cubicBezTo>
                      <a:pt x="220633" y="138499"/>
                      <a:pt x="266091" y="111926"/>
                      <a:pt x="250602" y="81799"/>
                    </a:cubicBezTo>
                    <a:cubicBezTo>
                      <a:pt x="202217" y="-12104"/>
                      <a:pt x="79317" y="-27953"/>
                      <a:pt x="7321" y="48810"/>
                    </a:cubicBezTo>
                    <a:cubicBezTo>
                      <a:pt x="-15849" y="73497"/>
                      <a:pt x="21330" y="110793"/>
                      <a:pt x="44594" y="86013"/>
                    </a:cubicBezTo>
                  </a:path>
                </a:pathLst>
              </a:custGeom>
              <a:solidFill>
                <a:srgbClr val="4D403B"/>
              </a:solidFill>
              <a:ln w="8046"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34243750-B8C2-472D-86A9-4D0AE6DD11A9}"/>
                  </a:ext>
                </a:extLst>
              </p:cNvPr>
              <p:cNvSpPr/>
              <p:nvPr/>
            </p:nvSpPr>
            <p:spPr>
              <a:xfrm>
                <a:off x="11113616" y="1872755"/>
                <a:ext cx="279191" cy="91012"/>
              </a:xfrm>
              <a:custGeom>
                <a:avLst/>
                <a:gdLst>
                  <a:gd name="connsiteX0" fmla="*/ 11206 w 279191"/>
                  <a:gd name="connsiteY0" fmla="*/ 90549 h 91012"/>
                  <a:gd name="connsiteX1" fmla="*/ 272683 w 279191"/>
                  <a:gd name="connsiteY1" fmla="*/ 17874 h 91012"/>
                  <a:gd name="connsiteX2" fmla="*/ 267835 w 279191"/>
                  <a:gd name="connsiteY2" fmla="*/ 294 h 91012"/>
                  <a:gd name="connsiteX3" fmla="*/ 6358 w 279191"/>
                  <a:gd name="connsiteY3" fmla="*/ 72970 h 91012"/>
                  <a:gd name="connsiteX4" fmla="*/ 11206 w 279191"/>
                  <a:gd name="connsiteY4" fmla="*/ 90549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1" h="91012">
                    <a:moveTo>
                      <a:pt x="11206" y="90549"/>
                    </a:moveTo>
                    <a:cubicBezTo>
                      <a:pt x="97589" y="63504"/>
                      <a:pt x="184727" y="39258"/>
                      <a:pt x="272683" y="17874"/>
                    </a:cubicBezTo>
                    <a:cubicBezTo>
                      <a:pt x="284079" y="15106"/>
                      <a:pt x="279263" y="-2473"/>
                      <a:pt x="267835" y="294"/>
                    </a:cubicBezTo>
                    <a:cubicBezTo>
                      <a:pt x="179879" y="21710"/>
                      <a:pt x="92741" y="45925"/>
                      <a:pt x="6358" y="72970"/>
                    </a:cubicBezTo>
                    <a:cubicBezTo>
                      <a:pt x="-4817" y="76460"/>
                      <a:pt x="-32" y="94071"/>
                      <a:pt x="11206" y="90549"/>
                    </a:cubicBezTo>
                  </a:path>
                </a:pathLst>
              </a:custGeom>
              <a:solidFill>
                <a:srgbClr val="4D403B"/>
              </a:solidFill>
              <a:ln w="8046"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4643414-A015-4C20-96A4-3C5F7C603DB0}"/>
                  </a:ext>
                </a:extLst>
              </p:cNvPr>
              <p:cNvSpPr/>
              <p:nvPr/>
            </p:nvSpPr>
            <p:spPr>
              <a:xfrm>
                <a:off x="11137044" y="2030433"/>
                <a:ext cx="296278" cy="31156"/>
              </a:xfrm>
              <a:custGeom>
                <a:avLst/>
                <a:gdLst>
                  <a:gd name="connsiteX0" fmla="*/ 8807 w 296278"/>
                  <a:gd name="connsiteY0" fmla="*/ 31145 h 31156"/>
                  <a:gd name="connsiteX1" fmla="*/ 287472 w 296278"/>
                  <a:gd name="connsiteY1" fmla="*/ 18251 h 31156"/>
                  <a:gd name="connsiteX2" fmla="*/ 287472 w 296278"/>
                  <a:gd name="connsiteY2" fmla="*/ 12 h 31156"/>
                  <a:gd name="connsiteX3" fmla="*/ 8807 w 296278"/>
                  <a:gd name="connsiteY3" fmla="*/ 12936 h 31156"/>
                  <a:gd name="connsiteX4" fmla="*/ 8807 w 296278"/>
                  <a:gd name="connsiteY4" fmla="*/ 31145 h 3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8" h="31156">
                    <a:moveTo>
                      <a:pt x="8807" y="31145"/>
                    </a:moveTo>
                    <a:cubicBezTo>
                      <a:pt x="101706" y="26868"/>
                      <a:pt x="194605" y="22559"/>
                      <a:pt x="287472" y="18251"/>
                    </a:cubicBezTo>
                    <a:cubicBezTo>
                      <a:pt x="299183" y="17716"/>
                      <a:pt x="299246" y="-523"/>
                      <a:pt x="287472" y="12"/>
                    </a:cubicBezTo>
                    <a:cubicBezTo>
                      <a:pt x="194605" y="4320"/>
                      <a:pt x="101706" y="8628"/>
                      <a:pt x="8807" y="12936"/>
                    </a:cubicBezTo>
                    <a:cubicBezTo>
                      <a:pt x="-2904" y="13471"/>
                      <a:pt x="-2967" y="31679"/>
                      <a:pt x="8807" y="31145"/>
                    </a:cubicBezTo>
                  </a:path>
                </a:pathLst>
              </a:custGeom>
              <a:solidFill>
                <a:srgbClr val="4D403B"/>
              </a:solidFill>
              <a:ln w="8046"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975CF50-BCB3-4832-A470-F36D39B6E634}"/>
                  </a:ext>
                </a:extLst>
              </p:cNvPr>
              <p:cNvSpPr/>
              <p:nvPr/>
            </p:nvSpPr>
            <p:spPr>
              <a:xfrm>
                <a:off x="11160619" y="2111943"/>
                <a:ext cx="221474" cy="63671"/>
              </a:xfrm>
              <a:custGeom>
                <a:avLst/>
                <a:gdLst>
                  <a:gd name="connsiteX0" fmla="*/ 6607 w 221474"/>
                  <a:gd name="connsiteY0" fmla="*/ 17687 h 63671"/>
                  <a:gd name="connsiteX1" fmla="*/ 210255 w 221474"/>
                  <a:gd name="connsiteY1" fmla="*/ 63223 h 63671"/>
                  <a:gd name="connsiteX2" fmla="*/ 215103 w 221474"/>
                  <a:gd name="connsiteY2" fmla="*/ 45643 h 63671"/>
                  <a:gd name="connsiteX3" fmla="*/ 11455 w 221474"/>
                  <a:gd name="connsiteY3" fmla="*/ 107 h 63671"/>
                  <a:gd name="connsiteX4" fmla="*/ 6607 w 221474"/>
                  <a:gd name="connsiteY4" fmla="*/ 1768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74" h="63671">
                    <a:moveTo>
                      <a:pt x="6607" y="17687"/>
                    </a:moveTo>
                    <a:cubicBezTo>
                      <a:pt x="75739" y="27624"/>
                      <a:pt x="143485" y="42782"/>
                      <a:pt x="210255" y="63223"/>
                    </a:cubicBezTo>
                    <a:cubicBezTo>
                      <a:pt x="221493" y="66682"/>
                      <a:pt x="226310" y="49103"/>
                      <a:pt x="215103" y="45643"/>
                    </a:cubicBezTo>
                    <a:cubicBezTo>
                      <a:pt x="148333" y="25203"/>
                      <a:pt x="80587" y="10076"/>
                      <a:pt x="11455" y="107"/>
                    </a:cubicBezTo>
                    <a:cubicBezTo>
                      <a:pt x="-35" y="-1528"/>
                      <a:pt x="-4977" y="16020"/>
                      <a:pt x="6607" y="17687"/>
                    </a:cubicBezTo>
                  </a:path>
                </a:pathLst>
              </a:custGeom>
              <a:solidFill>
                <a:srgbClr val="4D403B"/>
              </a:solidFill>
              <a:ln w="8046"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F3698E9-1E11-4B1A-A7AB-77C8D7F825D3}"/>
                  </a:ext>
                </a:extLst>
              </p:cNvPr>
              <p:cNvSpPr/>
              <p:nvPr/>
            </p:nvSpPr>
            <p:spPr>
              <a:xfrm>
                <a:off x="9175680" y="1883982"/>
                <a:ext cx="279195" cy="91012"/>
              </a:xfrm>
              <a:custGeom>
                <a:avLst/>
                <a:gdLst>
                  <a:gd name="connsiteX0" fmla="*/ 272837 w 279195"/>
                  <a:gd name="connsiteY0" fmla="*/ 72970 h 91012"/>
                  <a:gd name="connsiteX1" fmla="*/ 11360 w 279195"/>
                  <a:gd name="connsiteY1" fmla="*/ 294 h 91012"/>
                  <a:gd name="connsiteX2" fmla="*/ 6512 w 279195"/>
                  <a:gd name="connsiteY2" fmla="*/ 17874 h 91012"/>
                  <a:gd name="connsiteX3" fmla="*/ 267989 w 279195"/>
                  <a:gd name="connsiteY3" fmla="*/ 90549 h 91012"/>
                  <a:gd name="connsiteX4" fmla="*/ 272837 w 279195"/>
                  <a:gd name="connsiteY4" fmla="*/ 72970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5" h="91012">
                    <a:moveTo>
                      <a:pt x="272837" y="72970"/>
                    </a:moveTo>
                    <a:cubicBezTo>
                      <a:pt x="186455" y="45925"/>
                      <a:pt x="99317" y="21710"/>
                      <a:pt x="11360" y="294"/>
                    </a:cubicBezTo>
                    <a:cubicBezTo>
                      <a:pt x="-36" y="-2473"/>
                      <a:pt x="-4915" y="15106"/>
                      <a:pt x="6512" y="17874"/>
                    </a:cubicBezTo>
                    <a:cubicBezTo>
                      <a:pt x="94469" y="39258"/>
                      <a:pt x="181607" y="63504"/>
                      <a:pt x="267989" y="90549"/>
                    </a:cubicBezTo>
                    <a:cubicBezTo>
                      <a:pt x="279228" y="94071"/>
                      <a:pt x="284013" y="76460"/>
                      <a:pt x="272837" y="72970"/>
                    </a:cubicBezTo>
                  </a:path>
                </a:pathLst>
              </a:custGeom>
              <a:solidFill>
                <a:srgbClr val="4D403B"/>
              </a:solidFill>
              <a:ln w="8046"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6065056-411E-457C-A0C6-FA0D8DB89DC3}"/>
                  </a:ext>
                </a:extLst>
              </p:cNvPr>
              <p:cNvSpPr/>
              <p:nvPr/>
            </p:nvSpPr>
            <p:spPr>
              <a:xfrm>
                <a:off x="9135161" y="2041690"/>
                <a:ext cx="296274" cy="31127"/>
              </a:xfrm>
              <a:custGeom>
                <a:avLst/>
                <a:gdLst>
                  <a:gd name="connsiteX0" fmla="*/ 287480 w 296274"/>
                  <a:gd name="connsiteY0" fmla="*/ 12906 h 31127"/>
                  <a:gd name="connsiteX1" fmla="*/ 8783 w 296274"/>
                  <a:gd name="connsiteY1" fmla="*/ 13 h 31127"/>
                  <a:gd name="connsiteX2" fmla="*/ 8783 w 296274"/>
                  <a:gd name="connsiteY2" fmla="*/ 18221 h 31127"/>
                  <a:gd name="connsiteX3" fmla="*/ 287480 w 296274"/>
                  <a:gd name="connsiteY3" fmla="*/ 31115 h 31127"/>
                  <a:gd name="connsiteX4" fmla="*/ 287480 w 296274"/>
                  <a:gd name="connsiteY4" fmla="*/ 12906 h 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4" h="31127">
                    <a:moveTo>
                      <a:pt x="287480" y="12906"/>
                    </a:moveTo>
                    <a:cubicBezTo>
                      <a:pt x="194581" y="8598"/>
                      <a:pt x="101682" y="4290"/>
                      <a:pt x="8783" y="13"/>
                    </a:cubicBezTo>
                    <a:cubicBezTo>
                      <a:pt x="-2928" y="-553"/>
                      <a:pt x="-2928" y="17686"/>
                      <a:pt x="8783" y="18221"/>
                    </a:cubicBezTo>
                    <a:cubicBezTo>
                      <a:pt x="101682" y="22529"/>
                      <a:pt x="194581" y="26806"/>
                      <a:pt x="287480" y="31115"/>
                    </a:cubicBezTo>
                    <a:cubicBezTo>
                      <a:pt x="299222" y="31681"/>
                      <a:pt x="299191" y="13441"/>
                      <a:pt x="287480" y="12906"/>
                    </a:cubicBezTo>
                  </a:path>
                </a:pathLst>
              </a:custGeom>
              <a:solidFill>
                <a:srgbClr val="4D403B"/>
              </a:solidFill>
              <a:ln w="8046"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953D4227-AEED-4A10-87B0-EEEB94D9E7F0}"/>
                  </a:ext>
                </a:extLst>
              </p:cNvPr>
              <p:cNvSpPr/>
              <p:nvPr/>
            </p:nvSpPr>
            <p:spPr>
              <a:xfrm>
                <a:off x="9186389" y="2123170"/>
                <a:ext cx="221483" cy="63671"/>
              </a:xfrm>
              <a:custGeom>
                <a:avLst/>
                <a:gdLst>
                  <a:gd name="connsiteX0" fmla="*/ 210028 w 221483"/>
                  <a:gd name="connsiteY0" fmla="*/ 107 h 63671"/>
                  <a:gd name="connsiteX1" fmla="*/ 6381 w 221483"/>
                  <a:gd name="connsiteY1" fmla="*/ 45675 h 63671"/>
                  <a:gd name="connsiteX2" fmla="*/ 11229 w 221483"/>
                  <a:gd name="connsiteY2" fmla="*/ 63223 h 63671"/>
                  <a:gd name="connsiteX3" fmla="*/ 214876 w 221483"/>
                  <a:gd name="connsiteY3" fmla="*/ 17687 h 63671"/>
                  <a:gd name="connsiteX4" fmla="*/ 210028 w 221483"/>
                  <a:gd name="connsiteY4" fmla="*/ 10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83" h="63671">
                    <a:moveTo>
                      <a:pt x="210028" y="107"/>
                    </a:moveTo>
                    <a:cubicBezTo>
                      <a:pt x="140897" y="10076"/>
                      <a:pt x="73151" y="25234"/>
                      <a:pt x="6381" y="45675"/>
                    </a:cubicBezTo>
                    <a:cubicBezTo>
                      <a:pt x="-4826" y="49103"/>
                      <a:pt x="-41" y="66682"/>
                      <a:pt x="11229" y="63223"/>
                    </a:cubicBezTo>
                    <a:cubicBezTo>
                      <a:pt x="77999" y="42782"/>
                      <a:pt x="145745" y="27655"/>
                      <a:pt x="214876" y="17687"/>
                    </a:cubicBezTo>
                    <a:cubicBezTo>
                      <a:pt x="226461" y="16020"/>
                      <a:pt x="221519" y="-1528"/>
                      <a:pt x="210028" y="107"/>
                    </a:cubicBezTo>
                  </a:path>
                </a:pathLst>
              </a:custGeom>
              <a:solidFill>
                <a:srgbClr val="4D403B"/>
              </a:solidFill>
              <a:ln w="8046"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9E997D4-AF09-4CEC-8F70-332F996453C7}"/>
                  </a:ext>
                </a:extLst>
              </p:cNvPr>
              <p:cNvSpPr/>
              <p:nvPr/>
            </p:nvSpPr>
            <p:spPr>
              <a:xfrm>
                <a:off x="10603568" y="1339804"/>
                <a:ext cx="466226" cy="338805"/>
              </a:xfrm>
              <a:custGeom>
                <a:avLst/>
                <a:gdLst>
                  <a:gd name="connsiteX0" fmla="*/ 0 w 466226"/>
                  <a:gd name="connsiteY0" fmla="*/ 202795 h 338805"/>
                  <a:gd name="connsiteX1" fmla="*/ 254551 w 466226"/>
                  <a:gd name="connsiteY1" fmla="*/ 22726 h 338805"/>
                  <a:gd name="connsiteX2" fmla="*/ 348709 w 466226"/>
                  <a:gd name="connsiteY2" fmla="*/ 3040 h 338805"/>
                  <a:gd name="connsiteX3" fmla="*/ 420611 w 466226"/>
                  <a:gd name="connsiteY3" fmla="*/ 95276 h 338805"/>
                  <a:gd name="connsiteX4" fmla="*/ 466226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0" y="202795"/>
                    </a:moveTo>
                    <a:cubicBezTo>
                      <a:pt x="75805" y="131220"/>
                      <a:pt x="161810" y="70401"/>
                      <a:pt x="254551" y="22726"/>
                    </a:cubicBezTo>
                    <a:cubicBezTo>
                      <a:pt x="283828" y="7694"/>
                      <a:pt x="317197" y="-6363"/>
                      <a:pt x="348709" y="3040"/>
                    </a:cubicBezTo>
                    <a:cubicBezTo>
                      <a:pt x="387619" y="14676"/>
                      <a:pt x="407735" y="56784"/>
                      <a:pt x="420611" y="95276"/>
                    </a:cubicBezTo>
                    <a:cubicBezTo>
                      <a:pt x="446866" y="173863"/>
                      <a:pt x="462260" y="256036"/>
                      <a:pt x="466226" y="338805"/>
                    </a:cubicBezTo>
                  </a:path>
                </a:pathLst>
              </a:custGeom>
              <a:solidFill>
                <a:srgbClr val="FCD2CF"/>
              </a:solidFill>
              <a:ln w="8046"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D7E6DC3-BDBC-4066-A65F-5D7CDCF7A597}"/>
                  </a:ext>
                </a:extLst>
              </p:cNvPr>
              <p:cNvSpPr/>
              <p:nvPr/>
            </p:nvSpPr>
            <p:spPr>
              <a:xfrm>
                <a:off x="10728958" y="1451765"/>
                <a:ext cx="235679" cy="206413"/>
              </a:xfrm>
              <a:custGeom>
                <a:avLst/>
                <a:gdLst>
                  <a:gd name="connsiteX0" fmla="*/ 79391 w 235679"/>
                  <a:gd name="connsiteY0" fmla="*/ 43914 h 206413"/>
                  <a:gd name="connsiteX1" fmla="*/ 178806 w 235679"/>
                  <a:gd name="connsiteY1" fmla="*/ 13 h 206413"/>
                  <a:gd name="connsiteX2" fmla="*/ 215859 w 235679"/>
                  <a:gd name="connsiteY2" fmla="*/ 10611 h 206413"/>
                  <a:gd name="connsiteX3" fmla="*/ 235093 w 235679"/>
                  <a:gd name="connsiteY3" fmla="*/ 67594 h 206413"/>
                  <a:gd name="connsiteX4" fmla="*/ 228577 w 235679"/>
                  <a:gd name="connsiteY4" fmla="*/ 187944 h 206413"/>
                  <a:gd name="connsiteX5" fmla="*/ 214127 w 235679"/>
                  <a:gd name="connsiteY5" fmla="*/ 206403 h 206413"/>
                  <a:gd name="connsiteX6" fmla="*/ 202700 w 235679"/>
                  <a:gd name="connsiteY6" fmla="*/ 199862 h 206413"/>
                  <a:gd name="connsiteX7" fmla="*/ 60125 w 235679"/>
                  <a:gd name="connsiteY7" fmla="*/ 156024 h 206413"/>
                  <a:gd name="connsiteX8" fmla="*/ 20302 w 235679"/>
                  <a:gd name="connsiteY8" fmla="*/ 156245 h 206413"/>
                  <a:gd name="connsiteX9" fmla="*/ 79391 w 235679"/>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79" h="206413">
                    <a:moveTo>
                      <a:pt x="79391" y="43914"/>
                    </a:moveTo>
                    <a:cubicBezTo>
                      <a:pt x="107849" y="20391"/>
                      <a:pt x="141880" y="642"/>
                      <a:pt x="178806" y="13"/>
                    </a:cubicBezTo>
                    <a:cubicBezTo>
                      <a:pt x="191934" y="-207"/>
                      <a:pt x="205722" y="2277"/>
                      <a:pt x="215859" y="10611"/>
                    </a:cubicBezTo>
                    <a:cubicBezTo>
                      <a:pt x="231851" y="23756"/>
                      <a:pt x="234338" y="46933"/>
                      <a:pt x="235093" y="67594"/>
                    </a:cubicBezTo>
                    <a:cubicBezTo>
                      <a:pt x="236479" y="107815"/>
                      <a:pt x="235818" y="148351"/>
                      <a:pt x="228577" y="187944"/>
                    </a:cubicBezTo>
                    <a:cubicBezTo>
                      <a:pt x="227034" y="196372"/>
                      <a:pt x="222690" y="206781"/>
                      <a:pt x="214127" y="206403"/>
                    </a:cubicBezTo>
                    <a:cubicBezTo>
                      <a:pt x="209657" y="206215"/>
                      <a:pt x="206005" y="202881"/>
                      <a:pt x="202700" y="199862"/>
                    </a:cubicBezTo>
                    <a:cubicBezTo>
                      <a:pt x="164672" y="165364"/>
                      <a:pt x="110966" y="148854"/>
                      <a:pt x="60125" y="156024"/>
                    </a:cubicBezTo>
                    <a:cubicBezTo>
                      <a:pt x="46809" y="157911"/>
                      <a:pt x="32800" y="161245"/>
                      <a:pt x="20302" y="156245"/>
                    </a:cubicBezTo>
                    <a:cubicBezTo>
                      <a:pt x="-42627" y="131118"/>
                      <a:pt x="58960" y="60801"/>
                      <a:pt x="79391" y="43914"/>
                    </a:cubicBezTo>
                  </a:path>
                </a:pathLst>
              </a:custGeom>
              <a:solidFill>
                <a:srgbClr val="4D403B"/>
              </a:solidFill>
              <a:ln w="8046"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891B2D5-3702-494D-B08E-37992B404C4D}"/>
                  </a:ext>
                </a:extLst>
              </p:cNvPr>
              <p:cNvSpPr/>
              <p:nvPr/>
            </p:nvSpPr>
            <p:spPr>
              <a:xfrm>
                <a:off x="9563956" y="1263135"/>
                <a:ext cx="466226" cy="338805"/>
              </a:xfrm>
              <a:custGeom>
                <a:avLst/>
                <a:gdLst>
                  <a:gd name="connsiteX0" fmla="*/ 466226 w 466226"/>
                  <a:gd name="connsiteY0" fmla="*/ 202795 h 338805"/>
                  <a:gd name="connsiteX1" fmla="*/ 211675 w 466226"/>
                  <a:gd name="connsiteY1" fmla="*/ 22726 h 338805"/>
                  <a:gd name="connsiteX2" fmla="*/ 117517 w 466226"/>
                  <a:gd name="connsiteY2" fmla="*/ 3040 h 338805"/>
                  <a:gd name="connsiteX3" fmla="*/ 45615 w 466226"/>
                  <a:gd name="connsiteY3" fmla="*/ 95276 h 338805"/>
                  <a:gd name="connsiteX4" fmla="*/ 0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466226" y="202795"/>
                    </a:moveTo>
                    <a:cubicBezTo>
                      <a:pt x="390421" y="131220"/>
                      <a:pt x="304416" y="70401"/>
                      <a:pt x="211675" y="22726"/>
                    </a:cubicBezTo>
                    <a:cubicBezTo>
                      <a:pt x="182429" y="7694"/>
                      <a:pt x="149060" y="-6363"/>
                      <a:pt x="117517" y="3040"/>
                    </a:cubicBezTo>
                    <a:cubicBezTo>
                      <a:pt x="78638" y="14676"/>
                      <a:pt x="58491" y="56784"/>
                      <a:pt x="45615" y="95276"/>
                    </a:cubicBezTo>
                    <a:cubicBezTo>
                      <a:pt x="19361" y="173863"/>
                      <a:pt x="3967" y="256067"/>
                      <a:pt x="0" y="338805"/>
                    </a:cubicBezTo>
                  </a:path>
                </a:pathLst>
              </a:custGeom>
              <a:solidFill>
                <a:srgbClr val="FCD2CF"/>
              </a:solidFill>
              <a:ln w="8046"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C799DBDA-2525-4492-A890-022640D3ABEC}"/>
                  </a:ext>
                </a:extLst>
              </p:cNvPr>
              <p:cNvSpPr/>
              <p:nvPr/>
            </p:nvSpPr>
            <p:spPr>
              <a:xfrm>
                <a:off x="9669127" y="1375096"/>
                <a:ext cx="235651" cy="206413"/>
              </a:xfrm>
              <a:custGeom>
                <a:avLst/>
                <a:gdLst>
                  <a:gd name="connsiteX0" fmla="*/ 156275 w 235651"/>
                  <a:gd name="connsiteY0" fmla="*/ 43914 h 206413"/>
                  <a:gd name="connsiteX1" fmla="*/ 56860 w 235651"/>
                  <a:gd name="connsiteY1" fmla="*/ 13 h 206413"/>
                  <a:gd name="connsiteX2" fmla="*/ 19807 w 235651"/>
                  <a:gd name="connsiteY2" fmla="*/ 10611 h 206413"/>
                  <a:gd name="connsiteX3" fmla="*/ 604 w 235651"/>
                  <a:gd name="connsiteY3" fmla="*/ 67625 h 206413"/>
                  <a:gd name="connsiteX4" fmla="*/ 7121 w 235651"/>
                  <a:gd name="connsiteY4" fmla="*/ 187944 h 206413"/>
                  <a:gd name="connsiteX5" fmla="*/ 21539 w 235651"/>
                  <a:gd name="connsiteY5" fmla="*/ 206403 h 206413"/>
                  <a:gd name="connsiteX6" fmla="*/ 32966 w 235651"/>
                  <a:gd name="connsiteY6" fmla="*/ 199862 h 206413"/>
                  <a:gd name="connsiteX7" fmla="*/ 175541 w 235651"/>
                  <a:gd name="connsiteY7" fmla="*/ 156024 h 206413"/>
                  <a:gd name="connsiteX8" fmla="*/ 215333 w 235651"/>
                  <a:gd name="connsiteY8" fmla="*/ 156245 h 206413"/>
                  <a:gd name="connsiteX9" fmla="*/ 156275 w 235651"/>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51" h="206413">
                    <a:moveTo>
                      <a:pt x="156275" y="43914"/>
                    </a:moveTo>
                    <a:cubicBezTo>
                      <a:pt x="127817" y="20391"/>
                      <a:pt x="93786" y="642"/>
                      <a:pt x="56860" y="13"/>
                    </a:cubicBezTo>
                    <a:cubicBezTo>
                      <a:pt x="43732" y="-207"/>
                      <a:pt x="29944" y="2277"/>
                      <a:pt x="19807" y="10611"/>
                    </a:cubicBezTo>
                    <a:cubicBezTo>
                      <a:pt x="3815" y="23756"/>
                      <a:pt x="1328" y="46933"/>
                      <a:pt x="604" y="67625"/>
                    </a:cubicBezTo>
                    <a:cubicBezTo>
                      <a:pt x="-812" y="107847"/>
                      <a:pt x="-151" y="148351"/>
                      <a:pt x="7121" y="187944"/>
                    </a:cubicBezTo>
                    <a:cubicBezTo>
                      <a:pt x="8663" y="196372"/>
                      <a:pt x="12976" y="206781"/>
                      <a:pt x="21539" y="206403"/>
                    </a:cubicBezTo>
                    <a:cubicBezTo>
                      <a:pt x="26009" y="206215"/>
                      <a:pt x="29661" y="202881"/>
                      <a:pt x="32966" y="199862"/>
                    </a:cubicBezTo>
                    <a:cubicBezTo>
                      <a:pt x="70995" y="165364"/>
                      <a:pt x="124700" y="148854"/>
                      <a:pt x="175541" y="156024"/>
                    </a:cubicBezTo>
                    <a:cubicBezTo>
                      <a:pt x="188857" y="157911"/>
                      <a:pt x="202866" y="161245"/>
                      <a:pt x="215333" y="156245"/>
                    </a:cubicBezTo>
                    <a:cubicBezTo>
                      <a:pt x="278294" y="131118"/>
                      <a:pt x="176706" y="60801"/>
                      <a:pt x="156275" y="43914"/>
                    </a:cubicBezTo>
                  </a:path>
                </a:pathLst>
              </a:custGeom>
              <a:solidFill>
                <a:srgbClr val="4D403B"/>
              </a:solidFill>
              <a:ln w="8046"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1BFAD74-CA3E-4E4F-BC40-0278D5F85176}"/>
                  </a:ext>
                </a:extLst>
              </p:cNvPr>
              <p:cNvSpPr/>
              <p:nvPr/>
            </p:nvSpPr>
            <p:spPr>
              <a:xfrm>
                <a:off x="10065563" y="1979889"/>
                <a:ext cx="200416" cy="416043"/>
              </a:xfrm>
              <a:custGeom>
                <a:avLst/>
                <a:gdLst>
                  <a:gd name="connsiteX0" fmla="*/ 162160 w 200416"/>
                  <a:gd name="connsiteY0" fmla="*/ 16215 h 416043"/>
                  <a:gd name="connsiteX1" fmla="*/ 152653 w 200416"/>
                  <a:gd name="connsiteY1" fmla="*/ 233203 h 416043"/>
                  <a:gd name="connsiteX2" fmla="*/ 12155 w 200416"/>
                  <a:gd name="connsiteY2" fmla="*/ 383208 h 416043"/>
                  <a:gd name="connsiteX3" fmla="*/ 21127 w 200416"/>
                  <a:gd name="connsiteY3" fmla="*/ 415693 h 416043"/>
                  <a:gd name="connsiteX4" fmla="*/ 173650 w 200416"/>
                  <a:gd name="connsiteY4" fmla="*/ 273582 h 416043"/>
                  <a:gd name="connsiteX5" fmla="*/ 195875 w 200416"/>
                  <a:gd name="connsiteY5" fmla="*/ 16215 h 416043"/>
                  <a:gd name="connsiteX6" fmla="*/ 162160 w 200416"/>
                  <a:gd name="connsiteY6" fmla="*/ 16215 h 41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16" h="416043">
                    <a:moveTo>
                      <a:pt x="162160" y="16215"/>
                    </a:moveTo>
                    <a:cubicBezTo>
                      <a:pt x="166756" y="88073"/>
                      <a:pt x="173807" y="163201"/>
                      <a:pt x="152653" y="233203"/>
                    </a:cubicBezTo>
                    <a:cubicBezTo>
                      <a:pt x="132599" y="299432"/>
                      <a:pt x="84560" y="369371"/>
                      <a:pt x="12155" y="383208"/>
                    </a:cubicBezTo>
                    <a:cubicBezTo>
                      <a:pt x="-9126" y="387265"/>
                      <a:pt x="-122" y="419750"/>
                      <a:pt x="21127" y="415693"/>
                    </a:cubicBezTo>
                    <a:cubicBezTo>
                      <a:pt x="93878" y="401794"/>
                      <a:pt x="146105" y="338332"/>
                      <a:pt x="173650" y="273582"/>
                    </a:cubicBezTo>
                    <a:cubicBezTo>
                      <a:pt x="208310" y="192101"/>
                      <a:pt x="201384" y="102413"/>
                      <a:pt x="195875" y="16215"/>
                    </a:cubicBezTo>
                    <a:cubicBezTo>
                      <a:pt x="194522" y="-5326"/>
                      <a:pt x="160775" y="-5484"/>
                      <a:pt x="162160" y="16215"/>
                    </a:cubicBezTo>
                  </a:path>
                </a:pathLst>
              </a:custGeom>
              <a:solidFill>
                <a:srgbClr val="4D403B"/>
              </a:solidFill>
              <a:ln w="8046"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FF793C7-A7CB-4EE8-A397-C0FC7E9F29CC}"/>
                  </a:ext>
                </a:extLst>
              </p:cNvPr>
              <p:cNvSpPr/>
              <p:nvPr/>
            </p:nvSpPr>
            <p:spPr>
              <a:xfrm>
                <a:off x="10236193" y="1992134"/>
                <a:ext cx="158215" cy="395550"/>
              </a:xfrm>
              <a:custGeom>
                <a:avLst/>
                <a:gdLst>
                  <a:gd name="connsiteX0" fmla="*/ 1540 w 158215"/>
                  <a:gd name="connsiteY0" fmla="*/ 16203 h 395550"/>
                  <a:gd name="connsiteX1" fmla="*/ 128501 w 158215"/>
                  <a:gd name="connsiteY1" fmla="*/ 391687 h 395550"/>
                  <a:gd name="connsiteX2" fmla="*/ 152332 w 158215"/>
                  <a:gd name="connsiteY2" fmla="*/ 367881 h 395550"/>
                  <a:gd name="connsiteX3" fmla="*/ 35288 w 158215"/>
                  <a:gd name="connsiteY3" fmla="*/ 16203 h 395550"/>
                  <a:gd name="connsiteX4" fmla="*/ 1540 w 158215"/>
                  <a:gd name="connsiteY4" fmla="*/ 16203 h 39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15" h="395550">
                    <a:moveTo>
                      <a:pt x="1540" y="16203"/>
                    </a:moveTo>
                    <a:cubicBezTo>
                      <a:pt x="-6393" y="152623"/>
                      <a:pt x="13472" y="302282"/>
                      <a:pt x="128501" y="391687"/>
                    </a:cubicBezTo>
                    <a:cubicBezTo>
                      <a:pt x="145406" y="404864"/>
                      <a:pt x="169457" y="381184"/>
                      <a:pt x="152332" y="367881"/>
                    </a:cubicBezTo>
                    <a:cubicBezTo>
                      <a:pt x="43756" y="283476"/>
                      <a:pt x="27795" y="144667"/>
                      <a:pt x="35288" y="16203"/>
                    </a:cubicBezTo>
                    <a:cubicBezTo>
                      <a:pt x="36547" y="-5433"/>
                      <a:pt x="2800" y="-5370"/>
                      <a:pt x="1540" y="16203"/>
                    </a:cubicBezTo>
                  </a:path>
                </a:pathLst>
              </a:custGeom>
              <a:solidFill>
                <a:srgbClr val="4D403B"/>
              </a:solidFill>
              <a:ln w="8046"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F760ED79-6307-4CA0-8EC3-1E373E2CB673}"/>
                  </a:ext>
                </a:extLst>
              </p:cNvPr>
              <p:cNvSpPr/>
              <p:nvPr/>
            </p:nvSpPr>
            <p:spPr>
              <a:xfrm>
                <a:off x="10207506" y="1959216"/>
                <a:ext cx="70942" cy="48553"/>
              </a:xfrm>
              <a:custGeom>
                <a:avLst/>
                <a:gdLst>
                  <a:gd name="connsiteX0" fmla="*/ 58371 w 70942"/>
                  <a:gd name="connsiteY0" fmla="*/ 7862 h 48553"/>
                  <a:gd name="connsiteX1" fmla="*/ 46503 w 70942"/>
                  <a:gd name="connsiteY1" fmla="*/ 1730 h 48553"/>
                  <a:gd name="connsiteX2" fmla="*/ 18422 w 70942"/>
                  <a:gd name="connsiteY2" fmla="*/ 3522 h 48553"/>
                  <a:gd name="connsiteX3" fmla="*/ 132 w 70942"/>
                  <a:gd name="connsiteY3" fmla="*/ 23145 h 48553"/>
                  <a:gd name="connsiteX4" fmla="*/ 22735 w 70942"/>
                  <a:gd name="connsiteY4" fmla="*/ 48272 h 48553"/>
                  <a:gd name="connsiteX5" fmla="*/ 57804 w 70942"/>
                  <a:gd name="connsiteY5" fmla="*/ 37485 h 48553"/>
                  <a:gd name="connsiteX6" fmla="*/ 70554 w 70942"/>
                  <a:gd name="connsiteY6" fmla="*/ 22642 h 48553"/>
                  <a:gd name="connsiteX7" fmla="*/ 64793 w 70942"/>
                  <a:gd name="connsiteY7" fmla="*/ 6069 h 48553"/>
                  <a:gd name="connsiteX8" fmla="*/ 47793 w 70942"/>
                  <a:gd name="connsiteY8" fmla="*/ 0 h 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2" h="48553">
                    <a:moveTo>
                      <a:pt x="58371" y="7862"/>
                    </a:moveTo>
                    <a:cubicBezTo>
                      <a:pt x="57112" y="3271"/>
                      <a:pt x="51256" y="2044"/>
                      <a:pt x="46503" y="1730"/>
                    </a:cubicBezTo>
                    <a:cubicBezTo>
                      <a:pt x="37059" y="1069"/>
                      <a:pt x="27363" y="535"/>
                      <a:pt x="18422" y="3522"/>
                    </a:cubicBezTo>
                    <a:cubicBezTo>
                      <a:pt x="9450" y="6478"/>
                      <a:pt x="1297" y="13805"/>
                      <a:pt x="132" y="23145"/>
                    </a:cubicBezTo>
                    <a:cubicBezTo>
                      <a:pt x="-1379" y="35567"/>
                      <a:pt x="10332" y="46637"/>
                      <a:pt x="22735" y="48272"/>
                    </a:cubicBezTo>
                    <a:cubicBezTo>
                      <a:pt x="35138" y="49876"/>
                      <a:pt x="47384" y="44404"/>
                      <a:pt x="57804" y="37485"/>
                    </a:cubicBezTo>
                    <a:cubicBezTo>
                      <a:pt x="63408" y="33806"/>
                      <a:pt x="69043" y="29152"/>
                      <a:pt x="70554" y="22642"/>
                    </a:cubicBezTo>
                    <a:cubicBezTo>
                      <a:pt x="71970" y="16667"/>
                      <a:pt x="69389" y="10158"/>
                      <a:pt x="64793" y="6069"/>
                    </a:cubicBezTo>
                    <a:cubicBezTo>
                      <a:pt x="60228" y="1950"/>
                      <a:pt x="53964" y="63"/>
                      <a:pt x="47793" y="0"/>
                    </a:cubicBezTo>
                  </a:path>
                </a:pathLst>
              </a:custGeom>
              <a:solidFill>
                <a:srgbClr val="4D403B"/>
              </a:solidFill>
              <a:ln w="8046"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9139611-C040-4E0D-8BC4-BFF3D447FF48}"/>
                  </a:ext>
                </a:extLst>
              </p:cNvPr>
              <p:cNvSpPr/>
              <p:nvPr/>
            </p:nvSpPr>
            <p:spPr>
              <a:xfrm>
                <a:off x="10191336" y="1942284"/>
                <a:ext cx="103777" cy="82148"/>
              </a:xfrm>
              <a:custGeom>
                <a:avLst/>
                <a:gdLst>
                  <a:gd name="connsiteX0" fmla="*/ 89085 w 103777"/>
                  <a:gd name="connsiteY0" fmla="*/ 16303 h 82148"/>
                  <a:gd name="connsiteX1" fmla="*/ 15484 w 103777"/>
                  <a:gd name="connsiteY1" fmla="*/ 11932 h 82148"/>
                  <a:gd name="connsiteX2" fmla="*/ 21465 w 103777"/>
                  <a:gd name="connsiteY2" fmla="*/ 76808 h 82148"/>
                  <a:gd name="connsiteX3" fmla="*/ 96452 w 103777"/>
                  <a:gd name="connsiteY3" fmla="*/ 56776 h 82148"/>
                  <a:gd name="connsiteX4" fmla="*/ 99946 w 103777"/>
                  <a:gd name="connsiteY4" fmla="*/ 20391 h 82148"/>
                  <a:gd name="connsiteX5" fmla="*/ 63964 w 103777"/>
                  <a:gd name="connsiteY5" fmla="*/ 76 h 82148"/>
                  <a:gd name="connsiteX6" fmla="*/ 63964 w 103777"/>
                  <a:gd name="connsiteY6" fmla="*/ 33757 h 82148"/>
                  <a:gd name="connsiteX7" fmla="*/ 59431 w 103777"/>
                  <a:gd name="connsiteY7" fmla="*/ 43568 h 82148"/>
                  <a:gd name="connsiteX8" fmla="*/ 36765 w 103777"/>
                  <a:gd name="connsiteY8" fmla="*/ 46839 h 82148"/>
                  <a:gd name="connsiteX9" fmla="*/ 39063 w 103777"/>
                  <a:gd name="connsiteY9" fmla="*/ 36681 h 82148"/>
                  <a:gd name="connsiteX10" fmla="*/ 53198 w 103777"/>
                  <a:gd name="connsiteY10" fmla="*/ 35015 h 82148"/>
                  <a:gd name="connsiteX11" fmla="*/ 57951 w 103777"/>
                  <a:gd name="connsiteY11" fmla="*/ 35203 h 82148"/>
                  <a:gd name="connsiteX12" fmla="*/ 59966 w 103777"/>
                  <a:gd name="connsiteY12" fmla="*/ 33285 h 82148"/>
                  <a:gd name="connsiteX13" fmla="*/ 89085 w 103777"/>
                  <a:gd name="connsiteY13" fmla="*/ 16303 h 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77" h="82148">
                    <a:moveTo>
                      <a:pt x="89085" y="16303"/>
                    </a:moveTo>
                    <a:cubicBezTo>
                      <a:pt x="75612" y="-6276"/>
                      <a:pt x="33837" y="-2093"/>
                      <a:pt x="15484" y="11932"/>
                    </a:cubicBezTo>
                    <a:cubicBezTo>
                      <a:pt x="-7875" y="29763"/>
                      <a:pt x="-3940" y="63003"/>
                      <a:pt x="21465" y="76808"/>
                    </a:cubicBezTo>
                    <a:cubicBezTo>
                      <a:pt x="45485" y="89859"/>
                      <a:pt x="80302" y="77374"/>
                      <a:pt x="96452" y="56776"/>
                    </a:cubicBezTo>
                    <a:cubicBezTo>
                      <a:pt x="104574" y="46367"/>
                      <a:pt x="106242" y="32184"/>
                      <a:pt x="99946" y="20391"/>
                    </a:cubicBezTo>
                    <a:cubicBezTo>
                      <a:pt x="92611" y="6680"/>
                      <a:pt x="78665" y="1366"/>
                      <a:pt x="63964" y="76"/>
                    </a:cubicBezTo>
                    <a:cubicBezTo>
                      <a:pt x="42368" y="-1810"/>
                      <a:pt x="42494" y="31870"/>
                      <a:pt x="63964" y="33757"/>
                    </a:cubicBezTo>
                    <a:cubicBezTo>
                      <a:pt x="76430" y="34857"/>
                      <a:pt x="64090" y="41021"/>
                      <a:pt x="59431" y="43568"/>
                    </a:cubicBezTo>
                    <a:cubicBezTo>
                      <a:pt x="53418" y="46807"/>
                      <a:pt x="43376" y="51493"/>
                      <a:pt x="36765" y="46839"/>
                    </a:cubicBezTo>
                    <a:cubicBezTo>
                      <a:pt x="31224" y="42908"/>
                      <a:pt x="33428" y="39260"/>
                      <a:pt x="39063" y="36681"/>
                    </a:cubicBezTo>
                    <a:cubicBezTo>
                      <a:pt x="43187" y="34794"/>
                      <a:pt x="48790" y="35015"/>
                      <a:pt x="53198" y="35015"/>
                    </a:cubicBezTo>
                    <a:cubicBezTo>
                      <a:pt x="54772" y="35077"/>
                      <a:pt x="56346" y="35140"/>
                      <a:pt x="57951" y="35203"/>
                    </a:cubicBezTo>
                    <a:cubicBezTo>
                      <a:pt x="63492" y="36461"/>
                      <a:pt x="64153" y="35832"/>
                      <a:pt x="59966" y="33285"/>
                    </a:cubicBezTo>
                    <a:cubicBezTo>
                      <a:pt x="71078" y="51902"/>
                      <a:pt x="100229" y="34983"/>
                      <a:pt x="89085" y="16303"/>
                    </a:cubicBezTo>
                  </a:path>
                </a:pathLst>
              </a:custGeom>
              <a:solidFill>
                <a:srgbClr val="4D403B"/>
              </a:solidFill>
              <a:ln w="8046"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036FF197-CB8D-451E-933B-B626F14DBBCF}"/>
                  </a:ext>
                </a:extLst>
              </p:cNvPr>
              <p:cNvSpPr/>
              <p:nvPr/>
            </p:nvSpPr>
            <p:spPr>
              <a:xfrm>
                <a:off x="10640337" y="1959342"/>
                <a:ext cx="236072" cy="134752"/>
              </a:xfrm>
              <a:custGeom>
                <a:avLst/>
                <a:gdLst>
                  <a:gd name="connsiteX0" fmla="*/ 236072 w 236072"/>
                  <a:gd name="connsiteY0" fmla="*/ 67392 h 134752"/>
                  <a:gd name="connsiteX1" fmla="*/ 118020 w 236072"/>
                  <a:gd name="connsiteY1" fmla="*/ 134753 h 134752"/>
                  <a:gd name="connsiteX2" fmla="*/ 0 w 236072"/>
                  <a:gd name="connsiteY2" fmla="*/ 67392 h 134752"/>
                  <a:gd name="connsiteX3" fmla="*/ 118020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20" y="134753"/>
                    </a:cubicBezTo>
                    <a:cubicBezTo>
                      <a:pt x="52824" y="134753"/>
                      <a:pt x="0" y="104595"/>
                      <a:pt x="0" y="67392"/>
                    </a:cubicBezTo>
                    <a:cubicBezTo>
                      <a:pt x="0" y="30190"/>
                      <a:pt x="52824" y="0"/>
                      <a:pt x="118020" y="0"/>
                    </a:cubicBezTo>
                    <a:cubicBezTo>
                      <a:pt x="183216" y="0"/>
                      <a:pt x="236072" y="30190"/>
                      <a:pt x="236072" y="67392"/>
                    </a:cubicBezTo>
                  </a:path>
                </a:pathLst>
              </a:custGeom>
              <a:solidFill>
                <a:srgbClr val="E7298E"/>
              </a:solidFill>
              <a:ln w="8046"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67C4ED9-E79D-4A2C-855E-CBFABF2743BA}"/>
                  </a:ext>
                </a:extLst>
              </p:cNvPr>
              <p:cNvSpPr/>
              <p:nvPr/>
            </p:nvSpPr>
            <p:spPr>
              <a:xfrm>
                <a:off x="9617379" y="1936888"/>
                <a:ext cx="236072" cy="134752"/>
              </a:xfrm>
              <a:custGeom>
                <a:avLst/>
                <a:gdLst>
                  <a:gd name="connsiteX0" fmla="*/ 236072 w 236072"/>
                  <a:gd name="connsiteY0" fmla="*/ 67392 h 134752"/>
                  <a:gd name="connsiteX1" fmla="*/ 118052 w 236072"/>
                  <a:gd name="connsiteY1" fmla="*/ 134753 h 134752"/>
                  <a:gd name="connsiteX2" fmla="*/ 0 w 236072"/>
                  <a:gd name="connsiteY2" fmla="*/ 67392 h 134752"/>
                  <a:gd name="connsiteX3" fmla="*/ 118052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52" y="134753"/>
                    </a:cubicBezTo>
                    <a:cubicBezTo>
                      <a:pt x="52856" y="134753"/>
                      <a:pt x="0" y="104595"/>
                      <a:pt x="0" y="67392"/>
                    </a:cubicBezTo>
                    <a:cubicBezTo>
                      <a:pt x="0" y="30158"/>
                      <a:pt x="52856" y="0"/>
                      <a:pt x="118052" y="0"/>
                    </a:cubicBezTo>
                    <a:cubicBezTo>
                      <a:pt x="183216" y="0"/>
                      <a:pt x="236072" y="30158"/>
                      <a:pt x="236072" y="67392"/>
                    </a:cubicBezTo>
                  </a:path>
                </a:pathLst>
              </a:custGeom>
              <a:solidFill>
                <a:srgbClr val="E7298E"/>
              </a:solidFill>
              <a:ln w="8046" cap="flat">
                <a:noFill/>
                <a:prstDash val="solid"/>
                <a:miter/>
              </a:ln>
            </p:spPr>
            <p:txBody>
              <a:bodyPr rtlCol="0" anchor="ctr"/>
              <a:lstStyle/>
              <a:p>
                <a:endParaRPr lang="en-US"/>
              </a:p>
            </p:txBody>
          </p:sp>
        </p:grpSp>
        <p:sp>
          <p:nvSpPr>
            <p:cNvPr id="150" name="TextBox 149">
              <a:extLst>
                <a:ext uri="{FF2B5EF4-FFF2-40B4-BE49-F238E27FC236}">
                  <a16:creationId xmlns:a16="http://schemas.microsoft.com/office/drawing/2014/main" id="{38AEB2D9-DF30-44C6-92A9-11815CBA6900}"/>
                </a:ext>
              </a:extLst>
            </p:cNvPr>
            <p:cNvSpPr txBox="1"/>
            <p:nvPr/>
          </p:nvSpPr>
          <p:spPr>
            <a:xfrm>
              <a:off x="10223296" y="2926602"/>
              <a:ext cx="474592" cy="1306255"/>
            </a:xfrm>
            <a:prstGeom prst="rect">
              <a:avLst/>
            </a:prstGeom>
            <a:noFill/>
          </p:spPr>
          <p:txBody>
            <a:bodyPr wrap="square">
              <a:spAutoFit/>
            </a:bodyPr>
            <a:lstStyle/>
            <a:p>
              <a:pPr algn="just">
                <a:lnSpc>
                  <a:spcPct val="150000"/>
                </a:lnSpc>
                <a:spcAft>
                  <a:spcPts val="1000"/>
                </a:spcAft>
              </a:pPr>
              <a:r>
                <a:rPr lang="en-US" sz="6000" b="1" dirty="0">
                  <a:latin typeface="Arial" panose="020B0604020202020204" pitchFamily="34" charset="0"/>
                  <a:ea typeface="Arial" panose="020B0604020202020204" pitchFamily="34" charset="0"/>
                  <a:cs typeface="Arial" panose="020B0604020202020204" pitchFamily="34" charset="0"/>
                </a:rPr>
                <a:t>6</a:t>
              </a:r>
              <a:endParaRPr lang="vi-VN" sz="6000" dirty="0">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152" name="Group 151">
            <a:extLst>
              <a:ext uri="{FF2B5EF4-FFF2-40B4-BE49-F238E27FC236}">
                <a16:creationId xmlns:a16="http://schemas.microsoft.com/office/drawing/2014/main" id="{7A44A270-CA3A-42C0-8805-6787F4D01371}"/>
              </a:ext>
            </a:extLst>
          </p:cNvPr>
          <p:cNvGrpSpPr/>
          <p:nvPr/>
        </p:nvGrpSpPr>
        <p:grpSpPr>
          <a:xfrm>
            <a:off x="13395097" y="997223"/>
            <a:ext cx="2088580" cy="3158924"/>
            <a:chOff x="12593002" y="1301235"/>
            <a:chExt cx="2587664" cy="3867882"/>
          </a:xfrm>
        </p:grpSpPr>
        <p:grpSp>
          <p:nvGrpSpPr>
            <p:cNvPr id="64" name="Picture 14">
              <a:extLst>
                <a:ext uri="{FF2B5EF4-FFF2-40B4-BE49-F238E27FC236}">
                  <a16:creationId xmlns:a16="http://schemas.microsoft.com/office/drawing/2014/main" id="{CBE1091A-C1B1-4453-BBA5-C0D33FE443EA}"/>
                </a:ext>
              </a:extLst>
            </p:cNvPr>
            <p:cNvGrpSpPr/>
            <p:nvPr/>
          </p:nvGrpSpPr>
          <p:grpSpPr>
            <a:xfrm>
              <a:off x="12593002" y="1301235"/>
              <a:ext cx="2587664" cy="3867882"/>
              <a:chOff x="12593002" y="1301235"/>
              <a:chExt cx="2587664" cy="3867882"/>
            </a:xfrm>
          </p:grpSpPr>
          <p:sp>
            <p:nvSpPr>
              <p:cNvPr id="65" name="Freeform: Shape 64">
                <a:extLst>
                  <a:ext uri="{FF2B5EF4-FFF2-40B4-BE49-F238E27FC236}">
                    <a16:creationId xmlns:a16="http://schemas.microsoft.com/office/drawing/2014/main" id="{8C586B56-4568-4419-8326-AC72B57AB3AC}"/>
                  </a:ext>
                </a:extLst>
              </p:cNvPr>
              <p:cNvSpPr/>
              <p:nvPr/>
            </p:nvSpPr>
            <p:spPr>
              <a:xfrm>
                <a:off x="14702163" y="2522723"/>
                <a:ext cx="478503" cy="2034548"/>
              </a:xfrm>
              <a:custGeom>
                <a:avLst/>
                <a:gdLst>
                  <a:gd name="connsiteX0" fmla="*/ 0 w 478503"/>
                  <a:gd name="connsiteY0" fmla="*/ 2034549 h 2034548"/>
                  <a:gd name="connsiteX1" fmla="*/ 191779 w 478503"/>
                  <a:gd name="connsiteY1" fmla="*/ 1845360 h 2034548"/>
                  <a:gd name="connsiteX2" fmla="*/ 471137 w 478503"/>
                  <a:gd name="connsiteY2" fmla="*/ 770923 h 2034548"/>
                  <a:gd name="connsiteX3" fmla="*/ 339643 w 478503"/>
                  <a:gd name="connsiteY3" fmla="*/ 63417 h 2034548"/>
                  <a:gd name="connsiteX4" fmla="*/ 246524 w 478503"/>
                  <a:gd name="connsiteY4" fmla="*/ 50 h 2034548"/>
                  <a:gd name="connsiteX5" fmla="*/ 148619 w 478503"/>
                  <a:gd name="connsiteY5" fmla="*/ 70052 h 2034548"/>
                  <a:gd name="connsiteX6" fmla="*/ 118619 w 478503"/>
                  <a:gd name="connsiteY6" fmla="*/ 362042 h 2034548"/>
                  <a:gd name="connsiteX7" fmla="*/ 212053 w 478503"/>
                  <a:gd name="connsiteY7" fmla="*/ 1345344 h 2034548"/>
                  <a:gd name="connsiteX8" fmla="*/ 201570 w 478503"/>
                  <a:gd name="connsiteY8" fmla="*/ 1597396 h 2034548"/>
                  <a:gd name="connsiteX9" fmla="*/ 80433 w 478503"/>
                  <a:gd name="connsiteY9" fmla="*/ 1868191 h 203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03" h="2034548">
                    <a:moveTo>
                      <a:pt x="0" y="2034549"/>
                    </a:moveTo>
                    <a:cubicBezTo>
                      <a:pt x="84871" y="2000522"/>
                      <a:pt x="144338" y="1923476"/>
                      <a:pt x="191779" y="1845360"/>
                    </a:cubicBezTo>
                    <a:cubicBezTo>
                      <a:pt x="385699" y="1525853"/>
                      <a:pt x="445008" y="1143640"/>
                      <a:pt x="471137" y="770923"/>
                    </a:cubicBezTo>
                    <a:cubicBezTo>
                      <a:pt x="488294" y="526262"/>
                      <a:pt x="486657" y="259838"/>
                      <a:pt x="339643" y="63417"/>
                    </a:cubicBezTo>
                    <a:cubicBezTo>
                      <a:pt x="316379" y="32315"/>
                      <a:pt x="285402" y="1465"/>
                      <a:pt x="246524" y="50"/>
                    </a:cubicBezTo>
                    <a:cubicBezTo>
                      <a:pt x="204245" y="-1491"/>
                      <a:pt x="168830" y="32944"/>
                      <a:pt x="148619" y="70052"/>
                    </a:cubicBezTo>
                    <a:cubicBezTo>
                      <a:pt x="101115" y="157382"/>
                      <a:pt x="109237" y="263109"/>
                      <a:pt x="118619" y="362042"/>
                    </a:cubicBezTo>
                    <a:cubicBezTo>
                      <a:pt x="149784" y="689789"/>
                      <a:pt x="180918" y="1017598"/>
                      <a:pt x="212053" y="1345344"/>
                    </a:cubicBezTo>
                    <a:cubicBezTo>
                      <a:pt x="220080" y="1429687"/>
                      <a:pt x="227793" y="1516828"/>
                      <a:pt x="201570" y="1597396"/>
                    </a:cubicBezTo>
                    <a:cubicBezTo>
                      <a:pt x="170782" y="1691833"/>
                      <a:pt x="95386" y="1770012"/>
                      <a:pt x="80433" y="1868191"/>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83E43D3-A6A9-46FA-A925-1EEAA302DE36}"/>
                  </a:ext>
                </a:extLst>
              </p:cNvPr>
              <p:cNvSpPr/>
              <p:nvPr/>
            </p:nvSpPr>
            <p:spPr>
              <a:xfrm>
                <a:off x="12629708" y="2605731"/>
                <a:ext cx="2206269" cy="2451710"/>
              </a:xfrm>
              <a:custGeom>
                <a:avLst/>
                <a:gdLst>
                  <a:gd name="connsiteX0" fmla="*/ 480329 w 2206269"/>
                  <a:gd name="connsiteY0" fmla="*/ 51920 h 2451710"/>
                  <a:gd name="connsiteX1" fmla="*/ 140025 w 2206269"/>
                  <a:gd name="connsiteY1" fmla="*/ 1087928 h 2451710"/>
                  <a:gd name="connsiteX2" fmla="*/ 0 w 2206269"/>
                  <a:gd name="connsiteY2" fmla="*/ 1739678 h 2451710"/>
                  <a:gd name="connsiteX3" fmla="*/ 264436 w 2206269"/>
                  <a:gd name="connsiteY3" fmla="*/ 2327496 h 2451710"/>
                  <a:gd name="connsiteX4" fmla="*/ 946241 w 2206269"/>
                  <a:gd name="connsiteY4" fmla="*/ 2446179 h 2451710"/>
                  <a:gd name="connsiteX5" fmla="*/ 1464945 w 2206269"/>
                  <a:gd name="connsiteY5" fmla="*/ 2420612 h 2451710"/>
                  <a:gd name="connsiteX6" fmla="*/ 2114199 w 2206269"/>
                  <a:gd name="connsiteY6" fmla="*/ 2187837 h 2451710"/>
                  <a:gd name="connsiteX7" fmla="*/ 2183172 w 2206269"/>
                  <a:gd name="connsiteY7" fmla="*/ 1591434 h 2451710"/>
                  <a:gd name="connsiteX8" fmla="*/ 1875608 w 2206269"/>
                  <a:gd name="connsiteY8" fmla="*/ 0 h 245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269" h="2451710">
                    <a:moveTo>
                      <a:pt x="480329" y="51920"/>
                    </a:moveTo>
                    <a:cubicBezTo>
                      <a:pt x="366905" y="397277"/>
                      <a:pt x="253449" y="742602"/>
                      <a:pt x="140025" y="1087928"/>
                    </a:cubicBezTo>
                    <a:cubicBezTo>
                      <a:pt x="70359" y="1300010"/>
                      <a:pt x="-31" y="1516495"/>
                      <a:pt x="0" y="1739678"/>
                    </a:cubicBezTo>
                    <a:cubicBezTo>
                      <a:pt x="63" y="1962893"/>
                      <a:pt x="82447" y="2197995"/>
                      <a:pt x="264436" y="2327496"/>
                    </a:cubicBezTo>
                    <a:cubicBezTo>
                      <a:pt x="456121" y="2463884"/>
                      <a:pt x="711176" y="2457783"/>
                      <a:pt x="946241" y="2446179"/>
                    </a:cubicBezTo>
                    <a:cubicBezTo>
                      <a:pt x="1119132" y="2437656"/>
                      <a:pt x="1292054" y="2429134"/>
                      <a:pt x="1464945" y="2420612"/>
                    </a:cubicBezTo>
                    <a:cubicBezTo>
                      <a:pt x="1702906" y="2408850"/>
                      <a:pt x="1973890" y="2380170"/>
                      <a:pt x="2114199" y="2187837"/>
                    </a:cubicBezTo>
                    <a:cubicBezTo>
                      <a:pt x="2235335" y="2021762"/>
                      <a:pt x="2211945" y="1794900"/>
                      <a:pt x="2183172" y="1591434"/>
                    </a:cubicBezTo>
                    <a:cubicBezTo>
                      <a:pt x="2107493" y="1055914"/>
                      <a:pt x="2031279" y="518004"/>
                      <a:pt x="1875608" y="0"/>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81C285D-5D64-437F-8B1A-17F64862D446}"/>
                  </a:ext>
                </a:extLst>
              </p:cNvPr>
              <p:cNvSpPr/>
              <p:nvPr/>
            </p:nvSpPr>
            <p:spPr>
              <a:xfrm>
                <a:off x="13458750" y="2628185"/>
                <a:ext cx="711522" cy="1903090"/>
              </a:xfrm>
              <a:custGeom>
                <a:avLst/>
                <a:gdLst>
                  <a:gd name="connsiteX0" fmla="*/ 86851 w 711522"/>
                  <a:gd name="connsiteY0" fmla="*/ 57643 h 1903090"/>
                  <a:gd name="connsiteX1" fmla="*/ 217 w 711522"/>
                  <a:gd name="connsiteY1" fmla="*/ 1473506 h 1903090"/>
                  <a:gd name="connsiteX2" fmla="*/ 46399 w 711522"/>
                  <a:gd name="connsiteY2" fmla="*/ 1732791 h 1903090"/>
                  <a:gd name="connsiteX3" fmla="*/ 263960 w 711522"/>
                  <a:gd name="connsiteY3" fmla="*/ 1880909 h 1903090"/>
                  <a:gd name="connsiteX4" fmla="*/ 612638 w 711522"/>
                  <a:gd name="connsiteY4" fmla="*/ 1827637 h 1903090"/>
                  <a:gd name="connsiteX5" fmla="*/ 702074 w 711522"/>
                  <a:gd name="connsiteY5" fmla="*/ 1549326 h 1903090"/>
                  <a:gd name="connsiteX6" fmla="*/ 536393 w 711522"/>
                  <a:gd name="connsiteY6" fmla="*/ 0 h 19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22" h="1903090">
                    <a:moveTo>
                      <a:pt x="86851" y="57643"/>
                    </a:moveTo>
                    <a:cubicBezTo>
                      <a:pt x="34751" y="527816"/>
                      <a:pt x="5820" y="1000504"/>
                      <a:pt x="217" y="1473506"/>
                    </a:cubicBezTo>
                    <a:cubicBezTo>
                      <a:pt x="-854" y="1562503"/>
                      <a:pt x="280" y="1656657"/>
                      <a:pt x="46399" y="1732791"/>
                    </a:cubicBezTo>
                    <a:cubicBezTo>
                      <a:pt x="92864" y="1809554"/>
                      <a:pt x="178019" y="1854933"/>
                      <a:pt x="263960" y="1880909"/>
                    </a:cubicBezTo>
                    <a:cubicBezTo>
                      <a:pt x="382390" y="1916633"/>
                      <a:pt x="526161" y="1916067"/>
                      <a:pt x="612638" y="1827637"/>
                    </a:cubicBezTo>
                    <a:cubicBezTo>
                      <a:pt x="682305" y="1756377"/>
                      <a:pt x="695652" y="1648763"/>
                      <a:pt x="702074" y="1549326"/>
                    </a:cubicBezTo>
                    <a:cubicBezTo>
                      <a:pt x="735696" y="1028492"/>
                      <a:pt x="679377" y="501997"/>
                      <a:pt x="536393" y="0"/>
                    </a:cubicBezTo>
                  </a:path>
                </a:pathLst>
              </a:custGeom>
              <a:solidFill>
                <a:srgbClr val="FEF5F3"/>
              </a:solidFill>
              <a:ln w="8046"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285338B-6A7B-4FBA-AF02-017093E62A3B}"/>
                  </a:ext>
                </a:extLst>
              </p:cNvPr>
              <p:cNvSpPr/>
              <p:nvPr/>
            </p:nvSpPr>
            <p:spPr>
              <a:xfrm>
                <a:off x="13189537" y="3145717"/>
                <a:ext cx="247204" cy="2005615"/>
              </a:xfrm>
              <a:custGeom>
                <a:avLst/>
                <a:gdLst>
                  <a:gd name="connsiteX0" fmla="*/ 35782 w 247204"/>
                  <a:gd name="connsiteY0" fmla="*/ 11258 h 2005615"/>
                  <a:gd name="connsiteX1" fmla="*/ 14218 w 247204"/>
                  <a:gd name="connsiteY1" fmla="*/ 1768327 h 2005615"/>
                  <a:gd name="connsiteX2" fmla="*/ 53316 w 247204"/>
                  <a:gd name="connsiteY2" fmla="*/ 1955125 h 2005615"/>
                  <a:gd name="connsiteX3" fmla="*/ 189344 w 247204"/>
                  <a:gd name="connsiteY3" fmla="*/ 1976730 h 2005615"/>
                  <a:gd name="connsiteX4" fmla="*/ 211223 w 247204"/>
                  <a:gd name="connsiteY4" fmla="*/ 1871380 h 2005615"/>
                  <a:gd name="connsiteX5" fmla="*/ 247205 w 247204"/>
                  <a:gd name="connsiteY5" fmla="*/ 0 h 200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04" h="2005615">
                    <a:moveTo>
                      <a:pt x="35782" y="11258"/>
                    </a:moveTo>
                    <a:cubicBezTo>
                      <a:pt x="-3097" y="595428"/>
                      <a:pt x="-10306" y="1182899"/>
                      <a:pt x="14218" y="1768327"/>
                    </a:cubicBezTo>
                    <a:cubicBezTo>
                      <a:pt x="16956" y="1833643"/>
                      <a:pt x="21332" y="1903300"/>
                      <a:pt x="53316" y="1955125"/>
                    </a:cubicBezTo>
                    <a:cubicBezTo>
                      <a:pt x="85301" y="2006919"/>
                      <a:pt x="155502" y="2026668"/>
                      <a:pt x="189344" y="1976730"/>
                    </a:cubicBezTo>
                    <a:cubicBezTo>
                      <a:pt x="208484" y="1948458"/>
                      <a:pt x="210310" y="1908363"/>
                      <a:pt x="211223" y="1871380"/>
                    </a:cubicBezTo>
                    <a:cubicBezTo>
                      <a:pt x="226522" y="1247713"/>
                      <a:pt x="238485" y="623888"/>
                      <a:pt x="247205" y="0"/>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2FC8950-4FE9-4EFA-A4B7-1F0D6B831EB4}"/>
                  </a:ext>
                </a:extLst>
              </p:cNvPr>
              <p:cNvSpPr/>
              <p:nvPr/>
            </p:nvSpPr>
            <p:spPr>
              <a:xfrm>
                <a:off x="13171294" y="3128099"/>
                <a:ext cx="283677" cy="2041018"/>
              </a:xfrm>
              <a:custGeom>
                <a:avLst/>
                <a:gdLst>
                  <a:gd name="connsiteX0" fmla="*/ 35766 w 283677"/>
                  <a:gd name="connsiteY0" fmla="*/ 28877 h 2041018"/>
                  <a:gd name="connsiteX1" fmla="*/ 13541 w 283677"/>
                  <a:gd name="connsiteY1" fmla="*/ 1769970 h 2041018"/>
                  <a:gd name="connsiteX2" fmla="*/ 118277 w 283677"/>
                  <a:gd name="connsiteY2" fmla="*/ 2034475 h 2041018"/>
                  <a:gd name="connsiteX3" fmla="*/ 214135 w 283677"/>
                  <a:gd name="connsiteY3" fmla="*/ 2015324 h 2041018"/>
                  <a:gd name="connsiteX4" fmla="*/ 248102 w 283677"/>
                  <a:gd name="connsiteY4" fmla="*/ 1873023 h 2041018"/>
                  <a:gd name="connsiteX5" fmla="*/ 267242 w 283677"/>
                  <a:gd name="connsiteY5" fmla="*/ 1001360 h 2041018"/>
                  <a:gd name="connsiteX6" fmla="*/ 283675 w 283677"/>
                  <a:gd name="connsiteY6" fmla="*/ 17618 h 2041018"/>
                  <a:gd name="connsiteX7" fmla="*/ 247189 w 283677"/>
                  <a:gd name="connsiteY7" fmla="*/ 17618 h 2041018"/>
                  <a:gd name="connsiteX8" fmla="*/ 217661 w 283677"/>
                  <a:gd name="connsiteY8" fmla="*/ 1617135 h 2041018"/>
                  <a:gd name="connsiteX9" fmla="*/ 213159 w 283677"/>
                  <a:gd name="connsiteY9" fmla="*/ 1809059 h 2041018"/>
                  <a:gd name="connsiteX10" fmla="*/ 177460 w 283677"/>
                  <a:gd name="connsiteY10" fmla="*/ 1998751 h 2041018"/>
                  <a:gd name="connsiteX11" fmla="*/ 65421 w 283677"/>
                  <a:gd name="connsiteY11" fmla="*/ 1910949 h 2041018"/>
                  <a:gd name="connsiteX12" fmla="*/ 48138 w 283677"/>
                  <a:gd name="connsiteY12" fmla="*/ 1722075 h 2041018"/>
                  <a:gd name="connsiteX13" fmla="*/ 37529 w 283677"/>
                  <a:gd name="connsiteY13" fmla="*/ 922930 h 2041018"/>
                  <a:gd name="connsiteX14" fmla="*/ 72252 w 283677"/>
                  <a:gd name="connsiteY14" fmla="*/ 28877 h 2041018"/>
                  <a:gd name="connsiteX15" fmla="*/ 35766 w 283677"/>
                  <a:gd name="connsiteY15" fmla="*/ 28877 h 204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677" h="2041018">
                    <a:moveTo>
                      <a:pt x="35766" y="28877"/>
                    </a:moveTo>
                    <a:cubicBezTo>
                      <a:pt x="-2483" y="608298"/>
                      <a:pt x="-10321" y="1189731"/>
                      <a:pt x="13541" y="1769970"/>
                    </a:cubicBezTo>
                    <a:cubicBezTo>
                      <a:pt x="17193" y="1858558"/>
                      <a:pt x="17791" y="1996487"/>
                      <a:pt x="118277" y="2034475"/>
                    </a:cubicBezTo>
                    <a:cubicBezTo>
                      <a:pt x="151551" y="2047023"/>
                      <a:pt x="189171" y="2041991"/>
                      <a:pt x="214135" y="2015324"/>
                    </a:cubicBezTo>
                    <a:cubicBezTo>
                      <a:pt x="248795" y="1978310"/>
                      <a:pt x="246906" y="1920069"/>
                      <a:pt x="248102" y="1873023"/>
                    </a:cubicBezTo>
                    <a:cubicBezTo>
                      <a:pt x="255374" y="1582480"/>
                      <a:pt x="261576" y="1291936"/>
                      <a:pt x="267242" y="1001360"/>
                    </a:cubicBezTo>
                    <a:cubicBezTo>
                      <a:pt x="273633" y="673457"/>
                      <a:pt x="279110" y="345553"/>
                      <a:pt x="283675" y="17618"/>
                    </a:cubicBezTo>
                    <a:cubicBezTo>
                      <a:pt x="284021" y="-5873"/>
                      <a:pt x="247535" y="-5873"/>
                      <a:pt x="247189" y="17618"/>
                    </a:cubicBezTo>
                    <a:cubicBezTo>
                      <a:pt x="239728" y="550812"/>
                      <a:pt x="229906" y="1084005"/>
                      <a:pt x="217661" y="1617135"/>
                    </a:cubicBezTo>
                    <a:cubicBezTo>
                      <a:pt x="216212" y="1681099"/>
                      <a:pt x="214701" y="1745063"/>
                      <a:pt x="213159" y="1809059"/>
                    </a:cubicBezTo>
                    <a:cubicBezTo>
                      <a:pt x="211994" y="1857205"/>
                      <a:pt x="227703" y="1969630"/>
                      <a:pt x="177460" y="1998751"/>
                    </a:cubicBezTo>
                    <a:cubicBezTo>
                      <a:pt x="120732" y="2031613"/>
                      <a:pt x="77037" y="1953498"/>
                      <a:pt x="65421" y="1910949"/>
                    </a:cubicBezTo>
                    <a:cubicBezTo>
                      <a:pt x="48831" y="1850193"/>
                      <a:pt x="50531" y="1784499"/>
                      <a:pt x="48138" y="1722075"/>
                    </a:cubicBezTo>
                    <a:cubicBezTo>
                      <a:pt x="38064" y="1455809"/>
                      <a:pt x="34507" y="1189322"/>
                      <a:pt x="37529" y="922930"/>
                    </a:cubicBezTo>
                    <a:cubicBezTo>
                      <a:pt x="40898" y="624650"/>
                      <a:pt x="52608" y="326496"/>
                      <a:pt x="72252" y="28877"/>
                    </a:cubicBezTo>
                    <a:cubicBezTo>
                      <a:pt x="73795" y="5448"/>
                      <a:pt x="37309" y="5543"/>
                      <a:pt x="35766" y="28877"/>
                    </a:cubicBezTo>
                  </a:path>
                </a:pathLst>
              </a:custGeom>
              <a:solidFill>
                <a:srgbClr val="5E5E5E"/>
              </a:solidFill>
              <a:ln w="804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269B945-8FD7-4964-8747-5D4C34E446F4}"/>
                  </a:ext>
                </a:extLst>
              </p:cNvPr>
              <p:cNvSpPr/>
              <p:nvPr/>
            </p:nvSpPr>
            <p:spPr>
              <a:xfrm>
                <a:off x="14178863" y="3105213"/>
                <a:ext cx="247175" cy="2005624"/>
              </a:xfrm>
              <a:custGeom>
                <a:avLst/>
                <a:gdLst>
                  <a:gd name="connsiteX0" fmla="*/ 211423 w 247175"/>
                  <a:gd name="connsiteY0" fmla="*/ 11227 h 2005624"/>
                  <a:gd name="connsiteX1" fmla="*/ 232956 w 247175"/>
                  <a:gd name="connsiteY1" fmla="*/ 1768295 h 2005624"/>
                  <a:gd name="connsiteX2" fmla="*/ 193857 w 247175"/>
                  <a:gd name="connsiteY2" fmla="*/ 1955125 h 2005624"/>
                  <a:gd name="connsiteX3" fmla="*/ 57861 w 247175"/>
                  <a:gd name="connsiteY3" fmla="*/ 1976730 h 2005624"/>
                  <a:gd name="connsiteX4" fmla="*/ 35951 w 247175"/>
                  <a:gd name="connsiteY4" fmla="*/ 1871380 h 2005624"/>
                  <a:gd name="connsiteX5" fmla="*/ 0 w 247175"/>
                  <a:gd name="connsiteY5" fmla="*/ 0 h 200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75" h="2005624">
                    <a:moveTo>
                      <a:pt x="211423" y="11227"/>
                    </a:moveTo>
                    <a:cubicBezTo>
                      <a:pt x="250270" y="595428"/>
                      <a:pt x="257479" y="1182899"/>
                      <a:pt x="232956" y="1768295"/>
                    </a:cubicBezTo>
                    <a:cubicBezTo>
                      <a:pt x="230248" y="1833643"/>
                      <a:pt x="225841" y="1903300"/>
                      <a:pt x="193857" y="1955125"/>
                    </a:cubicBezTo>
                    <a:cubicBezTo>
                      <a:pt x="161873" y="2006951"/>
                      <a:pt x="91703" y="2026668"/>
                      <a:pt x="57861" y="1976730"/>
                    </a:cubicBezTo>
                    <a:cubicBezTo>
                      <a:pt x="38690" y="1948458"/>
                      <a:pt x="36864" y="1908394"/>
                      <a:pt x="35951" y="1871380"/>
                    </a:cubicBezTo>
                    <a:cubicBezTo>
                      <a:pt x="20683" y="1247681"/>
                      <a:pt x="8689" y="623888"/>
                      <a:pt x="0" y="0"/>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441831C-43E1-4313-A149-04EA2FE65368}"/>
                  </a:ext>
                </a:extLst>
              </p:cNvPr>
              <p:cNvSpPr/>
              <p:nvPr/>
            </p:nvSpPr>
            <p:spPr>
              <a:xfrm>
                <a:off x="14160602" y="3087606"/>
                <a:ext cx="283666" cy="2041910"/>
              </a:xfrm>
              <a:custGeom>
                <a:avLst/>
                <a:gdLst>
                  <a:gd name="connsiteX0" fmla="*/ 211425 w 283666"/>
                  <a:gd name="connsiteY0" fmla="*/ 28833 h 2041910"/>
                  <a:gd name="connsiteX1" fmla="*/ 238876 w 283666"/>
                  <a:gd name="connsiteY1" fmla="*/ 1626211 h 2041910"/>
                  <a:gd name="connsiteX2" fmla="*/ 231730 w 283666"/>
                  <a:gd name="connsiteY2" fmla="*/ 1812224 h 2041910"/>
                  <a:gd name="connsiteX3" fmla="*/ 179126 w 283666"/>
                  <a:gd name="connsiteY3" fmla="*/ 1984084 h 2041910"/>
                  <a:gd name="connsiteX4" fmla="*/ 106217 w 283666"/>
                  <a:gd name="connsiteY4" fmla="*/ 1998739 h 2041910"/>
                  <a:gd name="connsiteX5" fmla="*/ 73383 w 283666"/>
                  <a:gd name="connsiteY5" fmla="*/ 1913956 h 2041910"/>
                  <a:gd name="connsiteX6" fmla="*/ 68252 w 283666"/>
                  <a:gd name="connsiteY6" fmla="*/ 1713070 h 2041910"/>
                  <a:gd name="connsiteX7" fmla="*/ 51252 w 283666"/>
                  <a:gd name="connsiteY7" fmla="*/ 913390 h 2041910"/>
                  <a:gd name="connsiteX8" fmla="*/ 36488 w 283666"/>
                  <a:gd name="connsiteY8" fmla="*/ 17607 h 2041910"/>
                  <a:gd name="connsiteX9" fmla="*/ 2 w 283666"/>
                  <a:gd name="connsiteY9" fmla="*/ 17607 h 2041910"/>
                  <a:gd name="connsiteX10" fmla="*/ 32899 w 283666"/>
                  <a:gd name="connsiteY10" fmla="*/ 1761058 h 2041910"/>
                  <a:gd name="connsiteX11" fmla="*/ 41808 w 283666"/>
                  <a:gd name="connsiteY11" fmla="*/ 1955813 h 2041910"/>
                  <a:gd name="connsiteX12" fmla="*/ 113017 w 283666"/>
                  <a:gd name="connsiteY12" fmla="*/ 2039621 h 2041910"/>
                  <a:gd name="connsiteX13" fmla="*/ 263746 w 283666"/>
                  <a:gd name="connsiteY13" fmla="*/ 1864961 h 2041910"/>
                  <a:gd name="connsiteX14" fmla="*/ 280053 w 283666"/>
                  <a:gd name="connsiteY14" fmla="*/ 1450451 h 2041910"/>
                  <a:gd name="connsiteX15" fmla="*/ 283389 w 283666"/>
                  <a:gd name="connsiteY15" fmla="*/ 1010846 h 2041910"/>
                  <a:gd name="connsiteX16" fmla="*/ 247911 w 283666"/>
                  <a:gd name="connsiteY16" fmla="*/ 28833 h 2041910"/>
                  <a:gd name="connsiteX17" fmla="*/ 211425 w 283666"/>
                  <a:gd name="connsiteY17" fmla="*/ 28833 h 20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666" h="2041910">
                    <a:moveTo>
                      <a:pt x="211425" y="28833"/>
                    </a:moveTo>
                    <a:cubicBezTo>
                      <a:pt x="246526" y="560486"/>
                      <a:pt x="255938" y="1093710"/>
                      <a:pt x="238876" y="1626211"/>
                    </a:cubicBezTo>
                    <a:cubicBezTo>
                      <a:pt x="236893" y="1688195"/>
                      <a:pt x="235287" y="1750303"/>
                      <a:pt x="231730" y="1812224"/>
                    </a:cubicBezTo>
                    <a:cubicBezTo>
                      <a:pt x="228519" y="1868106"/>
                      <a:pt x="224301" y="1943800"/>
                      <a:pt x="179126" y="1984084"/>
                    </a:cubicBezTo>
                    <a:cubicBezTo>
                      <a:pt x="159954" y="2001160"/>
                      <a:pt x="130394" y="2012733"/>
                      <a:pt x="106217" y="1998739"/>
                    </a:cubicBezTo>
                    <a:cubicBezTo>
                      <a:pt x="78483" y="1982669"/>
                      <a:pt x="75335" y="1942133"/>
                      <a:pt x="73383" y="1913956"/>
                    </a:cubicBezTo>
                    <a:cubicBezTo>
                      <a:pt x="68787" y="1847319"/>
                      <a:pt x="69826" y="1779833"/>
                      <a:pt x="68252" y="1713070"/>
                    </a:cubicBezTo>
                    <a:cubicBezTo>
                      <a:pt x="61956" y="1446520"/>
                      <a:pt x="56321" y="1179971"/>
                      <a:pt x="51252" y="913390"/>
                    </a:cubicBezTo>
                    <a:cubicBezTo>
                      <a:pt x="45586" y="614796"/>
                      <a:pt x="40675" y="316201"/>
                      <a:pt x="36488" y="17607"/>
                    </a:cubicBezTo>
                    <a:cubicBezTo>
                      <a:pt x="36173" y="-5822"/>
                      <a:pt x="-313" y="-5916"/>
                      <a:pt x="2" y="17607"/>
                    </a:cubicBezTo>
                    <a:cubicBezTo>
                      <a:pt x="8124" y="598789"/>
                      <a:pt x="19079" y="1179971"/>
                      <a:pt x="32899" y="1761058"/>
                    </a:cubicBezTo>
                    <a:cubicBezTo>
                      <a:pt x="34410" y="1824708"/>
                      <a:pt x="28870" y="1893138"/>
                      <a:pt x="41808" y="1955813"/>
                    </a:cubicBezTo>
                    <a:cubicBezTo>
                      <a:pt x="49773" y="1994462"/>
                      <a:pt x="71903" y="2031193"/>
                      <a:pt x="113017" y="2039621"/>
                    </a:cubicBezTo>
                    <a:cubicBezTo>
                      <a:pt x="212244" y="2059967"/>
                      <a:pt x="254522" y="1940026"/>
                      <a:pt x="263746" y="1864961"/>
                    </a:cubicBezTo>
                    <a:cubicBezTo>
                      <a:pt x="280493" y="1728699"/>
                      <a:pt x="277156" y="1587594"/>
                      <a:pt x="280053" y="1450451"/>
                    </a:cubicBezTo>
                    <a:cubicBezTo>
                      <a:pt x="283138" y="1303937"/>
                      <a:pt x="284239" y="1157391"/>
                      <a:pt x="283389" y="1010846"/>
                    </a:cubicBezTo>
                    <a:cubicBezTo>
                      <a:pt x="281469" y="683225"/>
                      <a:pt x="269475" y="355762"/>
                      <a:pt x="247911" y="28833"/>
                    </a:cubicBezTo>
                    <a:cubicBezTo>
                      <a:pt x="246368" y="5562"/>
                      <a:pt x="209882" y="5405"/>
                      <a:pt x="211425" y="28833"/>
                    </a:cubicBezTo>
                  </a:path>
                </a:pathLst>
              </a:custGeom>
              <a:solidFill>
                <a:srgbClr val="5E5E5E"/>
              </a:solidFill>
              <a:ln w="8046"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E00B45D-49B0-452C-8E6D-BD2EE43E01E6}"/>
                  </a:ext>
                </a:extLst>
              </p:cNvPr>
              <p:cNvSpPr/>
              <p:nvPr/>
            </p:nvSpPr>
            <p:spPr>
              <a:xfrm>
                <a:off x="12732366" y="1362987"/>
                <a:ext cx="2023547" cy="1426145"/>
              </a:xfrm>
              <a:custGeom>
                <a:avLst/>
                <a:gdLst>
                  <a:gd name="connsiteX0" fmla="*/ 2023409 w 2023547"/>
                  <a:gd name="connsiteY0" fmla="*/ 774836 h 1426145"/>
                  <a:gd name="connsiteX1" fmla="*/ 1011720 w 2023547"/>
                  <a:gd name="connsiteY1" fmla="*/ 1426146 h 1426145"/>
                  <a:gd name="connsiteX2" fmla="*/ 0 w 2023547"/>
                  <a:gd name="connsiteY2" fmla="*/ 774836 h 1426145"/>
                  <a:gd name="connsiteX3" fmla="*/ 1011720 w 2023547"/>
                  <a:gd name="connsiteY3" fmla="*/ 0 h 1426145"/>
                  <a:gd name="connsiteX4" fmla="*/ 2023409 w 2023547"/>
                  <a:gd name="connsiteY4" fmla="*/ 774836 h 142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547" h="1426145">
                    <a:moveTo>
                      <a:pt x="2023409" y="774836"/>
                    </a:moveTo>
                    <a:cubicBezTo>
                      <a:pt x="2012170" y="1291393"/>
                      <a:pt x="1570436" y="1426146"/>
                      <a:pt x="1011720" y="1426146"/>
                    </a:cubicBezTo>
                    <a:cubicBezTo>
                      <a:pt x="452973" y="1426146"/>
                      <a:pt x="0" y="1257682"/>
                      <a:pt x="0" y="774836"/>
                    </a:cubicBezTo>
                    <a:cubicBezTo>
                      <a:pt x="0" y="346898"/>
                      <a:pt x="452973" y="0"/>
                      <a:pt x="1011720" y="0"/>
                    </a:cubicBezTo>
                    <a:cubicBezTo>
                      <a:pt x="1570436" y="0"/>
                      <a:pt x="2032727" y="347024"/>
                      <a:pt x="2023409" y="774836"/>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2613335-DDA1-4AA6-9FAF-3A083990ED37}"/>
                  </a:ext>
                </a:extLst>
              </p:cNvPr>
              <p:cNvSpPr/>
              <p:nvPr/>
            </p:nvSpPr>
            <p:spPr>
              <a:xfrm>
                <a:off x="13398524" y="1919735"/>
                <a:ext cx="691878" cy="691185"/>
              </a:xfrm>
              <a:custGeom>
                <a:avLst/>
                <a:gdLst>
                  <a:gd name="connsiteX0" fmla="*/ 691878 w 691878"/>
                  <a:gd name="connsiteY0" fmla="*/ 345608 h 691185"/>
                  <a:gd name="connsiteX1" fmla="*/ 345939 w 691878"/>
                  <a:gd name="connsiteY1" fmla="*/ 691186 h 691185"/>
                  <a:gd name="connsiteX2" fmla="*/ 0 w 691878"/>
                  <a:gd name="connsiteY2" fmla="*/ 345608 h 691185"/>
                  <a:gd name="connsiteX3" fmla="*/ 345939 w 691878"/>
                  <a:gd name="connsiteY3" fmla="*/ 0 h 691185"/>
                  <a:gd name="connsiteX4" fmla="*/ 691878 w 691878"/>
                  <a:gd name="connsiteY4" fmla="*/ 345608 h 691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78" h="691185">
                    <a:moveTo>
                      <a:pt x="691878" y="345608"/>
                    </a:moveTo>
                    <a:cubicBezTo>
                      <a:pt x="691878" y="536464"/>
                      <a:pt x="536994" y="691186"/>
                      <a:pt x="345939" y="691186"/>
                    </a:cubicBezTo>
                    <a:cubicBezTo>
                      <a:pt x="154884" y="691186"/>
                      <a:pt x="0" y="536464"/>
                      <a:pt x="0" y="345608"/>
                    </a:cubicBezTo>
                    <a:cubicBezTo>
                      <a:pt x="0" y="154753"/>
                      <a:pt x="154884" y="0"/>
                      <a:pt x="345939" y="0"/>
                    </a:cubicBezTo>
                    <a:cubicBezTo>
                      <a:pt x="536994" y="0"/>
                      <a:pt x="691878" y="154753"/>
                      <a:pt x="691878" y="345608"/>
                    </a:cubicBezTo>
                  </a:path>
                </a:pathLst>
              </a:custGeom>
              <a:solidFill>
                <a:srgbClr val="FEF5F3"/>
              </a:solidFill>
              <a:ln w="8046"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1B77C71-A0F1-4F2F-9FE4-76FE0B7BA7F0}"/>
                  </a:ext>
                </a:extLst>
              </p:cNvPr>
              <p:cNvSpPr/>
              <p:nvPr/>
            </p:nvSpPr>
            <p:spPr>
              <a:xfrm>
                <a:off x="13905342" y="1812904"/>
                <a:ext cx="253774" cy="121626"/>
              </a:xfrm>
              <a:custGeom>
                <a:avLst/>
                <a:gdLst>
                  <a:gd name="connsiteX0" fmla="*/ 44563 w 253774"/>
                  <a:gd name="connsiteY0" fmla="*/ 86013 h 121626"/>
                  <a:gd name="connsiteX1" fmla="*/ 205113 w 253774"/>
                  <a:gd name="connsiteY1" fmla="*/ 108372 h 121626"/>
                  <a:gd name="connsiteX2" fmla="*/ 250603 w 253774"/>
                  <a:gd name="connsiteY2" fmla="*/ 81799 h 121626"/>
                  <a:gd name="connsiteX3" fmla="*/ 7321 w 253774"/>
                  <a:gd name="connsiteY3" fmla="*/ 48810 h 121626"/>
                  <a:gd name="connsiteX4" fmla="*/ 44563 w 253774"/>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4" h="121626">
                    <a:moveTo>
                      <a:pt x="44563" y="86013"/>
                    </a:moveTo>
                    <a:cubicBezTo>
                      <a:pt x="94396" y="32898"/>
                      <a:pt x="171964" y="43999"/>
                      <a:pt x="205113" y="108372"/>
                    </a:cubicBezTo>
                    <a:cubicBezTo>
                      <a:pt x="220633" y="138499"/>
                      <a:pt x="266091" y="111926"/>
                      <a:pt x="250603" y="81799"/>
                    </a:cubicBezTo>
                    <a:cubicBezTo>
                      <a:pt x="202217" y="-12104"/>
                      <a:pt x="79317" y="-27953"/>
                      <a:pt x="7321" y="48810"/>
                    </a:cubicBezTo>
                    <a:cubicBezTo>
                      <a:pt x="-15848" y="73497"/>
                      <a:pt x="21330" y="110793"/>
                      <a:pt x="44563" y="86013"/>
                    </a:cubicBezTo>
                  </a:path>
                </a:pathLst>
              </a:custGeom>
              <a:solidFill>
                <a:srgbClr val="4D403B"/>
              </a:solidFill>
              <a:ln w="8046"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83AC767-AFF6-4812-9C52-72F2B25D0ECA}"/>
                  </a:ext>
                </a:extLst>
              </p:cNvPr>
              <p:cNvSpPr/>
              <p:nvPr/>
            </p:nvSpPr>
            <p:spPr>
              <a:xfrm>
                <a:off x="13264589" y="1812904"/>
                <a:ext cx="253773" cy="121626"/>
              </a:xfrm>
              <a:custGeom>
                <a:avLst/>
                <a:gdLst>
                  <a:gd name="connsiteX0" fmla="*/ 44594 w 253773"/>
                  <a:gd name="connsiteY0" fmla="*/ 86013 h 121626"/>
                  <a:gd name="connsiteX1" fmla="*/ 205113 w 253773"/>
                  <a:gd name="connsiteY1" fmla="*/ 108372 h 121626"/>
                  <a:gd name="connsiteX2" fmla="*/ 250602 w 253773"/>
                  <a:gd name="connsiteY2" fmla="*/ 81799 h 121626"/>
                  <a:gd name="connsiteX3" fmla="*/ 7321 w 253773"/>
                  <a:gd name="connsiteY3" fmla="*/ 48810 h 121626"/>
                  <a:gd name="connsiteX4" fmla="*/ 44594 w 253773"/>
                  <a:gd name="connsiteY4" fmla="*/ 86013 h 12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3" h="121626">
                    <a:moveTo>
                      <a:pt x="44594" y="86013"/>
                    </a:moveTo>
                    <a:cubicBezTo>
                      <a:pt x="94396" y="32898"/>
                      <a:pt x="171964" y="43999"/>
                      <a:pt x="205113" y="108372"/>
                    </a:cubicBezTo>
                    <a:cubicBezTo>
                      <a:pt x="220633" y="138499"/>
                      <a:pt x="266091" y="111926"/>
                      <a:pt x="250602" y="81799"/>
                    </a:cubicBezTo>
                    <a:cubicBezTo>
                      <a:pt x="202217" y="-12104"/>
                      <a:pt x="79317" y="-27953"/>
                      <a:pt x="7321" y="48810"/>
                    </a:cubicBezTo>
                    <a:cubicBezTo>
                      <a:pt x="-15849" y="73497"/>
                      <a:pt x="21330" y="110793"/>
                      <a:pt x="44594" y="86013"/>
                    </a:cubicBezTo>
                  </a:path>
                </a:pathLst>
              </a:custGeom>
              <a:solidFill>
                <a:srgbClr val="4D403B"/>
              </a:solidFill>
              <a:ln w="804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5FC1819A-782B-4AC5-A86E-FEAA98CD6388}"/>
                  </a:ext>
                </a:extLst>
              </p:cNvPr>
              <p:cNvSpPr/>
              <p:nvPr/>
            </p:nvSpPr>
            <p:spPr>
              <a:xfrm>
                <a:off x="14571457" y="1910855"/>
                <a:ext cx="279191" cy="91012"/>
              </a:xfrm>
              <a:custGeom>
                <a:avLst/>
                <a:gdLst>
                  <a:gd name="connsiteX0" fmla="*/ 11206 w 279191"/>
                  <a:gd name="connsiteY0" fmla="*/ 90549 h 91012"/>
                  <a:gd name="connsiteX1" fmla="*/ 272683 w 279191"/>
                  <a:gd name="connsiteY1" fmla="*/ 17874 h 91012"/>
                  <a:gd name="connsiteX2" fmla="*/ 267835 w 279191"/>
                  <a:gd name="connsiteY2" fmla="*/ 294 h 91012"/>
                  <a:gd name="connsiteX3" fmla="*/ 6358 w 279191"/>
                  <a:gd name="connsiteY3" fmla="*/ 72970 h 91012"/>
                  <a:gd name="connsiteX4" fmla="*/ 11206 w 279191"/>
                  <a:gd name="connsiteY4" fmla="*/ 90549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1" h="91012">
                    <a:moveTo>
                      <a:pt x="11206" y="90549"/>
                    </a:moveTo>
                    <a:cubicBezTo>
                      <a:pt x="97589" y="63504"/>
                      <a:pt x="184727" y="39258"/>
                      <a:pt x="272683" y="17874"/>
                    </a:cubicBezTo>
                    <a:cubicBezTo>
                      <a:pt x="284079" y="15106"/>
                      <a:pt x="279263" y="-2473"/>
                      <a:pt x="267835" y="294"/>
                    </a:cubicBezTo>
                    <a:cubicBezTo>
                      <a:pt x="179879" y="21710"/>
                      <a:pt x="92741" y="45925"/>
                      <a:pt x="6358" y="72970"/>
                    </a:cubicBezTo>
                    <a:cubicBezTo>
                      <a:pt x="-4817" y="76460"/>
                      <a:pt x="-32" y="94071"/>
                      <a:pt x="11206" y="90549"/>
                    </a:cubicBezTo>
                  </a:path>
                </a:pathLst>
              </a:custGeom>
              <a:solidFill>
                <a:srgbClr val="4D403B"/>
              </a:solidFill>
              <a:ln w="8046"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647F5E0-C808-44F0-9DDA-4B65618F371A}"/>
                  </a:ext>
                </a:extLst>
              </p:cNvPr>
              <p:cNvSpPr/>
              <p:nvPr/>
            </p:nvSpPr>
            <p:spPr>
              <a:xfrm>
                <a:off x="14594885" y="2068533"/>
                <a:ext cx="296278" cy="31156"/>
              </a:xfrm>
              <a:custGeom>
                <a:avLst/>
                <a:gdLst>
                  <a:gd name="connsiteX0" fmla="*/ 8807 w 296278"/>
                  <a:gd name="connsiteY0" fmla="*/ 31145 h 31156"/>
                  <a:gd name="connsiteX1" fmla="*/ 287472 w 296278"/>
                  <a:gd name="connsiteY1" fmla="*/ 18251 h 31156"/>
                  <a:gd name="connsiteX2" fmla="*/ 287472 w 296278"/>
                  <a:gd name="connsiteY2" fmla="*/ 12 h 31156"/>
                  <a:gd name="connsiteX3" fmla="*/ 8807 w 296278"/>
                  <a:gd name="connsiteY3" fmla="*/ 12936 h 31156"/>
                  <a:gd name="connsiteX4" fmla="*/ 8807 w 296278"/>
                  <a:gd name="connsiteY4" fmla="*/ 31145 h 3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8" h="31156">
                    <a:moveTo>
                      <a:pt x="8807" y="31145"/>
                    </a:moveTo>
                    <a:cubicBezTo>
                      <a:pt x="101706" y="26868"/>
                      <a:pt x="194605" y="22559"/>
                      <a:pt x="287472" y="18251"/>
                    </a:cubicBezTo>
                    <a:cubicBezTo>
                      <a:pt x="299183" y="17716"/>
                      <a:pt x="299246" y="-523"/>
                      <a:pt x="287472" y="12"/>
                    </a:cubicBezTo>
                    <a:cubicBezTo>
                      <a:pt x="194605" y="4320"/>
                      <a:pt x="101706" y="8628"/>
                      <a:pt x="8807" y="12936"/>
                    </a:cubicBezTo>
                    <a:cubicBezTo>
                      <a:pt x="-2904" y="13471"/>
                      <a:pt x="-2967" y="31679"/>
                      <a:pt x="8807" y="31145"/>
                    </a:cubicBezTo>
                  </a:path>
                </a:pathLst>
              </a:custGeom>
              <a:solidFill>
                <a:srgbClr val="4D403B"/>
              </a:solidFill>
              <a:ln w="8046"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1C58419-6F61-4D1E-80EC-71592313C0D2}"/>
                  </a:ext>
                </a:extLst>
              </p:cNvPr>
              <p:cNvSpPr/>
              <p:nvPr/>
            </p:nvSpPr>
            <p:spPr>
              <a:xfrm>
                <a:off x="14618460" y="2150043"/>
                <a:ext cx="221474" cy="63671"/>
              </a:xfrm>
              <a:custGeom>
                <a:avLst/>
                <a:gdLst>
                  <a:gd name="connsiteX0" fmla="*/ 6607 w 221474"/>
                  <a:gd name="connsiteY0" fmla="*/ 17687 h 63671"/>
                  <a:gd name="connsiteX1" fmla="*/ 210255 w 221474"/>
                  <a:gd name="connsiteY1" fmla="*/ 63223 h 63671"/>
                  <a:gd name="connsiteX2" fmla="*/ 215103 w 221474"/>
                  <a:gd name="connsiteY2" fmla="*/ 45643 h 63671"/>
                  <a:gd name="connsiteX3" fmla="*/ 11455 w 221474"/>
                  <a:gd name="connsiteY3" fmla="*/ 107 h 63671"/>
                  <a:gd name="connsiteX4" fmla="*/ 6607 w 221474"/>
                  <a:gd name="connsiteY4" fmla="*/ 1768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74" h="63671">
                    <a:moveTo>
                      <a:pt x="6607" y="17687"/>
                    </a:moveTo>
                    <a:cubicBezTo>
                      <a:pt x="75739" y="27624"/>
                      <a:pt x="143485" y="42782"/>
                      <a:pt x="210255" y="63223"/>
                    </a:cubicBezTo>
                    <a:cubicBezTo>
                      <a:pt x="221493" y="66682"/>
                      <a:pt x="226310" y="49103"/>
                      <a:pt x="215103" y="45643"/>
                    </a:cubicBezTo>
                    <a:cubicBezTo>
                      <a:pt x="148333" y="25203"/>
                      <a:pt x="80587" y="10076"/>
                      <a:pt x="11455" y="107"/>
                    </a:cubicBezTo>
                    <a:cubicBezTo>
                      <a:pt x="-35" y="-1528"/>
                      <a:pt x="-4977" y="16020"/>
                      <a:pt x="6607" y="17687"/>
                    </a:cubicBezTo>
                  </a:path>
                </a:pathLst>
              </a:custGeom>
              <a:solidFill>
                <a:srgbClr val="4D403B"/>
              </a:solidFill>
              <a:ln w="8046"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0D5E430-E940-40A3-B4B3-C777E33972E6}"/>
                  </a:ext>
                </a:extLst>
              </p:cNvPr>
              <p:cNvSpPr/>
              <p:nvPr/>
            </p:nvSpPr>
            <p:spPr>
              <a:xfrm>
                <a:off x="12633521" y="1922082"/>
                <a:ext cx="279195" cy="91012"/>
              </a:xfrm>
              <a:custGeom>
                <a:avLst/>
                <a:gdLst>
                  <a:gd name="connsiteX0" fmla="*/ 272837 w 279195"/>
                  <a:gd name="connsiteY0" fmla="*/ 72970 h 91012"/>
                  <a:gd name="connsiteX1" fmla="*/ 11360 w 279195"/>
                  <a:gd name="connsiteY1" fmla="*/ 294 h 91012"/>
                  <a:gd name="connsiteX2" fmla="*/ 6512 w 279195"/>
                  <a:gd name="connsiteY2" fmla="*/ 17874 h 91012"/>
                  <a:gd name="connsiteX3" fmla="*/ 267989 w 279195"/>
                  <a:gd name="connsiteY3" fmla="*/ 90549 h 91012"/>
                  <a:gd name="connsiteX4" fmla="*/ 272837 w 279195"/>
                  <a:gd name="connsiteY4" fmla="*/ 72970 h 91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95" h="91012">
                    <a:moveTo>
                      <a:pt x="272837" y="72970"/>
                    </a:moveTo>
                    <a:cubicBezTo>
                      <a:pt x="186455" y="45925"/>
                      <a:pt x="99317" y="21710"/>
                      <a:pt x="11360" y="294"/>
                    </a:cubicBezTo>
                    <a:cubicBezTo>
                      <a:pt x="-36" y="-2473"/>
                      <a:pt x="-4915" y="15106"/>
                      <a:pt x="6512" y="17874"/>
                    </a:cubicBezTo>
                    <a:cubicBezTo>
                      <a:pt x="94469" y="39258"/>
                      <a:pt x="181607" y="63504"/>
                      <a:pt x="267989" y="90549"/>
                    </a:cubicBezTo>
                    <a:cubicBezTo>
                      <a:pt x="279228" y="94071"/>
                      <a:pt x="284013" y="76460"/>
                      <a:pt x="272837" y="72970"/>
                    </a:cubicBezTo>
                  </a:path>
                </a:pathLst>
              </a:custGeom>
              <a:solidFill>
                <a:srgbClr val="4D403B"/>
              </a:solidFill>
              <a:ln w="8046"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9572AAB-0991-4EA0-B9CD-C046CAF0AC2F}"/>
                  </a:ext>
                </a:extLst>
              </p:cNvPr>
              <p:cNvSpPr/>
              <p:nvPr/>
            </p:nvSpPr>
            <p:spPr>
              <a:xfrm>
                <a:off x="12593002" y="2079790"/>
                <a:ext cx="296274" cy="31127"/>
              </a:xfrm>
              <a:custGeom>
                <a:avLst/>
                <a:gdLst>
                  <a:gd name="connsiteX0" fmla="*/ 287480 w 296274"/>
                  <a:gd name="connsiteY0" fmla="*/ 12906 h 31127"/>
                  <a:gd name="connsiteX1" fmla="*/ 8783 w 296274"/>
                  <a:gd name="connsiteY1" fmla="*/ 13 h 31127"/>
                  <a:gd name="connsiteX2" fmla="*/ 8783 w 296274"/>
                  <a:gd name="connsiteY2" fmla="*/ 18221 h 31127"/>
                  <a:gd name="connsiteX3" fmla="*/ 287480 w 296274"/>
                  <a:gd name="connsiteY3" fmla="*/ 31115 h 31127"/>
                  <a:gd name="connsiteX4" fmla="*/ 287480 w 296274"/>
                  <a:gd name="connsiteY4" fmla="*/ 12906 h 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74" h="31127">
                    <a:moveTo>
                      <a:pt x="287480" y="12906"/>
                    </a:moveTo>
                    <a:cubicBezTo>
                      <a:pt x="194581" y="8598"/>
                      <a:pt x="101682" y="4290"/>
                      <a:pt x="8783" y="13"/>
                    </a:cubicBezTo>
                    <a:cubicBezTo>
                      <a:pt x="-2928" y="-553"/>
                      <a:pt x="-2928" y="17686"/>
                      <a:pt x="8783" y="18221"/>
                    </a:cubicBezTo>
                    <a:cubicBezTo>
                      <a:pt x="101682" y="22529"/>
                      <a:pt x="194581" y="26806"/>
                      <a:pt x="287480" y="31115"/>
                    </a:cubicBezTo>
                    <a:cubicBezTo>
                      <a:pt x="299222" y="31681"/>
                      <a:pt x="299191" y="13441"/>
                      <a:pt x="287480" y="12906"/>
                    </a:cubicBezTo>
                  </a:path>
                </a:pathLst>
              </a:custGeom>
              <a:solidFill>
                <a:srgbClr val="4D403B"/>
              </a:solidFill>
              <a:ln w="804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9C81387-685C-4DC4-B3AB-D6259C8357DE}"/>
                  </a:ext>
                </a:extLst>
              </p:cNvPr>
              <p:cNvSpPr/>
              <p:nvPr/>
            </p:nvSpPr>
            <p:spPr>
              <a:xfrm>
                <a:off x="12644230" y="2161270"/>
                <a:ext cx="221483" cy="63671"/>
              </a:xfrm>
              <a:custGeom>
                <a:avLst/>
                <a:gdLst>
                  <a:gd name="connsiteX0" fmla="*/ 210028 w 221483"/>
                  <a:gd name="connsiteY0" fmla="*/ 107 h 63671"/>
                  <a:gd name="connsiteX1" fmla="*/ 6381 w 221483"/>
                  <a:gd name="connsiteY1" fmla="*/ 45675 h 63671"/>
                  <a:gd name="connsiteX2" fmla="*/ 11229 w 221483"/>
                  <a:gd name="connsiteY2" fmla="*/ 63223 h 63671"/>
                  <a:gd name="connsiteX3" fmla="*/ 214876 w 221483"/>
                  <a:gd name="connsiteY3" fmla="*/ 17687 h 63671"/>
                  <a:gd name="connsiteX4" fmla="*/ 210028 w 221483"/>
                  <a:gd name="connsiteY4" fmla="*/ 107 h 6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83" h="63671">
                    <a:moveTo>
                      <a:pt x="210028" y="107"/>
                    </a:moveTo>
                    <a:cubicBezTo>
                      <a:pt x="140897" y="10076"/>
                      <a:pt x="73151" y="25234"/>
                      <a:pt x="6381" y="45675"/>
                    </a:cubicBezTo>
                    <a:cubicBezTo>
                      <a:pt x="-4826" y="49103"/>
                      <a:pt x="-41" y="66682"/>
                      <a:pt x="11229" y="63223"/>
                    </a:cubicBezTo>
                    <a:cubicBezTo>
                      <a:pt x="77999" y="42782"/>
                      <a:pt x="145745" y="27655"/>
                      <a:pt x="214876" y="17687"/>
                    </a:cubicBezTo>
                    <a:cubicBezTo>
                      <a:pt x="226461" y="16020"/>
                      <a:pt x="221519" y="-1528"/>
                      <a:pt x="210028" y="107"/>
                    </a:cubicBezTo>
                  </a:path>
                </a:pathLst>
              </a:custGeom>
              <a:solidFill>
                <a:srgbClr val="4D403B"/>
              </a:solidFill>
              <a:ln w="8046"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522739F-F46D-4F4A-9D09-FA4A3D855586}"/>
                  </a:ext>
                </a:extLst>
              </p:cNvPr>
              <p:cNvSpPr/>
              <p:nvPr/>
            </p:nvSpPr>
            <p:spPr>
              <a:xfrm>
                <a:off x="14061409" y="1377904"/>
                <a:ext cx="466226" cy="338805"/>
              </a:xfrm>
              <a:custGeom>
                <a:avLst/>
                <a:gdLst>
                  <a:gd name="connsiteX0" fmla="*/ 0 w 466226"/>
                  <a:gd name="connsiteY0" fmla="*/ 202795 h 338805"/>
                  <a:gd name="connsiteX1" fmla="*/ 254551 w 466226"/>
                  <a:gd name="connsiteY1" fmla="*/ 22726 h 338805"/>
                  <a:gd name="connsiteX2" fmla="*/ 348709 w 466226"/>
                  <a:gd name="connsiteY2" fmla="*/ 3040 h 338805"/>
                  <a:gd name="connsiteX3" fmla="*/ 420611 w 466226"/>
                  <a:gd name="connsiteY3" fmla="*/ 95276 h 338805"/>
                  <a:gd name="connsiteX4" fmla="*/ 466226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0" y="202795"/>
                    </a:moveTo>
                    <a:cubicBezTo>
                      <a:pt x="75805" y="131220"/>
                      <a:pt x="161810" y="70401"/>
                      <a:pt x="254551" y="22726"/>
                    </a:cubicBezTo>
                    <a:cubicBezTo>
                      <a:pt x="283828" y="7694"/>
                      <a:pt x="317197" y="-6363"/>
                      <a:pt x="348709" y="3040"/>
                    </a:cubicBezTo>
                    <a:cubicBezTo>
                      <a:pt x="387619" y="14676"/>
                      <a:pt x="407735" y="56784"/>
                      <a:pt x="420611" y="95276"/>
                    </a:cubicBezTo>
                    <a:cubicBezTo>
                      <a:pt x="446866" y="173863"/>
                      <a:pt x="462260" y="256036"/>
                      <a:pt x="466226" y="338805"/>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DA9A49D-40F2-4C11-936E-30F486F41416}"/>
                  </a:ext>
                </a:extLst>
              </p:cNvPr>
              <p:cNvSpPr/>
              <p:nvPr/>
            </p:nvSpPr>
            <p:spPr>
              <a:xfrm>
                <a:off x="14186799" y="1489865"/>
                <a:ext cx="235679" cy="206413"/>
              </a:xfrm>
              <a:custGeom>
                <a:avLst/>
                <a:gdLst>
                  <a:gd name="connsiteX0" fmla="*/ 79391 w 235679"/>
                  <a:gd name="connsiteY0" fmla="*/ 43914 h 206413"/>
                  <a:gd name="connsiteX1" fmla="*/ 178806 w 235679"/>
                  <a:gd name="connsiteY1" fmla="*/ 13 h 206413"/>
                  <a:gd name="connsiteX2" fmla="*/ 215859 w 235679"/>
                  <a:gd name="connsiteY2" fmla="*/ 10611 h 206413"/>
                  <a:gd name="connsiteX3" fmla="*/ 235093 w 235679"/>
                  <a:gd name="connsiteY3" fmla="*/ 67594 h 206413"/>
                  <a:gd name="connsiteX4" fmla="*/ 228577 w 235679"/>
                  <a:gd name="connsiteY4" fmla="*/ 187944 h 206413"/>
                  <a:gd name="connsiteX5" fmla="*/ 214127 w 235679"/>
                  <a:gd name="connsiteY5" fmla="*/ 206403 h 206413"/>
                  <a:gd name="connsiteX6" fmla="*/ 202700 w 235679"/>
                  <a:gd name="connsiteY6" fmla="*/ 199862 h 206413"/>
                  <a:gd name="connsiteX7" fmla="*/ 60125 w 235679"/>
                  <a:gd name="connsiteY7" fmla="*/ 156024 h 206413"/>
                  <a:gd name="connsiteX8" fmla="*/ 20302 w 235679"/>
                  <a:gd name="connsiteY8" fmla="*/ 156245 h 206413"/>
                  <a:gd name="connsiteX9" fmla="*/ 79391 w 235679"/>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79" h="206413">
                    <a:moveTo>
                      <a:pt x="79391" y="43914"/>
                    </a:moveTo>
                    <a:cubicBezTo>
                      <a:pt x="107849" y="20391"/>
                      <a:pt x="141880" y="642"/>
                      <a:pt x="178806" y="13"/>
                    </a:cubicBezTo>
                    <a:cubicBezTo>
                      <a:pt x="191934" y="-207"/>
                      <a:pt x="205722" y="2277"/>
                      <a:pt x="215859" y="10611"/>
                    </a:cubicBezTo>
                    <a:cubicBezTo>
                      <a:pt x="231851" y="23756"/>
                      <a:pt x="234338" y="46933"/>
                      <a:pt x="235093" y="67594"/>
                    </a:cubicBezTo>
                    <a:cubicBezTo>
                      <a:pt x="236479" y="107815"/>
                      <a:pt x="235818" y="148351"/>
                      <a:pt x="228577" y="187944"/>
                    </a:cubicBezTo>
                    <a:cubicBezTo>
                      <a:pt x="227034" y="196372"/>
                      <a:pt x="222690" y="206781"/>
                      <a:pt x="214127" y="206403"/>
                    </a:cubicBezTo>
                    <a:cubicBezTo>
                      <a:pt x="209657" y="206215"/>
                      <a:pt x="206005" y="202881"/>
                      <a:pt x="202700" y="199862"/>
                    </a:cubicBezTo>
                    <a:cubicBezTo>
                      <a:pt x="164672" y="165364"/>
                      <a:pt x="110966" y="148854"/>
                      <a:pt x="60125" y="156024"/>
                    </a:cubicBezTo>
                    <a:cubicBezTo>
                      <a:pt x="46809" y="157911"/>
                      <a:pt x="32800" y="161245"/>
                      <a:pt x="20302" y="156245"/>
                    </a:cubicBezTo>
                    <a:cubicBezTo>
                      <a:pt x="-42627" y="131118"/>
                      <a:pt x="58960" y="60801"/>
                      <a:pt x="79391" y="43914"/>
                    </a:cubicBezTo>
                  </a:path>
                </a:pathLst>
              </a:custGeom>
              <a:solidFill>
                <a:srgbClr val="4D403B"/>
              </a:solidFill>
              <a:ln w="8046"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0D2AA48-DEFA-44EC-8BE6-23C5CBF2FD51}"/>
                  </a:ext>
                </a:extLst>
              </p:cNvPr>
              <p:cNvSpPr/>
              <p:nvPr/>
            </p:nvSpPr>
            <p:spPr>
              <a:xfrm>
                <a:off x="13021797" y="1301235"/>
                <a:ext cx="466226" cy="338805"/>
              </a:xfrm>
              <a:custGeom>
                <a:avLst/>
                <a:gdLst>
                  <a:gd name="connsiteX0" fmla="*/ 466226 w 466226"/>
                  <a:gd name="connsiteY0" fmla="*/ 202795 h 338805"/>
                  <a:gd name="connsiteX1" fmla="*/ 211675 w 466226"/>
                  <a:gd name="connsiteY1" fmla="*/ 22726 h 338805"/>
                  <a:gd name="connsiteX2" fmla="*/ 117517 w 466226"/>
                  <a:gd name="connsiteY2" fmla="*/ 3040 h 338805"/>
                  <a:gd name="connsiteX3" fmla="*/ 45615 w 466226"/>
                  <a:gd name="connsiteY3" fmla="*/ 95276 h 338805"/>
                  <a:gd name="connsiteX4" fmla="*/ 0 w 466226"/>
                  <a:gd name="connsiteY4" fmla="*/ 338805 h 3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26" h="338805">
                    <a:moveTo>
                      <a:pt x="466226" y="202795"/>
                    </a:moveTo>
                    <a:cubicBezTo>
                      <a:pt x="390421" y="131220"/>
                      <a:pt x="304416" y="70401"/>
                      <a:pt x="211675" y="22726"/>
                    </a:cubicBezTo>
                    <a:cubicBezTo>
                      <a:pt x="182429" y="7694"/>
                      <a:pt x="149060" y="-6363"/>
                      <a:pt x="117517" y="3040"/>
                    </a:cubicBezTo>
                    <a:cubicBezTo>
                      <a:pt x="78638" y="14676"/>
                      <a:pt x="58491" y="56784"/>
                      <a:pt x="45615" y="95276"/>
                    </a:cubicBezTo>
                    <a:cubicBezTo>
                      <a:pt x="19361" y="173863"/>
                      <a:pt x="3967" y="256067"/>
                      <a:pt x="0" y="338805"/>
                    </a:cubicBezTo>
                  </a:path>
                </a:pathLst>
              </a:custGeom>
              <a:solidFill>
                <a:schemeClr val="tx1">
                  <a:lumMod val="50000"/>
                  <a:lumOff val="50000"/>
                </a:schemeClr>
              </a:solidFill>
              <a:ln w="8046"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B96311FA-DD50-484E-96B8-0DCEFC0B7E4B}"/>
                  </a:ext>
                </a:extLst>
              </p:cNvPr>
              <p:cNvSpPr/>
              <p:nvPr/>
            </p:nvSpPr>
            <p:spPr>
              <a:xfrm>
                <a:off x="13126968" y="1413196"/>
                <a:ext cx="235651" cy="206413"/>
              </a:xfrm>
              <a:custGeom>
                <a:avLst/>
                <a:gdLst>
                  <a:gd name="connsiteX0" fmla="*/ 156275 w 235651"/>
                  <a:gd name="connsiteY0" fmla="*/ 43914 h 206413"/>
                  <a:gd name="connsiteX1" fmla="*/ 56860 w 235651"/>
                  <a:gd name="connsiteY1" fmla="*/ 13 h 206413"/>
                  <a:gd name="connsiteX2" fmla="*/ 19807 w 235651"/>
                  <a:gd name="connsiteY2" fmla="*/ 10611 h 206413"/>
                  <a:gd name="connsiteX3" fmla="*/ 604 w 235651"/>
                  <a:gd name="connsiteY3" fmla="*/ 67625 h 206413"/>
                  <a:gd name="connsiteX4" fmla="*/ 7121 w 235651"/>
                  <a:gd name="connsiteY4" fmla="*/ 187944 h 206413"/>
                  <a:gd name="connsiteX5" fmla="*/ 21539 w 235651"/>
                  <a:gd name="connsiteY5" fmla="*/ 206403 h 206413"/>
                  <a:gd name="connsiteX6" fmla="*/ 32966 w 235651"/>
                  <a:gd name="connsiteY6" fmla="*/ 199862 h 206413"/>
                  <a:gd name="connsiteX7" fmla="*/ 175541 w 235651"/>
                  <a:gd name="connsiteY7" fmla="*/ 156024 h 206413"/>
                  <a:gd name="connsiteX8" fmla="*/ 215333 w 235651"/>
                  <a:gd name="connsiteY8" fmla="*/ 156245 h 206413"/>
                  <a:gd name="connsiteX9" fmla="*/ 156275 w 235651"/>
                  <a:gd name="connsiteY9" fmla="*/ 43914 h 2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51" h="206413">
                    <a:moveTo>
                      <a:pt x="156275" y="43914"/>
                    </a:moveTo>
                    <a:cubicBezTo>
                      <a:pt x="127817" y="20391"/>
                      <a:pt x="93786" y="642"/>
                      <a:pt x="56860" y="13"/>
                    </a:cubicBezTo>
                    <a:cubicBezTo>
                      <a:pt x="43732" y="-207"/>
                      <a:pt x="29944" y="2277"/>
                      <a:pt x="19807" y="10611"/>
                    </a:cubicBezTo>
                    <a:cubicBezTo>
                      <a:pt x="3815" y="23756"/>
                      <a:pt x="1328" y="46933"/>
                      <a:pt x="604" y="67625"/>
                    </a:cubicBezTo>
                    <a:cubicBezTo>
                      <a:pt x="-812" y="107847"/>
                      <a:pt x="-151" y="148351"/>
                      <a:pt x="7121" y="187944"/>
                    </a:cubicBezTo>
                    <a:cubicBezTo>
                      <a:pt x="8663" y="196372"/>
                      <a:pt x="12976" y="206781"/>
                      <a:pt x="21539" y="206403"/>
                    </a:cubicBezTo>
                    <a:cubicBezTo>
                      <a:pt x="26009" y="206215"/>
                      <a:pt x="29661" y="202881"/>
                      <a:pt x="32966" y="199862"/>
                    </a:cubicBezTo>
                    <a:cubicBezTo>
                      <a:pt x="70995" y="165364"/>
                      <a:pt x="124700" y="148854"/>
                      <a:pt x="175541" y="156024"/>
                    </a:cubicBezTo>
                    <a:cubicBezTo>
                      <a:pt x="188857" y="157911"/>
                      <a:pt x="202866" y="161245"/>
                      <a:pt x="215333" y="156245"/>
                    </a:cubicBezTo>
                    <a:cubicBezTo>
                      <a:pt x="278294" y="131118"/>
                      <a:pt x="176706" y="60801"/>
                      <a:pt x="156275" y="43914"/>
                    </a:cubicBezTo>
                  </a:path>
                </a:pathLst>
              </a:custGeom>
              <a:solidFill>
                <a:srgbClr val="4D403B"/>
              </a:solidFill>
              <a:ln w="8046"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D201FC2-CFFE-4528-AF63-C2FB6E092AA9}"/>
                  </a:ext>
                </a:extLst>
              </p:cNvPr>
              <p:cNvSpPr/>
              <p:nvPr/>
            </p:nvSpPr>
            <p:spPr>
              <a:xfrm>
                <a:off x="13523404" y="2017989"/>
                <a:ext cx="200416" cy="416043"/>
              </a:xfrm>
              <a:custGeom>
                <a:avLst/>
                <a:gdLst>
                  <a:gd name="connsiteX0" fmla="*/ 162160 w 200416"/>
                  <a:gd name="connsiteY0" fmla="*/ 16215 h 416043"/>
                  <a:gd name="connsiteX1" fmla="*/ 152653 w 200416"/>
                  <a:gd name="connsiteY1" fmla="*/ 233203 h 416043"/>
                  <a:gd name="connsiteX2" fmla="*/ 12155 w 200416"/>
                  <a:gd name="connsiteY2" fmla="*/ 383208 h 416043"/>
                  <a:gd name="connsiteX3" fmla="*/ 21127 w 200416"/>
                  <a:gd name="connsiteY3" fmla="*/ 415693 h 416043"/>
                  <a:gd name="connsiteX4" fmla="*/ 173650 w 200416"/>
                  <a:gd name="connsiteY4" fmla="*/ 273582 h 416043"/>
                  <a:gd name="connsiteX5" fmla="*/ 195875 w 200416"/>
                  <a:gd name="connsiteY5" fmla="*/ 16215 h 416043"/>
                  <a:gd name="connsiteX6" fmla="*/ 162160 w 200416"/>
                  <a:gd name="connsiteY6" fmla="*/ 16215 h 41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16" h="416043">
                    <a:moveTo>
                      <a:pt x="162160" y="16215"/>
                    </a:moveTo>
                    <a:cubicBezTo>
                      <a:pt x="166756" y="88073"/>
                      <a:pt x="173807" y="163201"/>
                      <a:pt x="152653" y="233203"/>
                    </a:cubicBezTo>
                    <a:cubicBezTo>
                      <a:pt x="132599" y="299432"/>
                      <a:pt x="84560" y="369371"/>
                      <a:pt x="12155" y="383208"/>
                    </a:cubicBezTo>
                    <a:cubicBezTo>
                      <a:pt x="-9126" y="387265"/>
                      <a:pt x="-122" y="419750"/>
                      <a:pt x="21127" y="415693"/>
                    </a:cubicBezTo>
                    <a:cubicBezTo>
                      <a:pt x="93878" y="401794"/>
                      <a:pt x="146105" y="338332"/>
                      <a:pt x="173650" y="273582"/>
                    </a:cubicBezTo>
                    <a:cubicBezTo>
                      <a:pt x="208310" y="192101"/>
                      <a:pt x="201384" y="102413"/>
                      <a:pt x="195875" y="16215"/>
                    </a:cubicBezTo>
                    <a:cubicBezTo>
                      <a:pt x="194522" y="-5326"/>
                      <a:pt x="160775" y="-5484"/>
                      <a:pt x="162160" y="16215"/>
                    </a:cubicBezTo>
                  </a:path>
                </a:pathLst>
              </a:custGeom>
              <a:solidFill>
                <a:srgbClr val="4D403B"/>
              </a:solidFill>
              <a:ln w="8046"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A86DB91-7628-434A-896C-3823E677587B}"/>
                  </a:ext>
                </a:extLst>
              </p:cNvPr>
              <p:cNvSpPr/>
              <p:nvPr/>
            </p:nvSpPr>
            <p:spPr>
              <a:xfrm>
                <a:off x="13694034" y="2030234"/>
                <a:ext cx="158215" cy="395550"/>
              </a:xfrm>
              <a:custGeom>
                <a:avLst/>
                <a:gdLst>
                  <a:gd name="connsiteX0" fmla="*/ 1540 w 158215"/>
                  <a:gd name="connsiteY0" fmla="*/ 16203 h 395550"/>
                  <a:gd name="connsiteX1" fmla="*/ 128501 w 158215"/>
                  <a:gd name="connsiteY1" fmla="*/ 391687 h 395550"/>
                  <a:gd name="connsiteX2" fmla="*/ 152332 w 158215"/>
                  <a:gd name="connsiteY2" fmla="*/ 367881 h 395550"/>
                  <a:gd name="connsiteX3" fmla="*/ 35288 w 158215"/>
                  <a:gd name="connsiteY3" fmla="*/ 16203 h 395550"/>
                  <a:gd name="connsiteX4" fmla="*/ 1540 w 158215"/>
                  <a:gd name="connsiteY4" fmla="*/ 16203 h 39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15" h="395550">
                    <a:moveTo>
                      <a:pt x="1540" y="16203"/>
                    </a:moveTo>
                    <a:cubicBezTo>
                      <a:pt x="-6393" y="152623"/>
                      <a:pt x="13472" y="302282"/>
                      <a:pt x="128501" y="391687"/>
                    </a:cubicBezTo>
                    <a:cubicBezTo>
                      <a:pt x="145406" y="404864"/>
                      <a:pt x="169457" y="381184"/>
                      <a:pt x="152332" y="367881"/>
                    </a:cubicBezTo>
                    <a:cubicBezTo>
                      <a:pt x="43756" y="283476"/>
                      <a:pt x="27795" y="144667"/>
                      <a:pt x="35288" y="16203"/>
                    </a:cubicBezTo>
                    <a:cubicBezTo>
                      <a:pt x="36547" y="-5433"/>
                      <a:pt x="2800" y="-5370"/>
                      <a:pt x="1540" y="16203"/>
                    </a:cubicBezTo>
                  </a:path>
                </a:pathLst>
              </a:custGeom>
              <a:solidFill>
                <a:srgbClr val="4D403B"/>
              </a:solidFill>
              <a:ln w="8046"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0DDFD3D-1A2F-440B-8257-6BE1DF3F310E}"/>
                  </a:ext>
                </a:extLst>
              </p:cNvPr>
              <p:cNvSpPr/>
              <p:nvPr/>
            </p:nvSpPr>
            <p:spPr>
              <a:xfrm>
                <a:off x="13665347" y="1997316"/>
                <a:ext cx="70942" cy="48553"/>
              </a:xfrm>
              <a:custGeom>
                <a:avLst/>
                <a:gdLst>
                  <a:gd name="connsiteX0" fmla="*/ 58371 w 70942"/>
                  <a:gd name="connsiteY0" fmla="*/ 7862 h 48553"/>
                  <a:gd name="connsiteX1" fmla="*/ 46503 w 70942"/>
                  <a:gd name="connsiteY1" fmla="*/ 1730 h 48553"/>
                  <a:gd name="connsiteX2" fmla="*/ 18422 w 70942"/>
                  <a:gd name="connsiteY2" fmla="*/ 3522 h 48553"/>
                  <a:gd name="connsiteX3" fmla="*/ 132 w 70942"/>
                  <a:gd name="connsiteY3" fmla="*/ 23145 h 48553"/>
                  <a:gd name="connsiteX4" fmla="*/ 22735 w 70942"/>
                  <a:gd name="connsiteY4" fmla="*/ 48272 h 48553"/>
                  <a:gd name="connsiteX5" fmla="*/ 57804 w 70942"/>
                  <a:gd name="connsiteY5" fmla="*/ 37485 h 48553"/>
                  <a:gd name="connsiteX6" fmla="*/ 70554 w 70942"/>
                  <a:gd name="connsiteY6" fmla="*/ 22642 h 48553"/>
                  <a:gd name="connsiteX7" fmla="*/ 64793 w 70942"/>
                  <a:gd name="connsiteY7" fmla="*/ 6069 h 48553"/>
                  <a:gd name="connsiteX8" fmla="*/ 47793 w 70942"/>
                  <a:gd name="connsiteY8" fmla="*/ 0 h 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2" h="48553">
                    <a:moveTo>
                      <a:pt x="58371" y="7862"/>
                    </a:moveTo>
                    <a:cubicBezTo>
                      <a:pt x="57112" y="3271"/>
                      <a:pt x="51256" y="2044"/>
                      <a:pt x="46503" y="1730"/>
                    </a:cubicBezTo>
                    <a:cubicBezTo>
                      <a:pt x="37059" y="1069"/>
                      <a:pt x="27363" y="535"/>
                      <a:pt x="18422" y="3522"/>
                    </a:cubicBezTo>
                    <a:cubicBezTo>
                      <a:pt x="9450" y="6478"/>
                      <a:pt x="1297" y="13805"/>
                      <a:pt x="132" y="23145"/>
                    </a:cubicBezTo>
                    <a:cubicBezTo>
                      <a:pt x="-1379" y="35567"/>
                      <a:pt x="10332" y="46637"/>
                      <a:pt x="22735" y="48272"/>
                    </a:cubicBezTo>
                    <a:cubicBezTo>
                      <a:pt x="35138" y="49876"/>
                      <a:pt x="47384" y="44404"/>
                      <a:pt x="57804" y="37485"/>
                    </a:cubicBezTo>
                    <a:cubicBezTo>
                      <a:pt x="63408" y="33806"/>
                      <a:pt x="69043" y="29152"/>
                      <a:pt x="70554" y="22642"/>
                    </a:cubicBezTo>
                    <a:cubicBezTo>
                      <a:pt x="71970" y="16667"/>
                      <a:pt x="69389" y="10158"/>
                      <a:pt x="64793" y="6069"/>
                    </a:cubicBezTo>
                    <a:cubicBezTo>
                      <a:pt x="60228" y="1950"/>
                      <a:pt x="53964" y="63"/>
                      <a:pt x="47793" y="0"/>
                    </a:cubicBezTo>
                  </a:path>
                </a:pathLst>
              </a:custGeom>
              <a:solidFill>
                <a:srgbClr val="4D403B"/>
              </a:solidFill>
              <a:ln w="8046"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96C2071-4B27-4FA6-87C5-6C48948D452A}"/>
                  </a:ext>
                </a:extLst>
              </p:cNvPr>
              <p:cNvSpPr/>
              <p:nvPr/>
            </p:nvSpPr>
            <p:spPr>
              <a:xfrm>
                <a:off x="13649177" y="1980384"/>
                <a:ext cx="103777" cy="82148"/>
              </a:xfrm>
              <a:custGeom>
                <a:avLst/>
                <a:gdLst>
                  <a:gd name="connsiteX0" fmla="*/ 89085 w 103777"/>
                  <a:gd name="connsiteY0" fmla="*/ 16303 h 82148"/>
                  <a:gd name="connsiteX1" fmla="*/ 15484 w 103777"/>
                  <a:gd name="connsiteY1" fmla="*/ 11932 h 82148"/>
                  <a:gd name="connsiteX2" fmla="*/ 21465 w 103777"/>
                  <a:gd name="connsiteY2" fmla="*/ 76808 h 82148"/>
                  <a:gd name="connsiteX3" fmla="*/ 96452 w 103777"/>
                  <a:gd name="connsiteY3" fmla="*/ 56776 h 82148"/>
                  <a:gd name="connsiteX4" fmla="*/ 99946 w 103777"/>
                  <a:gd name="connsiteY4" fmla="*/ 20391 h 82148"/>
                  <a:gd name="connsiteX5" fmla="*/ 63964 w 103777"/>
                  <a:gd name="connsiteY5" fmla="*/ 76 h 82148"/>
                  <a:gd name="connsiteX6" fmla="*/ 63964 w 103777"/>
                  <a:gd name="connsiteY6" fmla="*/ 33757 h 82148"/>
                  <a:gd name="connsiteX7" fmla="*/ 59431 w 103777"/>
                  <a:gd name="connsiteY7" fmla="*/ 43568 h 82148"/>
                  <a:gd name="connsiteX8" fmla="*/ 36765 w 103777"/>
                  <a:gd name="connsiteY8" fmla="*/ 46839 h 82148"/>
                  <a:gd name="connsiteX9" fmla="*/ 39063 w 103777"/>
                  <a:gd name="connsiteY9" fmla="*/ 36681 h 82148"/>
                  <a:gd name="connsiteX10" fmla="*/ 53198 w 103777"/>
                  <a:gd name="connsiteY10" fmla="*/ 35015 h 82148"/>
                  <a:gd name="connsiteX11" fmla="*/ 57951 w 103777"/>
                  <a:gd name="connsiteY11" fmla="*/ 35203 h 82148"/>
                  <a:gd name="connsiteX12" fmla="*/ 59966 w 103777"/>
                  <a:gd name="connsiteY12" fmla="*/ 33285 h 82148"/>
                  <a:gd name="connsiteX13" fmla="*/ 89085 w 103777"/>
                  <a:gd name="connsiteY13" fmla="*/ 16303 h 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77" h="82148">
                    <a:moveTo>
                      <a:pt x="89085" y="16303"/>
                    </a:moveTo>
                    <a:cubicBezTo>
                      <a:pt x="75612" y="-6276"/>
                      <a:pt x="33837" y="-2093"/>
                      <a:pt x="15484" y="11932"/>
                    </a:cubicBezTo>
                    <a:cubicBezTo>
                      <a:pt x="-7875" y="29763"/>
                      <a:pt x="-3940" y="63003"/>
                      <a:pt x="21465" y="76808"/>
                    </a:cubicBezTo>
                    <a:cubicBezTo>
                      <a:pt x="45485" y="89859"/>
                      <a:pt x="80302" y="77374"/>
                      <a:pt x="96452" y="56776"/>
                    </a:cubicBezTo>
                    <a:cubicBezTo>
                      <a:pt x="104574" y="46367"/>
                      <a:pt x="106242" y="32184"/>
                      <a:pt x="99946" y="20391"/>
                    </a:cubicBezTo>
                    <a:cubicBezTo>
                      <a:pt x="92611" y="6680"/>
                      <a:pt x="78665" y="1366"/>
                      <a:pt x="63964" y="76"/>
                    </a:cubicBezTo>
                    <a:cubicBezTo>
                      <a:pt x="42368" y="-1810"/>
                      <a:pt x="42494" y="31870"/>
                      <a:pt x="63964" y="33757"/>
                    </a:cubicBezTo>
                    <a:cubicBezTo>
                      <a:pt x="76430" y="34857"/>
                      <a:pt x="64090" y="41021"/>
                      <a:pt x="59431" y="43568"/>
                    </a:cubicBezTo>
                    <a:cubicBezTo>
                      <a:pt x="53418" y="46807"/>
                      <a:pt x="43376" y="51493"/>
                      <a:pt x="36765" y="46839"/>
                    </a:cubicBezTo>
                    <a:cubicBezTo>
                      <a:pt x="31224" y="42908"/>
                      <a:pt x="33428" y="39260"/>
                      <a:pt x="39063" y="36681"/>
                    </a:cubicBezTo>
                    <a:cubicBezTo>
                      <a:pt x="43187" y="34794"/>
                      <a:pt x="48790" y="35015"/>
                      <a:pt x="53198" y="35015"/>
                    </a:cubicBezTo>
                    <a:cubicBezTo>
                      <a:pt x="54772" y="35077"/>
                      <a:pt x="56346" y="35140"/>
                      <a:pt x="57951" y="35203"/>
                    </a:cubicBezTo>
                    <a:cubicBezTo>
                      <a:pt x="63492" y="36461"/>
                      <a:pt x="64153" y="35832"/>
                      <a:pt x="59966" y="33285"/>
                    </a:cubicBezTo>
                    <a:cubicBezTo>
                      <a:pt x="71078" y="51902"/>
                      <a:pt x="100229" y="34983"/>
                      <a:pt x="89085" y="16303"/>
                    </a:cubicBezTo>
                  </a:path>
                </a:pathLst>
              </a:custGeom>
              <a:solidFill>
                <a:srgbClr val="4D403B"/>
              </a:solidFill>
              <a:ln w="8046"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983BF77-DAF6-4267-98C3-B0968D7C2261}"/>
                  </a:ext>
                </a:extLst>
              </p:cNvPr>
              <p:cNvSpPr/>
              <p:nvPr/>
            </p:nvSpPr>
            <p:spPr>
              <a:xfrm>
                <a:off x="14098178" y="1997442"/>
                <a:ext cx="236072" cy="134752"/>
              </a:xfrm>
              <a:custGeom>
                <a:avLst/>
                <a:gdLst>
                  <a:gd name="connsiteX0" fmla="*/ 236072 w 236072"/>
                  <a:gd name="connsiteY0" fmla="*/ 67392 h 134752"/>
                  <a:gd name="connsiteX1" fmla="*/ 118020 w 236072"/>
                  <a:gd name="connsiteY1" fmla="*/ 134753 h 134752"/>
                  <a:gd name="connsiteX2" fmla="*/ 0 w 236072"/>
                  <a:gd name="connsiteY2" fmla="*/ 67392 h 134752"/>
                  <a:gd name="connsiteX3" fmla="*/ 118020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20" y="134753"/>
                    </a:cubicBezTo>
                    <a:cubicBezTo>
                      <a:pt x="52824" y="134753"/>
                      <a:pt x="0" y="104595"/>
                      <a:pt x="0" y="67392"/>
                    </a:cubicBezTo>
                    <a:cubicBezTo>
                      <a:pt x="0" y="30190"/>
                      <a:pt x="52824" y="0"/>
                      <a:pt x="118020" y="0"/>
                    </a:cubicBezTo>
                    <a:cubicBezTo>
                      <a:pt x="183216" y="0"/>
                      <a:pt x="236072" y="30190"/>
                      <a:pt x="236072" y="67392"/>
                    </a:cubicBezTo>
                  </a:path>
                </a:pathLst>
              </a:custGeom>
              <a:solidFill>
                <a:srgbClr val="E7298E"/>
              </a:solidFill>
              <a:ln w="8046"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008B402-1A5E-4DDA-AE09-712AA217DD8B}"/>
                  </a:ext>
                </a:extLst>
              </p:cNvPr>
              <p:cNvSpPr/>
              <p:nvPr/>
            </p:nvSpPr>
            <p:spPr>
              <a:xfrm>
                <a:off x="13075220" y="1974988"/>
                <a:ext cx="236072" cy="134752"/>
              </a:xfrm>
              <a:custGeom>
                <a:avLst/>
                <a:gdLst>
                  <a:gd name="connsiteX0" fmla="*/ 236072 w 236072"/>
                  <a:gd name="connsiteY0" fmla="*/ 67392 h 134752"/>
                  <a:gd name="connsiteX1" fmla="*/ 118052 w 236072"/>
                  <a:gd name="connsiteY1" fmla="*/ 134753 h 134752"/>
                  <a:gd name="connsiteX2" fmla="*/ 0 w 236072"/>
                  <a:gd name="connsiteY2" fmla="*/ 67392 h 134752"/>
                  <a:gd name="connsiteX3" fmla="*/ 118052 w 236072"/>
                  <a:gd name="connsiteY3" fmla="*/ 0 h 134752"/>
                  <a:gd name="connsiteX4" fmla="*/ 236072 w 236072"/>
                  <a:gd name="connsiteY4" fmla="*/ 67392 h 13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72" h="134752">
                    <a:moveTo>
                      <a:pt x="236072" y="67392"/>
                    </a:moveTo>
                    <a:cubicBezTo>
                      <a:pt x="236072" y="104595"/>
                      <a:pt x="183216" y="134753"/>
                      <a:pt x="118052" y="134753"/>
                    </a:cubicBezTo>
                    <a:cubicBezTo>
                      <a:pt x="52856" y="134753"/>
                      <a:pt x="0" y="104595"/>
                      <a:pt x="0" y="67392"/>
                    </a:cubicBezTo>
                    <a:cubicBezTo>
                      <a:pt x="0" y="30158"/>
                      <a:pt x="52856" y="0"/>
                      <a:pt x="118052" y="0"/>
                    </a:cubicBezTo>
                    <a:cubicBezTo>
                      <a:pt x="183216" y="0"/>
                      <a:pt x="236072" y="30158"/>
                      <a:pt x="236072" y="67392"/>
                    </a:cubicBezTo>
                  </a:path>
                </a:pathLst>
              </a:custGeom>
              <a:solidFill>
                <a:srgbClr val="E7298E"/>
              </a:solidFill>
              <a:ln w="8046" cap="flat">
                <a:noFill/>
                <a:prstDash val="solid"/>
                <a:miter/>
              </a:ln>
            </p:spPr>
            <p:txBody>
              <a:bodyPr rtlCol="0" anchor="ctr"/>
              <a:lstStyle/>
              <a:p>
                <a:endParaRPr lang="en-US"/>
              </a:p>
            </p:txBody>
          </p:sp>
        </p:grpSp>
        <p:sp>
          <p:nvSpPr>
            <p:cNvPr id="151" name="TextBox 150">
              <a:extLst>
                <a:ext uri="{FF2B5EF4-FFF2-40B4-BE49-F238E27FC236}">
                  <a16:creationId xmlns:a16="http://schemas.microsoft.com/office/drawing/2014/main" id="{40089F14-2B88-4E12-9F82-6F494593C39E}"/>
                </a:ext>
              </a:extLst>
            </p:cNvPr>
            <p:cNvSpPr txBox="1"/>
            <p:nvPr/>
          </p:nvSpPr>
          <p:spPr>
            <a:xfrm>
              <a:off x="13462631" y="2991710"/>
              <a:ext cx="474592" cy="1306255"/>
            </a:xfrm>
            <a:prstGeom prst="rect">
              <a:avLst/>
            </a:prstGeom>
            <a:noFill/>
          </p:spPr>
          <p:txBody>
            <a:bodyPr wrap="square">
              <a:spAutoFit/>
            </a:bodyPr>
            <a:lstStyle/>
            <a:p>
              <a:pPr algn="just">
                <a:lnSpc>
                  <a:spcPct val="150000"/>
                </a:lnSpc>
                <a:spcAft>
                  <a:spcPts val="1000"/>
                </a:spcAft>
              </a:pPr>
              <a:r>
                <a:rPr lang="en-US" sz="6000" b="1" dirty="0">
                  <a:latin typeface="Arial" panose="020B0604020202020204" pitchFamily="34" charset="0"/>
                  <a:ea typeface="Arial" panose="020B0604020202020204" pitchFamily="34" charset="0"/>
                  <a:cs typeface="Arial" panose="020B0604020202020204" pitchFamily="34" charset="0"/>
                </a:rPr>
                <a:t>8</a:t>
              </a:r>
              <a:endParaRPr lang="vi-VN" sz="6000" dirty="0">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251" name="Group 250">
            <a:extLst>
              <a:ext uri="{FF2B5EF4-FFF2-40B4-BE49-F238E27FC236}">
                <a16:creationId xmlns:a16="http://schemas.microsoft.com/office/drawing/2014/main" id="{22D4B723-142E-4501-A0FF-9685C2D2E8D4}"/>
              </a:ext>
            </a:extLst>
          </p:cNvPr>
          <p:cNvGrpSpPr/>
          <p:nvPr/>
        </p:nvGrpSpPr>
        <p:grpSpPr>
          <a:xfrm>
            <a:off x="810881" y="5809822"/>
            <a:ext cx="1841531" cy="1233922"/>
            <a:chOff x="810881" y="5809822"/>
            <a:chExt cx="2325038" cy="1590224"/>
          </a:xfrm>
        </p:grpSpPr>
        <p:grpSp>
          <p:nvGrpSpPr>
            <p:cNvPr id="169" name="Picture 11">
              <a:extLst>
                <a:ext uri="{FF2B5EF4-FFF2-40B4-BE49-F238E27FC236}">
                  <a16:creationId xmlns:a16="http://schemas.microsoft.com/office/drawing/2014/main" id="{654881E5-0069-48BA-A997-F3BD676BCC5B}"/>
                </a:ext>
              </a:extLst>
            </p:cNvPr>
            <p:cNvGrpSpPr/>
            <p:nvPr/>
          </p:nvGrpSpPr>
          <p:grpSpPr>
            <a:xfrm>
              <a:off x="810881" y="5809822"/>
              <a:ext cx="2325038" cy="1590224"/>
              <a:chOff x="789084" y="8566854"/>
              <a:chExt cx="2325038" cy="1590224"/>
            </a:xfrm>
          </p:grpSpPr>
          <p:sp>
            <p:nvSpPr>
              <p:cNvPr id="170" name="Freeform: Shape 169">
                <a:extLst>
                  <a:ext uri="{FF2B5EF4-FFF2-40B4-BE49-F238E27FC236}">
                    <a16:creationId xmlns:a16="http://schemas.microsoft.com/office/drawing/2014/main" id="{A78A5612-E030-4E5C-8CA7-31A5FAFB453D}"/>
                  </a:ext>
                </a:extLst>
              </p:cNvPr>
              <p:cNvSpPr/>
              <p:nvPr/>
            </p:nvSpPr>
            <p:spPr>
              <a:xfrm>
                <a:off x="1241624" y="8767419"/>
                <a:ext cx="1872498" cy="1222595"/>
              </a:xfrm>
              <a:custGeom>
                <a:avLst/>
                <a:gdLst>
                  <a:gd name="connsiteX0" fmla="*/ 0 w 1872498"/>
                  <a:gd name="connsiteY0" fmla="*/ 487087 h 1222595"/>
                  <a:gd name="connsiteX1" fmla="*/ 297744 w 1872498"/>
                  <a:gd name="connsiteY1" fmla="*/ 343832 h 1222595"/>
                  <a:gd name="connsiteX2" fmla="*/ 1238750 w 1872498"/>
                  <a:gd name="connsiteY2" fmla="*/ 0 h 1222595"/>
                  <a:gd name="connsiteX3" fmla="*/ 1872498 w 1872498"/>
                  <a:gd name="connsiteY3" fmla="*/ 614447 h 1222595"/>
                  <a:gd name="connsiteX4" fmla="*/ 1827905 w 1872498"/>
                  <a:gd name="connsiteY4" fmla="*/ 684511 h 1222595"/>
                  <a:gd name="connsiteX5" fmla="*/ 1872498 w 1872498"/>
                  <a:gd name="connsiteY5" fmla="*/ 722683 h 1222595"/>
                  <a:gd name="connsiteX6" fmla="*/ 995139 w 1872498"/>
                  <a:gd name="connsiteY6" fmla="*/ 1222588 h 1222595"/>
                  <a:gd name="connsiteX7" fmla="*/ 211762 w 1872498"/>
                  <a:gd name="connsiteY7" fmla="*/ 902547 h 1222595"/>
                  <a:gd name="connsiteX8" fmla="*/ 20694 w 1872498"/>
                  <a:gd name="connsiteY8" fmla="*/ 835713 h 1222595"/>
                  <a:gd name="connsiteX9" fmla="*/ 0 w 1872498"/>
                  <a:gd name="connsiteY9" fmla="*/ 487087 h 12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498" h="1222595">
                    <a:moveTo>
                      <a:pt x="0" y="487087"/>
                    </a:moveTo>
                    <a:cubicBezTo>
                      <a:pt x="0" y="487087"/>
                      <a:pt x="125780" y="448889"/>
                      <a:pt x="297744" y="343832"/>
                    </a:cubicBezTo>
                    <a:cubicBezTo>
                      <a:pt x="472837" y="236878"/>
                      <a:pt x="835817" y="0"/>
                      <a:pt x="1238750" y="0"/>
                    </a:cubicBezTo>
                    <a:cubicBezTo>
                      <a:pt x="1549239" y="0"/>
                      <a:pt x="1872498" y="614447"/>
                      <a:pt x="1872498" y="614447"/>
                    </a:cubicBezTo>
                    <a:lnTo>
                      <a:pt x="1827905" y="684511"/>
                    </a:lnTo>
                    <a:lnTo>
                      <a:pt x="1872498" y="722683"/>
                    </a:lnTo>
                    <a:cubicBezTo>
                      <a:pt x="1872498" y="722683"/>
                      <a:pt x="1512108" y="1220973"/>
                      <a:pt x="995139" y="1222588"/>
                    </a:cubicBezTo>
                    <a:cubicBezTo>
                      <a:pt x="512712" y="1224101"/>
                      <a:pt x="334286" y="978199"/>
                      <a:pt x="211762" y="902547"/>
                    </a:cubicBezTo>
                    <a:cubicBezTo>
                      <a:pt x="122344" y="847352"/>
                      <a:pt x="20694" y="835713"/>
                      <a:pt x="20694" y="835713"/>
                    </a:cubicBezTo>
                    <a:lnTo>
                      <a:pt x="0" y="487087"/>
                    </a:lnTo>
                  </a:path>
                </a:pathLst>
              </a:custGeom>
              <a:solidFill>
                <a:schemeClr val="bg2">
                  <a:lumMod val="50000"/>
                </a:schemeClr>
              </a:solidFill>
              <a:ln w="6558"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E69673E-733E-465A-A133-686695861F41}"/>
                  </a:ext>
                </a:extLst>
              </p:cNvPr>
              <p:cNvSpPr/>
              <p:nvPr/>
            </p:nvSpPr>
            <p:spPr>
              <a:xfrm>
                <a:off x="1598998" y="8566854"/>
                <a:ext cx="814524" cy="452851"/>
              </a:xfrm>
              <a:custGeom>
                <a:avLst/>
                <a:gdLst>
                  <a:gd name="connsiteX0" fmla="*/ 814524 w 814524"/>
                  <a:gd name="connsiteY0" fmla="*/ 207744 h 452851"/>
                  <a:gd name="connsiteX1" fmla="*/ 606711 w 814524"/>
                  <a:gd name="connsiteY1" fmla="*/ 14 h 452851"/>
                  <a:gd name="connsiteX2" fmla="*/ 68 w 814524"/>
                  <a:gd name="connsiteY2" fmla="*/ 372482 h 452851"/>
                  <a:gd name="connsiteX3" fmla="*/ 91999 w 814524"/>
                  <a:gd name="connsiteY3" fmla="*/ 452851 h 452851"/>
                  <a:gd name="connsiteX4" fmla="*/ 814524 w 814524"/>
                  <a:gd name="connsiteY4" fmla="*/ 207744 h 4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24" h="452851">
                    <a:moveTo>
                      <a:pt x="814524" y="207744"/>
                    </a:moveTo>
                    <a:cubicBezTo>
                      <a:pt x="814524" y="207744"/>
                      <a:pt x="703438" y="1885"/>
                      <a:pt x="606711" y="14"/>
                    </a:cubicBezTo>
                    <a:cubicBezTo>
                      <a:pt x="481418" y="-2447"/>
                      <a:pt x="3709" y="321184"/>
                      <a:pt x="68" y="372482"/>
                    </a:cubicBezTo>
                    <a:cubicBezTo>
                      <a:pt x="-2291" y="405911"/>
                      <a:pt x="57406" y="432188"/>
                      <a:pt x="91999" y="452851"/>
                    </a:cubicBezTo>
                    <a:cubicBezTo>
                      <a:pt x="439542" y="248326"/>
                      <a:pt x="814524" y="207744"/>
                      <a:pt x="814524" y="207744"/>
                    </a:cubicBezTo>
                  </a:path>
                </a:pathLst>
              </a:custGeom>
              <a:solidFill>
                <a:srgbClr val="B1A777"/>
              </a:solidFill>
              <a:ln w="6558"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F54303B-C8FC-4792-8A46-007223C350F2}"/>
                  </a:ext>
                </a:extLst>
              </p:cNvPr>
              <p:cNvSpPr/>
              <p:nvPr/>
            </p:nvSpPr>
            <p:spPr>
              <a:xfrm>
                <a:off x="2364756" y="9058697"/>
                <a:ext cx="312353" cy="725887"/>
              </a:xfrm>
              <a:custGeom>
                <a:avLst/>
                <a:gdLst>
                  <a:gd name="connsiteX0" fmla="*/ 312354 w 312353"/>
                  <a:gd name="connsiteY0" fmla="*/ 725888 h 725887"/>
                  <a:gd name="connsiteX1" fmla="*/ 121260 w 312353"/>
                  <a:gd name="connsiteY1" fmla="*/ 511006 h 725887"/>
                  <a:gd name="connsiteX2" fmla="*/ 87847 w 312353"/>
                  <a:gd name="connsiteY2" fmla="*/ 0 h 725887"/>
                  <a:gd name="connsiteX3" fmla="*/ 6609 w 312353"/>
                  <a:gd name="connsiteY3" fmla="*/ 525336 h 725887"/>
                  <a:gd name="connsiteX4" fmla="*/ 312354 w 312353"/>
                  <a:gd name="connsiteY4" fmla="*/ 725888 h 7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3" h="725887">
                    <a:moveTo>
                      <a:pt x="312354" y="725888"/>
                    </a:moveTo>
                    <a:cubicBezTo>
                      <a:pt x="312354" y="725888"/>
                      <a:pt x="177240" y="697970"/>
                      <a:pt x="121260" y="511006"/>
                    </a:cubicBezTo>
                    <a:cubicBezTo>
                      <a:pt x="83385" y="384465"/>
                      <a:pt x="87847" y="0"/>
                      <a:pt x="87847" y="0"/>
                    </a:cubicBezTo>
                    <a:cubicBezTo>
                      <a:pt x="87847" y="0"/>
                      <a:pt x="-28522" y="419972"/>
                      <a:pt x="6609" y="525336"/>
                    </a:cubicBezTo>
                    <a:cubicBezTo>
                      <a:pt x="73487" y="725888"/>
                      <a:pt x="312354" y="725888"/>
                      <a:pt x="312354" y="725888"/>
                    </a:cubicBezTo>
                  </a:path>
                </a:pathLst>
              </a:custGeom>
              <a:solidFill>
                <a:srgbClr val="B1A777"/>
              </a:solidFill>
              <a:ln w="6558"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42A5AAD-45AA-4A75-AECD-1E65DC5F1F34}"/>
                  </a:ext>
                </a:extLst>
              </p:cNvPr>
              <p:cNvSpPr/>
              <p:nvPr/>
            </p:nvSpPr>
            <p:spPr>
              <a:xfrm>
                <a:off x="1491871" y="9701780"/>
                <a:ext cx="606084" cy="370732"/>
              </a:xfrm>
              <a:custGeom>
                <a:avLst/>
                <a:gdLst>
                  <a:gd name="connsiteX0" fmla="*/ 5801 w 606084"/>
                  <a:gd name="connsiteY0" fmla="*/ 0 h 370732"/>
                  <a:gd name="connsiteX1" fmla="*/ 5801 w 606084"/>
                  <a:gd name="connsiteY1" fmla="*/ 82805 h 370732"/>
                  <a:gd name="connsiteX2" fmla="*/ 463072 w 606084"/>
                  <a:gd name="connsiteY2" fmla="*/ 369340 h 370732"/>
                  <a:gd name="connsiteX3" fmla="*/ 606085 w 606084"/>
                  <a:gd name="connsiteY3" fmla="*/ 281280 h 370732"/>
                  <a:gd name="connsiteX4" fmla="*/ 248130 w 606084"/>
                  <a:gd name="connsiteY4" fmla="*/ 154432 h 370732"/>
                  <a:gd name="connsiteX5" fmla="*/ 5801 w 606084"/>
                  <a:gd name="connsiteY5" fmla="*/ 0 h 3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84" h="370732">
                    <a:moveTo>
                      <a:pt x="5801" y="0"/>
                    </a:moveTo>
                    <a:cubicBezTo>
                      <a:pt x="5801" y="0"/>
                      <a:pt x="-7251" y="63706"/>
                      <a:pt x="5801" y="82805"/>
                    </a:cubicBezTo>
                    <a:cubicBezTo>
                      <a:pt x="18828" y="101904"/>
                      <a:pt x="405759" y="393233"/>
                      <a:pt x="463072" y="369340"/>
                    </a:cubicBezTo>
                    <a:cubicBezTo>
                      <a:pt x="520385" y="345473"/>
                      <a:pt x="606085" y="281280"/>
                      <a:pt x="606085" y="281280"/>
                    </a:cubicBezTo>
                    <a:cubicBezTo>
                      <a:pt x="606085" y="281280"/>
                      <a:pt x="420068" y="240416"/>
                      <a:pt x="248130" y="154432"/>
                    </a:cubicBezTo>
                    <a:cubicBezTo>
                      <a:pt x="76166" y="68474"/>
                      <a:pt x="5801" y="0"/>
                      <a:pt x="5801" y="0"/>
                    </a:cubicBezTo>
                  </a:path>
                </a:pathLst>
              </a:custGeom>
              <a:solidFill>
                <a:srgbClr val="B1A777"/>
              </a:solidFill>
              <a:ln w="6558"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40A90D9-6577-4E6C-9EC4-986D412607AC}"/>
                  </a:ext>
                </a:extLst>
              </p:cNvPr>
              <p:cNvSpPr/>
              <p:nvPr/>
            </p:nvSpPr>
            <p:spPr>
              <a:xfrm>
                <a:off x="2052849" y="8626362"/>
                <a:ext cx="286640" cy="141057"/>
              </a:xfrm>
              <a:custGeom>
                <a:avLst/>
                <a:gdLst>
                  <a:gd name="connsiteX0" fmla="*/ 286641 w 286640"/>
                  <a:gd name="connsiteY0" fmla="*/ 141057 h 141057"/>
                  <a:gd name="connsiteX1" fmla="*/ 152860 w 286640"/>
                  <a:gd name="connsiteY1" fmla="*/ 2571 h 141057"/>
                  <a:gd name="connsiteX2" fmla="*/ 0 w 286640"/>
                  <a:gd name="connsiteY2" fmla="*/ 24054 h 141057"/>
                  <a:gd name="connsiteX3" fmla="*/ 143320 w 286640"/>
                  <a:gd name="connsiteY3" fmla="*/ 36000 h 141057"/>
                  <a:gd name="connsiteX4" fmla="*/ 286641 w 286640"/>
                  <a:gd name="connsiteY4" fmla="*/ 141057 h 1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40" h="141057">
                    <a:moveTo>
                      <a:pt x="286641" y="141057"/>
                    </a:moveTo>
                    <a:cubicBezTo>
                      <a:pt x="286641" y="141057"/>
                      <a:pt x="224507" y="14492"/>
                      <a:pt x="152860" y="2571"/>
                    </a:cubicBezTo>
                    <a:cubicBezTo>
                      <a:pt x="81238" y="-9350"/>
                      <a:pt x="0" y="24054"/>
                      <a:pt x="0" y="24054"/>
                    </a:cubicBezTo>
                    <a:cubicBezTo>
                      <a:pt x="0" y="24054"/>
                      <a:pt x="91931" y="8467"/>
                      <a:pt x="143320" y="36000"/>
                    </a:cubicBezTo>
                    <a:cubicBezTo>
                      <a:pt x="207813" y="70507"/>
                      <a:pt x="286641" y="141057"/>
                      <a:pt x="286641" y="141057"/>
                    </a:cubicBezTo>
                  </a:path>
                </a:pathLst>
              </a:custGeom>
              <a:solidFill>
                <a:schemeClr val="bg2">
                  <a:lumMod val="25000"/>
                </a:schemeClr>
              </a:solidFill>
              <a:ln w="6558"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84DFA227-FFBD-439F-8369-16257AE8FF9E}"/>
                  </a:ext>
                </a:extLst>
              </p:cNvPr>
              <p:cNvSpPr/>
              <p:nvPr/>
            </p:nvSpPr>
            <p:spPr>
              <a:xfrm>
                <a:off x="1954661" y="8681268"/>
                <a:ext cx="252227" cy="111991"/>
              </a:xfrm>
              <a:custGeom>
                <a:avLst/>
                <a:gdLst>
                  <a:gd name="connsiteX0" fmla="*/ 252227 w 252227"/>
                  <a:gd name="connsiteY0" fmla="*/ 111992 h 111991"/>
                  <a:gd name="connsiteX1" fmla="*/ 134525 w 252227"/>
                  <a:gd name="connsiteY1" fmla="*/ 2039 h 111991"/>
                  <a:gd name="connsiteX2" fmla="*/ 0 w 252227"/>
                  <a:gd name="connsiteY2" fmla="*/ 19112 h 111991"/>
                  <a:gd name="connsiteX3" fmla="*/ 126114 w 252227"/>
                  <a:gd name="connsiteY3" fmla="*/ 28572 h 111991"/>
                  <a:gd name="connsiteX4" fmla="*/ 252227 w 252227"/>
                  <a:gd name="connsiteY4" fmla="*/ 111992 h 11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27" h="111991">
                    <a:moveTo>
                      <a:pt x="252227" y="111992"/>
                    </a:moveTo>
                    <a:cubicBezTo>
                      <a:pt x="252227" y="111992"/>
                      <a:pt x="197581" y="11524"/>
                      <a:pt x="134525" y="2039"/>
                    </a:cubicBezTo>
                    <a:cubicBezTo>
                      <a:pt x="71468" y="-7421"/>
                      <a:pt x="0" y="19112"/>
                      <a:pt x="0" y="19112"/>
                    </a:cubicBezTo>
                    <a:cubicBezTo>
                      <a:pt x="0" y="19112"/>
                      <a:pt x="80879" y="6756"/>
                      <a:pt x="126114" y="28572"/>
                    </a:cubicBezTo>
                    <a:cubicBezTo>
                      <a:pt x="182837" y="56003"/>
                      <a:pt x="252227" y="111992"/>
                      <a:pt x="252227" y="111992"/>
                    </a:cubicBezTo>
                  </a:path>
                </a:pathLst>
              </a:custGeom>
              <a:solidFill>
                <a:schemeClr val="bg2">
                  <a:lumMod val="25000"/>
                </a:schemeClr>
              </a:solidFill>
              <a:ln w="6558"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1209CBB-7C57-43AD-9D2F-7A82B719E731}"/>
                  </a:ext>
                </a:extLst>
              </p:cNvPr>
              <p:cNvSpPr/>
              <p:nvPr/>
            </p:nvSpPr>
            <p:spPr>
              <a:xfrm>
                <a:off x="1845703" y="8737273"/>
                <a:ext cx="252252" cy="73138"/>
              </a:xfrm>
              <a:custGeom>
                <a:avLst/>
                <a:gdLst>
                  <a:gd name="connsiteX0" fmla="*/ 252253 w 252252"/>
                  <a:gd name="connsiteY0" fmla="*/ 73138 h 73138"/>
                  <a:gd name="connsiteX1" fmla="*/ 134550 w 252252"/>
                  <a:gd name="connsiteY1" fmla="*/ 1331 h 73138"/>
                  <a:gd name="connsiteX2" fmla="*/ 0 w 252252"/>
                  <a:gd name="connsiteY2" fmla="*/ 12483 h 73138"/>
                  <a:gd name="connsiteX3" fmla="*/ 126139 w 252252"/>
                  <a:gd name="connsiteY3" fmla="*/ 18661 h 73138"/>
                  <a:gd name="connsiteX4" fmla="*/ 252253 w 252252"/>
                  <a:gd name="connsiteY4" fmla="*/ 73138 h 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52" h="73138">
                    <a:moveTo>
                      <a:pt x="252253" y="73138"/>
                    </a:moveTo>
                    <a:cubicBezTo>
                      <a:pt x="252253" y="73138"/>
                      <a:pt x="197607" y="7535"/>
                      <a:pt x="134550" y="1331"/>
                    </a:cubicBezTo>
                    <a:cubicBezTo>
                      <a:pt x="71493" y="-4847"/>
                      <a:pt x="0" y="12483"/>
                      <a:pt x="0" y="12483"/>
                    </a:cubicBezTo>
                    <a:cubicBezTo>
                      <a:pt x="0" y="12483"/>
                      <a:pt x="80905" y="4382"/>
                      <a:pt x="126139" y="18661"/>
                    </a:cubicBezTo>
                    <a:cubicBezTo>
                      <a:pt x="182888" y="36555"/>
                      <a:pt x="252253" y="73138"/>
                      <a:pt x="252253" y="73138"/>
                    </a:cubicBezTo>
                  </a:path>
                </a:pathLst>
              </a:custGeom>
              <a:solidFill>
                <a:schemeClr val="bg2">
                  <a:lumMod val="25000"/>
                </a:schemeClr>
              </a:solidFill>
              <a:ln w="6558"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E683FC0C-D1EF-46DD-B22A-23E21BA0248A}"/>
                  </a:ext>
                </a:extLst>
              </p:cNvPr>
              <p:cNvSpPr/>
              <p:nvPr/>
            </p:nvSpPr>
            <p:spPr>
              <a:xfrm>
                <a:off x="1794904" y="8793266"/>
                <a:ext cx="211351" cy="53009"/>
              </a:xfrm>
              <a:custGeom>
                <a:avLst/>
                <a:gdLst>
                  <a:gd name="connsiteX0" fmla="*/ 211352 w 211351"/>
                  <a:gd name="connsiteY0" fmla="*/ 53010 h 53009"/>
                  <a:gd name="connsiteX1" fmla="*/ 112728 w 211351"/>
                  <a:gd name="connsiteY1" fmla="*/ 968 h 53009"/>
                  <a:gd name="connsiteX2" fmla="*/ 0 w 211351"/>
                  <a:gd name="connsiteY2" fmla="*/ 9044 h 53009"/>
                  <a:gd name="connsiteX3" fmla="*/ 95547 w 211351"/>
                  <a:gd name="connsiteY3" fmla="*/ 17145 h 53009"/>
                  <a:gd name="connsiteX4" fmla="*/ 211352 w 211351"/>
                  <a:gd name="connsiteY4" fmla="*/ 5301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1" h="53009">
                    <a:moveTo>
                      <a:pt x="211352" y="53010"/>
                    </a:moveTo>
                    <a:cubicBezTo>
                      <a:pt x="211352" y="53010"/>
                      <a:pt x="165553" y="5454"/>
                      <a:pt x="112728" y="968"/>
                    </a:cubicBezTo>
                    <a:cubicBezTo>
                      <a:pt x="59877" y="-3518"/>
                      <a:pt x="0" y="9044"/>
                      <a:pt x="0" y="9044"/>
                    </a:cubicBezTo>
                    <a:cubicBezTo>
                      <a:pt x="0" y="9044"/>
                      <a:pt x="57672" y="6788"/>
                      <a:pt x="95547" y="17145"/>
                    </a:cubicBezTo>
                    <a:cubicBezTo>
                      <a:pt x="143090" y="30116"/>
                      <a:pt x="211352" y="53010"/>
                      <a:pt x="211352" y="53010"/>
                    </a:cubicBezTo>
                  </a:path>
                </a:pathLst>
              </a:custGeom>
              <a:solidFill>
                <a:schemeClr val="bg2">
                  <a:lumMod val="25000"/>
                </a:schemeClr>
              </a:solidFill>
              <a:ln w="6558"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5712A48-356F-4EB9-9337-FCEA1AAFB84E}"/>
                  </a:ext>
                </a:extLst>
              </p:cNvPr>
              <p:cNvSpPr/>
              <p:nvPr/>
            </p:nvSpPr>
            <p:spPr>
              <a:xfrm>
                <a:off x="1718435" y="8846298"/>
                <a:ext cx="182144" cy="53019"/>
              </a:xfrm>
              <a:custGeom>
                <a:avLst/>
                <a:gdLst>
                  <a:gd name="connsiteX0" fmla="*/ 182144 w 182144"/>
                  <a:gd name="connsiteY0" fmla="*/ 53020 h 53019"/>
                  <a:gd name="connsiteX1" fmla="*/ 97162 w 182144"/>
                  <a:gd name="connsiteY1" fmla="*/ 978 h 53019"/>
                  <a:gd name="connsiteX2" fmla="*/ 0 w 182144"/>
                  <a:gd name="connsiteY2" fmla="*/ 9028 h 53019"/>
                  <a:gd name="connsiteX3" fmla="*/ 91085 w 182144"/>
                  <a:gd name="connsiteY3" fmla="*/ 21410 h 53019"/>
                  <a:gd name="connsiteX4" fmla="*/ 182144 w 182144"/>
                  <a:gd name="connsiteY4" fmla="*/ 53020 h 5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44" h="53019">
                    <a:moveTo>
                      <a:pt x="182144" y="53020"/>
                    </a:moveTo>
                    <a:cubicBezTo>
                      <a:pt x="182144" y="53020"/>
                      <a:pt x="142679" y="5439"/>
                      <a:pt x="97162" y="978"/>
                    </a:cubicBezTo>
                    <a:cubicBezTo>
                      <a:pt x="51594" y="-3534"/>
                      <a:pt x="0" y="9028"/>
                      <a:pt x="0" y="9028"/>
                    </a:cubicBezTo>
                    <a:cubicBezTo>
                      <a:pt x="0" y="9028"/>
                      <a:pt x="58415" y="11053"/>
                      <a:pt x="91085" y="21410"/>
                    </a:cubicBezTo>
                    <a:cubicBezTo>
                      <a:pt x="132037" y="34382"/>
                      <a:pt x="182144" y="53020"/>
                      <a:pt x="182144" y="53020"/>
                    </a:cubicBezTo>
                  </a:path>
                </a:pathLst>
              </a:custGeom>
              <a:solidFill>
                <a:schemeClr val="bg2">
                  <a:lumMod val="25000"/>
                </a:schemeClr>
              </a:solidFill>
              <a:ln w="6558"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0A3CB039-4C6E-42BC-880E-5899472A88E7}"/>
                  </a:ext>
                </a:extLst>
              </p:cNvPr>
              <p:cNvSpPr/>
              <p:nvPr/>
            </p:nvSpPr>
            <p:spPr>
              <a:xfrm>
                <a:off x="1653891" y="8899321"/>
                <a:ext cx="141012" cy="50781"/>
              </a:xfrm>
              <a:custGeom>
                <a:avLst/>
                <a:gdLst>
                  <a:gd name="connsiteX0" fmla="*/ 141012 w 141012"/>
                  <a:gd name="connsiteY0" fmla="*/ 50782 h 50781"/>
                  <a:gd name="connsiteX1" fmla="*/ 75212 w 141012"/>
                  <a:gd name="connsiteY1" fmla="*/ 612 h 50781"/>
                  <a:gd name="connsiteX2" fmla="*/ 0 w 141012"/>
                  <a:gd name="connsiteY2" fmla="*/ 5636 h 50781"/>
                  <a:gd name="connsiteX3" fmla="*/ 64544 w 141012"/>
                  <a:gd name="connsiteY3" fmla="*/ 16147 h 50781"/>
                  <a:gd name="connsiteX4" fmla="*/ 141012 w 141012"/>
                  <a:gd name="connsiteY4" fmla="*/ 50782 h 5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2" h="50781">
                    <a:moveTo>
                      <a:pt x="141012" y="50782"/>
                    </a:moveTo>
                    <a:cubicBezTo>
                      <a:pt x="141012" y="50782"/>
                      <a:pt x="110471" y="3406"/>
                      <a:pt x="75212" y="612"/>
                    </a:cubicBezTo>
                    <a:cubicBezTo>
                      <a:pt x="39978" y="-2208"/>
                      <a:pt x="0" y="5636"/>
                      <a:pt x="0" y="5636"/>
                    </a:cubicBezTo>
                    <a:cubicBezTo>
                      <a:pt x="0" y="5636"/>
                      <a:pt x="39234" y="9687"/>
                      <a:pt x="64544" y="16147"/>
                    </a:cubicBezTo>
                    <a:cubicBezTo>
                      <a:pt x="96265" y="24248"/>
                      <a:pt x="141012" y="50782"/>
                      <a:pt x="141012" y="50782"/>
                    </a:cubicBezTo>
                  </a:path>
                </a:pathLst>
              </a:custGeom>
              <a:solidFill>
                <a:schemeClr val="bg2">
                  <a:lumMod val="25000"/>
                </a:schemeClr>
              </a:solidFill>
              <a:ln w="6558"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D6D02D8-EDC8-451E-BE16-C9455DAFBD82}"/>
                  </a:ext>
                </a:extLst>
              </p:cNvPr>
              <p:cNvSpPr/>
              <p:nvPr/>
            </p:nvSpPr>
            <p:spPr>
              <a:xfrm>
                <a:off x="2553637" y="9133555"/>
                <a:ext cx="210172" cy="210113"/>
              </a:xfrm>
              <a:custGeom>
                <a:avLst/>
                <a:gdLst>
                  <a:gd name="connsiteX0" fmla="*/ 210172 w 210172"/>
                  <a:gd name="connsiteY0" fmla="*/ 105057 h 210113"/>
                  <a:gd name="connsiteX1" fmla="*/ 105086 w 210172"/>
                  <a:gd name="connsiteY1" fmla="*/ 210114 h 210113"/>
                  <a:gd name="connsiteX2" fmla="*/ 0 w 210172"/>
                  <a:gd name="connsiteY2" fmla="*/ 105057 h 210113"/>
                  <a:gd name="connsiteX3" fmla="*/ 105086 w 210172"/>
                  <a:gd name="connsiteY3" fmla="*/ 0 h 210113"/>
                  <a:gd name="connsiteX4" fmla="*/ 210172 w 210172"/>
                  <a:gd name="connsiteY4" fmla="*/ 105057 h 21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72" h="210113">
                    <a:moveTo>
                      <a:pt x="210172" y="105057"/>
                    </a:moveTo>
                    <a:cubicBezTo>
                      <a:pt x="210172" y="163072"/>
                      <a:pt x="163117" y="210114"/>
                      <a:pt x="105086" y="210114"/>
                    </a:cubicBezTo>
                    <a:cubicBezTo>
                      <a:pt x="47030" y="210114"/>
                      <a:pt x="0" y="163072"/>
                      <a:pt x="0" y="105057"/>
                    </a:cubicBezTo>
                    <a:cubicBezTo>
                      <a:pt x="0" y="47017"/>
                      <a:pt x="47030" y="0"/>
                      <a:pt x="105086" y="0"/>
                    </a:cubicBezTo>
                    <a:cubicBezTo>
                      <a:pt x="163117" y="0"/>
                      <a:pt x="210172" y="47017"/>
                      <a:pt x="210172" y="105057"/>
                    </a:cubicBezTo>
                  </a:path>
                </a:pathLst>
              </a:custGeom>
              <a:solidFill>
                <a:schemeClr val="bg2">
                  <a:lumMod val="25000"/>
                </a:schemeClr>
              </a:solidFill>
              <a:ln w="6558"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D9C6211-D55F-43A2-B3C6-65C4A1D60919}"/>
                  </a:ext>
                </a:extLst>
              </p:cNvPr>
              <p:cNvSpPr/>
              <p:nvPr/>
            </p:nvSpPr>
            <p:spPr>
              <a:xfrm>
                <a:off x="2588666" y="9151064"/>
                <a:ext cx="175143" cy="175069"/>
              </a:xfrm>
              <a:custGeom>
                <a:avLst/>
                <a:gdLst>
                  <a:gd name="connsiteX0" fmla="*/ 175144 w 175143"/>
                  <a:gd name="connsiteY0" fmla="*/ 87547 h 175069"/>
                  <a:gd name="connsiteX1" fmla="*/ 87572 w 175143"/>
                  <a:gd name="connsiteY1" fmla="*/ 175069 h 175069"/>
                  <a:gd name="connsiteX2" fmla="*/ 0 w 175143"/>
                  <a:gd name="connsiteY2" fmla="*/ 87547 h 175069"/>
                  <a:gd name="connsiteX3" fmla="*/ 87572 w 175143"/>
                  <a:gd name="connsiteY3" fmla="*/ 0 h 175069"/>
                  <a:gd name="connsiteX4" fmla="*/ 175144 w 175143"/>
                  <a:gd name="connsiteY4" fmla="*/ 87547 h 17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75069">
                    <a:moveTo>
                      <a:pt x="175144" y="87547"/>
                    </a:moveTo>
                    <a:cubicBezTo>
                      <a:pt x="175144" y="135897"/>
                      <a:pt x="135909" y="175069"/>
                      <a:pt x="87572" y="175069"/>
                    </a:cubicBezTo>
                    <a:cubicBezTo>
                      <a:pt x="39209" y="175069"/>
                      <a:pt x="0" y="135897"/>
                      <a:pt x="0" y="87547"/>
                    </a:cubicBezTo>
                    <a:cubicBezTo>
                      <a:pt x="0" y="39198"/>
                      <a:pt x="39209" y="0"/>
                      <a:pt x="87572" y="0"/>
                    </a:cubicBezTo>
                    <a:cubicBezTo>
                      <a:pt x="135909" y="0"/>
                      <a:pt x="175144" y="39198"/>
                      <a:pt x="175144" y="87547"/>
                    </a:cubicBezTo>
                  </a:path>
                </a:pathLst>
              </a:custGeom>
              <a:solidFill>
                <a:srgbClr val="FFFFFF"/>
              </a:solidFill>
              <a:ln w="655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DC755EF-2AB2-47C9-9C4D-3112D56F37A6}"/>
                  </a:ext>
                </a:extLst>
              </p:cNvPr>
              <p:cNvSpPr/>
              <p:nvPr/>
            </p:nvSpPr>
            <p:spPr>
              <a:xfrm>
                <a:off x="2633234" y="9195620"/>
                <a:ext cx="86007" cy="85958"/>
              </a:xfrm>
              <a:custGeom>
                <a:avLst/>
                <a:gdLst>
                  <a:gd name="connsiteX0" fmla="*/ 86008 w 86007"/>
                  <a:gd name="connsiteY0" fmla="*/ 42992 h 85958"/>
                  <a:gd name="connsiteX1" fmla="*/ 43004 w 86007"/>
                  <a:gd name="connsiteY1" fmla="*/ 85958 h 85958"/>
                  <a:gd name="connsiteX2" fmla="*/ 0 w 86007"/>
                  <a:gd name="connsiteY2" fmla="*/ 42992 h 85958"/>
                  <a:gd name="connsiteX3" fmla="*/ 43004 w 86007"/>
                  <a:gd name="connsiteY3" fmla="*/ 0 h 85958"/>
                  <a:gd name="connsiteX4" fmla="*/ 86008 w 86007"/>
                  <a:gd name="connsiteY4" fmla="*/ 42992 h 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07" h="85958">
                    <a:moveTo>
                      <a:pt x="86008" y="42992"/>
                    </a:moveTo>
                    <a:cubicBezTo>
                      <a:pt x="86008" y="66731"/>
                      <a:pt x="66749" y="85958"/>
                      <a:pt x="43004" y="85958"/>
                    </a:cubicBezTo>
                    <a:cubicBezTo>
                      <a:pt x="19258" y="85958"/>
                      <a:pt x="0" y="66731"/>
                      <a:pt x="0" y="42992"/>
                    </a:cubicBezTo>
                    <a:cubicBezTo>
                      <a:pt x="0" y="19253"/>
                      <a:pt x="19258" y="0"/>
                      <a:pt x="43004" y="0"/>
                    </a:cubicBezTo>
                    <a:cubicBezTo>
                      <a:pt x="66749" y="0"/>
                      <a:pt x="86008" y="19253"/>
                      <a:pt x="86008" y="42992"/>
                    </a:cubicBezTo>
                  </a:path>
                </a:pathLst>
              </a:custGeom>
              <a:solidFill>
                <a:srgbClr val="45291D"/>
              </a:solidFill>
              <a:ln w="6558"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2A123BB-7B0B-44B5-B89E-5BBADAAD16D9}"/>
                  </a:ext>
                </a:extLst>
              </p:cNvPr>
              <p:cNvSpPr/>
              <p:nvPr/>
            </p:nvSpPr>
            <p:spPr>
              <a:xfrm>
                <a:off x="2031489" y="9736986"/>
                <a:ext cx="489427" cy="420092"/>
              </a:xfrm>
              <a:custGeom>
                <a:avLst/>
                <a:gdLst>
                  <a:gd name="connsiteX0" fmla="*/ 489428 w 489427"/>
                  <a:gd name="connsiteY0" fmla="*/ 109689 h 420092"/>
                  <a:gd name="connsiteX1" fmla="*/ 0 w 489427"/>
                  <a:gd name="connsiteY1" fmla="*/ 420092 h 420092"/>
                  <a:gd name="connsiteX2" fmla="*/ 206044 w 489427"/>
                  <a:gd name="connsiteY2" fmla="*/ 47599 h 420092"/>
                  <a:gd name="connsiteX3" fmla="*/ 417780 w 489427"/>
                  <a:gd name="connsiteY3" fmla="*/ 23731 h 420092"/>
                  <a:gd name="connsiteX4" fmla="*/ 489428 w 489427"/>
                  <a:gd name="connsiteY4" fmla="*/ 109689 h 42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7" h="420092">
                    <a:moveTo>
                      <a:pt x="489428" y="109689"/>
                    </a:moveTo>
                    <a:cubicBezTo>
                      <a:pt x="489428" y="109689"/>
                      <a:pt x="434679" y="299884"/>
                      <a:pt x="0" y="420092"/>
                    </a:cubicBezTo>
                    <a:cubicBezTo>
                      <a:pt x="169579" y="226847"/>
                      <a:pt x="134371" y="138325"/>
                      <a:pt x="206044" y="47599"/>
                    </a:cubicBezTo>
                    <a:cubicBezTo>
                      <a:pt x="277691" y="-43128"/>
                      <a:pt x="417780" y="23731"/>
                      <a:pt x="417780" y="23731"/>
                    </a:cubicBezTo>
                    <a:lnTo>
                      <a:pt x="489428" y="109689"/>
                    </a:lnTo>
                  </a:path>
                </a:pathLst>
              </a:custGeom>
              <a:solidFill>
                <a:srgbClr val="B1A777"/>
              </a:solidFill>
              <a:ln w="6558"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DA1C35AF-458C-49E2-ADBA-83E141C397D0}"/>
                  </a:ext>
                </a:extLst>
              </p:cNvPr>
              <p:cNvSpPr/>
              <p:nvPr/>
            </p:nvSpPr>
            <p:spPr>
              <a:xfrm>
                <a:off x="789084" y="8819768"/>
                <a:ext cx="525682" cy="1170264"/>
              </a:xfrm>
              <a:custGeom>
                <a:avLst/>
                <a:gdLst>
                  <a:gd name="connsiteX0" fmla="*/ 487569 w 525682"/>
                  <a:gd name="connsiteY0" fmla="*/ 434789 h 1170264"/>
                  <a:gd name="connsiteX1" fmla="*/ 33760 w 525682"/>
                  <a:gd name="connsiteY1" fmla="*/ 0 h 1170264"/>
                  <a:gd name="connsiteX2" fmla="*/ 95868 w 525682"/>
                  <a:gd name="connsiteY2" fmla="*/ 702174 h 1170264"/>
                  <a:gd name="connsiteX3" fmla="*/ 33760 w 525682"/>
                  <a:gd name="connsiteY3" fmla="*/ 1170265 h 1170264"/>
                  <a:gd name="connsiteX4" fmla="*/ 515879 w 525682"/>
                  <a:gd name="connsiteY4" fmla="*/ 791260 h 1170264"/>
                  <a:gd name="connsiteX5" fmla="*/ 487569 w 525682"/>
                  <a:gd name="connsiteY5" fmla="*/ 434789 h 1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682" h="1170264">
                    <a:moveTo>
                      <a:pt x="487569" y="434789"/>
                    </a:moveTo>
                    <a:cubicBezTo>
                      <a:pt x="406383" y="162559"/>
                      <a:pt x="95868" y="286715"/>
                      <a:pt x="33760" y="0"/>
                    </a:cubicBezTo>
                    <a:cubicBezTo>
                      <a:pt x="-74506" y="515748"/>
                      <a:pt x="113844" y="554356"/>
                      <a:pt x="95868" y="702174"/>
                    </a:cubicBezTo>
                    <a:cubicBezTo>
                      <a:pt x="-17680" y="849967"/>
                      <a:pt x="161156" y="998323"/>
                      <a:pt x="33760" y="1170265"/>
                    </a:cubicBezTo>
                    <a:cubicBezTo>
                      <a:pt x="377688" y="1125684"/>
                      <a:pt x="515879" y="791260"/>
                      <a:pt x="515879" y="791260"/>
                    </a:cubicBezTo>
                    <a:cubicBezTo>
                      <a:pt x="515879" y="791260"/>
                      <a:pt x="551267" y="613063"/>
                      <a:pt x="487569" y="434789"/>
                    </a:cubicBezTo>
                  </a:path>
                </a:pathLst>
              </a:custGeom>
              <a:solidFill>
                <a:srgbClr val="B1A777"/>
              </a:solidFill>
              <a:ln w="6558" cap="flat">
                <a:noFill/>
                <a:prstDash val="solid"/>
                <a:miter/>
              </a:ln>
            </p:spPr>
            <p:txBody>
              <a:bodyPr rtlCol="0" anchor="ctr"/>
              <a:lstStyle/>
              <a:p>
                <a:endParaRPr lang="en-US"/>
              </a:p>
            </p:txBody>
          </p:sp>
        </p:grpSp>
        <p:sp>
          <p:nvSpPr>
            <p:cNvPr id="250" name="Rectangle: Rounded Corners 249">
              <a:extLst>
                <a:ext uri="{FF2B5EF4-FFF2-40B4-BE49-F238E27FC236}">
                  <a16:creationId xmlns:a16="http://schemas.microsoft.com/office/drawing/2014/main" id="{8B78B18E-68BC-4DCA-90A6-89367E3986F5}"/>
                </a:ext>
              </a:extLst>
            </p:cNvPr>
            <p:cNvSpPr/>
            <p:nvPr/>
          </p:nvSpPr>
          <p:spPr>
            <a:xfrm>
              <a:off x="848079" y="6310256"/>
              <a:ext cx="1488149" cy="6086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10 : 5</a:t>
              </a:r>
            </a:p>
          </p:txBody>
        </p:sp>
      </p:grpSp>
      <p:grpSp>
        <p:nvGrpSpPr>
          <p:cNvPr id="253" name="Group 252">
            <a:extLst>
              <a:ext uri="{FF2B5EF4-FFF2-40B4-BE49-F238E27FC236}">
                <a16:creationId xmlns:a16="http://schemas.microsoft.com/office/drawing/2014/main" id="{E87CB047-429C-45D0-8954-AA1542D50E0C}"/>
              </a:ext>
            </a:extLst>
          </p:cNvPr>
          <p:cNvGrpSpPr/>
          <p:nvPr/>
        </p:nvGrpSpPr>
        <p:grpSpPr>
          <a:xfrm>
            <a:off x="6984510" y="7785458"/>
            <a:ext cx="1903021" cy="1263130"/>
            <a:chOff x="6984510" y="7785458"/>
            <a:chExt cx="1903021" cy="1263130"/>
          </a:xfrm>
        </p:grpSpPr>
        <p:pic>
          <p:nvPicPr>
            <p:cNvPr id="164" name="Picture 9">
              <a:extLst>
                <a:ext uri="{FF2B5EF4-FFF2-40B4-BE49-F238E27FC236}">
                  <a16:creationId xmlns:a16="http://schemas.microsoft.com/office/drawing/2014/main" id="{914C28C4-112A-40D7-95F7-E6E51C9C2A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84510" y="7785458"/>
              <a:ext cx="1903021" cy="1263130"/>
            </a:xfrm>
            <a:prstGeom prst="rect">
              <a:avLst/>
            </a:prstGeom>
          </p:spPr>
        </p:pic>
        <p:sp>
          <p:nvSpPr>
            <p:cNvPr id="252" name="Rectangle: Rounded Corners 251">
              <a:extLst>
                <a:ext uri="{FF2B5EF4-FFF2-40B4-BE49-F238E27FC236}">
                  <a16:creationId xmlns:a16="http://schemas.microsoft.com/office/drawing/2014/main" id="{9EB66E92-A8FE-443F-BB4C-826AD1A709A9}"/>
                </a:ext>
              </a:extLst>
            </p:cNvPr>
            <p:cNvSpPr/>
            <p:nvPr/>
          </p:nvSpPr>
          <p:spPr>
            <a:xfrm>
              <a:off x="7143029" y="8217456"/>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4 : 2</a:t>
              </a:r>
            </a:p>
          </p:txBody>
        </p:sp>
      </p:grpSp>
      <p:grpSp>
        <p:nvGrpSpPr>
          <p:cNvPr id="255" name="Group 254">
            <a:extLst>
              <a:ext uri="{FF2B5EF4-FFF2-40B4-BE49-F238E27FC236}">
                <a16:creationId xmlns:a16="http://schemas.microsoft.com/office/drawing/2014/main" id="{6A5C66C2-99D8-4658-BC0E-0C7AB242EA3E}"/>
              </a:ext>
            </a:extLst>
          </p:cNvPr>
          <p:cNvGrpSpPr/>
          <p:nvPr/>
        </p:nvGrpSpPr>
        <p:grpSpPr>
          <a:xfrm flipH="1">
            <a:off x="4444811" y="6010387"/>
            <a:ext cx="1903021" cy="1263130"/>
            <a:chOff x="4444811" y="6010387"/>
            <a:chExt cx="1903021" cy="1263130"/>
          </a:xfrm>
        </p:grpSpPr>
        <p:pic>
          <p:nvPicPr>
            <p:cNvPr id="159" name="Picture 8">
              <a:extLst>
                <a:ext uri="{FF2B5EF4-FFF2-40B4-BE49-F238E27FC236}">
                  <a16:creationId xmlns:a16="http://schemas.microsoft.com/office/drawing/2014/main" id="{6FA6172A-A7EC-493F-A697-54FA19DD8C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444811" y="6010387"/>
              <a:ext cx="1903021" cy="1263130"/>
            </a:xfrm>
            <a:prstGeom prst="rect">
              <a:avLst/>
            </a:prstGeom>
          </p:spPr>
        </p:pic>
        <p:sp>
          <p:nvSpPr>
            <p:cNvPr id="254" name="Rectangle: Rounded Corners 253">
              <a:extLst>
                <a:ext uri="{FF2B5EF4-FFF2-40B4-BE49-F238E27FC236}">
                  <a16:creationId xmlns:a16="http://schemas.microsoft.com/office/drawing/2014/main" id="{C905C0D9-5AB3-4A70-9DB9-EF5A0DD012A2}"/>
                </a:ext>
              </a:extLst>
            </p:cNvPr>
            <p:cNvSpPr/>
            <p:nvPr/>
          </p:nvSpPr>
          <p:spPr>
            <a:xfrm>
              <a:off x="4570073" y="6463172"/>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8 : 2</a:t>
              </a:r>
            </a:p>
          </p:txBody>
        </p:sp>
      </p:grpSp>
      <p:grpSp>
        <p:nvGrpSpPr>
          <p:cNvPr id="257" name="Group 256">
            <a:extLst>
              <a:ext uri="{FF2B5EF4-FFF2-40B4-BE49-F238E27FC236}">
                <a16:creationId xmlns:a16="http://schemas.microsoft.com/office/drawing/2014/main" id="{B4664A4C-26A7-4177-8D96-E2BE5E3573A1}"/>
              </a:ext>
            </a:extLst>
          </p:cNvPr>
          <p:cNvGrpSpPr/>
          <p:nvPr/>
        </p:nvGrpSpPr>
        <p:grpSpPr>
          <a:xfrm>
            <a:off x="10288618" y="8059816"/>
            <a:ext cx="1901395" cy="1233922"/>
            <a:chOff x="10288618" y="8059816"/>
            <a:chExt cx="1901395" cy="1233922"/>
          </a:xfrm>
        </p:grpSpPr>
        <p:grpSp>
          <p:nvGrpSpPr>
            <p:cNvPr id="201" name="Picture 11">
              <a:extLst>
                <a:ext uri="{FF2B5EF4-FFF2-40B4-BE49-F238E27FC236}">
                  <a16:creationId xmlns:a16="http://schemas.microsoft.com/office/drawing/2014/main" id="{C53A2B38-0A9F-4322-8221-A73F409140AB}"/>
                </a:ext>
              </a:extLst>
            </p:cNvPr>
            <p:cNvGrpSpPr/>
            <p:nvPr/>
          </p:nvGrpSpPr>
          <p:grpSpPr>
            <a:xfrm>
              <a:off x="10348482" y="8059816"/>
              <a:ext cx="1841531" cy="1233922"/>
              <a:chOff x="789084" y="8566854"/>
              <a:chExt cx="2325038" cy="1590224"/>
            </a:xfrm>
          </p:grpSpPr>
          <p:sp>
            <p:nvSpPr>
              <p:cNvPr id="202" name="Freeform: Shape 201">
                <a:extLst>
                  <a:ext uri="{FF2B5EF4-FFF2-40B4-BE49-F238E27FC236}">
                    <a16:creationId xmlns:a16="http://schemas.microsoft.com/office/drawing/2014/main" id="{4B3CB997-F2A5-4748-9CD1-F10FC52803E3}"/>
                  </a:ext>
                </a:extLst>
              </p:cNvPr>
              <p:cNvSpPr/>
              <p:nvPr/>
            </p:nvSpPr>
            <p:spPr>
              <a:xfrm>
                <a:off x="1241624" y="8767419"/>
                <a:ext cx="1872498" cy="1222595"/>
              </a:xfrm>
              <a:custGeom>
                <a:avLst/>
                <a:gdLst>
                  <a:gd name="connsiteX0" fmla="*/ 0 w 1872498"/>
                  <a:gd name="connsiteY0" fmla="*/ 487087 h 1222595"/>
                  <a:gd name="connsiteX1" fmla="*/ 297744 w 1872498"/>
                  <a:gd name="connsiteY1" fmla="*/ 343832 h 1222595"/>
                  <a:gd name="connsiteX2" fmla="*/ 1238750 w 1872498"/>
                  <a:gd name="connsiteY2" fmla="*/ 0 h 1222595"/>
                  <a:gd name="connsiteX3" fmla="*/ 1872498 w 1872498"/>
                  <a:gd name="connsiteY3" fmla="*/ 614447 h 1222595"/>
                  <a:gd name="connsiteX4" fmla="*/ 1827905 w 1872498"/>
                  <a:gd name="connsiteY4" fmla="*/ 684511 h 1222595"/>
                  <a:gd name="connsiteX5" fmla="*/ 1872498 w 1872498"/>
                  <a:gd name="connsiteY5" fmla="*/ 722683 h 1222595"/>
                  <a:gd name="connsiteX6" fmla="*/ 995139 w 1872498"/>
                  <a:gd name="connsiteY6" fmla="*/ 1222588 h 1222595"/>
                  <a:gd name="connsiteX7" fmla="*/ 211762 w 1872498"/>
                  <a:gd name="connsiteY7" fmla="*/ 902547 h 1222595"/>
                  <a:gd name="connsiteX8" fmla="*/ 20694 w 1872498"/>
                  <a:gd name="connsiteY8" fmla="*/ 835713 h 1222595"/>
                  <a:gd name="connsiteX9" fmla="*/ 0 w 1872498"/>
                  <a:gd name="connsiteY9" fmla="*/ 487087 h 12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498" h="1222595">
                    <a:moveTo>
                      <a:pt x="0" y="487087"/>
                    </a:moveTo>
                    <a:cubicBezTo>
                      <a:pt x="0" y="487087"/>
                      <a:pt x="125780" y="448889"/>
                      <a:pt x="297744" y="343832"/>
                    </a:cubicBezTo>
                    <a:cubicBezTo>
                      <a:pt x="472837" y="236878"/>
                      <a:pt x="835817" y="0"/>
                      <a:pt x="1238750" y="0"/>
                    </a:cubicBezTo>
                    <a:cubicBezTo>
                      <a:pt x="1549239" y="0"/>
                      <a:pt x="1872498" y="614447"/>
                      <a:pt x="1872498" y="614447"/>
                    </a:cubicBezTo>
                    <a:lnTo>
                      <a:pt x="1827905" y="684511"/>
                    </a:lnTo>
                    <a:lnTo>
                      <a:pt x="1872498" y="722683"/>
                    </a:lnTo>
                    <a:cubicBezTo>
                      <a:pt x="1872498" y="722683"/>
                      <a:pt x="1512108" y="1220973"/>
                      <a:pt x="995139" y="1222588"/>
                    </a:cubicBezTo>
                    <a:cubicBezTo>
                      <a:pt x="512712" y="1224101"/>
                      <a:pt x="334286" y="978199"/>
                      <a:pt x="211762" y="902547"/>
                    </a:cubicBezTo>
                    <a:cubicBezTo>
                      <a:pt x="122344" y="847352"/>
                      <a:pt x="20694" y="835713"/>
                      <a:pt x="20694" y="835713"/>
                    </a:cubicBezTo>
                    <a:lnTo>
                      <a:pt x="0" y="487087"/>
                    </a:lnTo>
                  </a:path>
                </a:pathLst>
              </a:custGeom>
              <a:solidFill>
                <a:srgbClr val="996633"/>
              </a:solidFill>
              <a:ln w="6558"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45FB8F3A-195A-4DC2-89EA-818C9AA06CE1}"/>
                  </a:ext>
                </a:extLst>
              </p:cNvPr>
              <p:cNvSpPr/>
              <p:nvPr/>
            </p:nvSpPr>
            <p:spPr>
              <a:xfrm>
                <a:off x="1598998" y="8566854"/>
                <a:ext cx="814524" cy="452851"/>
              </a:xfrm>
              <a:custGeom>
                <a:avLst/>
                <a:gdLst>
                  <a:gd name="connsiteX0" fmla="*/ 814524 w 814524"/>
                  <a:gd name="connsiteY0" fmla="*/ 207744 h 452851"/>
                  <a:gd name="connsiteX1" fmla="*/ 606711 w 814524"/>
                  <a:gd name="connsiteY1" fmla="*/ 14 h 452851"/>
                  <a:gd name="connsiteX2" fmla="*/ 68 w 814524"/>
                  <a:gd name="connsiteY2" fmla="*/ 372482 h 452851"/>
                  <a:gd name="connsiteX3" fmla="*/ 91999 w 814524"/>
                  <a:gd name="connsiteY3" fmla="*/ 452851 h 452851"/>
                  <a:gd name="connsiteX4" fmla="*/ 814524 w 814524"/>
                  <a:gd name="connsiteY4" fmla="*/ 207744 h 4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24" h="452851">
                    <a:moveTo>
                      <a:pt x="814524" y="207744"/>
                    </a:moveTo>
                    <a:cubicBezTo>
                      <a:pt x="814524" y="207744"/>
                      <a:pt x="703438" y="1885"/>
                      <a:pt x="606711" y="14"/>
                    </a:cubicBezTo>
                    <a:cubicBezTo>
                      <a:pt x="481418" y="-2447"/>
                      <a:pt x="3709" y="321184"/>
                      <a:pt x="68" y="372482"/>
                    </a:cubicBezTo>
                    <a:cubicBezTo>
                      <a:pt x="-2291" y="405911"/>
                      <a:pt x="57406" y="432188"/>
                      <a:pt x="91999" y="452851"/>
                    </a:cubicBezTo>
                    <a:cubicBezTo>
                      <a:pt x="439542" y="248326"/>
                      <a:pt x="814524" y="207744"/>
                      <a:pt x="814524" y="207744"/>
                    </a:cubicBezTo>
                  </a:path>
                </a:pathLst>
              </a:custGeom>
              <a:solidFill>
                <a:srgbClr val="663300"/>
              </a:solidFill>
              <a:ln w="6558"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8F5756CC-DDF1-43D4-B06A-2FCF90431360}"/>
                  </a:ext>
                </a:extLst>
              </p:cNvPr>
              <p:cNvSpPr/>
              <p:nvPr/>
            </p:nvSpPr>
            <p:spPr>
              <a:xfrm>
                <a:off x="2364756" y="9058697"/>
                <a:ext cx="312353" cy="725887"/>
              </a:xfrm>
              <a:custGeom>
                <a:avLst/>
                <a:gdLst>
                  <a:gd name="connsiteX0" fmla="*/ 312354 w 312353"/>
                  <a:gd name="connsiteY0" fmla="*/ 725888 h 725887"/>
                  <a:gd name="connsiteX1" fmla="*/ 121260 w 312353"/>
                  <a:gd name="connsiteY1" fmla="*/ 511006 h 725887"/>
                  <a:gd name="connsiteX2" fmla="*/ 87847 w 312353"/>
                  <a:gd name="connsiteY2" fmla="*/ 0 h 725887"/>
                  <a:gd name="connsiteX3" fmla="*/ 6609 w 312353"/>
                  <a:gd name="connsiteY3" fmla="*/ 525336 h 725887"/>
                  <a:gd name="connsiteX4" fmla="*/ 312354 w 312353"/>
                  <a:gd name="connsiteY4" fmla="*/ 725888 h 7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3" h="725887">
                    <a:moveTo>
                      <a:pt x="312354" y="725888"/>
                    </a:moveTo>
                    <a:cubicBezTo>
                      <a:pt x="312354" y="725888"/>
                      <a:pt x="177240" y="697970"/>
                      <a:pt x="121260" y="511006"/>
                    </a:cubicBezTo>
                    <a:cubicBezTo>
                      <a:pt x="83385" y="384465"/>
                      <a:pt x="87847" y="0"/>
                      <a:pt x="87847" y="0"/>
                    </a:cubicBezTo>
                    <a:cubicBezTo>
                      <a:pt x="87847" y="0"/>
                      <a:pt x="-28522" y="419972"/>
                      <a:pt x="6609" y="525336"/>
                    </a:cubicBezTo>
                    <a:cubicBezTo>
                      <a:pt x="73487" y="725888"/>
                      <a:pt x="312354" y="725888"/>
                      <a:pt x="312354" y="725888"/>
                    </a:cubicBezTo>
                  </a:path>
                </a:pathLst>
              </a:custGeom>
              <a:solidFill>
                <a:srgbClr val="663300"/>
              </a:solidFill>
              <a:ln w="6558"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9F775541-2DFE-4F9D-802C-A41CCCE82FF5}"/>
                  </a:ext>
                </a:extLst>
              </p:cNvPr>
              <p:cNvSpPr/>
              <p:nvPr/>
            </p:nvSpPr>
            <p:spPr>
              <a:xfrm>
                <a:off x="1491871" y="9701780"/>
                <a:ext cx="606084" cy="370732"/>
              </a:xfrm>
              <a:custGeom>
                <a:avLst/>
                <a:gdLst>
                  <a:gd name="connsiteX0" fmla="*/ 5801 w 606084"/>
                  <a:gd name="connsiteY0" fmla="*/ 0 h 370732"/>
                  <a:gd name="connsiteX1" fmla="*/ 5801 w 606084"/>
                  <a:gd name="connsiteY1" fmla="*/ 82805 h 370732"/>
                  <a:gd name="connsiteX2" fmla="*/ 463072 w 606084"/>
                  <a:gd name="connsiteY2" fmla="*/ 369340 h 370732"/>
                  <a:gd name="connsiteX3" fmla="*/ 606085 w 606084"/>
                  <a:gd name="connsiteY3" fmla="*/ 281280 h 370732"/>
                  <a:gd name="connsiteX4" fmla="*/ 248130 w 606084"/>
                  <a:gd name="connsiteY4" fmla="*/ 154432 h 370732"/>
                  <a:gd name="connsiteX5" fmla="*/ 5801 w 606084"/>
                  <a:gd name="connsiteY5" fmla="*/ 0 h 3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84" h="370732">
                    <a:moveTo>
                      <a:pt x="5801" y="0"/>
                    </a:moveTo>
                    <a:cubicBezTo>
                      <a:pt x="5801" y="0"/>
                      <a:pt x="-7251" y="63706"/>
                      <a:pt x="5801" y="82805"/>
                    </a:cubicBezTo>
                    <a:cubicBezTo>
                      <a:pt x="18828" y="101904"/>
                      <a:pt x="405759" y="393233"/>
                      <a:pt x="463072" y="369340"/>
                    </a:cubicBezTo>
                    <a:cubicBezTo>
                      <a:pt x="520385" y="345473"/>
                      <a:pt x="606085" y="281280"/>
                      <a:pt x="606085" y="281280"/>
                    </a:cubicBezTo>
                    <a:cubicBezTo>
                      <a:pt x="606085" y="281280"/>
                      <a:pt x="420068" y="240416"/>
                      <a:pt x="248130" y="154432"/>
                    </a:cubicBezTo>
                    <a:cubicBezTo>
                      <a:pt x="76166" y="68474"/>
                      <a:pt x="5801" y="0"/>
                      <a:pt x="5801" y="0"/>
                    </a:cubicBezTo>
                  </a:path>
                </a:pathLst>
              </a:custGeom>
              <a:solidFill>
                <a:srgbClr val="663300"/>
              </a:solidFill>
              <a:ln w="6558"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ED06E58C-92C0-4B04-9155-B39719A71D8C}"/>
                  </a:ext>
                </a:extLst>
              </p:cNvPr>
              <p:cNvSpPr/>
              <p:nvPr/>
            </p:nvSpPr>
            <p:spPr>
              <a:xfrm>
                <a:off x="2052849" y="8626362"/>
                <a:ext cx="286640" cy="141057"/>
              </a:xfrm>
              <a:custGeom>
                <a:avLst/>
                <a:gdLst>
                  <a:gd name="connsiteX0" fmla="*/ 286641 w 286640"/>
                  <a:gd name="connsiteY0" fmla="*/ 141057 h 141057"/>
                  <a:gd name="connsiteX1" fmla="*/ 152860 w 286640"/>
                  <a:gd name="connsiteY1" fmla="*/ 2571 h 141057"/>
                  <a:gd name="connsiteX2" fmla="*/ 0 w 286640"/>
                  <a:gd name="connsiteY2" fmla="*/ 24054 h 141057"/>
                  <a:gd name="connsiteX3" fmla="*/ 143320 w 286640"/>
                  <a:gd name="connsiteY3" fmla="*/ 36000 h 141057"/>
                  <a:gd name="connsiteX4" fmla="*/ 286641 w 286640"/>
                  <a:gd name="connsiteY4" fmla="*/ 141057 h 1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40" h="141057">
                    <a:moveTo>
                      <a:pt x="286641" y="141057"/>
                    </a:moveTo>
                    <a:cubicBezTo>
                      <a:pt x="286641" y="141057"/>
                      <a:pt x="224507" y="14492"/>
                      <a:pt x="152860" y="2571"/>
                    </a:cubicBezTo>
                    <a:cubicBezTo>
                      <a:pt x="81238" y="-9350"/>
                      <a:pt x="0" y="24054"/>
                      <a:pt x="0" y="24054"/>
                    </a:cubicBezTo>
                    <a:cubicBezTo>
                      <a:pt x="0" y="24054"/>
                      <a:pt x="91931" y="8467"/>
                      <a:pt x="143320" y="36000"/>
                    </a:cubicBezTo>
                    <a:cubicBezTo>
                      <a:pt x="207813" y="70507"/>
                      <a:pt x="286641" y="141057"/>
                      <a:pt x="286641" y="141057"/>
                    </a:cubicBezTo>
                  </a:path>
                </a:pathLst>
              </a:custGeom>
              <a:solidFill>
                <a:schemeClr val="accent6">
                  <a:lumMod val="50000"/>
                </a:schemeClr>
              </a:solidFill>
              <a:ln w="6558"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81DBDAC-4E65-4E52-9225-C649CDF5E723}"/>
                  </a:ext>
                </a:extLst>
              </p:cNvPr>
              <p:cNvSpPr/>
              <p:nvPr/>
            </p:nvSpPr>
            <p:spPr>
              <a:xfrm>
                <a:off x="1954661" y="8681268"/>
                <a:ext cx="252227" cy="111991"/>
              </a:xfrm>
              <a:custGeom>
                <a:avLst/>
                <a:gdLst>
                  <a:gd name="connsiteX0" fmla="*/ 252227 w 252227"/>
                  <a:gd name="connsiteY0" fmla="*/ 111992 h 111991"/>
                  <a:gd name="connsiteX1" fmla="*/ 134525 w 252227"/>
                  <a:gd name="connsiteY1" fmla="*/ 2039 h 111991"/>
                  <a:gd name="connsiteX2" fmla="*/ 0 w 252227"/>
                  <a:gd name="connsiteY2" fmla="*/ 19112 h 111991"/>
                  <a:gd name="connsiteX3" fmla="*/ 126114 w 252227"/>
                  <a:gd name="connsiteY3" fmla="*/ 28572 h 111991"/>
                  <a:gd name="connsiteX4" fmla="*/ 252227 w 252227"/>
                  <a:gd name="connsiteY4" fmla="*/ 111992 h 11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27" h="111991">
                    <a:moveTo>
                      <a:pt x="252227" y="111992"/>
                    </a:moveTo>
                    <a:cubicBezTo>
                      <a:pt x="252227" y="111992"/>
                      <a:pt x="197581" y="11524"/>
                      <a:pt x="134525" y="2039"/>
                    </a:cubicBezTo>
                    <a:cubicBezTo>
                      <a:pt x="71468" y="-7421"/>
                      <a:pt x="0" y="19112"/>
                      <a:pt x="0" y="19112"/>
                    </a:cubicBezTo>
                    <a:cubicBezTo>
                      <a:pt x="0" y="19112"/>
                      <a:pt x="80879" y="6756"/>
                      <a:pt x="126114" y="28572"/>
                    </a:cubicBezTo>
                    <a:cubicBezTo>
                      <a:pt x="182837" y="56003"/>
                      <a:pt x="252227" y="111992"/>
                      <a:pt x="252227" y="111992"/>
                    </a:cubicBezTo>
                  </a:path>
                </a:pathLst>
              </a:custGeom>
              <a:solidFill>
                <a:schemeClr val="accent6">
                  <a:lumMod val="50000"/>
                </a:schemeClr>
              </a:solidFill>
              <a:ln w="6558"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66D7BC0-CA89-4CFF-B12A-7EEB4216AAFD}"/>
                  </a:ext>
                </a:extLst>
              </p:cNvPr>
              <p:cNvSpPr/>
              <p:nvPr/>
            </p:nvSpPr>
            <p:spPr>
              <a:xfrm>
                <a:off x="1845703" y="8737273"/>
                <a:ext cx="252252" cy="73138"/>
              </a:xfrm>
              <a:custGeom>
                <a:avLst/>
                <a:gdLst>
                  <a:gd name="connsiteX0" fmla="*/ 252253 w 252252"/>
                  <a:gd name="connsiteY0" fmla="*/ 73138 h 73138"/>
                  <a:gd name="connsiteX1" fmla="*/ 134550 w 252252"/>
                  <a:gd name="connsiteY1" fmla="*/ 1331 h 73138"/>
                  <a:gd name="connsiteX2" fmla="*/ 0 w 252252"/>
                  <a:gd name="connsiteY2" fmla="*/ 12483 h 73138"/>
                  <a:gd name="connsiteX3" fmla="*/ 126139 w 252252"/>
                  <a:gd name="connsiteY3" fmla="*/ 18661 h 73138"/>
                  <a:gd name="connsiteX4" fmla="*/ 252253 w 252252"/>
                  <a:gd name="connsiteY4" fmla="*/ 73138 h 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52" h="73138">
                    <a:moveTo>
                      <a:pt x="252253" y="73138"/>
                    </a:moveTo>
                    <a:cubicBezTo>
                      <a:pt x="252253" y="73138"/>
                      <a:pt x="197607" y="7535"/>
                      <a:pt x="134550" y="1331"/>
                    </a:cubicBezTo>
                    <a:cubicBezTo>
                      <a:pt x="71493" y="-4847"/>
                      <a:pt x="0" y="12483"/>
                      <a:pt x="0" y="12483"/>
                    </a:cubicBezTo>
                    <a:cubicBezTo>
                      <a:pt x="0" y="12483"/>
                      <a:pt x="80905" y="4382"/>
                      <a:pt x="126139" y="18661"/>
                    </a:cubicBezTo>
                    <a:cubicBezTo>
                      <a:pt x="182888" y="36555"/>
                      <a:pt x="252253" y="73138"/>
                      <a:pt x="252253" y="73138"/>
                    </a:cubicBezTo>
                  </a:path>
                </a:pathLst>
              </a:custGeom>
              <a:solidFill>
                <a:schemeClr val="accent6">
                  <a:lumMod val="50000"/>
                </a:schemeClr>
              </a:solidFill>
              <a:ln w="6558"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32BADF8F-1EDC-4FB4-A0F8-A77125BF765F}"/>
                  </a:ext>
                </a:extLst>
              </p:cNvPr>
              <p:cNvSpPr/>
              <p:nvPr/>
            </p:nvSpPr>
            <p:spPr>
              <a:xfrm>
                <a:off x="1794904" y="8793266"/>
                <a:ext cx="211351" cy="53009"/>
              </a:xfrm>
              <a:custGeom>
                <a:avLst/>
                <a:gdLst>
                  <a:gd name="connsiteX0" fmla="*/ 211352 w 211351"/>
                  <a:gd name="connsiteY0" fmla="*/ 53010 h 53009"/>
                  <a:gd name="connsiteX1" fmla="*/ 112728 w 211351"/>
                  <a:gd name="connsiteY1" fmla="*/ 968 h 53009"/>
                  <a:gd name="connsiteX2" fmla="*/ 0 w 211351"/>
                  <a:gd name="connsiteY2" fmla="*/ 9044 h 53009"/>
                  <a:gd name="connsiteX3" fmla="*/ 95547 w 211351"/>
                  <a:gd name="connsiteY3" fmla="*/ 17145 h 53009"/>
                  <a:gd name="connsiteX4" fmla="*/ 211352 w 211351"/>
                  <a:gd name="connsiteY4" fmla="*/ 5301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1" h="53009">
                    <a:moveTo>
                      <a:pt x="211352" y="53010"/>
                    </a:moveTo>
                    <a:cubicBezTo>
                      <a:pt x="211352" y="53010"/>
                      <a:pt x="165553" y="5454"/>
                      <a:pt x="112728" y="968"/>
                    </a:cubicBezTo>
                    <a:cubicBezTo>
                      <a:pt x="59877" y="-3518"/>
                      <a:pt x="0" y="9044"/>
                      <a:pt x="0" y="9044"/>
                    </a:cubicBezTo>
                    <a:cubicBezTo>
                      <a:pt x="0" y="9044"/>
                      <a:pt x="57672" y="6788"/>
                      <a:pt x="95547" y="17145"/>
                    </a:cubicBezTo>
                    <a:cubicBezTo>
                      <a:pt x="143090" y="30116"/>
                      <a:pt x="211352" y="53010"/>
                      <a:pt x="211352" y="53010"/>
                    </a:cubicBezTo>
                  </a:path>
                </a:pathLst>
              </a:custGeom>
              <a:solidFill>
                <a:schemeClr val="accent6">
                  <a:lumMod val="50000"/>
                </a:schemeClr>
              </a:solidFill>
              <a:ln w="6558"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5EB689A2-1786-4521-9C3C-9885D6A7043F}"/>
                  </a:ext>
                </a:extLst>
              </p:cNvPr>
              <p:cNvSpPr/>
              <p:nvPr/>
            </p:nvSpPr>
            <p:spPr>
              <a:xfrm>
                <a:off x="1718435" y="8846298"/>
                <a:ext cx="182144" cy="53019"/>
              </a:xfrm>
              <a:custGeom>
                <a:avLst/>
                <a:gdLst>
                  <a:gd name="connsiteX0" fmla="*/ 182144 w 182144"/>
                  <a:gd name="connsiteY0" fmla="*/ 53020 h 53019"/>
                  <a:gd name="connsiteX1" fmla="*/ 97162 w 182144"/>
                  <a:gd name="connsiteY1" fmla="*/ 978 h 53019"/>
                  <a:gd name="connsiteX2" fmla="*/ 0 w 182144"/>
                  <a:gd name="connsiteY2" fmla="*/ 9028 h 53019"/>
                  <a:gd name="connsiteX3" fmla="*/ 91085 w 182144"/>
                  <a:gd name="connsiteY3" fmla="*/ 21410 h 53019"/>
                  <a:gd name="connsiteX4" fmla="*/ 182144 w 182144"/>
                  <a:gd name="connsiteY4" fmla="*/ 53020 h 5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44" h="53019">
                    <a:moveTo>
                      <a:pt x="182144" y="53020"/>
                    </a:moveTo>
                    <a:cubicBezTo>
                      <a:pt x="182144" y="53020"/>
                      <a:pt x="142679" y="5439"/>
                      <a:pt x="97162" y="978"/>
                    </a:cubicBezTo>
                    <a:cubicBezTo>
                      <a:pt x="51594" y="-3534"/>
                      <a:pt x="0" y="9028"/>
                      <a:pt x="0" y="9028"/>
                    </a:cubicBezTo>
                    <a:cubicBezTo>
                      <a:pt x="0" y="9028"/>
                      <a:pt x="58415" y="11053"/>
                      <a:pt x="91085" y="21410"/>
                    </a:cubicBezTo>
                    <a:cubicBezTo>
                      <a:pt x="132037" y="34382"/>
                      <a:pt x="182144" y="53020"/>
                      <a:pt x="182144" y="53020"/>
                    </a:cubicBezTo>
                  </a:path>
                </a:pathLst>
              </a:custGeom>
              <a:solidFill>
                <a:schemeClr val="accent6">
                  <a:lumMod val="50000"/>
                </a:schemeClr>
              </a:solidFill>
              <a:ln w="6558"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13AFA204-91C5-4C3C-8B97-41330C06FDE9}"/>
                  </a:ext>
                </a:extLst>
              </p:cNvPr>
              <p:cNvSpPr/>
              <p:nvPr/>
            </p:nvSpPr>
            <p:spPr>
              <a:xfrm>
                <a:off x="1653891" y="8899321"/>
                <a:ext cx="141012" cy="50781"/>
              </a:xfrm>
              <a:custGeom>
                <a:avLst/>
                <a:gdLst>
                  <a:gd name="connsiteX0" fmla="*/ 141012 w 141012"/>
                  <a:gd name="connsiteY0" fmla="*/ 50782 h 50781"/>
                  <a:gd name="connsiteX1" fmla="*/ 75212 w 141012"/>
                  <a:gd name="connsiteY1" fmla="*/ 612 h 50781"/>
                  <a:gd name="connsiteX2" fmla="*/ 0 w 141012"/>
                  <a:gd name="connsiteY2" fmla="*/ 5636 h 50781"/>
                  <a:gd name="connsiteX3" fmla="*/ 64544 w 141012"/>
                  <a:gd name="connsiteY3" fmla="*/ 16147 h 50781"/>
                  <a:gd name="connsiteX4" fmla="*/ 141012 w 141012"/>
                  <a:gd name="connsiteY4" fmla="*/ 50782 h 5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2" h="50781">
                    <a:moveTo>
                      <a:pt x="141012" y="50782"/>
                    </a:moveTo>
                    <a:cubicBezTo>
                      <a:pt x="141012" y="50782"/>
                      <a:pt x="110471" y="3406"/>
                      <a:pt x="75212" y="612"/>
                    </a:cubicBezTo>
                    <a:cubicBezTo>
                      <a:pt x="39978" y="-2208"/>
                      <a:pt x="0" y="5636"/>
                      <a:pt x="0" y="5636"/>
                    </a:cubicBezTo>
                    <a:cubicBezTo>
                      <a:pt x="0" y="5636"/>
                      <a:pt x="39234" y="9687"/>
                      <a:pt x="64544" y="16147"/>
                    </a:cubicBezTo>
                    <a:cubicBezTo>
                      <a:pt x="96265" y="24248"/>
                      <a:pt x="141012" y="50782"/>
                      <a:pt x="141012" y="50782"/>
                    </a:cubicBezTo>
                  </a:path>
                </a:pathLst>
              </a:custGeom>
              <a:solidFill>
                <a:schemeClr val="accent6">
                  <a:lumMod val="50000"/>
                </a:schemeClr>
              </a:solidFill>
              <a:ln w="6558"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C5B8ACE4-27E0-4C61-90A1-2C2E338AD3F0}"/>
                  </a:ext>
                </a:extLst>
              </p:cNvPr>
              <p:cNvSpPr/>
              <p:nvPr/>
            </p:nvSpPr>
            <p:spPr>
              <a:xfrm>
                <a:off x="2553637" y="9133555"/>
                <a:ext cx="210172" cy="210113"/>
              </a:xfrm>
              <a:custGeom>
                <a:avLst/>
                <a:gdLst>
                  <a:gd name="connsiteX0" fmla="*/ 210172 w 210172"/>
                  <a:gd name="connsiteY0" fmla="*/ 105057 h 210113"/>
                  <a:gd name="connsiteX1" fmla="*/ 105086 w 210172"/>
                  <a:gd name="connsiteY1" fmla="*/ 210114 h 210113"/>
                  <a:gd name="connsiteX2" fmla="*/ 0 w 210172"/>
                  <a:gd name="connsiteY2" fmla="*/ 105057 h 210113"/>
                  <a:gd name="connsiteX3" fmla="*/ 105086 w 210172"/>
                  <a:gd name="connsiteY3" fmla="*/ 0 h 210113"/>
                  <a:gd name="connsiteX4" fmla="*/ 210172 w 210172"/>
                  <a:gd name="connsiteY4" fmla="*/ 105057 h 21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72" h="210113">
                    <a:moveTo>
                      <a:pt x="210172" y="105057"/>
                    </a:moveTo>
                    <a:cubicBezTo>
                      <a:pt x="210172" y="163072"/>
                      <a:pt x="163117" y="210114"/>
                      <a:pt x="105086" y="210114"/>
                    </a:cubicBezTo>
                    <a:cubicBezTo>
                      <a:pt x="47030" y="210114"/>
                      <a:pt x="0" y="163072"/>
                      <a:pt x="0" y="105057"/>
                    </a:cubicBezTo>
                    <a:cubicBezTo>
                      <a:pt x="0" y="47017"/>
                      <a:pt x="47030" y="0"/>
                      <a:pt x="105086" y="0"/>
                    </a:cubicBezTo>
                    <a:cubicBezTo>
                      <a:pt x="163117" y="0"/>
                      <a:pt x="210172" y="47017"/>
                      <a:pt x="210172" y="105057"/>
                    </a:cubicBezTo>
                  </a:path>
                </a:pathLst>
              </a:custGeom>
              <a:solidFill>
                <a:srgbClr val="663300"/>
              </a:solidFill>
              <a:ln w="6558"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F641941-2B08-4975-AC4D-CEEB8859A795}"/>
                  </a:ext>
                </a:extLst>
              </p:cNvPr>
              <p:cNvSpPr/>
              <p:nvPr/>
            </p:nvSpPr>
            <p:spPr>
              <a:xfrm>
                <a:off x="2588666" y="9151064"/>
                <a:ext cx="175143" cy="175069"/>
              </a:xfrm>
              <a:custGeom>
                <a:avLst/>
                <a:gdLst>
                  <a:gd name="connsiteX0" fmla="*/ 175144 w 175143"/>
                  <a:gd name="connsiteY0" fmla="*/ 87547 h 175069"/>
                  <a:gd name="connsiteX1" fmla="*/ 87572 w 175143"/>
                  <a:gd name="connsiteY1" fmla="*/ 175069 h 175069"/>
                  <a:gd name="connsiteX2" fmla="*/ 0 w 175143"/>
                  <a:gd name="connsiteY2" fmla="*/ 87547 h 175069"/>
                  <a:gd name="connsiteX3" fmla="*/ 87572 w 175143"/>
                  <a:gd name="connsiteY3" fmla="*/ 0 h 175069"/>
                  <a:gd name="connsiteX4" fmla="*/ 175144 w 175143"/>
                  <a:gd name="connsiteY4" fmla="*/ 87547 h 17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75069">
                    <a:moveTo>
                      <a:pt x="175144" y="87547"/>
                    </a:moveTo>
                    <a:cubicBezTo>
                      <a:pt x="175144" y="135897"/>
                      <a:pt x="135909" y="175069"/>
                      <a:pt x="87572" y="175069"/>
                    </a:cubicBezTo>
                    <a:cubicBezTo>
                      <a:pt x="39209" y="175069"/>
                      <a:pt x="0" y="135897"/>
                      <a:pt x="0" y="87547"/>
                    </a:cubicBezTo>
                    <a:cubicBezTo>
                      <a:pt x="0" y="39198"/>
                      <a:pt x="39209" y="0"/>
                      <a:pt x="87572" y="0"/>
                    </a:cubicBezTo>
                    <a:cubicBezTo>
                      <a:pt x="135909" y="0"/>
                      <a:pt x="175144" y="39198"/>
                      <a:pt x="175144" y="87547"/>
                    </a:cubicBezTo>
                  </a:path>
                </a:pathLst>
              </a:custGeom>
              <a:solidFill>
                <a:srgbClr val="FFFFFF"/>
              </a:solidFill>
              <a:ln w="6558"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56CB3759-FA62-41BB-9A1A-F4CA8A74EF8E}"/>
                  </a:ext>
                </a:extLst>
              </p:cNvPr>
              <p:cNvSpPr/>
              <p:nvPr/>
            </p:nvSpPr>
            <p:spPr>
              <a:xfrm>
                <a:off x="2633234" y="9195620"/>
                <a:ext cx="86007" cy="85958"/>
              </a:xfrm>
              <a:custGeom>
                <a:avLst/>
                <a:gdLst>
                  <a:gd name="connsiteX0" fmla="*/ 86008 w 86007"/>
                  <a:gd name="connsiteY0" fmla="*/ 42992 h 85958"/>
                  <a:gd name="connsiteX1" fmla="*/ 43004 w 86007"/>
                  <a:gd name="connsiteY1" fmla="*/ 85958 h 85958"/>
                  <a:gd name="connsiteX2" fmla="*/ 0 w 86007"/>
                  <a:gd name="connsiteY2" fmla="*/ 42992 h 85958"/>
                  <a:gd name="connsiteX3" fmla="*/ 43004 w 86007"/>
                  <a:gd name="connsiteY3" fmla="*/ 0 h 85958"/>
                  <a:gd name="connsiteX4" fmla="*/ 86008 w 86007"/>
                  <a:gd name="connsiteY4" fmla="*/ 42992 h 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07" h="85958">
                    <a:moveTo>
                      <a:pt x="86008" y="42992"/>
                    </a:moveTo>
                    <a:cubicBezTo>
                      <a:pt x="86008" y="66731"/>
                      <a:pt x="66749" y="85958"/>
                      <a:pt x="43004" y="85958"/>
                    </a:cubicBezTo>
                    <a:cubicBezTo>
                      <a:pt x="19258" y="85958"/>
                      <a:pt x="0" y="66731"/>
                      <a:pt x="0" y="42992"/>
                    </a:cubicBezTo>
                    <a:cubicBezTo>
                      <a:pt x="0" y="19253"/>
                      <a:pt x="19258" y="0"/>
                      <a:pt x="43004" y="0"/>
                    </a:cubicBezTo>
                    <a:cubicBezTo>
                      <a:pt x="66749" y="0"/>
                      <a:pt x="86008" y="19253"/>
                      <a:pt x="86008" y="42992"/>
                    </a:cubicBezTo>
                  </a:path>
                </a:pathLst>
              </a:custGeom>
              <a:solidFill>
                <a:srgbClr val="45291D"/>
              </a:solidFill>
              <a:ln w="6558"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D80F79FF-F52B-4E11-864F-DA60508A17C7}"/>
                  </a:ext>
                </a:extLst>
              </p:cNvPr>
              <p:cNvSpPr/>
              <p:nvPr/>
            </p:nvSpPr>
            <p:spPr>
              <a:xfrm>
                <a:off x="2031489" y="9736986"/>
                <a:ext cx="489427" cy="420092"/>
              </a:xfrm>
              <a:custGeom>
                <a:avLst/>
                <a:gdLst>
                  <a:gd name="connsiteX0" fmla="*/ 489428 w 489427"/>
                  <a:gd name="connsiteY0" fmla="*/ 109689 h 420092"/>
                  <a:gd name="connsiteX1" fmla="*/ 0 w 489427"/>
                  <a:gd name="connsiteY1" fmla="*/ 420092 h 420092"/>
                  <a:gd name="connsiteX2" fmla="*/ 206044 w 489427"/>
                  <a:gd name="connsiteY2" fmla="*/ 47599 h 420092"/>
                  <a:gd name="connsiteX3" fmla="*/ 417780 w 489427"/>
                  <a:gd name="connsiteY3" fmla="*/ 23731 h 420092"/>
                  <a:gd name="connsiteX4" fmla="*/ 489428 w 489427"/>
                  <a:gd name="connsiteY4" fmla="*/ 109689 h 42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7" h="420092">
                    <a:moveTo>
                      <a:pt x="489428" y="109689"/>
                    </a:moveTo>
                    <a:cubicBezTo>
                      <a:pt x="489428" y="109689"/>
                      <a:pt x="434679" y="299884"/>
                      <a:pt x="0" y="420092"/>
                    </a:cubicBezTo>
                    <a:cubicBezTo>
                      <a:pt x="169579" y="226847"/>
                      <a:pt x="134371" y="138325"/>
                      <a:pt x="206044" y="47599"/>
                    </a:cubicBezTo>
                    <a:cubicBezTo>
                      <a:pt x="277691" y="-43128"/>
                      <a:pt x="417780" y="23731"/>
                      <a:pt x="417780" y="23731"/>
                    </a:cubicBezTo>
                    <a:lnTo>
                      <a:pt x="489428" y="109689"/>
                    </a:lnTo>
                  </a:path>
                </a:pathLst>
              </a:custGeom>
              <a:solidFill>
                <a:srgbClr val="663300"/>
              </a:solidFill>
              <a:ln w="6558"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A4AE8BD8-6330-496E-B829-1BAE83841294}"/>
                  </a:ext>
                </a:extLst>
              </p:cNvPr>
              <p:cNvSpPr/>
              <p:nvPr/>
            </p:nvSpPr>
            <p:spPr>
              <a:xfrm>
                <a:off x="789084" y="8819768"/>
                <a:ext cx="525682" cy="1170264"/>
              </a:xfrm>
              <a:custGeom>
                <a:avLst/>
                <a:gdLst>
                  <a:gd name="connsiteX0" fmla="*/ 487569 w 525682"/>
                  <a:gd name="connsiteY0" fmla="*/ 434789 h 1170264"/>
                  <a:gd name="connsiteX1" fmla="*/ 33760 w 525682"/>
                  <a:gd name="connsiteY1" fmla="*/ 0 h 1170264"/>
                  <a:gd name="connsiteX2" fmla="*/ 95868 w 525682"/>
                  <a:gd name="connsiteY2" fmla="*/ 702174 h 1170264"/>
                  <a:gd name="connsiteX3" fmla="*/ 33760 w 525682"/>
                  <a:gd name="connsiteY3" fmla="*/ 1170265 h 1170264"/>
                  <a:gd name="connsiteX4" fmla="*/ 515879 w 525682"/>
                  <a:gd name="connsiteY4" fmla="*/ 791260 h 1170264"/>
                  <a:gd name="connsiteX5" fmla="*/ 487569 w 525682"/>
                  <a:gd name="connsiteY5" fmla="*/ 434789 h 1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682" h="1170264">
                    <a:moveTo>
                      <a:pt x="487569" y="434789"/>
                    </a:moveTo>
                    <a:cubicBezTo>
                      <a:pt x="406383" y="162559"/>
                      <a:pt x="95868" y="286715"/>
                      <a:pt x="33760" y="0"/>
                    </a:cubicBezTo>
                    <a:cubicBezTo>
                      <a:pt x="-74506" y="515748"/>
                      <a:pt x="113844" y="554356"/>
                      <a:pt x="95868" y="702174"/>
                    </a:cubicBezTo>
                    <a:cubicBezTo>
                      <a:pt x="-17680" y="849967"/>
                      <a:pt x="161156" y="998323"/>
                      <a:pt x="33760" y="1170265"/>
                    </a:cubicBezTo>
                    <a:cubicBezTo>
                      <a:pt x="377688" y="1125684"/>
                      <a:pt x="515879" y="791260"/>
                      <a:pt x="515879" y="791260"/>
                    </a:cubicBezTo>
                    <a:cubicBezTo>
                      <a:pt x="515879" y="791260"/>
                      <a:pt x="551267" y="613063"/>
                      <a:pt x="487569" y="434789"/>
                    </a:cubicBezTo>
                  </a:path>
                </a:pathLst>
              </a:custGeom>
              <a:solidFill>
                <a:srgbClr val="663300"/>
              </a:solidFill>
              <a:ln w="6558" cap="flat">
                <a:noFill/>
                <a:prstDash val="solid"/>
                <a:miter/>
              </a:ln>
            </p:spPr>
            <p:txBody>
              <a:bodyPr rtlCol="0" anchor="ctr"/>
              <a:lstStyle/>
              <a:p>
                <a:endParaRPr lang="en-US"/>
              </a:p>
            </p:txBody>
          </p:sp>
        </p:grpSp>
        <p:sp>
          <p:nvSpPr>
            <p:cNvPr id="256" name="Rectangle: Rounded Corners 255">
              <a:extLst>
                <a:ext uri="{FF2B5EF4-FFF2-40B4-BE49-F238E27FC236}">
                  <a16:creationId xmlns:a16="http://schemas.microsoft.com/office/drawing/2014/main" id="{56199AEB-2A71-482D-9401-760444A8E9B8}"/>
                </a:ext>
              </a:extLst>
            </p:cNvPr>
            <p:cNvSpPr/>
            <p:nvPr/>
          </p:nvSpPr>
          <p:spPr>
            <a:xfrm>
              <a:off x="10288618" y="8505109"/>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20 : 5</a:t>
              </a:r>
            </a:p>
          </p:txBody>
        </p:sp>
      </p:grpSp>
      <p:grpSp>
        <p:nvGrpSpPr>
          <p:cNvPr id="259" name="Group 258">
            <a:extLst>
              <a:ext uri="{FF2B5EF4-FFF2-40B4-BE49-F238E27FC236}">
                <a16:creationId xmlns:a16="http://schemas.microsoft.com/office/drawing/2014/main" id="{A743AFA4-202F-4613-BAE0-C2CCE1A59D3D}"/>
              </a:ext>
            </a:extLst>
          </p:cNvPr>
          <p:cNvGrpSpPr/>
          <p:nvPr/>
        </p:nvGrpSpPr>
        <p:grpSpPr>
          <a:xfrm>
            <a:off x="8357345" y="5727159"/>
            <a:ext cx="1903021" cy="1263130"/>
            <a:chOff x="8357345" y="5727159"/>
            <a:chExt cx="1903021" cy="1263130"/>
          </a:xfrm>
        </p:grpSpPr>
        <p:pic>
          <p:nvPicPr>
            <p:cNvPr id="162" name="Picture 11">
              <a:extLst>
                <a:ext uri="{FF2B5EF4-FFF2-40B4-BE49-F238E27FC236}">
                  <a16:creationId xmlns:a16="http://schemas.microsoft.com/office/drawing/2014/main" id="{1417201C-2DBD-4FE4-8591-9E1A73F7C51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357345" y="5727159"/>
              <a:ext cx="1903021" cy="1263130"/>
            </a:xfrm>
            <a:prstGeom prst="rect">
              <a:avLst/>
            </a:prstGeom>
          </p:spPr>
        </p:pic>
        <p:sp>
          <p:nvSpPr>
            <p:cNvPr id="258" name="Rectangle: Rounded Corners 257">
              <a:extLst>
                <a:ext uri="{FF2B5EF4-FFF2-40B4-BE49-F238E27FC236}">
                  <a16:creationId xmlns:a16="http://schemas.microsoft.com/office/drawing/2014/main" id="{BFAAFF78-DFB7-4865-B702-C82484269153}"/>
                </a:ext>
              </a:extLst>
            </p:cNvPr>
            <p:cNvSpPr/>
            <p:nvPr/>
          </p:nvSpPr>
          <p:spPr>
            <a:xfrm>
              <a:off x="8406013" y="6217156"/>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35 : 5</a:t>
              </a:r>
            </a:p>
          </p:txBody>
        </p:sp>
      </p:grpSp>
      <p:grpSp>
        <p:nvGrpSpPr>
          <p:cNvPr id="263" name="Group 262">
            <a:extLst>
              <a:ext uri="{FF2B5EF4-FFF2-40B4-BE49-F238E27FC236}">
                <a16:creationId xmlns:a16="http://schemas.microsoft.com/office/drawing/2014/main" id="{BCACC481-2BCC-429F-8124-16F3E4EDB581}"/>
              </a:ext>
            </a:extLst>
          </p:cNvPr>
          <p:cNvGrpSpPr/>
          <p:nvPr/>
        </p:nvGrpSpPr>
        <p:grpSpPr>
          <a:xfrm flipH="1">
            <a:off x="14553332" y="8100578"/>
            <a:ext cx="1982068" cy="1233922"/>
            <a:chOff x="14553332" y="8100578"/>
            <a:chExt cx="1982068" cy="1233922"/>
          </a:xfrm>
        </p:grpSpPr>
        <p:grpSp>
          <p:nvGrpSpPr>
            <p:cNvPr id="234" name="Picture 11">
              <a:extLst>
                <a:ext uri="{FF2B5EF4-FFF2-40B4-BE49-F238E27FC236}">
                  <a16:creationId xmlns:a16="http://schemas.microsoft.com/office/drawing/2014/main" id="{9FFDE807-19C6-4095-8DDD-7D929F4990D4}"/>
                </a:ext>
              </a:extLst>
            </p:cNvPr>
            <p:cNvGrpSpPr/>
            <p:nvPr/>
          </p:nvGrpSpPr>
          <p:grpSpPr>
            <a:xfrm>
              <a:off x="14693869" y="8100578"/>
              <a:ext cx="1841531" cy="1233922"/>
              <a:chOff x="789084" y="8566854"/>
              <a:chExt cx="2325038" cy="1590224"/>
            </a:xfrm>
          </p:grpSpPr>
          <p:sp>
            <p:nvSpPr>
              <p:cNvPr id="235" name="Freeform: Shape 234">
                <a:extLst>
                  <a:ext uri="{FF2B5EF4-FFF2-40B4-BE49-F238E27FC236}">
                    <a16:creationId xmlns:a16="http://schemas.microsoft.com/office/drawing/2014/main" id="{06017F81-F68D-4A22-8BB7-B041E0FE31EB}"/>
                  </a:ext>
                </a:extLst>
              </p:cNvPr>
              <p:cNvSpPr/>
              <p:nvPr/>
            </p:nvSpPr>
            <p:spPr>
              <a:xfrm>
                <a:off x="1241624" y="8767419"/>
                <a:ext cx="1872498" cy="1222595"/>
              </a:xfrm>
              <a:custGeom>
                <a:avLst/>
                <a:gdLst>
                  <a:gd name="connsiteX0" fmla="*/ 0 w 1872498"/>
                  <a:gd name="connsiteY0" fmla="*/ 487087 h 1222595"/>
                  <a:gd name="connsiteX1" fmla="*/ 297744 w 1872498"/>
                  <a:gd name="connsiteY1" fmla="*/ 343832 h 1222595"/>
                  <a:gd name="connsiteX2" fmla="*/ 1238750 w 1872498"/>
                  <a:gd name="connsiteY2" fmla="*/ 0 h 1222595"/>
                  <a:gd name="connsiteX3" fmla="*/ 1872498 w 1872498"/>
                  <a:gd name="connsiteY3" fmla="*/ 614447 h 1222595"/>
                  <a:gd name="connsiteX4" fmla="*/ 1827905 w 1872498"/>
                  <a:gd name="connsiteY4" fmla="*/ 684511 h 1222595"/>
                  <a:gd name="connsiteX5" fmla="*/ 1872498 w 1872498"/>
                  <a:gd name="connsiteY5" fmla="*/ 722683 h 1222595"/>
                  <a:gd name="connsiteX6" fmla="*/ 995139 w 1872498"/>
                  <a:gd name="connsiteY6" fmla="*/ 1222588 h 1222595"/>
                  <a:gd name="connsiteX7" fmla="*/ 211762 w 1872498"/>
                  <a:gd name="connsiteY7" fmla="*/ 902547 h 1222595"/>
                  <a:gd name="connsiteX8" fmla="*/ 20694 w 1872498"/>
                  <a:gd name="connsiteY8" fmla="*/ 835713 h 1222595"/>
                  <a:gd name="connsiteX9" fmla="*/ 0 w 1872498"/>
                  <a:gd name="connsiteY9" fmla="*/ 487087 h 12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498" h="1222595">
                    <a:moveTo>
                      <a:pt x="0" y="487087"/>
                    </a:moveTo>
                    <a:cubicBezTo>
                      <a:pt x="0" y="487087"/>
                      <a:pt x="125780" y="448889"/>
                      <a:pt x="297744" y="343832"/>
                    </a:cubicBezTo>
                    <a:cubicBezTo>
                      <a:pt x="472837" y="236878"/>
                      <a:pt x="835817" y="0"/>
                      <a:pt x="1238750" y="0"/>
                    </a:cubicBezTo>
                    <a:cubicBezTo>
                      <a:pt x="1549239" y="0"/>
                      <a:pt x="1872498" y="614447"/>
                      <a:pt x="1872498" y="614447"/>
                    </a:cubicBezTo>
                    <a:lnTo>
                      <a:pt x="1827905" y="684511"/>
                    </a:lnTo>
                    <a:lnTo>
                      <a:pt x="1872498" y="722683"/>
                    </a:lnTo>
                    <a:cubicBezTo>
                      <a:pt x="1872498" y="722683"/>
                      <a:pt x="1512108" y="1220973"/>
                      <a:pt x="995139" y="1222588"/>
                    </a:cubicBezTo>
                    <a:cubicBezTo>
                      <a:pt x="512712" y="1224101"/>
                      <a:pt x="334286" y="978199"/>
                      <a:pt x="211762" y="902547"/>
                    </a:cubicBezTo>
                    <a:cubicBezTo>
                      <a:pt x="122344" y="847352"/>
                      <a:pt x="20694" y="835713"/>
                      <a:pt x="20694" y="835713"/>
                    </a:cubicBezTo>
                    <a:lnTo>
                      <a:pt x="0" y="487087"/>
                    </a:lnTo>
                  </a:path>
                </a:pathLst>
              </a:custGeom>
              <a:solidFill>
                <a:schemeClr val="accent4"/>
              </a:solidFill>
              <a:ln w="6558"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9F0CAE0A-990D-4C55-B24B-B13E0AD6C1CB}"/>
                  </a:ext>
                </a:extLst>
              </p:cNvPr>
              <p:cNvSpPr/>
              <p:nvPr/>
            </p:nvSpPr>
            <p:spPr>
              <a:xfrm>
                <a:off x="1598998" y="8566854"/>
                <a:ext cx="814524" cy="452851"/>
              </a:xfrm>
              <a:custGeom>
                <a:avLst/>
                <a:gdLst>
                  <a:gd name="connsiteX0" fmla="*/ 814524 w 814524"/>
                  <a:gd name="connsiteY0" fmla="*/ 207744 h 452851"/>
                  <a:gd name="connsiteX1" fmla="*/ 606711 w 814524"/>
                  <a:gd name="connsiteY1" fmla="*/ 14 h 452851"/>
                  <a:gd name="connsiteX2" fmla="*/ 68 w 814524"/>
                  <a:gd name="connsiteY2" fmla="*/ 372482 h 452851"/>
                  <a:gd name="connsiteX3" fmla="*/ 91999 w 814524"/>
                  <a:gd name="connsiteY3" fmla="*/ 452851 h 452851"/>
                  <a:gd name="connsiteX4" fmla="*/ 814524 w 814524"/>
                  <a:gd name="connsiteY4" fmla="*/ 207744 h 4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24" h="452851">
                    <a:moveTo>
                      <a:pt x="814524" y="207744"/>
                    </a:moveTo>
                    <a:cubicBezTo>
                      <a:pt x="814524" y="207744"/>
                      <a:pt x="703438" y="1885"/>
                      <a:pt x="606711" y="14"/>
                    </a:cubicBezTo>
                    <a:cubicBezTo>
                      <a:pt x="481418" y="-2447"/>
                      <a:pt x="3709" y="321184"/>
                      <a:pt x="68" y="372482"/>
                    </a:cubicBezTo>
                    <a:cubicBezTo>
                      <a:pt x="-2291" y="405911"/>
                      <a:pt x="57406" y="432188"/>
                      <a:pt x="91999" y="452851"/>
                    </a:cubicBezTo>
                    <a:cubicBezTo>
                      <a:pt x="439542" y="248326"/>
                      <a:pt x="814524" y="207744"/>
                      <a:pt x="814524" y="207744"/>
                    </a:cubicBezTo>
                  </a:path>
                </a:pathLst>
              </a:custGeom>
              <a:solidFill>
                <a:schemeClr val="accent4">
                  <a:lumMod val="50000"/>
                </a:schemeClr>
              </a:solidFill>
              <a:ln w="6558"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BB68B458-FBC2-4832-AE40-DB1989DF334B}"/>
                  </a:ext>
                </a:extLst>
              </p:cNvPr>
              <p:cNvSpPr/>
              <p:nvPr/>
            </p:nvSpPr>
            <p:spPr>
              <a:xfrm>
                <a:off x="2364756" y="9058697"/>
                <a:ext cx="312353" cy="725887"/>
              </a:xfrm>
              <a:custGeom>
                <a:avLst/>
                <a:gdLst>
                  <a:gd name="connsiteX0" fmla="*/ 312354 w 312353"/>
                  <a:gd name="connsiteY0" fmla="*/ 725888 h 725887"/>
                  <a:gd name="connsiteX1" fmla="*/ 121260 w 312353"/>
                  <a:gd name="connsiteY1" fmla="*/ 511006 h 725887"/>
                  <a:gd name="connsiteX2" fmla="*/ 87847 w 312353"/>
                  <a:gd name="connsiteY2" fmla="*/ 0 h 725887"/>
                  <a:gd name="connsiteX3" fmla="*/ 6609 w 312353"/>
                  <a:gd name="connsiteY3" fmla="*/ 525336 h 725887"/>
                  <a:gd name="connsiteX4" fmla="*/ 312354 w 312353"/>
                  <a:gd name="connsiteY4" fmla="*/ 725888 h 7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3" h="725887">
                    <a:moveTo>
                      <a:pt x="312354" y="725888"/>
                    </a:moveTo>
                    <a:cubicBezTo>
                      <a:pt x="312354" y="725888"/>
                      <a:pt x="177240" y="697970"/>
                      <a:pt x="121260" y="511006"/>
                    </a:cubicBezTo>
                    <a:cubicBezTo>
                      <a:pt x="83385" y="384465"/>
                      <a:pt x="87847" y="0"/>
                      <a:pt x="87847" y="0"/>
                    </a:cubicBezTo>
                    <a:cubicBezTo>
                      <a:pt x="87847" y="0"/>
                      <a:pt x="-28522" y="419972"/>
                      <a:pt x="6609" y="525336"/>
                    </a:cubicBezTo>
                    <a:cubicBezTo>
                      <a:pt x="73487" y="725888"/>
                      <a:pt x="312354" y="725888"/>
                      <a:pt x="312354" y="725888"/>
                    </a:cubicBezTo>
                  </a:path>
                </a:pathLst>
              </a:custGeom>
              <a:solidFill>
                <a:schemeClr val="accent4">
                  <a:lumMod val="50000"/>
                </a:schemeClr>
              </a:solidFill>
              <a:ln w="6558"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2F463299-D486-497D-9319-29F6A4B4D9B0}"/>
                  </a:ext>
                </a:extLst>
              </p:cNvPr>
              <p:cNvSpPr/>
              <p:nvPr/>
            </p:nvSpPr>
            <p:spPr>
              <a:xfrm>
                <a:off x="1491871" y="9701780"/>
                <a:ext cx="606084" cy="370732"/>
              </a:xfrm>
              <a:custGeom>
                <a:avLst/>
                <a:gdLst>
                  <a:gd name="connsiteX0" fmla="*/ 5801 w 606084"/>
                  <a:gd name="connsiteY0" fmla="*/ 0 h 370732"/>
                  <a:gd name="connsiteX1" fmla="*/ 5801 w 606084"/>
                  <a:gd name="connsiteY1" fmla="*/ 82805 h 370732"/>
                  <a:gd name="connsiteX2" fmla="*/ 463072 w 606084"/>
                  <a:gd name="connsiteY2" fmla="*/ 369340 h 370732"/>
                  <a:gd name="connsiteX3" fmla="*/ 606085 w 606084"/>
                  <a:gd name="connsiteY3" fmla="*/ 281280 h 370732"/>
                  <a:gd name="connsiteX4" fmla="*/ 248130 w 606084"/>
                  <a:gd name="connsiteY4" fmla="*/ 154432 h 370732"/>
                  <a:gd name="connsiteX5" fmla="*/ 5801 w 606084"/>
                  <a:gd name="connsiteY5" fmla="*/ 0 h 3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84" h="370732">
                    <a:moveTo>
                      <a:pt x="5801" y="0"/>
                    </a:moveTo>
                    <a:cubicBezTo>
                      <a:pt x="5801" y="0"/>
                      <a:pt x="-7251" y="63706"/>
                      <a:pt x="5801" y="82805"/>
                    </a:cubicBezTo>
                    <a:cubicBezTo>
                      <a:pt x="18828" y="101904"/>
                      <a:pt x="405759" y="393233"/>
                      <a:pt x="463072" y="369340"/>
                    </a:cubicBezTo>
                    <a:cubicBezTo>
                      <a:pt x="520385" y="345473"/>
                      <a:pt x="606085" y="281280"/>
                      <a:pt x="606085" y="281280"/>
                    </a:cubicBezTo>
                    <a:cubicBezTo>
                      <a:pt x="606085" y="281280"/>
                      <a:pt x="420068" y="240416"/>
                      <a:pt x="248130" y="154432"/>
                    </a:cubicBezTo>
                    <a:cubicBezTo>
                      <a:pt x="76166" y="68474"/>
                      <a:pt x="5801" y="0"/>
                      <a:pt x="5801" y="0"/>
                    </a:cubicBezTo>
                  </a:path>
                </a:pathLst>
              </a:custGeom>
              <a:solidFill>
                <a:schemeClr val="accent4">
                  <a:lumMod val="50000"/>
                </a:schemeClr>
              </a:solidFill>
              <a:ln w="6558"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371052D-C298-4838-9DFD-946EB6F59C66}"/>
                  </a:ext>
                </a:extLst>
              </p:cNvPr>
              <p:cNvSpPr/>
              <p:nvPr/>
            </p:nvSpPr>
            <p:spPr>
              <a:xfrm>
                <a:off x="2052849" y="8626362"/>
                <a:ext cx="286640" cy="141057"/>
              </a:xfrm>
              <a:custGeom>
                <a:avLst/>
                <a:gdLst>
                  <a:gd name="connsiteX0" fmla="*/ 286641 w 286640"/>
                  <a:gd name="connsiteY0" fmla="*/ 141057 h 141057"/>
                  <a:gd name="connsiteX1" fmla="*/ 152860 w 286640"/>
                  <a:gd name="connsiteY1" fmla="*/ 2571 h 141057"/>
                  <a:gd name="connsiteX2" fmla="*/ 0 w 286640"/>
                  <a:gd name="connsiteY2" fmla="*/ 24054 h 141057"/>
                  <a:gd name="connsiteX3" fmla="*/ 143320 w 286640"/>
                  <a:gd name="connsiteY3" fmla="*/ 36000 h 141057"/>
                  <a:gd name="connsiteX4" fmla="*/ 286641 w 286640"/>
                  <a:gd name="connsiteY4" fmla="*/ 141057 h 1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40" h="141057">
                    <a:moveTo>
                      <a:pt x="286641" y="141057"/>
                    </a:moveTo>
                    <a:cubicBezTo>
                      <a:pt x="286641" y="141057"/>
                      <a:pt x="224507" y="14492"/>
                      <a:pt x="152860" y="2571"/>
                    </a:cubicBezTo>
                    <a:cubicBezTo>
                      <a:pt x="81238" y="-9350"/>
                      <a:pt x="0" y="24054"/>
                      <a:pt x="0" y="24054"/>
                    </a:cubicBezTo>
                    <a:cubicBezTo>
                      <a:pt x="0" y="24054"/>
                      <a:pt x="91931" y="8467"/>
                      <a:pt x="143320" y="36000"/>
                    </a:cubicBezTo>
                    <a:cubicBezTo>
                      <a:pt x="207813" y="70507"/>
                      <a:pt x="286641" y="141057"/>
                      <a:pt x="286641" y="141057"/>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29179F57-0578-4718-85B0-81984A30211A}"/>
                  </a:ext>
                </a:extLst>
              </p:cNvPr>
              <p:cNvSpPr/>
              <p:nvPr/>
            </p:nvSpPr>
            <p:spPr>
              <a:xfrm>
                <a:off x="1954661" y="8681268"/>
                <a:ext cx="252227" cy="111991"/>
              </a:xfrm>
              <a:custGeom>
                <a:avLst/>
                <a:gdLst>
                  <a:gd name="connsiteX0" fmla="*/ 252227 w 252227"/>
                  <a:gd name="connsiteY0" fmla="*/ 111992 h 111991"/>
                  <a:gd name="connsiteX1" fmla="*/ 134525 w 252227"/>
                  <a:gd name="connsiteY1" fmla="*/ 2039 h 111991"/>
                  <a:gd name="connsiteX2" fmla="*/ 0 w 252227"/>
                  <a:gd name="connsiteY2" fmla="*/ 19112 h 111991"/>
                  <a:gd name="connsiteX3" fmla="*/ 126114 w 252227"/>
                  <a:gd name="connsiteY3" fmla="*/ 28572 h 111991"/>
                  <a:gd name="connsiteX4" fmla="*/ 252227 w 252227"/>
                  <a:gd name="connsiteY4" fmla="*/ 111992 h 11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27" h="111991">
                    <a:moveTo>
                      <a:pt x="252227" y="111992"/>
                    </a:moveTo>
                    <a:cubicBezTo>
                      <a:pt x="252227" y="111992"/>
                      <a:pt x="197581" y="11524"/>
                      <a:pt x="134525" y="2039"/>
                    </a:cubicBezTo>
                    <a:cubicBezTo>
                      <a:pt x="71468" y="-7421"/>
                      <a:pt x="0" y="19112"/>
                      <a:pt x="0" y="19112"/>
                    </a:cubicBezTo>
                    <a:cubicBezTo>
                      <a:pt x="0" y="19112"/>
                      <a:pt x="80879" y="6756"/>
                      <a:pt x="126114" y="28572"/>
                    </a:cubicBezTo>
                    <a:cubicBezTo>
                      <a:pt x="182837" y="56003"/>
                      <a:pt x="252227" y="111992"/>
                      <a:pt x="252227" y="111992"/>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D49EF8CF-D802-41A8-A0DD-DA84B7A725B2}"/>
                  </a:ext>
                </a:extLst>
              </p:cNvPr>
              <p:cNvSpPr/>
              <p:nvPr/>
            </p:nvSpPr>
            <p:spPr>
              <a:xfrm>
                <a:off x="1845703" y="8737273"/>
                <a:ext cx="252252" cy="73138"/>
              </a:xfrm>
              <a:custGeom>
                <a:avLst/>
                <a:gdLst>
                  <a:gd name="connsiteX0" fmla="*/ 252253 w 252252"/>
                  <a:gd name="connsiteY0" fmla="*/ 73138 h 73138"/>
                  <a:gd name="connsiteX1" fmla="*/ 134550 w 252252"/>
                  <a:gd name="connsiteY1" fmla="*/ 1331 h 73138"/>
                  <a:gd name="connsiteX2" fmla="*/ 0 w 252252"/>
                  <a:gd name="connsiteY2" fmla="*/ 12483 h 73138"/>
                  <a:gd name="connsiteX3" fmla="*/ 126139 w 252252"/>
                  <a:gd name="connsiteY3" fmla="*/ 18661 h 73138"/>
                  <a:gd name="connsiteX4" fmla="*/ 252253 w 252252"/>
                  <a:gd name="connsiteY4" fmla="*/ 73138 h 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52" h="73138">
                    <a:moveTo>
                      <a:pt x="252253" y="73138"/>
                    </a:moveTo>
                    <a:cubicBezTo>
                      <a:pt x="252253" y="73138"/>
                      <a:pt x="197607" y="7535"/>
                      <a:pt x="134550" y="1331"/>
                    </a:cubicBezTo>
                    <a:cubicBezTo>
                      <a:pt x="71493" y="-4847"/>
                      <a:pt x="0" y="12483"/>
                      <a:pt x="0" y="12483"/>
                    </a:cubicBezTo>
                    <a:cubicBezTo>
                      <a:pt x="0" y="12483"/>
                      <a:pt x="80905" y="4382"/>
                      <a:pt x="126139" y="18661"/>
                    </a:cubicBezTo>
                    <a:cubicBezTo>
                      <a:pt x="182888" y="36555"/>
                      <a:pt x="252253" y="73138"/>
                      <a:pt x="252253" y="73138"/>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DE31B64-BF74-4171-916C-FE47B282F687}"/>
                  </a:ext>
                </a:extLst>
              </p:cNvPr>
              <p:cNvSpPr/>
              <p:nvPr/>
            </p:nvSpPr>
            <p:spPr>
              <a:xfrm>
                <a:off x="1794904" y="8793266"/>
                <a:ext cx="211351" cy="53009"/>
              </a:xfrm>
              <a:custGeom>
                <a:avLst/>
                <a:gdLst>
                  <a:gd name="connsiteX0" fmla="*/ 211352 w 211351"/>
                  <a:gd name="connsiteY0" fmla="*/ 53010 h 53009"/>
                  <a:gd name="connsiteX1" fmla="*/ 112728 w 211351"/>
                  <a:gd name="connsiteY1" fmla="*/ 968 h 53009"/>
                  <a:gd name="connsiteX2" fmla="*/ 0 w 211351"/>
                  <a:gd name="connsiteY2" fmla="*/ 9044 h 53009"/>
                  <a:gd name="connsiteX3" fmla="*/ 95547 w 211351"/>
                  <a:gd name="connsiteY3" fmla="*/ 17145 h 53009"/>
                  <a:gd name="connsiteX4" fmla="*/ 211352 w 211351"/>
                  <a:gd name="connsiteY4" fmla="*/ 5301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1" h="53009">
                    <a:moveTo>
                      <a:pt x="211352" y="53010"/>
                    </a:moveTo>
                    <a:cubicBezTo>
                      <a:pt x="211352" y="53010"/>
                      <a:pt x="165553" y="5454"/>
                      <a:pt x="112728" y="968"/>
                    </a:cubicBezTo>
                    <a:cubicBezTo>
                      <a:pt x="59877" y="-3518"/>
                      <a:pt x="0" y="9044"/>
                      <a:pt x="0" y="9044"/>
                    </a:cubicBezTo>
                    <a:cubicBezTo>
                      <a:pt x="0" y="9044"/>
                      <a:pt x="57672" y="6788"/>
                      <a:pt x="95547" y="17145"/>
                    </a:cubicBezTo>
                    <a:cubicBezTo>
                      <a:pt x="143090" y="30116"/>
                      <a:pt x="211352" y="53010"/>
                      <a:pt x="211352" y="53010"/>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74A7E2C2-EDF5-419C-B20F-EEFB63B2D8EB}"/>
                  </a:ext>
                </a:extLst>
              </p:cNvPr>
              <p:cNvSpPr/>
              <p:nvPr/>
            </p:nvSpPr>
            <p:spPr>
              <a:xfrm>
                <a:off x="1718435" y="8846298"/>
                <a:ext cx="182144" cy="53019"/>
              </a:xfrm>
              <a:custGeom>
                <a:avLst/>
                <a:gdLst>
                  <a:gd name="connsiteX0" fmla="*/ 182144 w 182144"/>
                  <a:gd name="connsiteY0" fmla="*/ 53020 h 53019"/>
                  <a:gd name="connsiteX1" fmla="*/ 97162 w 182144"/>
                  <a:gd name="connsiteY1" fmla="*/ 978 h 53019"/>
                  <a:gd name="connsiteX2" fmla="*/ 0 w 182144"/>
                  <a:gd name="connsiteY2" fmla="*/ 9028 h 53019"/>
                  <a:gd name="connsiteX3" fmla="*/ 91085 w 182144"/>
                  <a:gd name="connsiteY3" fmla="*/ 21410 h 53019"/>
                  <a:gd name="connsiteX4" fmla="*/ 182144 w 182144"/>
                  <a:gd name="connsiteY4" fmla="*/ 53020 h 5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44" h="53019">
                    <a:moveTo>
                      <a:pt x="182144" y="53020"/>
                    </a:moveTo>
                    <a:cubicBezTo>
                      <a:pt x="182144" y="53020"/>
                      <a:pt x="142679" y="5439"/>
                      <a:pt x="97162" y="978"/>
                    </a:cubicBezTo>
                    <a:cubicBezTo>
                      <a:pt x="51594" y="-3534"/>
                      <a:pt x="0" y="9028"/>
                      <a:pt x="0" y="9028"/>
                    </a:cubicBezTo>
                    <a:cubicBezTo>
                      <a:pt x="0" y="9028"/>
                      <a:pt x="58415" y="11053"/>
                      <a:pt x="91085" y="21410"/>
                    </a:cubicBezTo>
                    <a:cubicBezTo>
                      <a:pt x="132037" y="34382"/>
                      <a:pt x="182144" y="53020"/>
                      <a:pt x="182144" y="53020"/>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43A12B8-5C7C-49C0-8A87-EFA5CCE3D5E0}"/>
                  </a:ext>
                </a:extLst>
              </p:cNvPr>
              <p:cNvSpPr/>
              <p:nvPr/>
            </p:nvSpPr>
            <p:spPr>
              <a:xfrm>
                <a:off x="1653891" y="8899321"/>
                <a:ext cx="141012" cy="50781"/>
              </a:xfrm>
              <a:custGeom>
                <a:avLst/>
                <a:gdLst>
                  <a:gd name="connsiteX0" fmla="*/ 141012 w 141012"/>
                  <a:gd name="connsiteY0" fmla="*/ 50782 h 50781"/>
                  <a:gd name="connsiteX1" fmla="*/ 75212 w 141012"/>
                  <a:gd name="connsiteY1" fmla="*/ 612 h 50781"/>
                  <a:gd name="connsiteX2" fmla="*/ 0 w 141012"/>
                  <a:gd name="connsiteY2" fmla="*/ 5636 h 50781"/>
                  <a:gd name="connsiteX3" fmla="*/ 64544 w 141012"/>
                  <a:gd name="connsiteY3" fmla="*/ 16147 h 50781"/>
                  <a:gd name="connsiteX4" fmla="*/ 141012 w 141012"/>
                  <a:gd name="connsiteY4" fmla="*/ 50782 h 5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2" h="50781">
                    <a:moveTo>
                      <a:pt x="141012" y="50782"/>
                    </a:moveTo>
                    <a:cubicBezTo>
                      <a:pt x="141012" y="50782"/>
                      <a:pt x="110471" y="3406"/>
                      <a:pt x="75212" y="612"/>
                    </a:cubicBezTo>
                    <a:cubicBezTo>
                      <a:pt x="39978" y="-2208"/>
                      <a:pt x="0" y="5636"/>
                      <a:pt x="0" y="5636"/>
                    </a:cubicBezTo>
                    <a:cubicBezTo>
                      <a:pt x="0" y="5636"/>
                      <a:pt x="39234" y="9687"/>
                      <a:pt x="64544" y="16147"/>
                    </a:cubicBezTo>
                    <a:cubicBezTo>
                      <a:pt x="96265" y="24248"/>
                      <a:pt x="141012" y="50782"/>
                      <a:pt x="141012" y="50782"/>
                    </a:cubicBezTo>
                  </a:path>
                </a:pathLst>
              </a:custGeom>
              <a:solidFill>
                <a:schemeClr val="accent4">
                  <a:lumMod val="60000"/>
                  <a:lumOff val="40000"/>
                </a:schemeClr>
              </a:solidFill>
              <a:ln w="6558"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4DE226D-B7DA-4B2D-A59D-ACAD4B51BD5B}"/>
                  </a:ext>
                </a:extLst>
              </p:cNvPr>
              <p:cNvSpPr/>
              <p:nvPr/>
            </p:nvSpPr>
            <p:spPr>
              <a:xfrm>
                <a:off x="2553637" y="9133555"/>
                <a:ext cx="210172" cy="210113"/>
              </a:xfrm>
              <a:custGeom>
                <a:avLst/>
                <a:gdLst>
                  <a:gd name="connsiteX0" fmla="*/ 210172 w 210172"/>
                  <a:gd name="connsiteY0" fmla="*/ 105057 h 210113"/>
                  <a:gd name="connsiteX1" fmla="*/ 105086 w 210172"/>
                  <a:gd name="connsiteY1" fmla="*/ 210114 h 210113"/>
                  <a:gd name="connsiteX2" fmla="*/ 0 w 210172"/>
                  <a:gd name="connsiteY2" fmla="*/ 105057 h 210113"/>
                  <a:gd name="connsiteX3" fmla="*/ 105086 w 210172"/>
                  <a:gd name="connsiteY3" fmla="*/ 0 h 210113"/>
                  <a:gd name="connsiteX4" fmla="*/ 210172 w 210172"/>
                  <a:gd name="connsiteY4" fmla="*/ 105057 h 21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72" h="210113">
                    <a:moveTo>
                      <a:pt x="210172" y="105057"/>
                    </a:moveTo>
                    <a:cubicBezTo>
                      <a:pt x="210172" y="163072"/>
                      <a:pt x="163117" y="210114"/>
                      <a:pt x="105086" y="210114"/>
                    </a:cubicBezTo>
                    <a:cubicBezTo>
                      <a:pt x="47030" y="210114"/>
                      <a:pt x="0" y="163072"/>
                      <a:pt x="0" y="105057"/>
                    </a:cubicBezTo>
                    <a:cubicBezTo>
                      <a:pt x="0" y="47017"/>
                      <a:pt x="47030" y="0"/>
                      <a:pt x="105086" y="0"/>
                    </a:cubicBezTo>
                    <a:cubicBezTo>
                      <a:pt x="163117" y="0"/>
                      <a:pt x="210172" y="47017"/>
                      <a:pt x="210172" y="105057"/>
                    </a:cubicBezTo>
                  </a:path>
                </a:pathLst>
              </a:custGeom>
              <a:solidFill>
                <a:schemeClr val="accent4">
                  <a:lumMod val="75000"/>
                </a:schemeClr>
              </a:solidFill>
              <a:ln w="6558"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6613938B-8E8D-47D2-B4CF-062DC0450448}"/>
                  </a:ext>
                </a:extLst>
              </p:cNvPr>
              <p:cNvSpPr/>
              <p:nvPr/>
            </p:nvSpPr>
            <p:spPr>
              <a:xfrm>
                <a:off x="2588666" y="9151064"/>
                <a:ext cx="175143" cy="175069"/>
              </a:xfrm>
              <a:custGeom>
                <a:avLst/>
                <a:gdLst>
                  <a:gd name="connsiteX0" fmla="*/ 175144 w 175143"/>
                  <a:gd name="connsiteY0" fmla="*/ 87547 h 175069"/>
                  <a:gd name="connsiteX1" fmla="*/ 87572 w 175143"/>
                  <a:gd name="connsiteY1" fmla="*/ 175069 h 175069"/>
                  <a:gd name="connsiteX2" fmla="*/ 0 w 175143"/>
                  <a:gd name="connsiteY2" fmla="*/ 87547 h 175069"/>
                  <a:gd name="connsiteX3" fmla="*/ 87572 w 175143"/>
                  <a:gd name="connsiteY3" fmla="*/ 0 h 175069"/>
                  <a:gd name="connsiteX4" fmla="*/ 175144 w 175143"/>
                  <a:gd name="connsiteY4" fmla="*/ 87547 h 17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75069">
                    <a:moveTo>
                      <a:pt x="175144" y="87547"/>
                    </a:moveTo>
                    <a:cubicBezTo>
                      <a:pt x="175144" y="135897"/>
                      <a:pt x="135909" y="175069"/>
                      <a:pt x="87572" y="175069"/>
                    </a:cubicBezTo>
                    <a:cubicBezTo>
                      <a:pt x="39209" y="175069"/>
                      <a:pt x="0" y="135897"/>
                      <a:pt x="0" y="87547"/>
                    </a:cubicBezTo>
                    <a:cubicBezTo>
                      <a:pt x="0" y="39198"/>
                      <a:pt x="39209" y="0"/>
                      <a:pt x="87572" y="0"/>
                    </a:cubicBezTo>
                    <a:cubicBezTo>
                      <a:pt x="135909" y="0"/>
                      <a:pt x="175144" y="39198"/>
                      <a:pt x="175144" y="87547"/>
                    </a:cubicBezTo>
                  </a:path>
                </a:pathLst>
              </a:custGeom>
              <a:solidFill>
                <a:srgbClr val="FFFFFF"/>
              </a:solidFill>
              <a:ln w="6558"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9149E0F7-7EBA-468A-8F1A-49DE4DA2D73A}"/>
                  </a:ext>
                </a:extLst>
              </p:cNvPr>
              <p:cNvSpPr/>
              <p:nvPr/>
            </p:nvSpPr>
            <p:spPr>
              <a:xfrm>
                <a:off x="2633234" y="9195620"/>
                <a:ext cx="86007" cy="85958"/>
              </a:xfrm>
              <a:custGeom>
                <a:avLst/>
                <a:gdLst>
                  <a:gd name="connsiteX0" fmla="*/ 86008 w 86007"/>
                  <a:gd name="connsiteY0" fmla="*/ 42992 h 85958"/>
                  <a:gd name="connsiteX1" fmla="*/ 43004 w 86007"/>
                  <a:gd name="connsiteY1" fmla="*/ 85958 h 85958"/>
                  <a:gd name="connsiteX2" fmla="*/ 0 w 86007"/>
                  <a:gd name="connsiteY2" fmla="*/ 42992 h 85958"/>
                  <a:gd name="connsiteX3" fmla="*/ 43004 w 86007"/>
                  <a:gd name="connsiteY3" fmla="*/ 0 h 85958"/>
                  <a:gd name="connsiteX4" fmla="*/ 86008 w 86007"/>
                  <a:gd name="connsiteY4" fmla="*/ 42992 h 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07" h="85958">
                    <a:moveTo>
                      <a:pt x="86008" y="42992"/>
                    </a:moveTo>
                    <a:cubicBezTo>
                      <a:pt x="86008" y="66731"/>
                      <a:pt x="66749" y="85958"/>
                      <a:pt x="43004" y="85958"/>
                    </a:cubicBezTo>
                    <a:cubicBezTo>
                      <a:pt x="19258" y="85958"/>
                      <a:pt x="0" y="66731"/>
                      <a:pt x="0" y="42992"/>
                    </a:cubicBezTo>
                    <a:cubicBezTo>
                      <a:pt x="0" y="19253"/>
                      <a:pt x="19258" y="0"/>
                      <a:pt x="43004" y="0"/>
                    </a:cubicBezTo>
                    <a:cubicBezTo>
                      <a:pt x="66749" y="0"/>
                      <a:pt x="86008" y="19253"/>
                      <a:pt x="86008" y="42992"/>
                    </a:cubicBezTo>
                  </a:path>
                </a:pathLst>
              </a:custGeom>
              <a:solidFill>
                <a:srgbClr val="45291D"/>
              </a:solidFill>
              <a:ln w="6558"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FED3B062-A35E-4B5D-B94E-55E001413191}"/>
                  </a:ext>
                </a:extLst>
              </p:cNvPr>
              <p:cNvSpPr/>
              <p:nvPr/>
            </p:nvSpPr>
            <p:spPr>
              <a:xfrm>
                <a:off x="2031489" y="9736986"/>
                <a:ext cx="489427" cy="420092"/>
              </a:xfrm>
              <a:custGeom>
                <a:avLst/>
                <a:gdLst>
                  <a:gd name="connsiteX0" fmla="*/ 489428 w 489427"/>
                  <a:gd name="connsiteY0" fmla="*/ 109689 h 420092"/>
                  <a:gd name="connsiteX1" fmla="*/ 0 w 489427"/>
                  <a:gd name="connsiteY1" fmla="*/ 420092 h 420092"/>
                  <a:gd name="connsiteX2" fmla="*/ 206044 w 489427"/>
                  <a:gd name="connsiteY2" fmla="*/ 47599 h 420092"/>
                  <a:gd name="connsiteX3" fmla="*/ 417780 w 489427"/>
                  <a:gd name="connsiteY3" fmla="*/ 23731 h 420092"/>
                  <a:gd name="connsiteX4" fmla="*/ 489428 w 489427"/>
                  <a:gd name="connsiteY4" fmla="*/ 109689 h 42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7" h="420092">
                    <a:moveTo>
                      <a:pt x="489428" y="109689"/>
                    </a:moveTo>
                    <a:cubicBezTo>
                      <a:pt x="489428" y="109689"/>
                      <a:pt x="434679" y="299884"/>
                      <a:pt x="0" y="420092"/>
                    </a:cubicBezTo>
                    <a:cubicBezTo>
                      <a:pt x="169579" y="226847"/>
                      <a:pt x="134371" y="138325"/>
                      <a:pt x="206044" y="47599"/>
                    </a:cubicBezTo>
                    <a:cubicBezTo>
                      <a:pt x="277691" y="-43128"/>
                      <a:pt x="417780" y="23731"/>
                      <a:pt x="417780" y="23731"/>
                    </a:cubicBezTo>
                    <a:lnTo>
                      <a:pt x="489428" y="109689"/>
                    </a:lnTo>
                  </a:path>
                </a:pathLst>
              </a:custGeom>
              <a:solidFill>
                <a:schemeClr val="accent4">
                  <a:lumMod val="50000"/>
                </a:schemeClr>
              </a:solidFill>
              <a:ln w="6558"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D494E87E-EC6F-4CA4-B11F-E2C9F3BC8027}"/>
                  </a:ext>
                </a:extLst>
              </p:cNvPr>
              <p:cNvSpPr/>
              <p:nvPr/>
            </p:nvSpPr>
            <p:spPr>
              <a:xfrm>
                <a:off x="789084" y="8819768"/>
                <a:ext cx="525682" cy="1170264"/>
              </a:xfrm>
              <a:custGeom>
                <a:avLst/>
                <a:gdLst>
                  <a:gd name="connsiteX0" fmla="*/ 487569 w 525682"/>
                  <a:gd name="connsiteY0" fmla="*/ 434789 h 1170264"/>
                  <a:gd name="connsiteX1" fmla="*/ 33760 w 525682"/>
                  <a:gd name="connsiteY1" fmla="*/ 0 h 1170264"/>
                  <a:gd name="connsiteX2" fmla="*/ 95868 w 525682"/>
                  <a:gd name="connsiteY2" fmla="*/ 702174 h 1170264"/>
                  <a:gd name="connsiteX3" fmla="*/ 33760 w 525682"/>
                  <a:gd name="connsiteY3" fmla="*/ 1170265 h 1170264"/>
                  <a:gd name="connsiteX4" fmla="*/ 515879 w 525682"/>
                  <a:gd name="connsiteY4" fmla="*/ 791260 h 1170264"/>
                  <a:gd name="connsiteX5" fmla="*/ 487569 w 525682"/>
                  <a:gd name="connsiteY5" fmla="*/ 434789 h 1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682" h="1170264">
                    <a:moveTo>
                      <a:pt x="487569" y="434789"/>
                    </a:moveTo>
                    <a:cubicBezTo>
                      <a:pt x="406383" y="162559"/>
                      <a:pt x="95868" y="286715"/>
                      <a:pt x="33760" y="0"/>
                    </a:cubicBezTo>
                    <a:cubicBezTo>
                      <a:pt x="-74506" y="515748"/>
                      <a:pt x="113844" y="554356"/>
                      <a:pt x="95868" y="702174"/>
                    </a:cubicBezTo>
                    <a:cubicBezTo>
                      <a:pt x="-17680" y="849967"/>
                      <a:pt x="161156" y="998323"/>
                      <a:pt x="33760" y="1170265"/>
                    </a:cubicBezTo>
                    <a:cubicBezTo>
                      <a:pt x="377688" y="1125684"/>
                      <a:pt x="515879" y="791260"/>
                      <a:pt x="515879" y="791260"/>
                    </a:cubicBezTo>
                    <a:cubicBezTo>
                      <a:pt x="515879" y="791260"/>
                      <a:pt x="551267" y="613063"/>
                      <a:pt x="487569" y="434789"/>
                    </a:cubicBezTo>
                  </a:path>
                </a:pathLst>
              </a:custGeom>
              <a:solidFill>
                <a:schemeClr val="accent4">
                  <a:lumMod val="50000"/>
                </a:schemeClr>
              </a:solidFill>
              <a:ln w="6558" cap="flat">
                <a:noFill/>
                <a:prstDash val="solid"/>
                <a:miter/>
              </a:ln>
            </p:spPr>
            <p:txBody>
              <a:bodyPr rtlCol="0" anchor="ctr"/>
              <a:lstStyle/>
              <a:p>
                <a:endParaRPr lang="en-US"/>
              </a:p>
            </p:txBody>
          </p:sp>
        </p:grpSp>
        <p:sp>
          <p:nvSpPr>
            <p:cNvPr id="260" name="Rectangle: Rounded Corners 259">
              <a:extLst>
                <a:ext uri="{FF2B5EF4-FFF2-40B4-BE49-F238E27FC236}">
                  <a16:creationId xmlns:a16="http://schemas.microsoft.com/office/drawing/2014/main" id="{2C0ED038-C8D4-4A87-AE64-85D1C84EA096}"/>
                </a:ext>
              </a:extLst>
            </p:cNvPr>
            <p:cNvSpPr/>
            <p:nvPr/>
          </p:nvSpPr>
          <p:spPr>
            <a:xfrm>
              <a:off x="14553332" y="8541100"/>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40 : 5</a:t>
              </a:r>
            </a:p>
          </p:txBody>
        </p:sp>
      </p:grpSp>
      <p:grpSp>
        <p:nvGrpSpPr>
          <p:cNvPr id="262" name="Group 261">
            <a:extLst>
              <a:ext uri="{FF2B5EF4-FFF2-40B4-BE49-F238E27FC236}">
                <a16:creationId xmlns:a16="http://schemas.microsoft.com/office/drawing/2014/main" id="{D20BF412-5B3D-4AD0-8BB9-5E083DC52FF6}"/>
              </a:ext>
            </a:extLst>
          </p:cNvPr>
          <p:cNvGrpSpPr/>
          <p:nvPr/>
        </p:nvGrpSpPr>
        <p:grpSpPr>
          <a:xfrm flipH="1">
            <a:off x="3428827" y="8112219"/>
            <a:ext cx="1987919" cy="1263130"/>
            <a:chOff x="3428827" y="8112219"/>
            <a:chExt cx="1987919" cy="1263130"/>
          </a:xfrm>
        </p:grpSpPr>
        <p:pic>
          <p:nvPicPr>
            <p:cNvPr id="161" name="Picture 10">
              <a:extLst>
                <a:ext uri="{FF2B5EF4-FFF2-40B4-BE49-F238E27FC236}">
                  <a16:creationId xmlns:a16="http://schemas.microsoft.com/office/drawing/2014/main" id="{4FCA7043-D540-477F-8995-2165EB3091E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513725" y="8112219"/>
              <a:ext cx="1903021" cy="1263130"/>
            </a:xfrm>
            <a:prstGeom prst="rect">
              <a:avLst/>
            </a:prstGeom>
          </p:spPr>
        </p:pic>
        <p:sp>
          <p:nvSpPr>
            <p:cNvPr id="261" name="Rectangle: Rounded Corners 260">
              <a:extLst>
                <a:ext uri="{FF2B5EF4-FFF2-40B4-BE49-F238E27FC236}">
                  <a16:creationId xmlns:a16="http://schemas.microsoft.com/office/drawing/2014/main" id="{8E633EAE-7CF6-42D8-A80A-38F5D431E2BE}"/>
                </a:ext>
              </a:extLst>
            </p:cNvPr>
            <p:cNvSpPr/>
            <p:nvPr/>
          </p:nvSpPr>
          <p:spPr>
            <a:xfrm>
              <a:off x="3428827" y="8555600"/>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12 : 2</a:t>
              </a:r>
            </a:p>
          </p:txBody>
        </p:sp>
      </p:grpSp>
      <p:grpSp>
        <p:nvGrpSpPr>
          <p:cNvPr id="265" name="Group 264">
            <a:extLst>
              <a:ext uri="{FF2B5EF4-FFF2-40B4-BE49-F238E27FC236}">
                <a16:creationId xmlns:a16="http://schemas.microsoft.com/office/drawing/2014/main" id="{721CF39E-1657-4AFD-8B8C-10D8D010D070}"/>
              </a:ext>
            </a:extLst>
          </p:cNvPr>
          <p:cNvGrpSpPr/>
          <p:nvPr/>
        </p:nvGrpSpPr>
        <p:grpSpPr>
          <a:xfrm>
            <a:off x="675266" y="7941810"/>
            <a:ext cx="1906750" cy="1233922"/>
            <a:chOff x="675266" y="7941810"/>
            <a:chExt cx="1906750" cy="1233922"/>
          </a:xfrm>
        </p:grpSpPr>
        <p:grpSp>
          <p:nvGrpSpPr>
            <p:cNvPr id="185" name="Picture 11">
              <a:extLst>
                <a:ext uri="{FF2B5EF4-FFF2-40B4-BE49-F238E27FC236}">
                  <a16:creationId xmlns:a16="http://schemas.microsoft.com/office/drawing/2014/main" id="{06E41E18-4484-4DF1-88AD-C71D32200A6A}"/>
                </a:ext>
              </a:extLst>
            </p:cNvPr>
            <p:cNvGrpSpPr/>
            <p:nvPr/>
          </p:nvGrpSpPr>
          <p:grpSpPr>
            <a:xfrm>
              <a:off x="740485" y="7941810"/>
              <a:ext cx="1841531" cy="1233922"/>
              <a:chOff x="789084" y="8566854"/>
              <a:chExt cx="2325038" cy="1590224"/>
            </a:xfrm>
          </p:grpSpPr>
          <p:sp>
            <p:nvSpPr>
              <p:cNvPr id="186" name="Freeform: Shape 185">
                <a:extLst>
                  <a:ext uri="{FF2B5EF4-FFF2-40B4-BE49-F238E27FC236}">
                    <a16:creationId xmlns:a16="http://schemas.microsoft.com/office/drawing/2014/main" id="{B5972F83-5FFA-42B0-97BC-8AFD1872DF57}"/>
                  </a:ext>
                </a:extLst>
              </p:cNvPr>
              <p:cNvSpPr/>
              <p:nvPr/>
            </p:nvSpPr>
            <p:spPr>
              <a:xfrm>
                <a:off x="1241624" y="8767419"/>
                <a:ext cx="1872498" cy="1222595"/>
              </a:xfrm>
              <a:custGeom>
                <a:avLst/>
                <a:gdLst>
                  <a:gd name="connsiteX0" fmla="*/ 0 w 1872498"/>
                  <a:gd name="connsiteY0" fmla="*/ 487087 h 1222595"/>
                  <a:gd name="connsiteX1" fmla="*/ 297744 w 1872498"/>
                  <a:gd name="connsiteY1" fmla="*/ 343832 h 1222595"/>
                  <a:gd name="connsiteX2" fmla="*/ 1238750 w 1872498"/>
                  <a:gd name="connsiteY2" fmla="*/ 0 h 1222595"/>
                  <a:gd name="connsiteX3" fmla="*/ 1872498 w 1872498"/>
                  <a:gd name="connsiteY3" fmla="*/ 614447 h 1222595"/>
                  <a:gd name="connsiteX4" fmla="*/ 1827905 w 1872498"/>
                  <a:gd name="connsiteY4" fmla="*/ 684511 h 1222595"/>
                  <a:gd name="connsiteX5" fmla="*/ 1872498 w 1872498"/>
                  <a:gd name="connsiteY5" fmla="*/ 722683 h 1222595"/>
                  <a:gd name="connsiteX6" fmla="*/ 995139 w 1872498"/>
                  <a:gd name="connsiteY6" fmla="*/ 1222588 h 1222595"/>
                  <a:gd name="connsiteX7" fmla="*/ 211762 w 1872498"/>
                  <a:gd name="connsiteY7" fmla="*/ 902547 h 1222595"/>
                  <a:gd name="connsiteX8" fmla="*/ 20694 w 1872498"/>
                  <a:gd name="connsiteY8" fmla="*/ 835713 h 1222595"/>
                  <a:gd name="connsiteX9" fmla="*/ 0 w 1872498"/>
                  <a:gd name="connsiteY9" fmla="*/ 487087 h 12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498" h="1222595">
                    <a:moveTo>
                      <a:pt x="0" y="487087"/>
                    </a:moveTo>
                    <a:cubicBezTo>
                      <a:pt x="0" y="487087"/>
                      <a:pt x="125780" y="448889"/>
                      <a:pt x="297744" y="343832"/>
                    </a:cubicBezTo>
                    <a:cubicBezTo>
                      <a:pt x="472837" y="236878"/>
                      <a:pt x="835817" y="0"/>
                      <a:pt x="1238750" y="0"/>
                    </a:cubicBezTo>
                    <a:cubicBezTo>
                      <a:pt x="1549239" y="0"/>
                      <a:pt x="1872498" y="614447"/>
                      <a:pt x="1872498" y="614447"/>
                    </a:cubicBezTo>
                    <a:lnTo>
                      <a:pt x="1827905" y="684511"/>
                    </a:lnTo>
                    <a:lnTo>
                      <a:pt x="1872498" y="722683"/>
                    </a:lnTo>
                    <a:cubicBezTo>
                      <a:pt x="1872498" y="722683"/>
                      <a:pt x="1512108" y="1220973"/>
                      <a:pt x="995139" y="1222588"/>
                    </a:cubicBezTo>
                    <a:cubicBezTo>
                      <a:pt x="512712" y="1224101"/>
                      <a:pt x="334286" y="978199"/>
                      <a:pt x="211762" y="902547"/>
                    </a:cubicBezTo>
                    <a:cubicBezTo>
                      <a:pt x="122344" y="847352"/>
                      <a:pt x="20694" y="835713"/>
                      <a:pt x="20694" y="835713"/>
                    </a:cubicBezTo>
                    <a:lnTo>
                      <a:pt x="0" y="487087"/>
                    </a:lnTo>
                  </a:path>
                </a:pathLst>
              </a:custGeom>
              <a:solidFill>
                <a:schemeClr val="accent2"/>
              </a:solidFill>
              <a:ln w="6558"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DC8E0A0-73F3-4D8E-90DC-63B742B4B3CA}"/>
                  </a:ext>
                </a:extLst>
              </p:cNvPr>
              <p:cNvSpPr/>
              <p:nvPr/>
            </p:nvSpPr>
            <p:spPr>
              <a:xfrm>
                <a:off x="1598998" y="8566854"/>
                <a:ext cx="814524" cy="452851"/>
              </a:xfrm>
              <a:custGeom>
                <a:avLst/>
                <a:gdLst>
                  <a:gd name="connsiteX0" fmla="*/ 814524 w 814524"/>
                  <a:gd name="connsiteY0" fmla="*/ 207744 h 452851"/>
                  <a:gd name="connsiteX1" fmla="*/ 606711 w 814524"/>
                  <a:gd name="connsiteY1" fmla="*/ 14 h 452851"/>
                  <a:gd name="connsiteX2" fmla="*/ 68 w 814524"/>
                  <a:gd name="connsiteY2" fmla="*/ 372482 h 452851"/>
                  <a:gd name="connsiteX3" fmla="*/ 91999 w 814524"/>
                  <a:gd name="connsiteY3" fmla="*/ 452851 h 452851"/>
                  <a:gd name="connsiteX4" fmla="*/ 814524 w 814524"/>
                  <a:gd name="connsiteY4" fmla="*/ 207744 h 4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24" h="452851">
                    <a:moveTo>
                      <a:pt x="814524" y="207744"/>
                    </a:moveTo>
                    <a:cubicBezTo>
                      <a:pt x="814524" y="207744"/>
                      <a:pt x="703438" y="1885"/>
                      <a:pt x="606711" y="14"/>
                    </a:cubicBezTo>
                    <a:cubicBezTo>
                      <a:pt x="481418" y="-2447"/>
                      <a:pt x="3709" y="321184"/>
                      <a:pt x="68" y="372482"/>
                    </a:cubicBezTo>
                    <a:cubicBezTo>
                      <a:pt x="-2291" y="405911"/>
                      <a:pt x="57406" y="432188"/>
                      <a:pt x="91999" y="452851"/>
                    </a:cubicBezTo>
                    <a:cubicBezTo>
                      <a:pt x="439542" y="248326"/>
                      <a:pt x="814524" y="207744"/>
                      <a:pt x="814524" y="207744"/>
                    </a:cubicBezTo>
                  </a:path>
                </a:pathLst>
              </a:custGeom>
              <a:solidFill>
                <a:schemeClr val="accent2">
                  <a:lumMod val="75000"/>
                </a:schemeClr>
              </a:solidFill>
              <a:ln w="6558"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8E83157-B616-4B46-9A90-4154BE64CB86}"/>
                  </a:ext>
                </a:extLst>
              </p:cNvPr>
              <p:cNvSpPr/>
              <p:nvPr/>
            </p:nvSpPr>
            <p:spPr>
              <a:xfrm>
                <a:off x="2364756" y="9058697"/>
                <a:ext cx="312353" cy="725887"/>
              </a:xfrm>
              <a:custGeom>
                <a:avLst/>
                <a:gdLst>
                  <a:gd name="connsiteX0" fmla="*/ 312354 w 312353"/>
                  <a:gd name="connsiteY0" fmla="*/ 725888 h 725887"/>
                  <a:gd name="connsiteX1" fmla="*/ 121260 w 312353"/>
                  <a:gd name="connsiteY1" fmla="*/ 511006 h 725887"/>
                  <a:gd name="connsiteX2" fmla="*/ 87847 w 312353"/>
                  <a:gd name="connsiteY2" fmla="*/ 0 h 725887"/>
                  <a:gd name="connsiteX3" fmla="*/ 6609 w 312353"/>
                  <a:gd name="connsiteY3" fmla="*/ 525336 h 725887"/>
                  <a:gd name="connsiteX4" fmla="*/ 312354 w 312353"/>
                  <a:gd name="connsiteY4" fmla="*/ 725888 h 7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3" h="725887">
                    <a:moveTo>
                      <a:pt x="312354" y="725888"/>
                    </a:moveTo>
                    <a:cubicBezTo>
                      <a:pt x="312354" y="725888"/>
                      <a:pt x="177240" y="697970"/>
                      <a:pt x="121260" y="511006"/>
                    </a:cubicBezTo>
                    <a:cubicBezTo>
                      <a:pt x="83385" y="384465"/>
                      <a:pt x="87847" y="0"/>
                      <a:pt x="87847" y="0"/>
                    </a:cubicBezTo>
                    <a:cubicBezTo>
                      <a:pt x="87847" y="0"/>
                      <a:pt x="-28522" y="419972"/>
                      <a:pt x="6609" y="525336"/>
                    </a:cubicBezTo>
                    <a:cubicBezTo>
                      <a:pt x="73487" y="725888"/>
                      <a:pt x="312354" y="725888"/>
                      <a:pt x="312354" y="725888"/>
                    </a:cubicBezTo>
                  </a:path>
                </a:pathLst>
              </a:custGeom>
              <a:solidFill>
                <a:schemeClr val="accent2">
                  <a:lumMod val="75000"/>
                </a:schemeClr>
              </a:solidFill>
              <a:ln w="6558"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6ACB0EA-4D25-4A57-94A1-A542C31149F7}"/>
                  </a:ext>
                </a:extLst>
              </p:cNvPr>
              <p:cNvSpPr/>
              <p:nvPr/>
            </p:nvSpPr>
            <p:spPr>
              <a:xfrm>
                <a:off x="1491871" y="9701780"/>
                <a:ext cx="606084" cy="370732"/>
              </a:xfrm>
              <a:custGeom>
                <a:avLst/>
                <a:gdLst>
                  <a:gd name="connsiteX0" fmla="*/ 5801 w 606084"/>
                  <a:gd name="connsiteY0" fmla="*/ 0 h 370732"/>
                  <a:gd name="connsiteX1" fmla="*/ 5801 w 606084"/>
                  <a:gd name="connsiteY1" fmla="*/ 82805 h 370732"/>
                  <a:gd name="connsiteX2" fmla="*/ 463072 w 606084"/>
                  <a:gd name="connsiteY2" fmla="*/ 369340 h 370732"/>
                  <a:gd name="connsiteX3" fmla="*/ 606085 w 606084"/>
                  <a:gd name="connsiteY3" fmla="*/ 281280 h 370732"/>
                  <a:gd name="connsiteX4" fmla="*/ 248130 w 606084"/>
                  <a:gd name="connsiteY4" fmla="*/ 154432 h 370732"/>
                  <a:gd name="connsiteX5" fmla="*/ 5801 w 606084"/>
                  <a:gd name="connsiteY5" fmla="*/ 0 h 3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84" h="370732">
                    <a:moveTo>
                      <a:pt x="5801" y="0"/>
                    </a:moveTo>
                    <a:cubicBezTo>
                      <a:pt x="5801" y="0"/>
                      <a:pt x="-7251" y="63706"/>
                      <a:pt x="5801" y="82805"/>
                    </a:cubicBezTo>
                    <a:cubicBezTo>
                      <a:pt x="18828" y="101904"/>
                      <a:pt x="405759" y="393233"/>
                      <a:pt x="463072" y="369340"/>
                    </a:cubicBezTo>
                    <a:cubicBezTo>
                      <a:pt x="520385" y="345473"/>
                      <a:pt x="606085" y="281280"/>
                      <a:pt x="606085" y="281280"/>
                    </a:cubicBezTo>
                    <a:cubicBezTo>
                      <a:pt x="606085" y="281280"/>
                      <a:pt x="420068" y="240416"/>
                      <a:pt x="248130" y="154432"/>
                    </a:cubicBezTo>
                    <a:cubicBezTo>
                      <a:pt x="76166" y="68474"/>
                      <a:pt x="5801" y="0"/>
                      <a:pt x="5801" y="0"/>
                    </a:cubicBezTo>
                  </a:path>
                </a:pathLst>
              </a:custGeom>
              <a:solidFill>
                <a:schemeClr val="accent2">
                  <a:lumMod val="75000"/>
                </a:schemeClr>
              </a:solidFill>
              <a:ln w="6558"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5B77EA2-1743-4585-900C-CD03ACB14D60}"/>
                  </a:ext>
                </a:extLst>
              </p:cNvPr>
              <p:cNvSpPr/>
              <p:nvPr/>
            </p:nvSpPr>
            <p:spPr>
              <a:xfrm>
                <a:off x="2052849" y="8626362"/>
                <a:ext cx="286640" cy="141057"/>
              </a:xfrm>
              <a:custGeom>
                <a:avLst/>
                <a:gdLst>
                  <a:gd name="connsiteX0" fmla="*/ 286641 w 286640"/>
                  <a:gd name="connsiteY0" fmla="*/ 141057 h 141057"/>
                  <a:gd name="connsiteX1" fmla="*/ 152860 w 286640"/>
                  <a:gd name="connsiteY1" fmla="*/ 2571 h 141057"/>
                  <a:gd name="connsiteX2" fmla="*/ 0 w 286640"/>
                  <a:gd name="connsiteY2" fmla="*/ 24054 h 141057"/>
                  <a:gd name="connsiteX3" fmla="*/ 143320 w 286640"/>
                  <a:gd name="connsiteY3" fmla="*/ 36000 h 141057"/>
                  <a:gd name="connsiteX4" fmla="*/ 286641 w 286640"/>
                  <a:gd name="connsiteY4" fmla="*/ 141057 h 1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40" h="141057">
                    <a:moveTo>
                      <a:pt x="286641" y="141057"/>
                    </a:moveTo>
                    <a:cubicBezTo>
                      <a:pt x="286641" y="141057"/>
                      <a:pt x="224507" y="14492"/>
                      <a:pt x="152860" y="2571"/>
                    </a:cubicBezTo>
                    <a:cubicBezTo>
                      <a:pt x="81238" y="-9350"/>
                      <a:pt x="0" y="24054"/>
                      <a:pt x="0" y="24054"/>
                    </a:cubicBezTo>
                    <a:cubicBezTo>
                      <a:pt x="0" y="24054"/>
                      <a:pt x="91931" y="8467"/>
                      <a:pt x="143320" y="36000"/>
                    </a:cubicBezTo>
                    <a:cubicBezTo>
                      <a:pt x="207813" y="70507"/>
                      <a:pt x="286641" y="141057"/>
                      <a:pt x="286641" y="141057"/>
                    </a:cubicBezTo>
                  </a:path>
                </a:pathLst>
              </a:custGeom>
              <a:solidFill>
                <a:srgbClr val="DD2E44"/>
              </a:solidFill>
              <a:ln w="6558"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63733FCD-76E1-4F52-8D4A-F5D21EC95F1F}"/>
                  </a:ext>
                </a:extLst>
              </p:cNvPr>
              <p:cNvSpPr/>
              <p:nvPr/>
            </p:nvSpPr>
            <p:spPr>
              <a:xfrm>
                <a:off x="1954661" y="8681268"/>
                <a:ext cx="252227" cy="111991"/>
              </a:xfrm>
              <a:custGeom>
                <a:avLst/>
                <a:gdLst>
                  <a:gd name="connsiteX0" fmla="*/ 252227 w 252227"/>
                  <a:gd name="connsiteY0" fmla="*/ 111992 h 111991"/>
                  <a:gd name="connsiteX1" fmla="*/ 134525 w 252227"/>
                  <a:gd name="connsiteY1" fmla="*/ 2039 h 111991"/>
                  <a:gd name="connsiteX2" fmla="*/ 0 w 252227"/>
                  <a:gd name="connsiteY2" fmla="*/ 19112 h 111991"/>
                  <a:gd name="connsiteX3" fmla="*/ 126114 w 252227"/>
                  <a:gd name="connsiteY3" fmla="*/ 28572 h 111991"/>
                  <a:gd name="connsiteX4" fmla="*/ 252227 w 252227"/>
                  <a:gd name="connsiteY4" fmla="*/ 111992 h 11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27" h="111991">
                    <a:moveTo>
                      <a:pt x="252227" y="111992"/>
                    </a:moveTo>
                    <a:cubicBezTo>
                      <a:pt x="252227" y="111992"/>
                      <a:pt x="197581" y="11524"/>
                      <a:pt x="134525" y="2039"/>
                    </a:cubicBezTo>
                    <a:cubicBezTo>
                      <a:pt x="71468" y="-7421"/>
                      <a:pt x="0" y="19112"/>
                      <a:pt x="0" y="19112"/>
                    </a:cubicBezTo>
                    <a:cubicBezTo>
                      <a:pt x="0" y="19112"/>
                      <a:pt x="80879" y="6756"/>
                      <a:pt x="126114" y="28572"/>
                    </a:cubicBezTo>
                    <a:cubicBezTo>
                      <a:pt x="182837" y="56003"/>
                      <a:pt x="252227" y="111992"/>
                      <a:pt x="252227" y="111992"/>
                    </a:cubicBezTo>
                  </a:path>
                </a:pathLst>
              </a:custGeom>
              <a:solidFill>
                <a:srgbClr val="DD2E44"/>
              </a:solidFill>
              <a:ln w="6558"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9435668-4B4D-4AFF-AE5A-1CB81348E24C}"/>
                  </a:ext>
                </a:extLst>
              </p:cNvPr>
              <p:cNvSpPr/>
              <p:nvPr/>
            </p:nvSpPr>
            <p:spPr>
              <a:xfrm>
                <a:off x="1845703" y="8737273"/>
                <a:ext cx="252252" cy="73138"/>
              </a:xfrm>
              <a:custGeom>
                <a:avLst/>
                <a:gdLst>
                  <a:gd name="connsiteX0" fmla="*/ 252253 w 252252"/>
                  <a:gd name="connsiteY0" fmla="*/ 73138 h 73138"/>
                  <a:gd name="connsiteX1" fmla="*/ 134550 w 252252"/>
                  <a:gd name="connsiteY1" fmla="*/ 1331 h 73138"/>
                  <a:gd name="connsiteX2" fmla="*/ 0 w 252252"/>
                  <a:gd name="connsiteY2" fmla="*/ 12483 h 73138"/>
                  <a:gd name="connsiteX3" fmla="*/ 126139 w 252252"/>
                  <a:gd name="connsiteY3" fmla="*/ 18661 h 73138"/>
                  <a:gd name="connsiteX4" fmla="*/ 252253 w 252252"/>
                  <a:gd name="connsiteY4" fmla="*/ 73138 h 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52" h="73138">
                    <a:moveTo>
                      <a:pt x="252253" y="73138"/>
                    </a:moveTo>
                    <a:cubicBezTo>
                      <a:pt x="252253" y="73138"/>
                      <a:pt x="197607" y="7535"/>
                      <a:pt x="134550" y="1331"/>
                    </a:cubicBezTo>
                    <a:cubicBezTo>
                      <a:pt x="71493" y="-4847"/>
                      <a:pt x="0" y="12483"/>
                      <a:pt x="0" y="12483"/>
                    </a:cubicBezTo>
                    <a:cubicBezTo>
                      <a:pt x="0" y="12483"/>
                      <a:pt x="80905" y="4382"/>
                      <a:pt x="126139" y="18661"/>
                    </a:cubicBezTo>
                    <a:cubicBezTo>
                      <a:pt x="182888" y="36555"/>
                      <a:pt x="252253" y="73138"/>
                      <a:pt x="252253" y="73138"/>
                    </a:cubicBezTo>
                  </a:path>
                </a:pathLst>
              </a:custGeom>
              <a:solidFill>
                <a:srgbClr val="DD2E44"/>
              </a:solidFill>
              <a:ln w="6558"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3EC40F8-FE3A-4362-9833-1D72AD2C1E5F}"/>
                  </a:ext>
                </a:extLst>
              </p:cNvPr>
              <p:cNvSpPr/>
              <p:nvPr/>
            </p:nvSpPr>
            <p:spPr>
              <a:xfrm>
                <a:off x="1794904" y="8793266"/>
                <a:ext cx="211351" cy="53009"/>
              </a:xfrm>
              <a:custGeom>
                <a:avLst/>
                <a:gdLst>
                  <a:gd name="connsiteX0" fmla="*/ 211352 w 211351"/>
                  <a:gd name="connsiteY0" fmla="*/ 53010 h 53009"/>
                  <a:gd name="connsiteX1" fmla="*/ 112728 w 211351"/>
                  <a:gd name="connsiteY1" fmla="*/ 968 h 53009"/>
                  <a:gd name="connsiteX2" fmla="*/ 0 w 211351"/>
                  <a:gd name="connsiteY2" fmla="*/ 9044 h 53009"/>
                  <a:gd name="connsiteX3" fmla="*/ 95547 w 211351"/>
                  <a:gd name="connsiteY3" fmla="*/ 17145 h 53009"/>
                  <a:gd name="connsiteX4" fmla="*/ 211352 w 211351"/>
                  <a:gd name="connsiteY4" fmla="*/ 5301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1" h="53009">
                    <a:moveTo>
                      <a:pt x="211352" y="53010"/>
                    </a:moveTo>
                    <a:cubicBezTo>
                      <a:pt x="211352" y="53010"/>
                      <a:pt x="165553" y="5454"/>
                      <a:pt x="112728" y="968"/>
                    </a:cubicBezTo>
                    <a:cubicBezTo>
                      <a:pt x="59877" y="-3518"/>
                      <a:pt x="0" y="9044"/>
                      <a:pt x="0" y="9044"/>
                    </a:cubicBezTo>
                    <a:cubicBezTo>
                      <a:pt x="0" y="9044"/>
                      <a:pt x="57672" y="6788"/>
                      <a:pt x="95547" y="17145"/>
                    </a:cubicBezTo>
                    <a:cubicBezTo>
                      <a:pt x="143090" y="30116"/>
                      <a:pt x="211352" y="53010"/>
                      <a:pt x="211352" y="53010"/>
                    </a:cubicBezTo>
                  </a:path>
                </a:pathLst>
              </a:custGeom>
              <a:solidFill>
                <a:srgbClr val="DD2E44"/>
              </a:solidFill>
              <a:ln w="6558"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89A48FED-E8E5-4D4A-B01C-BD2DD95BDDBF}"/>
                  </a:ext>
                </a:extLst>
              </p:cNvPr>
              <p:cNvSpPr/>
              <p:nvPr/>
            </p:nvSpPr>
            <p:spPr>
              <a:xfrm>
                <a:off x="1718435" y="8846298"/>
                <a:ext cx="182144" cy="53019"/>
              </a:xfrm>
              <a:custGeom>
                <a:avLst/>
                <a:gdLst>
                  <a:gd name="connsiteX0" fmla="*/ 182144 w 182144"/>
                  <a:gd name="connsiteY0" fmla="*/ 53020 h 53019"/>
                  <a:gd name="connsiteX1" fmla="*/ 97162 w 182144"/>
                  <a:gd name="connsiteY1" fmla="*/ 978 h 53019"/>
                  <a:gd name="connsiteX2" fmla="*/ 0 w 182144"/>
                  <a:gd name="connsiteY2" fmla="*/ 9028 h 53019"/>
                  <a:gd name="connsiteX3" fmla="*/ 91085 w 182144"/>
                  <a:gd name="connsiteY3" fmla="*/ 21410 h 53019"/>
                  <a:gd name="connsiteX4" fmla="*/ 182144 w 182144"/>
                  <a:gd name="connsiteY4" fmla="*/ 53020 h 5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44" h="53019">
                    <a:moveTo>
                      <a:pt x="182144" y="53020"/>
                    </a:moveTo>
                    <a:cubicBezTo>
                      <a:pt x="182144" y="53020"/>
                      <a:pt x="142679" y="5439"/>
                      <a:pt x="97162" y="978"/>
                    </a:cubicBezTo>
                    <a:cubicBezTo>
                      <a:pt x="51594" y="-3534"/>
                      <a:pt x="0" y="9028"/>
                      <a:pt x="0" y="9028"/>
                    </a:cubicBezTo>
                    <a:cubicBezTo>
                      <a:pt x="0" y="9028"/>
                      <a:pt x="58415" y="11053"/>
                      <a:pt x="91085" y="21410"/>
                    </a:cubicBezTo>
                    <a:cubicBezTo>
                      <a:pt x="132037" y="34382"/>
                      <a:pt x="182144" y="53020"/>
                      <a:pt x="182144" y="53020"/>
                    </a:cubicBezTo>
                  </a:path>
                </a:pathLst>
              </a:custGeom>
              <a:solidFill>
                <a:srgbClr val="DD2E44"/>
              </a:solidFill>
              <a:ln w="6558"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CD2E1C83-B725-41A3-82ED-2AAC76C51A56}"/>
                  </a:ext>
                </a:extLst>
              </p:cNvPr>
              <p:cNvSpPr/>
              <p:nvPr/>
            </p:nvSpPr>
            <p:spPr>
              <a:xfrm>
                <a:off x="1653891" y="8899321"/>
                <a:ext cx="141012" cy="50781"/>
              </a:xfrm>
              <a:custGeom>
                <a:avLst/>
                <a:gdLst>
                  <a:gd name="connsiteX0" fmla="*/ 141012 w 141012"/>
                  <a:gd name="connsiteY0" fmla="*/ 50782 h 50781"/>
                  <a:gd name="connsiteX1" fmla="*/ 75212 w 141012"/>
                  <a:gd name="connsiteY1" fmla="*/ 612 h 50781"/>
                  <a:gd name="connsiteX2" fmla="*/ 0 w 141012"/>
                  <a:gd name="connsiteY2" fmla="*/ 5636 h 50781"/>
                  <a:gd name="connsiteX3" fmla="*/ 64544 w 141012"/>
                  <a:gd name="connsiteY3" fmla="*/ 16147 h 50781"/>
                  <a:gd name="connsiteX4" fmla="*/ 141012 w 141012"/>
                  <a:gd name="connsiteY4" fmla="*/ 50782 h 5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2" h="50781">
                    <a:moveTo>
                      <a:pt x="141012" y="50782"/>
                    </a:moveTo>
                    <a:cubicBezTo>
                      <a:pt x="141012" y="50782"/>
                      <a:pt x="110471" y="3406"/>
                      <a:pt x="75212" y="612"/>
                    </a:cubicBezTo>
                    <a:cubicBezTo>
                      <a:pt x="39978" y="-2208"/>
                      <a:pt x="0" y="5636"/>
                      <a:pt x="0" y="5636"/>
                    </a:cubicBezTo>
                    <a:cubicBezTo>
                      <a:pt x="0" y="5636"/>
                      <a:pt x="39234" y="9687"/>
                      <a:pt x="64544" y="16147"/>
                    </a:cubicBezTo>
                    <a:cubicBezTo>
                      <a:pt x="96265" y="24248"/>
                      <a:pt x="141012" y="50782"/>
                      <a:pt x="141012" y="50782"/>
                    </a:cubicBezTo>
                  </a:path>
                </a:pathLst>
              </a:custGeom>
              <a:solidFill>
                <a:srgbClr val="DD2E44"/>
              </a:solidFill>
              <a:ln w="6558"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A9E753EB-F442-4BB0-8C2F-3B039BDD767D}"/>
                  </a:ext>
                </a:extLst>
              </p:cNvPr>
              <p:cNvSpPr/>
              <p:nvPr/>
            </p:nvSpPr>
            <p:spPr>
              <a:xfrm>
                <a:off x="2553637" y="9133555"/>
                <a:ext cx="210172" cy="210113"/>
              </a:xfrm>
              <a:custGeom>
                <a:avLst/>
                <a:gdLst>
                  <a:gd name="connsiteX0" fmla="*/ 210172 w 210172"/>
                  <a:gd name="connsiteY0" fmla="*/ 105057 h 210113"/>
                  <a:gd name="connsiteX1" fmla="*/ 105086 w 210172"/>
                  <a:gd name="connsiteY1" fmla="*/ 210114 h 210113"/>
                  <a:gd name="connsiteX2" fmla="*/ 0 w 210172"/>
                  <a:gd name="connsiteY2" fmla="*/ 105057 h 210113"/>
                  <a:gd name="connsiteX3" fmla="*/ 105086 w 210172"/>
                  <a:gd name="connsiteY3" fmla="*/ 0 h 210113"/>
                  <a:gd name="connsiteX4" fmla="*/ 210172 w 210172"/>
                  <a:gd name="connsiteY4" fmla="*/ 105057 h 21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72" h="210113">
                    <a:moveTo>
                      <a:pt x="210172" y="105057"/>
                    </a:moveTo>
                    <a:cubicBezTo>
                      <a:pt x="210172" y="163072"/>
                      <a:pt x="163117" y="210114"/>
                      <a:pt x="105086" y="210114"/>
                    </a:cubicBezTo>
                    <a:cubicBezTo>
                      <a:pt x="47030" y="210114"/>
                      <a:pt x="0" y="163072"/>
                      <a:pt x="0" y="105057"/>
                    </a:cubicBezTo>
                    <a:cubicBezTo>
                      <a:pt x="0" y="47017"/>
                      <a:pt x="47030" y="0"/>
                      <a:pt x="105086" y="0"/>
                    </a:cubicBezTo>
                    <a:cubicBezTo>
                      <a:pt x="163117" y="0"/>
                      <a:pt x="210172" y="47017"/>
                      <a:pt x="210172" y="105057"/>
                    </a:cubicBezTo>
                  </a:path>
                </a:pathLst>
              </a:custGeom>
              <a:solidFill>
                <a:srgbClr val="DD2E44"/>
              </a:solidFill>
              <a:ln w="655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C5863C9-E361-4714-AEFE-90C58EE5D774}"/>
                  </a:ext>
                </a:extLst>
              </p:cNvPr>
              <p:cNvSpPr/>
              <p:nvPr/>
            </p:nvSpPr>
            <p:spPr>
              <a:xfrm>
                <a:off x="2588666" y="9151064"/>
                <a:ext cx="175143" cy="175069"/>
              </a:xfrm>
              <a:custGeom>
                <a:avLst/>
                <a:gdLst>
                  <a:gd name="connsiteX0" fmla="*/ 175144 w 175143"/>
                  <a:gd name="connsiteY0" fmla="*/ 87547 h 175069"/>
                  <a:gd name="connsiteX1" fmla="*/ 87572 w 175143"/>
                  <a:gd name="connsiteY1" fmla="*/ 175069 h 175069"/>
                  <a:gd name="connsiteX2" fmla="*/ 0 w 175143"/>
                  <a:gd name="connsiteY2" fmla="*/ 87547 h 175069"/>
                  <a:gd name="connsiteX3" fmla="*/ 87572 w 175143"/>
                  <a:gd name="connsiteY3" fmla="*/ 0 h 175069"/>
                  <a:gd name="connsiteX4" fmla="*/ 175144 w 175143"/>
                  <a:gd name="connsiteY4" fmla="*/ 87547 h 17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75069">
                    <a:moveTo>
                      <a:pt x="175144" y="87547"/>
                    </a:moveTo>
                    <a:cubicBezTo>
                      <a:pt x="175144" y="135897"/>
                      <a:pt x="135909" y="175069"/>
                      <a:pt x="87572" y="175069"/>
                    </a:cubicBezTo>
                    <a:cubicBezTo>
                      <a:pt x="39209" y="175069"/>
                      <a:pt x="0" y="135897"/>
                      <a:pt x="0" y="87547"/>
                    </a:cubicBezTo>
                    <a:cubicBezTo>
                      <a:pt x="0" y="39198"/>
                      <a:pt x="39209" y="0"/>
                      <a:pt x="87572" y="0"/>
                    </a:cubicBezTo>
                    <a:cubicBezTo>
                      <a:pt x="135909" y="0"/>
                      <a:pt x="175144" y="39198"/>
                      <a:pt x="175144" y="87547"/>
                    </a:cubicBezTo>
                  </a:path>
                </a:pathLst>
              </a:custGeom>
              <a:solidFill>
                <a:srgbClr val="FFFFFF"/>
              </a:solidFill>
              <a:ln w="655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60166BF3-7B91-41BD-BCD7-CBBE61931467}"/>
                  </a:ext>
                </a:extLst>
              </p:cNvPr>
              <p:cNvSpPr/>
              <p:nvPr/>
            </p:nvSpPr>
            <p:spPr>
              <a:xfrm>
                <a:off x="2633234" y="9195620"/>
                <a:ext cx="86007" cy="85958"/>
              </a:xfrm>
              <a:custGeom>
                <a:avLst/>
                <a:gdLst>
                  <a:gd name="connsiteX0" fmla="*/ 86008 w 86007"/>
                  <a:gd name="connsiteY0" fmla="*/ 42992 h 85958"/>
                  <a:gd name="connsiteX1" fmla="*/ 43004 w 86007"/>
                  <a:gd name="connsiteY1" fmla="*/ 85958 h 85958"/>
                  <a:gd name="connsiteX2" fmla="*/ 0 w 86007"/>
                  <a:gd name="connsiteY2" fmla="*/ 42992 h 85958"/>
                  <a:gd name="connsiteX3" fmla="*/ 43004 w 86007"/>
                  <a:gd name="connsiteY3" fmla="*/ 0 h 85958"/>
                  <a:gd name="connsiteX4" fmla="*/ 86008 w 86007"/>
                  <a:gd name="connsiteY4" fmla="*/ 42992 h 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07" h="85958">
                    <a:moveTo>
                      <a:pt x="86008" y="42992"/>
                    </a:moveTo>
                    <a:cubicBezTo>
                      <a:pt x="86008" y="66731"/>
                      <a:pt x="66749" y="85958"/>
                      <a:pt x="43004" y="85958"/>
                    </a:cubicBezTo>
                    <a:cubicBezTo>
                      <a:pt x="19258" y="85958"/>
                      <a:pt x="0" y="66731"/>
                      <a:pt x="0" y="42992"/>
                    </a:cubicBezTo>
                    <a:cubicBezTo>
                      <a:pt x="0" y="19253"/>
                      <a:pt x="19258" y="0"/>
                      <a:pt x="43004" y="0"/>
                    </a:cubicBezTo>
                    <a:cubicBezTo>
                      <a:pt x="66749" y="0"/>
                      <a:pt x="86008" y="19253"/>
                      <a:pt x="86008" y="42992"/>
                    </a:cubicBezTo>
                  </a:path>
                </a:pathLst>
              </a:custGeom>
              <a:solidFill>
                <a:srgbClr val="45291D"/>
              </a:solidFill>
              <a:ln w="6558"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C94AD1D-A399-48B3-B1E3-61D1E333FC27}"/>
                  </a:ext>
                </a:extLst>
              </p:cNvPr>
              <p:cNvSpPr/>
              <p:nvPr/>
            </p:nvSpPr>
            <p:spPr>
              <a:xfrm>
                <a:off x="2031489" y="9736986"/>
                <a:ext cx="489427" cy="420092"/>
              </a:xfrm>
              <a:custGeom>
                <a:avLst/>
                <a:gdLst>
                  <a:gd name="connsiteX0" fmla="*/ 489428 w 489427"/>
                  <a:gd name="connsiteY0" fmla="*/ 109689 h 420092"/>
                  <a:gd name="connsiteX1" fmla="*/ 0 w 489427"/>
                  <a:gd name="connsiteY1" fmla="*/ 420092 h 420092"/>
                  <a:gd name="connsiteX2" fmla="*/ 206044 w 489427"/>
                  <a:gd name="connsiteY2" fmla="*/ 47599 h 420092"/>
                  <a:gd name="connsiteX3" fmla="*/ 417780 w 489427"/>
                  <a:gd name="connsiteY3" fmla="*/ 23731 h 420092"/>
                  <a:gd name="connsiteX4" fmla="*/ 489428 w 489427"/>
                  <a:gd name="connsiteY4" fmla="*/ 109689 h 42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7" h="420092">
                    <a:moveTo>
                      <a:pt x="489428" y="109689"/>
                    </a:moveTo>
                    <a:cubicBezTo>
                      <a:pt x="489428" y="109689"/>
                      <a:pt x="434679" y="299884"/>
                      <a:pt x="0" y="420092"/>
                    </a:cubicBezTo>
                    <a:cubicBezTo>
                      <a:pt x="169579" y="226847"/>
                      <a:pt x="134371" y="138325"/>
                      <a:pt x="206044" y="47599"/>
                    </a:cubicBezTo>
                    <a:cubicBezTo>
                      <a:pt x="277691" y="-43128"/>
                      <a:pt x="417780" y="23731"/>
                      <a:pt x="417780" y="23731"/>
                    </a:cubicBezTo>
                    <a:lnTo>
                      <a:pt x="489428" y="109689"/>
                    </a:lnTo>
                  </a:path>
                </a:pathLst>
              </a:custGeom>
              <a:solidFill>
                <a:schemeClr val="accent2">
                  <a:lumMod val="75000"/>
                </a:schemeClr>
              </a:solidFill>
              <a:ln w="6558"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40A8645D-59EB-4705-99DD-553805EEBC0D}"/>
                  </a:ext>
                </a:extLst>
              </p:cNvPr>
              <p:cNvSpPr/>
              <p:nvPr/>
            </p:nvSpPr>
            <p:spPr>
              <a:xfrm>
                <a:off x="789084" y="8819768"/>
                <a:ext cx="525682" cy="1170264"/>
              </a:xfrm>
              <a:custGeom>
                <a:avLst/>
                <a:gdLst>
                  <a:gd name="connsiteX0" fmla="*/ 487569 w 525682"/>
                  <a:gd name="connsiteY0" fmla="*/ 434789 h 1170264"/>
                  <a:gd name="connsiteX1" fmla="*/ 33760 w 525682"/>
                  <a:gd name="connsiteY1" fmla="*/ 0 h 1170264"/>
                  <a:gd name="connsiteX2" fmla="*/ 95868 w 525682"/>
                  <a:gd name="connsiteY2" fmla="*/ 702174 h 1170264"/>
                  <a:gd name="connsiteX3" fmla="*/ 33760 w 525682"/>
                  <a:gd name="connsiteY3" fmla="*/ 1170265 h 1170264"/>
                  <a:gd name="connsiteX4" fmla="*/ 515879 w 525682"/>
                  <a:gd name="connsiteY4" fmla="*/ 791260 h 1170264"/>
                  <a:gd name="connsiteX5" fmla="*/ 487569 w 525682"/>
                  <a:gd name="connsiteY5" fmla="*/ 434789 h 1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682" h="1170264">
                    <a:moveTo>
                      <a:pt x="487569" y="434789"/>
                    </a:moveTo>
                    <a:cubicBezTo>
                      <a:pt x="406383" y="162559"/>
                      <a:pt x="95868" y="286715"/>
                      <a:pt x="33760" y="0"/>
                    </a:cubicBezTo>
                    <a:cubicBezTo>
                      <a:pt x="-74506" y="515748"/>
                      <a:pt x="113844" y="554356"/>
                      <a:pt x="95868" y="702174"/>
                    </a:cubicBezTo>
                    <a:cubicBezTo>
                      <a:pt x="-17680" y="849967"/>
                      <a:pt x="161156" y="998323"/>
                      <a:pt x="33760" y="1170265"/>
                    </a:cubicBezTo>
                    <a:cubicBezTo>
                      <a:pt x="377688" y="1125684"/>
                      <a:pt x="515879" y="791260"/>
                      <a:pt x="515879" y="791260"/>
                    </a:cubicBezTo>
                    <a:cubicBezTo>
                      <a:pt x="515879" y="791260"/>
                      <a:pt x="551267" y="613063"/>
                      <a:pt x="487569" y="434789"/>
                    </a:cubicBezTo>
                  </a:path>
                </a:pathLst>
              </a:custGeom>
              <a:solidFill>
                <a:schemeClr val="accent2">
                  <a:lumMod val="75000"/>
                </a:schemeClr>
              </a:solidFill>
              <a:ln w="6558" cap="flat">
                <a:noFill/>
                <a:prstDash val="solid"/>
                <a:miter/>
              </a:ln>
            </p:spPr>
            <p:txBody>
              <a:bodyPr rtlCol="0" anchor="ctr"/>
              <a:lstStyle/>
              <a:p>
                <a:endParaRPr lang="en-US"/>
              </a:p>
            </p:txBody>
          </p:sp>
        </p:grpSp>
        <p:sp>
          <p:nvSpPr>
            <p:cNvPr id="264" name="Rectangle: Rounded Corners 263">
              <a:extLst>
                <a:ext uri="{FF2B5EF4-FFF2-40B4-BE49-F238E27FC236}">
                  <a16:creationId xmlns:a16="http://schemas.microsoft.com/office/drawing/2014/main" id="{CEED0971-BAE7-48D3-A095-32E074C19905}"/>
                </a:ext>
              </a:extLst>
            </p:cNvPr>
            <p:cNvSpPr/>
            <p:nvPr/>
          </p:nvSpPr>
          <p:spPr>
            <a:xfrm flipH="1">
              <a:off x="675266" y="8324230"/>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18 : 2</a:t>
              </a:r>
            </a:p>
          </p:txBody>
        </p:sp>
      </p:grpSp>
      <p:grpSp>
        <p:nvGrpSpPr>
          <p:cNvPr id="267" name="Group 266">
            <a:extLst>
              <a:ext uri="{FF2B5EF4-FFF2-40B4-BE49-F238E27FC236}">
                <a16:creationId xmlns:a16="http://schemas.microsoft.com/office/drawing/2014/main" id="{2F27A39D-20B2-4DD0-8A4C-D3A650B88AA2}"/>
              </a:ext>
            </a:extLst>
          </p:cNvPr>
          <p:cNvGrpSpPr/>
          <p:nvPr/>
        </p:nvGrpSpPr>
        <p:grpSpPr>
          <a:xfrm>
            <a:off x="11565017" y="6272185"/>
            <a:ext cx="1855945" cy="1233922"/>
            <a:chOff x="11565017" y="6272185"/>
            <a:chExt cx="1855945" cy="1233922"/>
          </a:xfrm>
        </p:grpSpPr>
        <p:grpSp>
          <p:nvGrpSpPr>
            <p:cNvPr id="218" name="Picture 11">
              <a:extLst>
                <a:ext uri="{FF2B5EF4-FFF2-40B4-BE49-F238E27FC236}">
                  <a16:creationId xmlns:a16="http://schemas.microsoft.com/office/drawing/2014/main" id="{6C5CEEF0-A31A-435D-901F-9A2795FAD8B7}"/>
                </a:ext>
              </a:extLst>
            </p:cNvPr>
            <p:cNvGrpSpPr/>
            <p:nvPr/>
          </p:nvGrpSpPr>
          <p:grpSpPr>
            <a:xfrm flipH="1">
              <a:off x="11565017" y="6272185"/>
              <a:ext cx="1841531" cy="1233922"/>
              <a:chOff x="789084" y="8566854"/>
              <a:chExt cx="2325038" cy="1590224"/>
            </a:xfrm>
          </p:grpSpPr>
          <p:sp>
            <p:nvSpPr>
              <p:cNvPr id="219" name="Freeform: Shape 218">
                <a:extLst>
                  <a:ext uri="{FF2B5EF4-FFF2-40B4-BE49-F238E27FC236}">
                    <a16:creationId xmlns:a16="http://schemas.microsoft.com/office/drawing/2014/main" id="{6DCF676A-2600-49F8-A611-216227FAD155}"/>
                  </a:ext>
                </a:extLst>
              </p:cNvPr>
              <p:cNvSpPr/>
              <p:nvPr/>
            </p:nvSpPr>
            <p:spPr>
              <a:xfrm>
                <a:off x="1241624" y="8767419"/>
                <a:ext cx="1872498" cy="1222595"/>
              </a:xfrm>
              <a:custGeom>
                <a:avLst/>
                <a:gdLst>
                  <a:gd name="connsiteX0" fmla="*/ 0 w 1872498"/>
                  <a:gd name="connsiteY0" fmla="*/ 487087 h 1222595"/>
                  <a:gd name="connsiteX1" fmla="*/ 297744 w 1872498"/>
                  <a:gd name="connsiteY1" fmla="*/ 343832 h 1222595"/>
                  <a:gd name="connsiteX2" fmla="*/ 1238750 w 1872498"/>
                  <a:gd name="connsiteY2" fmla="*/ 0 h 1222595"/>
                  <a:gd name="connsiteX3" fmla="*/ 1872498 w 1872498"/>
                  <a:gd name="connsiteY3" fmla="*/ 614447 h 1222595"/>
                  <a:gd name="connsiteX4" fmla="*/ 1827905 w 1872498"/>
                  <a:gd name="connsiteY4" fmla="*/ 684511 h 1222595"/>
                  <a:gd name="connsiteX5" fmla="*/ 1872498 w 1872498"/>
                  <a:gd name="connsiteY5" fmla="*/ 722683 h 1222595"/>
                  <a:gd name="connsiteX6" fmla="*/ 995139 w 1872498"/>
                  <a:gd name="connsiteY6" fmla="*/ 1222588 h 1222595"/>
                  <a:gd name="connsiteX7" fmla="*/ 211762 w 1872498"/>
                  <a:gd name="connsiteY7" fmla="*/ 902547 h 1222595"/>
                  <a:gd name="connsiteX8" fmla="*/ 20694 w 1872498"/>
                  <a:gd name="connsiteY8" fmla="*/ 835713 h 1222595"/>
                  <a:gd name="connsiteX9" fmla="*/ 0 w 1872498"/>
                  <a:gd name="connsiteY9" fmla="*/ 487087 h 12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498" h="1222595">
                    <a:moveTo>
                      <a:pt x="0" y="487087"/>
                    </a:moveTo>
                    <a:cubicBezTo>
                      <a:pt x="0" y="487087"/>
                      <a:pt x="125780" y="448889"/>
                      <a:pt x="297744" y="343832"/>
                    </a:cubicBezTo>
                    <a:cubicBezTo>
                      <a:pt x="472837" y="236878"/>
                      <a:pt x="835817" y="0"/>
                      <a:pt x="1238750" y="0"/>
                    </a:cubicBezTo>
                    <a:cubicBezTo>
                      <a:pt x="1549239" y="0"/>
                      <a:pt x="1872498" y="614447"/>
                      <a:pt x="1872498" y="614447"/>
                    </a:cubicBezTo>
                    <a:lnTo>
                      <a:pt x="1827905" y="684511"/>
                    </a:lnTo>
                    <a:lnTo>
                      <a:pt x="1872498" y="722683"/>
                    </a:lnTo>
                    <a:cubicBezTo>
                      <a:pt x="1872498" y="722683"/>
                      <a:pt x="1512108" y="1220973"/>
                      <a:pt x="995139" y="1222588"/>
                    </a:cubicBezTo>
                    <a:cubicBezTo>
                      <a:pt x="512712" y="1224101"/>
                      <a:pt x="334286" y="978199"/>
                      <a:pt x="211762" y="902547"/>
                    </a:cubicBezTo>
                    <a:cubicBezTo>
                      <a:pt x="122344" y="847352"/>
                      <a:pt x="20694" y="835713"/>
                      <a:pt x="20694" y="835713"/>
                    </a:cubicBezTo>
                    <a:lnTo>
                      <a:pt x="0" y="487087"/>
                    </a:lnTo>
                  </a:path>
                </a:pathLst>
              </a:custGeom>
              <a:solidFill>
                <a:srgbClr val="99CC00"/>
              </a:solidFill>
              <a:ln w="6558"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A32931F-0B56-4A1D-B0FD-1F6A5E56266E}"/>
                  </a:ext>
                </a:extLst>
              </p:cNvPr>
              <p:cNvSpPr/>
              <p:nvPr/>
            </p:nvSpPr>
            <p:spPr>
              <a:xfrm>
                <a:off x="1598998" y="8566854"/>
                <a:ext cx="814524" cy="452851"/>
              </a:xfrm>
              <a:custGeom>
                <a:avLst/>
                <a:gdLst>
                  <a:gd name="connsiteX0" fmla="*/ 814524 w 814524"/>
                  <a:gd name="connsiteY0" fmla="*/ 207744 h 452851"/>
                  <a:gd name="connsiteX1" fmla="*/ 606711 w 814524"/>
                  <a:gd name="connsiteY1" fmla="*/ 14 h 452851"/>
                  <a:gd name="connsiteX2" fmla="*/ 68 w 814524"/>
                  <a:gd name="connsiteY2" fmla="*/ 372482 h 452851"/>
                  <a:gd name="connsiteX3" fmla="*/ 91999 w 814524"/>
                  <a:gd name="connsiteY3" fmla="*/ 452851 h 452851"/>
                  <a:gd name="connsiteX4" fmla="*/ 814524 w 814524"/>
                  <a:gd name="connsiteY4" fmla="*/ 207744 h 4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24" h="452851">
                    <a:moveTo>
                      <a:pt x="814524" y="207744"/>
                    </a:moveTo>
                    <a:cubicBezTo>
                      <a:pt x="814524" y="207744"/>
                      <a:pt x="703438" y="1885"/>
                      <a:pt x="606711" y="14"/>
                    </a:cubicBezTo>
                    <a:cubicBezTo>
                      <a:pt x="481418" y="-2447"/>
                      <a:pt x="3709" y="321184"/>
                      <a:pt x="68" y="372482"/>
                    </a:cubicBezTo>
                    <a:cubicBezTo>
                      <a:pt x="-2291" y="405911"/>
                      <a:pt x="57406" y="432188"/>
                      <a:pt x="91999" y="452851"/>
                    </a:cubicBezTo>
                    <a:cubicBezTo>
                      <a:pt x="439542" y="248326"/>
                      <a:pt x="814524" y="207744"/>
                      <a:pt x="814524" y="207744"/>
                    </a:cubicBezTo>
                  </a:path>
                </a:pathLst>
              </a:custGeom>
              <a:solidFill>
                <a:srgbClr val="698E00"/>
              </a:solidFill>
              <a:ln w="6558"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85D909B3-65FD-4A2B-9A2F-BDE65496278F}"/>
                  </a:ext>
                </a:extLst>
              </p:cNvPr>
              <p:cNvSpPr/>
              <p:nvPr/>
            </p:nvSpPr>
            <p:spPr>
              <a:xfrm>
                <a:off x="2364756" y="9058697"/>
                <a:ext cx="312353" cy="725887"/>
              </a:xfrm>
              <a:custGeom>
                <a:avLst/>
                <a:gdLst>
                  <a:gd name="connsiteX0" fmla="*/ 312354 w 312353"/>
                  <a:gd name="connsiteY0" fmla="*/ 725888 h 725887"/>
                  <a:gd name="connsiteX1" fmla="*/ 121260 w 312353"/>
                  <a:gd name="connsiteY1" fmla="*/ 511006 h 725887"/>
                  <a:gd name="connsiteX2" fmla="*/ 87847 w 312353"/>
                  <a:gd name="connsiteY2" fmla="*/ 0 h 725887"/>
                  <a:gd name="connsiteX3" fmla="*/ 6609 w 312353"/>
                  <a:gd name="connsiteY3" fmla="*/ 525336 h 725887"/>
                  <a:gd name="connsiteX4" fmla="*/ 312354 w 312353"/>
                  <a:gd name="connsiteY4" fmla="*/ 725888 h 72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3" h="725887">
                    <a:moveTo>
                      <a:pt x="312354" y="725888"/>
                    </a:moveTo>
                    <a:cubicBezTo>
                      <a:pt x="312354" y="725888"/>
                      <a:pt x="177240" y="697970"/>
                      <a:pt x="121260" y="511006"/>
                    </a:cubicBezTo>
                    <a:cubicBezTo>
                      <a:pt x="83385" y="384465"/>
                      <a:pt x="87847" y="0"/>
                      <a:pt x="87847" y="0"/>
                    </a:cubicBezTo>
                    <a:cubicBezTo>
                      <a:pt x="87847" y="0"/>
                      <a:pt x="-28522" y="419972"/>
                      <a:pt x="6609" y="525336"/>
                    </a:cubicBezTo>
                    <a:cubicBezTo>
                      <a:pt x="73487" y="725888"/>
                      <a:pt x="312354" y="725888"/>
                      <a:pt x="312354" y="725888"/>
                    </a:cubicBezTo>
                  </a:path>
                </a:pathLst>
              </a:custGeom>
              <a:solidFill>
                <a:srgbClr val="698E00"/>
              </a:solidFill>
              <a:ln w="6558"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536FA261-5CC8-49BA-A9EF-A35D0D0A8EDA}"/>
                  </a:ext>
                </a:extLst>
              </p:cNvPr>
              <p:cNvSpPr/>
              <p:nvPr/>
            </p:nvSpPr>
            <p:spPr>
              <a:xfrm>
                <a:off x="1491871" y="9701780"/>
                <a:ext cx="606084" cy="370732"/>
              </a:xfrm>
              <a:custGeom>
                <a:avLst/>
                <a:gdLst>
                  <a:gd name="connsiteX0" fmla="*/ 5801 w 606084"/>
                  <a:gd name="connsiteY0" fmla="*/ 0 h 370732"/>
                  <a:gd name="connsiteX1" fmla="*/ 5801 w 606084"/>
                  <a:gd name="connsiteY1" fmla="*/ 82805 h 370732"/>
                  <a:gd name="connsiteX2" fmla="*/ 463072 w 606084"/>
                  <a:gd name="connsiteY2" fmla="*/ 369340 h 370732"/>
                  <a:gd name="connsiteX3" fmla="*/ 606085 w 606084"/>
                  <a:gd name="connsiteY3" fmla="*/ 281280 h 370732"/>
                  <a:gd name="connsiteX4" fmla="*/ 248130 w 606084"/>
                  <a:gd name="connsiteY4" fmla="*/ 154432 h 370732"/>
                  <a:gd name="connsiteX5" fmla="*/ 5801 w 606084"/>
                  <a:gd name="connsiteY5" fmla="*/ 0 h 3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084" h="370732">
                    <a:moveTo>
                      <a:pt x="5801" y="0"/>
                    </a:moveTo>
                    <a:cubicBezTo>
                      <a:pt x="5801" y="0"/>
                      <a:pt x="-7251" y="63706"/>
                      <a:pt x="5801" y="82805"/>
                    </a:cubicBezTo>
                    <a:cubicBezTo>
                      <a:pt x="18828" y="101904"/>
                      <a:pt x="405759" y="393233"/>
                      <a:pt x="463072" y="369340"/>
                    </a:cubicBezTo>
                    <a:cubicBezTo>
                      <a:pt x="520385" y="345473"/>
                      <a:pt x="606085" y="281280"/>
                      <a:pt x="606085" y="281280"/>
                    </a:cubicBezTo>
                    <a:cubicBezTo>
                      <a:pt x="606085" y="281280"/>
                      <a:pt x="420068" y="240416"/>
                      <a:pt x="248130" y="154432"/>
                    </a:cubicBezTo>
                    <a:cubicBezTo>
                      <a:pt x="76166" y="68474"/>
                      <a:pt x="5801" y="0"/>
                      <a:pt x="5801" y="0"/>
                    </a:cubicBezTo>
                  </a:path>
                </a:pathLst>
              </a:custGeom>
              <a:solidFill>
                <a:srgbClr val="698E00"/>
              </a:solidFill>
              <a:ln w="6558"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B9626A2B-98E1-45D7-B83A-149EE7CFE079}"/>
                  </a:ext>
                </a:extLst>
              </p:cNvPr>
              <p:cNvSpPr/>
              <p:nvPr/>
            </p:nvSpPr>
            <p:spPr>
              <a:xfrm>
                <a:off x="2052849" y="8626362"/>
                <a:ext cx="286640" cy="141057"/>
              </a:xfrm>
              <a:custGeom>
                <a:avLst/>
                <a:gdLst>
                  <a:gd name="connsiteX0" fmla="*/ 286641 w 286640"/>
                  <a:gd name="connsiteY0" fmla="*/ 141057 h 141057"/>
                  <a:gd name="connsiteX1" fmla="*/ 152860 w 286640"/>
                  <a:gd name="connsiteY1" fmla="*/ 2571 h 141057"/>
                  <a:gd name="connsiteX2" fmla="*/ 0 w 286640"/>
                  <a:gd name="connsiteY2" fmla="*/ 24054 h 141057"/>
                  <a:gd name="connsiteX3" fmla="*/ 143320 w 286640"/>
                  <a:gd name="connsiteY3" fmla="*/ 36000 h 141057"/>
                  <a:gd name="connsiteX4" fmla="*/ 286641 w 286640"/>
                  <a:gd name="connsiteY4" fmla="*/ 141057 h 14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40" h="141057">
                    <a:moveTo>
                      <a:pt x="286641" y="141057"/>
                    </a:moveTo>
                    <a:cubicBezTo>
                      <a:pt x="286641" y="141057"/>
                      <a:pt x="224507" y="14492"/>
                      <a:pt x="152860" y="2571"/>
                    </a:cubicBezTo>
                    <a:cubicBezTo>
                      <a:pt x="81238" y="-9350"/>
                      <a:pt x="0" y="24054"/>
                      <a:pt x="0" y="24054"/>
                    </a:cubicBezTo>
                    <a:cubicBezTo>
                      <a:pt x="0" y="24054"/>
                      <a:pt x="91931" y="8467"/>
                      <a:pt x="143320" y="36000"/>
                    </a:cubicBezTo>
                    <a:cubicBezTo>
                      <a:pt x="207813" y="70507"/>
                      <a:pt x="286641" y="141057"/>
                      <a:pt x="286641" y="141057"/>
                    </a:cubicBezTo>
                  </a:path>
                </a:pathLst>
              </a:custGeom>
              <a:solidFill>
                <a:schemeClr val="accent3">
                  <a:lumMod val="50000"/>
                </a:schemeClr>
              </a:solidFill>
              <a:ln w="6558"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D82612F9-BC8C-4E36-9DCC-3DA83B6AC7A2}"/>
                  </a:ext>
                </a:extLst>
              </p:cNvPr>
              <p:cNvSpPr/>
              <p:nvPr/>
            </p:nvSpPr>
            <p:spPr>
              <a:xfrm>
                <a:off x="1954661" y="8681268"/>
                <a:ext cx="252227" cy="111991"/>
              </a:xfrm>
              <a:custGeom>
                <a:avLst/>
                <a:gdLst>
                  <a:gd name="connsiteX0" fmla="*/ 252227 w 252227"/>
                  <a:gd name="connsiteY0" fmla="*/ 111992 h 111991"/>
                  <a:gd name="connsiteX1" fmla="*/ 134525 w 252227"/>
                  <a:gd name="connsiteY1" fmla="*/ 2039 h 111991"/>
                  <a:gd name="connsiteX2" fmla="*/ 0 w 252227"/>
                  <a:gd name="connsiteY2" fmla="*/ 19112 h 111991"/>
                  <a:gd name="connsiteX3" fmla="*/ 126114 w 252227"/>
                  <a:gd name="connsiteY3" fmla="*/ 28572 h 111991"/>
                  <a:gd name="connsiteX4" fmla="*/ 252227 w 252227"/>
                  <a:gd name="connsiteY4" fmla="*/ 111992 h 11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27" h="111991">
                    <a:moveTo>
                      <a:pt x="252227" y="111992"/>
                    </a:moveTo>
                    <a:cubicBezTo>
                      <a:pt x="252227" y="111992"/>
                      <a:pt x="197581" y="11524"/>
                      <a:pt x="134525" y="2039"/>
                    </a:cubicBezTo>
                    <a:cubicBezTo>
                      <a:pt x="71468" y="-7421"/>
                      <a:pt x="0" y="19112"/>
                      <a:pt x="0" y="19112"/>
                    </a:cubicBezTo>
                    <a:cubicBezTo>
                      <a:pt x="0" y="19112"/>
                      <a:pt x="80879" y="6756"/>
                      <a:pt x="126114" y="28572"/>
                    </a:cubicBezTo>
                    <a:cubicBezTo>
                      <a:pt x="182837" y="56003"/>
                      <a:pt x="252227" y="111992"/>
                      <a:pt x="252227" y="111992"/>
                    </a:cubicBezTo>
                  </a:path>
                </a:pathLst>
              </a:custGeom>
              <a:solidFill>
                <a:schemeClr val="accent3">
                  <a:lumMod val="50000"/>
                </a:schemeClr>
              </a:solidFill>
              <a:ln w="6558"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FEBF0483-8106-4579-9780-8973832A8423}"/>
                  </a:ext>
                </a:extLst>
              </p:cNvPr>
              <p:cNvSpPr/>
              <p:nvPr/>
            </p:nvSpPr>
            <p:spPr>
              <a:xfrm>
                <a:off x="1845703" y="8737273"/>
                <a:ext cx="252252" cy="73138"/>
              </a:xfrm>
              <a:custGeom>
                <a:avLst/>
                <a:gdLst>
                  <a:gd name="connsiteX0" fmla="*/ 252253 w 252252"/>
                  <a:gd name="connsiteY0" fmla="*/ 73138 h 73138"/>
                  <a:gd name="connsiteX1" fmla="*/ 134550 w 252252"/>
                  <a:gd name="connsiteY1" fmla="*/ 1331 h 73138"/>
                  <a:gd name="connsiteX2" fmla="*/ 0 w 252252"/>
                  <a:gd name="connsiteY2" fmla="*/ 12483 h 73138"/>
                  <a:gd name="connsiteX3" fmla="*/ 126139 w 252252"/>
                  <a:gd name="connsiteY3" fmla="*/ 18661 h 73138"/>
                  <a:gd name="connsiteX4" fmla="*/ 252253 w 252252"/>
                  <a:gd name="connsiteY4" fmla="*/ 73138 h 7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52" h="73138">
                    <a:moveTo>
                      <a:pt x="252253" y="73138"/>
                    </a:moveTo>
                    <a:cubicBezTo>
                      <a:pt x="252253" y="73138"/>
                      <a:pt x="197607" y="7535"/>
                      <a:pt x="134550" y="1331"/>
                    </a:cubicBezTo>
                    <a:cubicBezTo>
                      <a:pt x="71493" y="-4847"/>
                      <a:pt x="0" y="12483"/>
                      <a:pt x="0" y="12483"/>
                    </a:cubicBezTo>
                    <a:cubicBezTo>
                      <a:pt x="0" y="12483"/>
                      <a:pt x="80905" y="4382"/>
                      <a:pt x="126139" y="18661"/>
                    </a:cubicBezTo>
                    <a:cubicBezTo>
                      <a:pt x="182888" y="36555"/>
                      <a:pt x="252253" y="73138"/>
                      <a:pt x="252253" y="73138"/>
                    </a:cubicBezTo>
                  </a:path>
                </a:pathLst>
              </a:custGeom>
              <a:solidFill>
                <a:schemeClr val="accent3">
                  <a:lumMod val="50000"/>
                </a:schemeClr>
              </a:solidFill>
              <a:ln w="6558"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483455B0-FCE2-49A4-97C3-B710B5A06EE9}"/>
                  </a:ext>
                </a:extLst>
              </p:cNvPr>
              <p:cNvSpPr/>
              <p:nvPr/>
            </p:nvSpPr>
            <p:spPr>
              <a:xfrm>
                <a:off x="1794904" y="8793266"/>
                <a:ext cx="211351" cy="53009"/>
              </a:xfrm>
              <a:custGeom>
                <a:avLst/>
                <a:gdLst>
                  <a:gd name="connsiteX0" fmla="*/ 211352 w 211351"/>
                  <a:gd name="connsiteY0" fmla="*/ 53010 h 53009"/>
                  <a:gd name="connsiteX1" fmla="*/ 112728 w 211351"/>
                  <a:gd name="connsiteY1" fmla="*/ 968 h 53009"/>
                  <a:gd name="connsiteX2" fmla="*/ 0 w 211351"/>
                  <a:gd name="connsiteY2" fmla="*/ 9044 h 53009"/>
                  <a:gd name="connsiteX3" fmla="*/ 95547 w 211351"/>
                  <a:gd name="connsiteY3" fmla="*/ 17145 h 53009"/>
                  <a:gd name="connsiteX4" fmla="*/ 211352 w 211351"/>
                  <a:gd name="connsiteY4" fmla="*/ 53010 h 5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51" h="53009">
                    <a:moveTo>
                      <a:pt x="211352" y="53010"/>
                    </a:moveTo>
                    <a:cubicBezTo>
                      <a:pt x="211352" y="53010"/>
                      <a:pt x="165553" y="5454"/>
                      <a:pt x="112728" y="968"/>
                    </a:cubicBezTo>
                    <a:cubicBezTo>
                      <a:pt x="59877" y="-3518"/>
                      <a:pt x="0" y="9044"/>
                      <a:pt x="0" y="9044"/>
                    </a:cubicBezTo>
                    <a:cubicBezTo>
                      <a:pt x="0" y="9044"/>
                      <a:pt x="57672" y="6788"/>
                      <a:pt x="95547" y="17145"/>
                    </a:cubicBezTo>
                    <a:cubicBezTo>
                      <a:pt x="143090" y="30116"/>
                      <a:pt x="211352" y="53010"/>
                      <a:pt x="211352" y="53010"/>
                    </a:cubicBezTo>
                  </a:path>
                </a:pathLst>
              </a:custGeom>
              <a:solidFill>
                <a:schemeClr val="accent3">
                  <a:lumMod val="50000"/>
                </a:schemeClr>
              </a:solidFill>
              <a:ln w="6558"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5335DD61-27EC-4FAF-A717-3F7619B9B564}"/>
                  </a:ext>
                </a:extLst>
              </p:cNvPr>
              <p:cNvSpPr/>
              <p:nvPr/>
            </p:nvSpPr>
            <p:spPr>
              <a:xfrm>
                <a:off x="1718435" y="8846298"/>
                <a:ext cx="182144" cy="53019"/>
              </a:xfrm>
              <a:custGeom>
                <a:avLst/>
                <a:gdLst>
                  <a:gd name="connsiteX0" fmla="*/ 182144 w 182144"/>
                  <a:gd name="connsiteY0" fmla="*/ 53020 h 53019"/>
                  <a:gd name="connsiteX1" fmla="*/ 97162 w 182144"/>
                  <a:gd name="connsiteY1" fmla="*/ 978 h 53019"/>
                  <a:gd name="connsiteX2" fmla="*/ 0 w 182144"/>
                  <a:gd name="connsiteY2" fmla="*/ 9028 h 53019"/>
                  <a:gd name="connsiteX3" fmla="*/ 91085 w 182144"/>
                  <a:gd name="connsiteY3" fmla="*/ 21410 h 53019"/>
                  <a:gd name="connsiteX4" fmla="*/ 182144 w 182144"/>
                  <a:gd name="connsiteY4" fmla="*/ 53020 h 5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44" h="53019">
                    <a:moveTo>
                      <a:pt x="182144" y="53020"/>
                    </a:moveTo>
                    <a:cubicBezTo>
                      <a:pt x="182144" y="53020"/>
                      <a:pt x="142679" y="5439"/>
                      <a:pt x="97162" y="978"/>
                    </a:cubicBezTo>
                    <a:cubicBezTo>
                      <a:pt x="51594" y="-3534"/>
                      <a:pt x="0" y="9028"/>
                      <a:pt x="0" y="9028"/>
                    </a:cubicBezTo>
                    <a:cubicBezTo>
                      <a:pt x="0" y="9028"/>
                      <a:pt x="58415" y="11053"/>
                      <a:pt x="91085" y="21410"/>
                    </a:cubicBezTo>
                    <a:cubicBezTo>
                      <a:pt x="132037" y="34382"/>
                      <a:pt x="182144" y="53020"/>
                      <a:pt x="182144" y="53020"/>
                    </a:cubicBezTo>
                  </a:path>
                </a:pathLst>
              </a:custGeom>
              <a:solidFill>
                <a:schemeClr val="accent3">
                  <a:lumMod val="50000"/>
                </a:schemeClr>
              </a:solidFill>
              <a:ln w="6558"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E38080D-07EE-4831-90DB-F14957A73249}"/>
                  </a:ext>
                </a:extLst>
              </p:cNvPr>
              <p:cNvSpPr/>
              <p:nvPr/>
            </p:nvSpPr>
            <p:spPr>
              <a:xfrm>
                <a:off x="1653891" y="8899321"/>
                <a:ext cx="141012" cy="50781"/>
              </a:xfrm>
              <a:custGeom>
                <a:avLst/>
                <a:gdLst>
                  <a:gd name="connsiteX0" fmla="*/ 141012 w 141012"/>
                  <a:gd name="connsiteY0" fmla="*/ 50782 h 50781"/>
                  <a:gd name="connsiteX1" fmla="*/ 75212 w 141012"/>
                  <a:gd name="connsiteY1" fmla="*/ 612 h 50781"/>
                  <a:gd name="connsiteX2" fmla="*/ 0 w 141012"/>
                  <a:gd name="connsiteY2" fmla="*/ 5636 h 50781"/>
                  <a:gd name="connsiteX3" fmla="*/ 64544 w 141012"/>
                  <a:gd name="connsiteY3" fmla="*/ 16147 h 50781"/>
                  <a:gd name="connsiteX4" fmla="*/ 141012 w 141012"/>
                  <a:gd name="connsiteY4" fmla="*/ 50782 h 5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2" h="50781">
                    <a:moveTo>
                      <a:pt x="141012" y="50782"/>
                    </a:moveTo>
                    <a:cubicBezTo>
                      <a:pt x="141012" y="50782"/>
                      <a:pt x="110471" y="3406"/>
                      <a:pt x="75212" y="612"/>
                    </a:cubicBezTo>
                    <a:cubicBezTo>
                      <a:pt x="39978" y="-2208"/>
                      <a:pt x="0" y="5636"/>
                      <a:pt x="0" y="5636"/>
                    </a:cubicBezTo>
                    <a:cubicBezTo>
                      <a:pt x="0" y="5636"/>
                      <a:pt x="39234" y="9687"/>
                      <a:pt x="64544" y="16147"/>
                    </a:cubicBezTo>
                    <a:cubicBezTo>
                      <a:pt x="96265" y="24248"/>
                      <a:pt x="141012" y="50782"/>
                      <a:pt x="141012" y="50782"/>
                    </a:cubicBezTo>
                  </a:path>
                </a:pathLst>
              </a:custGeom>
              <a:solidFill>
                <a:schemeClr val="accent3">
                  <a:lumMod val="50000"/>
                </a:schemeClr>
              </a:solidFill>
              <a:ln w="6558"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2921F03D-6E6C-407C-8A80-C6FD6E743426}"/>
                  </a:ext>
                </a:extLst>
              </p:cNvPr>
              <p:cNvSpPr/>
              <p:nvPr/>
            </p:nvSpPr>
            <p:spPr>
              <a:xfrm>
                <a:off x="2553637" y="9133555"/>
                <a:ext cx="210172" cy="210113"/>
              </a:xfrm>
              <a:custGeom>
                <a:avLst/>
                <a:gdLst>
                  <a:gd name="connsiteX0" fmla="*/ 210172 w 210172"/>
                  <a:gd name="connsiteY0" fmla="*/ 105057 h 210113"/>
                  <a:gd name="connsiteX1" fmla="*/ 105086 w 210172"/>
                  <a:gd name="connsiteY1" fmla="*/ 210114 h 210113"/>
                  <a:gd name="connsiteX2" fmla="*/ 0 w 210172"/>
                  <a:gd name="connsiteY2" fmla="*/ 105057 h 210113"/>
                  <a:gd name="connsiteX3" fmla="*/ 105086 w 210172"/>
                  <a:gd name="connsiteY3" fmla="*/ 0 h 210113"/>
                  <a:gd name="connsiteX4" fmla="*/ 210172 w 210172"/>
                  <a:gd name="connsiteY4" fmla="*/ 105057 h 21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72" h="210113">
                    <a:moveTo>
                      <a:pt x="210172" y="105057"/>
                    </a:moveTo>
                    <a:cubicBezTo>
                      <a:pt x="210172" y="163072"/>
                      <a:pt x="163117" y="210114"/>
                      <a:pt x="105086" y="210114"/>
                    </a:cubicBezTo>
                    <a:cubicBezTo>
                      <a:pt x="47030" y="210114"/>
                      <a:pt x="0" y="163072"/>
                      <a:pt x="0" y="105057"/>
                    </a:cubicBezTo>
                    <a:cubicBezTo>
                      <a:pt x="0" y="47017"/>
                      <a:pt x="47030" y="0"/>
                      <a:pt x="105086" y="0"/>
                    </a:cubicBezTo>
                    <a:cubicBezTo>
                      <a:pt x="163117" y="0"/>
                      <a:pt x="210172" y="47017"/>
                      <a:pt x="210172" y="105057"/>
                    </a:cubicBezTo>
                  </a:path>
                </a:pathLst>
              </a:custGeom>
              <a:solidFill>
                <a:schemeClr val="accent3">
                  <a:lumMod val="50000"/>
                </a:schemeClr>
              </a:solidFill>
              <a:ln w="6558"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C8B5224D-239C-4AFB-84C9-B5641255C8BB}"/>
                  </a:ext>
                </a:extLst>
              </p:cNvPr>
              <p:cNvSpPr/>
              <p:nvPr/>
            </p:nvSpPr>
            <p:spPr>
              <a:xfrm>
                <a:off x="2588666" y="9151064"/>
                <a:ext cx="175143" cy="175069"/>
              </a:xfrm>
              <a:custGeom>
                <a:avLst/>
                <a:gdLst>
                  <a:gd name="connsiteX0" fmla="*/ 175144 w 175143"/>
                  <a:gd name="connsiteY0" fmla="*/ 87547 h 175069"/>
                  <a:gd name="connsiteX1" fmla="*/ 87572 w 175143"/>
                  <a:gd name="connsiteY1" fmla="*/ 175069 h 175069"/>
                  <a:gd name="connsiteX2" fmla="*/ 0 w 175143"/>
                  <a:gd name="connsiteY2" fmla="*/ 87547 h 175069"/>
                  <a:gd name="connsiteX3" fmla="*/ 87572 w 175143"/>
                  <a:gd name="connsiteY3" fmla="*/ 0 h 175069"/>
                  <a:gd name="connsiteX4" fmla="*/ 175144 w 175143"/>
                  <a:gd name="connsiteY4" fmla="*/ 87547 h 17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75069">
                    <a:moveTo>
                      <a:pt x="175144" y="87547"/>
                    </a:moveTo>
                    <a:cubicBezTo>
                      <a:pt x="175144" y="135897"/>
                      <a:pt x="135909" y="175069"/>
                      <a:pt x="87572" y="175069"/>
                    </a:cubicBezTo>
                    <a:cubicBezTo>
                      <a:pt x="39209" y="175069"/>
                      <a:pt x="0" y="135897"/>
                      <a:pt x="0" y="87547"/>
                    </a:cubicBezTo>
                    <a:cubicBezTo>
                      <a:pt x="0" y="39198"/>
                      <a:pt x="39209" y="0"/>
                      <a:pt x="87572" y="0"/>
                    </a:cubicBezTo>
                    <a:cubicBezTo>
                      <a:pt x="135909" y="0"/>
                      <a:pt x="175144" y="39198"/>
                      <a:pt x="175144" y="87547"/>
                    </a:cubicBezTo>
                  </a:path>
                </a:pathLst>
              </a:custGeom>
              <a:solidFill>
                <a:srgbClr val="FFFFFF"/>
              </a:solidFill>
              <a:ln w="6558"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61E8D9E-A5CF-42F1-8490-6BF0684D0A0D}"/>
                  </a:ext>
                </a:extLst>
              </p:cNvPr>
              <p:cNvSpPr/>
              <p:nvPr/>
            </p:nvSpPr>
            <p:spPr>
              <a:xfrm>
                <a:off x="2633234" y="9195620"/>
                <a:ext cx="86007" cy="85958"/>
              </a:xfrm>
              <a:custGeom>
                <a:avLst/>
                <a:gdLst>
                  <a:gd name="connsiteX0" fmla="*/ 86008 w 86007"/>
                  <a:gd name="connsiteY0" fmla="*/ 42992 h 85958"/>
                  <a:gd name="connsiteX1" fmla="*/ 43004 w 86007"/>
                  <a:gd name="connsiteY1" fmla="*/ 85958 h 85958"/>
                  <a:gd name="connsiteX2" fmla="*/ 0 w 86007"/>
                  <a:gd name="connsiteY2" fmla="*/ 42992 h 85958"/>
                  <a:gd name="connsiteX3" fmla="*/ 43004 w 86007"/>
                  <a:gd name="connsiteY3" fmla="*/ 0 h 85958"/>
                  <a:gd name="connsiteX4" fmla="*/ 86008 w 86007"/>
                  <a:gd name="connsiteY4" fmla="*/ 42992 h 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07" h="85958">
                    <a:moveTo>
                      <a:pt x="86008" y="42992"/>
                    </a:moveTo>
                    <a:cubicBezTo>
                      <a:pt x="86008" y="66731"/>
                      <a:pt x="66749" y="85958"/>
                      <a:pt x="43004" y="85958"/>
                    </a:cubicBezTo>
                    <a:cubicBezTo>
                      <a:pt x="19258" y="85958"/>
                      <a:pt x="0" y="66731"/>
                      <a:pt x="0" y="42992"/>
                    </a:cubicBezTo>
                    <a:cubicBezTo>
                      <a:pt x="0" y="19253"/>
                      <a:pt x="19258" y="0"/>
                      <a:pt x="43004" y="0"/>
                    </a:cubicBezTo>
                    <a:cubicBezTo>
                      <a:pt x="66749" y="0"/>
                      <a:pt x="86008" y="19253"/>
                      <a:pt x="86008" y="42992"/>
                    </a:cubicBezTo>
                  </a:path>
                </a:pathLst>
              </a:custGeom>
              <a:solidFill>
                <a:srgbClr val="45291D"/>
              </a:solidFill>
              <a:ln w="6558"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2FF9DDD1-CB21-4030-B57C-4A2AA93920A1}"/>
                  </a:ext>
                </a:extLst>
              </p:cNvPr>
              <p:cNvSpPr/>
              <p:nvPr/>
            </p:nvSpPr>
            <p:spPr>
              <a:xfrm>
                <a:off x="2031489" y="9736986"/>
                <a:ext cx="489427" cy="420092"/>
              </a:xfrm>
              <a:custGeom>
                <a:avLst/>
                <a:gdLst>
                  <a:gd name="connsiteX0" fmla="*/ 489428 w 489427"/>
                  <a:gd name="connsiteY0" fmla="*/ 109689 h 420092"/>
                  <a:gd name="connsiteX1" fmla="*/ 0 w 489427"/>
                  <a:gd name="connsiteY1" fmla="*/ 420092 h 420092"/>
                  <a:gd name="connsiteX2" fmla="*/ 206044 w 489427"/>
                  <a:gd name="connsiteY2" fmla="*/ 47599 h 420092"/>
                  <a:gd name="connsiteX3" fmla="*/ 417780 w 489427"/>
                  <a:gd name="connsiteY3" fmla="*/ 23731 h 420092"/>
                  <a:gd name="connsiteX4" fmla="*/ 489428 w 489427"/>
                  <a:gd name="connsiteY4" fmla="*/ 109689 h 42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7" h="420092">
                    <a:moveTo>
                      <a:pt x="489428" y="109689"/>
                    </a:moveTo>
                    <a:cubicBezTo>
                      <a:pt x="489428" y="109689"/>
                      <a:pt x="434679" y="299884"/>
                      <a:pt x="0" y="420092"/>
                    </a:cubicBezTo>
                    <a:cubicBezTo>
                      <a:pt x="169579" y="226847"/>
                      <a:pt x="134371" y="138325"/>
                      <a:pt x="206044" y="47599"/>
                    </a:cubicBezTo>
                    <a:cubicBezTo>
                      <a:pt x="277691" y="-43128"/>
                      <a:pt x="417780" y="23731"/>
                      <a:pt x="417780" y="23731"/>
                    </a:cubicBezTo>
                    <a:lnTo>
                      <a:pt x="489428" y="109689"/>
                    </a:lnTo>
                  </a:path>
                </a:pathLst>
              </a:custGeom>
              <a:solidFill>
                <a:srgbClr val="698E00"/>
              </a:solidFill>
              <a:ln w="6558"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6CCBA7CF-8697-4C7E-86E3-A5A78708DC64}"/>
                  </a:ext>
                </a:extLst>
              </p:cNvPr>
              <p:cNvSpPr/>
              <p:nvPr/>
            </p:nvSpPr>
            <p:spPr>
              <a:xfrm>
                <a:off x="789084" y="8819768"/>
                <a:ext cx="525682" cy="1170264"/>
              </a:xfrm>
              <a:custGeom>
                <a:avLst/>
                <a:gdLst>
                  <a:gd name="connsiteX0" fmla="*/ 487569 w 525682"/>
                  <a:gd name="connsiteY0" fmla="*/ 434789 h 1170264"/>
                  <a:gd name="connsiteX1" fmla="*/ 33760 w 525682"/>
                  <a:gd name="connsiteY1" fmla="*/ 0 h 1170264"/>
                  <a:gd name="connsiteX2" fmla="*/ 95868 w 525682"/>
                  <a:gd name="connsiteY2" fmla="*/ 702174 h 1170264"/>
                  <a:gd name="connsiteX3" fmla="*/ 33760 w 525682"/>
                  <a:gd name="connsiteY3" fmla="*/ 1170265 h 1170264"/>
                  <a:gd name="connsiteX4" fmla="*/ 515879 w 525682"/>
                  <a:gd name="connsiteY4" fmla="*/ 791260 h 1170264"/>
                  <a:gd name="connsiteX5" fmla="*/ 487569 w 525682"/>
                  <a:gd name="connsiteY5" fmla="*/ 434789 h 11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682" h="1170264">
                    <a:moveTo>
                      <a:pt x="487569" y="434789"/>
                    </a:moveTo>
                    <a:cubicBezTo>
                      <a:pt x="406383" y="162559"/>
                      <a:pt x="95868" y="286715"/>
                      <a:pt x="33760" y="0"/>
                    </a:cubicBezTo>
                    <a:cubicBezTo>
                      <a:pt x="-74506" y="515748"/>
                      <a:pt x="113844" y="554356"/>
                      <a:pt x="95868" y="702174"/>
                    </a:cubicBezTo>
                    <a:cubicBezTo>
                      <a:pt x="-17680" y="849967"/>
                      <a:pt x="161156" y="998323"/>
                      <a:pt x="33760" y="1170265"/>
                    </a:cubicBezTo>
                    <a:cubicBezTo>
                      <a:pt x="377688" y="1125684"/>
                      <a:pt x="515879" y="791260"/>
                      <a:pt x="515879" y="791260"/>
                    </a:cubicBezTo>
                    <a:cubicBezTo>
                      <a:pt x="515879" y="791260"/>
                      <a:pt x="551267" y="613063"/>
                      <a:pt x="487569" y="434789"/>
                    </a:cubicBezTo>
                  </a:path>
                </a:pathLst>
              </a:custGeom>
              <a:solidFill>
                <a:srgbClr val="698E00"/>
              </a:solidFill>
              <a:ln w="6558" cap="flat">
                <a:noFill/>
                <a:prstDash val="solid"/>
                <a:miter/>
              </a:ln>
            </p:spPr>
            <p:txBody>
              <a:bodyPr rtlCol="0" anchor="ctr"/>
              <a:lstStyle/>
              <a:p>
                <a:endParaRPr lang="en-US"/>
              </a:p>
            </p:txBody>
          </p:sp>
        </p:grpSp>
        <p:sp>
          <p:nvSpPr>
            <p:cNvPr id="266" name="Rectangle: Rounded Corners 265">
              <a:extLst>
                <a:ext uri="{FF2B5EF4-FFF2-40B4-BE49-F238E27FC236}">
                  <a16:creationId xmlns:a16="http://schemas.microsoft.com/office/drawing/2014/main" id="{35856E6A-C5D7-427C-80E7-D8200389866A}"/>
                </a:ext>
              </a:extLst>
            </p:cNvPr>
            <p:cNvSpPr/>
            <p:nvPr/>
          </p:nvSpPr>
          <p:spPr>
            <a:xfrm flipH="1">
              <a:off x="12242283" y="6669492"/>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45 : 5</a:t>
              </a:r>
            </a:p>
          </p:txBody>
        </p:sp>
      </p:grpSp>
      <p:grpSp>
        <p:nvGrpSpPr>
          <p:cNvPr id="269" name="Group 268">
            <a:extLst>
              <a:ext uri="{FF2B5EF4-FFF2-40B4-BE49-F238E27FC236}">
                <a16:creationId xmlns:a16="http://schemas.microsoft.com/office/drawing/2014/main" id="{CD4B3744-9B19-4230-851C-C3B802371463}"/>
              </a:ext>
            </a:extLst>
          </p:cNvPr>
          <p:cNvGrpSpPr/>
          <p:nvPr/>
        </p:nvGrpSpPr>
        <p:grpSpPr>
          <a:xfrm>
            <a:off x="14937877" y="6141409"/>
            <a:ext cx="1903021" cy="1263130"/>
            <a:chOff x="14937877" y="6141409"/>
            <a:chExt cx="1903021" cy="1263130"/>
          </a:xfrm>
        </p:grpSpPr>
        <p:pic>
          <p:nvPicPr>
            <p:cNvPr id="156" name="Picture 3">
              <a:extLst>
                <a:ext uri="{FF2B5EF4-FFF2-40B4-BE49-F238E27FC236}">
                  <a16:creationId xmlns:a16="http://schemas.microsoft.com/office/drawing/2014/main" id="{866DA89F-0F8D-4912-AABC-E3B8452FBF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937877" y="6141409"/>
              <a:ext cx="1903021" cy="1263130"/>
            </a:xfrm>
            <a:prstGeom prst="rect">
              <a:avLst/>
            </a:prstGeom>
          </p:spPr>
        </p:pic>
        <p:sp>
          <p:nvSpPr>
            <p:cNvPr id="268" name="Rectangle: Rounded Corners 267">
              <a:extLst>
                <a:ext uri="{FF2B5EF4-FFF2-40B4-BE49-F238E27FC236}">
                  <a16:creationId xmlns:a16="http://schemas.microsoft.com/office/drawing/2014/main" id="{8819620D-7FFF-4AD5-B654-AAE1A1BBBA45}"/>
                </a:ext>
              </a:extLst>
            </p:cNvPr>
            <p:cNvSpPr/>
            <p:nvPr/>
          </p:nvSpPr>
          <p:spPr>
            <a:xfrm flipH="1">
              <a:off x="14969516" y="6522014"/>
              <a:ext cx="1178679" cy="4722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30 : 5</a:t>
              </a:r>
            </a:p>
          </p:txBody>
        </p:sp>
      </p:grpSp>
      <p:cxnSp>
        <p:nvCxnSpPr>
          <p:cNvPr id="272" name="Straight Connector 271">
            <a:extLst>
              <a:ext uri="{FF2B5EF4-FFF2-40B4-BE49-F238E27FC236}">
                <a16:creationId xmlns:a16="http://schemas.microsoft.com/office/drawing/2014/main" id="{A5985601-17E3-464D-A214-93530E660844}"/>
              </a:ext>
            </a:extLst>
          </p:cNvPr>
          <p:cNvCxnSpPr>
            <a:cxnSpLocks/>
            <a:stCxn id="60" idx="2"/>
          </p:cNvCxnSpPr>
          <p:nvPr/>
        </p:nvCxnSpPr>
        <p:spPr>
          <a:xfrm flipH="1">
            <a:off x="2667041" y="4108854"/>
            <a:ext cx="330362" cy="2359578"/>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4" name="Freeform: Shape 273">
            <a:extLst>
              <a:ext uri="{FF2B5EF4-FFF2-40B4-BE49-F238E27FC236}">
                <a16:creationId xmlns:a16="http://schemas.microsoft.com/office/drawing/2014/main" id="{29E32778-6A37-4654-9B83-99EB1A1D4E69}"/>
              </a:ext>
            </a:extLst>
          </p:cNvPr>
          <p:cNvSpPr/>
          <p:nvPr/>
        </p:nvSpPr>
        <p:spPr>
          <a:xfrm>
            <a:off x="3009188" y="4153474"/>
            <a:ext cx="6446248" cy="4304725"/>
          </a:xfrm>
          <a:custGeom>
            <a:avLst/>
            <a:gdLst>
              <a:gd name="connsiteX0" fmla="*/ 0 w 6426486"/>
              <a:gd name="connsiteY0" fmla="*/ 0 h 4324350"/>
              <a:gd name="connsiteX1" fmla="*/ 1524000 w 6426486"/>
              <a:gd name="connsiteY1" fmla="*/ 3581400 h 4324350"/>
              <a:gd name="connsiteX2" fmla="*/ 4800600 w 6426486"/>
              <a:gd name="connsiteY2" fmla="*/ 3371850 h 4324350"/>
              <a:gd name="connsiteX3" fmla="*/ 6400800 w 6426486"/>
              <a:gd name="connsiteY3" fmla="*/ 3390900 h 4324350"/>
              <a:gd name="connsiteX4" fmla="*/ 5829300 w 6426486"/>
              <a:gd name="connsiteY4" fmla="*/ 4324350 h 4324350"/>
              <a:gd name="connsiteX5" fmla="*/ 5829300 w 6426486"/>
              <a:gd name="connsiteY5" fmla="*/ 4324350 h 432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486" h="4324350">
                <a:moveTo>
                  <a:pt x="0" y="0"/>
                </a:moveTo>
                <a:cubicBezTo>
                  <a:pt x="361950" y="1509712"/>
                  <a:pt x="723900" y="3019425"/>
                  <a:pt x="1524000" y="3581400"/>
                </a:cubicBezTo>
                <a:cubicBezTo>
                  <a:pt x="2324100" y="4143375"/>
                  <a:pt x="3987800" y="3403600"/>
                  <a:pt x="4800600" y="3371850"/>
                </a:cubicBezTo>
                <a:cubicBezTo>
                  <a:pt x="5613400" y="3340100"/>
                  <a:pt x="6229350" y="3232150"/>
                  <a:pt x="6400800" y="3390900"/>
                </a:cubicBezTo>
                <a:cubicBezTo>
                  <a:pt x="6572250" y="3549650"/>
                  <a:pt x="5829300" y="4324350"/>
                  <a:pt x="5829300" y="4324350"/>
                </a:cubicBezTo>
                <a:lnTo>
                  <a:pt x="5829300" y="4324350"/>
                </a:ln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3C67A028-BCAC-49E2-B0A3-7522F828B3AE}"/>
              </a:ext>
            </a:extLst>
          </p:cNvPr>
          <p:cNvSpPr/>
          <p:nvPr/>
        </p:nvSpPr>
        <p:spPr>
          <a:xfrm>
            <a:off x="3861873" y="4248150"/>
            <a:ext cx="2996127" cy="2514600"/>
          </a:xfrm>
          <a:custGeom>
            <a:avLst/>
            <a:gdLst>
              <a:gd name="connsiteX0" fmla="*/ 2996127 w 2996127"/>
              <a:gd name="connsiteY0" fmla="*/ 0 h 2514600"/>
              <a:gd name="connsiteX1" fmla="*/ 157677 w 2996127"/>
              <a:gd name="connsiteY1" fmla="*/ 1409700 h 2514600"/>
              <a:gd name="connsiteX2" fmla="*/ 614877 w 2996127"/>
              <a:gd name="connsiteY2" fmla="*/ 2514600 h 2514600"/>
            </a:gdLst>
            <a:ahLst/>
            <a:cxnLst>
              <a:cxn ang="0">
                <a:pos x="connsiteX0" y="connsiteY0"/>
              </a:cxn>
              <a:cxn ang="0">
                <a:pos x="connsiteX1" y="connsiteY1"/>
              </a:cxn>
              <a:cxn ang="0">
                <a:pos x="connsiteX2" y="connsiteY2"/>
              </a:cxn>
            </a:cxnLst>
            <a:rect l="l" t="t" r="r" b="b"/>
            <a:pathLst>
              <a:path w="2996127" h="2514600">
                <a:moveTo>
                  <a:pt x="2996127" y="0"/>
                </a:moveTo>
                <a:cubicBezTo>
                  <a:pt x="1775339" y="495300"/>
                  <a:pt x="554552" y="990600"/>
                  <a:pt x="157677" y="1409700"/>
                </a:cubicBezTo>
                <a:cubicBezTo>
                  <a:pt x="-239198" y="1828800"/>
                  <a:pt x="187839" y="2171700"/>
                  <a:pt x="614877" y="2514600"/>
                </a:cubicBezTo>
              </a:path>
            </a:pathLst>
          </a:cu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0DE156C6-BDE9-42C6-A5F6-F08706FA3C2A}"/>
              </a:ext>
            </a:extLst>
          </p:cNvPr>
          <p:cNvSpPr/>
          <p:nvPr/>
        </p:nvSpPr>
        <p:spPr>
          <a:xfrm>
            <a:off x="6858000" y="4262718"/>
            <a:ext cx="6004887" cy="4477978"/>
          </a:xfrm>
          <a:custGeom>
            <a:avLst/>
            <a:gdLst>
              <a:gd name="connsiteX0" fmla="*/ 0 w 6004887"/>
              <a:gd name="connsiteY0" fmla="*/ 0 h 4477978"/>
              <a:gd name="connsiteX1" fmla="*/ 1304365 w 6004887"/>
              <a:gd name="connsiteY1" fmla="*/ 2756647 h 4477978"/>
              <a:gd name="connsiteX2" fmla="*/ 4935071 w 6004887"/>
              <a:gd name="connsiteY2" fmla="*/ 3402106 h 4477978"/>
              <a:gd name="connsiteX3" fmla="*/ 5997388 w 6004887"/>
              <a:gd name="connsiteY3" fmla="*/ 4343400 h 4477978"/>
              <a:gd name="connsiteX4" fmla="*/ 5325035 w 6004887"/>
              <a:gd name="connsiteY4" fmla="*/ 4450976 h 447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887" h="4477978">
                <a:moveTo>
                  <a:pt x="0" y="0"/>
                </a:moveTo>
                <a:cubicBezTo>
                  <a:pt x="240926" y="1094814"/>
                  <a:pt x="481853" y="2189629"/>
                  <a:pt x="1304365" y="2756647"/>
                </a:cubicBezTo>
                <a:cubicBezTo>
                  <a:pt x="2126877" y="3323665"/>
                  <a:pt x="4152901" y="3137647"/>
                  <a:pt x="4935071" y="3402106"/>
                </a:cubicBezTo>
                <a:cubicBezTo>
                  <a:pt x="5717241" y="3666565"/>
                  <a:pt x="5932394" y="4168589"/>
                  <a:pt x="5997388" y="4343400"/>
                </a:cubicBezTo>
                <a:cubicBezTo>
                  <a:pt x="6062382" y="4518211"/>
                  <a:pt x="5693708" y="4484593"/>
                  <a:pt x="5325035" y="4450976"/>
                </a:cubicBezTo>
              </a:path>
            </a:pathLst>
          </a:cu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E10DEDF6-0278-4F8D-B192-21040BF6F0F4}"/>
              </a:ext>
            </a:extLst>
          </p:cNvPr>
          <p:cNvSpPr/>
          <p:nvPr/>
        </p:nvSpPr>
        <p:spPr>
          <a:xfrm>
            <a:off x="10515600" y="4061012"/>
            <a:ext cx="6975345" cy="2837329"/>
          </a:xfrm>
          <a:custGeom>
            <a:avLst/>
            <a:gdLst>
              <a:gd name="connsiteX0" fmla="*/ 0 w 6975345"/>
              <a:gd name="connsiteY0" fmla="*/ 0 h 2837329"/>
              <a:gd name="connsiteX1" fmla="*/ 2232212 w 6975345"/>
              <a:gd name="connsiteY1" fmla="*/ 1573306 h 2837329"/>
              <a:gd name="connsiteX2" fmla="*/ 6656294 w 6975345"/>
              <a:gd name="connsiteY2" fmla="*/ 1721223 h 2837329"/>
              <a:gd name="connsiteX3" fmla="*/ 6279776 w 6975345"/>
              <a:gd name="connsiteY3" fmla="*/ 2837329 h 2837329"/>
            </a:gdLst>
            <a:ahLst/>
            <a:cxnLst>
              <a:cxn ang="0">
                <a:pos x="connsiteX0" y="connsiteY0"/>
              </a:cxn>
              <a:cxn ang="0">
                <a:pos x="connsiteX1" y="connsiteY1"/>
              </a:cxn>
              <a:cxn ang="0">
                <a:pos x="connsiteX2" y="connsiteY2"/>
              </a:cxn>
              <a:cxn ang="0">
                <a:pos x="connsiteX3" y="connsiteY3"/>
              </a:cxn>
            </a:cxnLst>
            <a:rect l="l" t="t" r="r" b="b"/>
            <a:pathLst>
              <a:path w="6975345" h="2837329">
                <a:moveTo>
                  <a:pt x="0" y="0"/>
                </a:moveTo>
                <a:cubicBezTo>
                  <a:pt x="561415" y="643217"/>
                  <a:pt x="1122830" y="1286435"/>
                  <a:pt x="2232212" y="1573306"/>
                </a:cubicBezTo>
                <a:cubicBezTo>
                  <a:pt x="3341594" y="1860177"/>
                  <a:pt x="5981700" y="1510553"/>
                  <a:pt x="6656294" y="1721223"/>
                </a:cubicBezTo>
                <a:cubicBezTo>
                  <a:pt x="7330888" y="1931893"/>
                  <a:pt x="6805332" y="2384611"/>
                  <a:pt x="6279776" y="2837329"/>
                </a:cubicBezTo>
              </a:path>
            </a:pathLst>
          </a:custGeom>
          <a:noFill/>
          <a:ln w="38100">
            <a:solidFill>
              <a:srgbClr val="9113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87CF5CF-85BD-4471-8710-58092F7FE1B1}"/>
              </a:ext>
            </a:extLst>
          </p:cNvPr>
          <p:cNvSpPr/>
          <p:nvPr/>
        </p:nvSpPr>
        <p:spPr>
          <a:xfrm>
            <a:off x="2885572" y="4034118"/>
            <a:ext cx="7603134" cy="5827842"/>
          </a:xfrm>
          <a:custGeom>
            <a:avLst/>
            <a:gdLst>
              <a:gd name="connsiteX0" fmla="*/ 7603134 w 7603134"/>
              <a:gd name="connsiteY0" fmla="*/ 0 h 5827842"/>
              <a:gd name="connsiteX1" fmla="*/ 3232840 w 7603134"/>
              <a:gd name="connsiteY1" fmla="*/ 3993776 h 5827842"/>
              <a:gd name="connsiteX2" fmla="*/ 2883216 w 7603134"/>
              <a:gd name="connsiteY2" fmla="*/ 5795682 h 5827842"/>
              <a:gd name="connsiteX3" fmla="*/ 153463 w 7603134"/>
              <a:gd name="connsiteY3" fmla="*/ 5123329 h 5827842"/>
              <a:gd name="connsiteX4" fmla="*/ 583769 w 7603134"/>
              <a:gd name="connsiteY4" fmla="*/ 4787153 h 582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3134" h="5827842">
                <a:moveTo>
                  <a:pt x="7603134" y="0"/>
                </a:moveTo>
                <a:cubicBezTo>
                  <a:pt x="5811313" y="1513914"/>
                  <a:pt x="4019493" y="3027829"/>
                  <a:pt x="3232840" y="3993776"/>
                </a:cubicBezTo>
                <a:cubicBezTo>
                  <a:pt x="2446187" y="4959723"/>
                  <a:pt x="3396445" y="5607423"/>
                  <a:pt x="2883216" y="5795682"/>
                </a:cubicBezTo>
                <a:cubicBezTo>
                  <a:pt x="2369987" y="5983941"/>
                  <a:pt x="536704" y="5291417"/>
                  <a:pt x="153463" y="5123329"/>
                </a:cubicBezTo>
                <a:cubicBezTo>
                  <a:pt x="-229778" y="4955241"/>
                  <a:pt x="176995" y="4871197"/>
                  <a:pt x="583769" y="4787153"/>
                </a:cubicBezTo>
              </a:path>
            </a:pathLst>
          </a:custGeom>
          <a:noFill/>
          <a:ln w="38100">
            <a:solidFill>
              <a:srgbClr val="9113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28AD5F4-9EF0-4909-8EA5-0C5C0D1EEFBD}"/>
              </a:ext>
            </a:extLst>
          </p:cNvPr>
          <p:cNvSpPr/>
          <p:nvPr/>
        </p:nvSpPr>
        <p:spPr>
          <a:xfrm>
            <a:off x="13740975" y="4141694"/>
            <a:ext cx="875978" cy="4659451"/>
          </a:xfrm>
          <a:custGeom>
            <a:avLst/>
            <a:gdLst>
              <a:gd name="connsiteX0" fmla="*/ 687719 w 875978"/>
              <a:gd name="connsiteY0" fmla="*/ 0 h 4659451"/>
              <a:gd name="connsiteX1" fmla="*/ 1919 w 875978"/>
              <a:gd name="connsiteY1" fmla="*/ 3953435 h 4659451"/>
              <a:gd name="connsiteX2" fmla="*/ 875978 w 875978"/>
              <a:gd name="connsiteY2" fmla="*/ 4639235 h 4659451"/>
            </a:gdLst>
            <a:ahLst/>
            <a:cxnLst>
              <a:cxn ang="0">
                <a:pos x="connsiteX0" y="connsiteY0"/>
              </a:cxn>
              <a:cxn ang="0">
                <a:pos x="connsiteX1" y="connsiteY1"/>
              </a:cxn>
              <a:cxn ang="0">
                <a:pos x="connsiteX2" y="connsiteY2"/>
              </a:cxn>
            </a:cxnLst>
            <a:rect l="l" t="t" r="r" b="b"/>
            <a:pathLst>
              <a:path w="875978" h="4659451">
                <a:moveTo>
                  <a:pt x="687719" y="0"/>
                </a:moveTo>
                <a:cubicBezTo>
                  <a:pt x="329131" y="1590114"/>
                  <a:pt x="-29457" y="3180229"/>
                  <a:pt x="1919" y="3953435"/>
                </a:cubicBezTo>
                <a:cubicBezTo>
                  <a:pt x="33295" y="4726641"/>
                  <a:pt x="454636" y="4682938"/>
                  <a:pt x="875978" y="4639235"/>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down)">
                                      <p:cBhvr>
                                        <p:cTn id="7" dur="500"/>
                                        <p:tgtEl>
                                          <p:spTgt spid="155"/>
                                        </p:tgtEl>
                                      </p:cBhvr>
                                    </p:animEffect>
                                  </p:childTnLst>
                                </p:cTn>
                              </p:par>
                              <p:par>
                                <p:cTn id="8" presetID="22" presetClass="entr" presetSubtype="4"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wipe(down)">
                                      <p:cBhvr>
                                        <p:cTn id="10" dur="500"/>
                                        <p:tgtEl>
                                          <p:spTgt spid="154"/>
                                        </p:tgtEl>
                                      </p:cBhvr>
                                    </p:animEffect>
                                  </p:childTnLst>
                                </p:cTn>
                              </p:par>
                              <p:par>
                                <p:cTn id="11" presetID="22" presetClass="entr" presetSubtype="4" fill="hold" nodeType="withEffect">
                                  <p:stCondLst>
                                    <p:cond delay="0"/>
                                  </p:stCondLst>
                                  <p:childTnLst>
                                    <p:set>
                                      <p:cBhvr>
                                        <p:cTn id="12" dur="1" fill="hold">
                                          <p:stCondLst>
                                            <p:cond delay="0"/>
                                          </p:stCondLst>
                                        </p:cTn>
                                        <p:tgtEl>
                                          <p:spTgt spid="153"/>
                                        </p:tgtEl>
                                        <p:attrNameLst>
                                          <p:attrName>style.visibility</p:attrName>
                                        </p:attrNameLst>
                                      </p:cBhvr>
                                      <p:to>
                                        <p:strVal val="visible"/>
                                      </p:to>
                                    </p:set>
                                    <p:animEffect transition="in" filter="wipe(down)">
                                      <p:cBhvr>
                                        <p:cTn id="13" dur="500"/>
                                        <p:tgtEl>
                                          <p:spTgt spid="153"/>
                                        </p:tgtEl>
                                      </p:cBhvr>
                                    </p:animEffect>
                                  </p:childTnLst>
                                </p:cTn>
                              </p:par>
                              <p:par>
                                <p:cTn id="14" presetID="22" presetClass="entr" presetSubtype="4" fill="hold" nodeType="with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wipe(down)">
                                      <p:cBhvr>
                                        <p:cTn id="16" dur="500"/>
                                        <p:tgtEl>
                                          <p:spTgt spid="15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51"/>
                                        </p:tgtEl>
                                        <p:attrNameLst>
                                          <p:attrName>style.visibility</p:attrName>
                                        </p:attrNameLst>
                                      </p:cBhvr>
                                      <p:to>
                                        <p:strVal val="visible"/>
                                      </p:to>
                                    </p:set>
                                    <p:animEffect transition="in" filter="barn(inVertical)">
                                      <p:cBhvr>
                                        <p:cTn id="21" dur="500"/>
                                        <p:tgtEl>
                                          <p:spTgt spid="251"/>
                                        </p:tgtEl>
                                      </p:cBhvr>
                                    </p:animEffect>
                                  </p:childTnLst>
                                </p:cTn>
                              </p:par>
                              <p:par>
                                <p:cTn id="22" presetID="16" presetClass="entr" presetSubtype="21" fill="hold" nodeType="withEffect">
                                  <p:stCondLst>
                                    <p:cond delay="0"/>
                                  </p:stCondLst>
                                  <p:childTnLst>
                                    <p:set>
                                      <p:cBhvr>
                                        <p:cTn id="23" dur="1" fill="hold">
                                          <p:stCondLst>
                                            <p:cond delay="0"/>
                                          </p:stCondLst>
                                        </p:cTn>
                                        <p:tgtEl>
                                          <p:spTgt spid="253"/>
                                        </p:tgtEl>
                                        <p:attrNameLst>
                                          <p:attrName>style.visibility</p:attrName>
                                        </p:attrNameLst>
                                      </p:cBhvr>
                                      <p:to>
                                        <p:strVal val="visible"/>
                                      </p:to>
                                    </p:set>
                                    <p:animEffect transition="in" filter="barn(inVertical)">
                                      <p:cBhvr>
                                        <p:cTn id="24" dur="500"/>
                                        <p:tgtEl>
                                          <p:spTgt spid="253"/>
                                        </p:tgtEl>
                                      </p:cBhvr>
                                    </p:animEffect>
                                  </p:childTnLst>
                                </p:cTn>
                              </p:par>
                              <p:par>
                                <p:cTn id="25" presetID="16" presetClass="entr" presetSubtype="21" fill="hold" nodeType="with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barn(inVertical)">
                                      <p:cBhvr>
                                        <p:cTn id="27" dur="500"/>
                                        <p:tgtEl>
                                          <p:spTgt spid="255"/>
                                        </p:tgtEl>
                                      </p:cBhvr>
                                    </p:animEffect>
                                  </p:childTnLst>
                                </p:cTn>
                              </p:par>
                              <p:par>
                                <p:cTn id="28" presetID="16" presetClass="entr" presetSubtype="21" fill="hold" nodeType="withEffect">
                                  <p:stCondLst>
                                    <p:cond delay="0"/>
                                  </p:stCondLst>
                                  <p:childTnLst>
                                    <p:set>
                                      <p:cBhvr>
                                        <p:cTn id="29" dur="1" fill="hold">
                                          <p:stCondLst>
                                            <p:cond delay="0"/>
                                          </p:stCondLst>
                                        </p:cTn>
                                        <p:tgtEl>
                                          <p:spTgt spid="257"/>
                                        </p:tgtEl>
                                        <p:attrNameLst>
                                          <p:attrName>style.visibility</p:attrName>
                                        </p:attrNameLst>
                                      </p:cBhvr>
                                      <p:to>
                                        <p:strVal val="visible"/>
                                      </p:to>
                                    </p:set>
                                    <p:animEffect transition="in" filter="barn(inVertical)">
                                      <p:cBhvr>
                                        <p:cTn id="30" dur="500"/>
                                        <p:tgtEl>
                                          <p:spTgt spid="257"/>
                                        </p:tgtEl>
                                      </p:cBhvr>
                                    </p:animEffect>
                                  </p:childTnLst>
                                </p:cTn>
                              </p:par>
                              <p:par>
                                <p:cTn id="31" presetID="16" presetClass="entr" presetSubtype="21" fill="hold" nodeType="withEffect">
                                  <p:stCondLst>
                                    <p:cond delay="0"/>
                                  </p:stCondLst>
                                  <p:childTnLst>
                                    <p:set>
                                      <p:cBhvr>
                                        <p:cTn id="32" dur="1" fill="hold">
                                          <p:stCondLst>
                                            <p:cond delay="0"/>
                                          </p:stCondLst>
                                        </p:cTn>
                                        <p:tgtEl>
                                          <p:spTgt spid="259"/>
                                        </p:tgtEl>
                                        <p:attrNameLst>
                                          <p:attrName>style.visibility</p:attrName>
                                        </p:attrNameLst>
                                      </p:cBhvr>
                                      <p:to>
                                        <p:strVal val="visible"/>
                                      </p:to>
                                    </p:set>
                                    <p:animEffect transition="in" filter="barn(inVertical)">
                                      <p:cBhvr>
                                        <p:cTn id="33" dur="500"/>
                                        <p:tgtEl>
                                          <p:spTgt spid="259"/>
                                        </p:tgtEl>
                                      </p:cBhvr>
                                    </p:animEffect>
                                  </p:childTnLst>
                                </p:cTn>
                              </p:par>
                              <p:par>
                                <p:cTn id="34" presetID="16" presetClass="entr" presetSubtype="21" fill="hold" nodeType="withEffect">
                                  <p:stCondLst>
                                    <p:cond delay="0"/>
                                  </p:stCondLst>
                                  <p:childTnLst>
                                    <p:set>
                                      <p:cBhvr>
                                        <p:cTn id="35" dur="1" fill="hold">
                                          <p:stCondLst>
                                            <p:cond delay="0"/>
                                          </p:stCondLst>
                                        </p:cTn>
                                        <p:tgtEl>
                                          <p:spTgt spid="263"/>
                                        </p:tgtEl>
                                        <p:attrNameLst>
                                          <p:attrName>style.visibility</p:attrName>
                                        </p:attrNameLst>
                                      </p:cBhvr>
                                      <p:to>
                                        <p:strVal val="visible"/>
                                      </p:to>
                                    </p:set>
                                    <p:animEffect transition="in" filter="barn(inVertical)">
                                      <p:cBhvr>
                                        <p:cTn id="36" dur="500"/>
                                        <p:tgtEl>
                                          <p:spTgt spid="263"/>
                                        </p:tgtEl>
                                      </p:cBhvr>
                                    </p:animEffect>
                                  </p:childTnLst>
                                </p:cTn>
                              </p:par>
                              <p:par>
                                <p:cTn id="37" presetID="16" presetClass="entr" presetSubtype="21" fill="hold" nodeType="withEffect">
                                  <p:stCondLst>
                                    <p:cond delay="0"/>
                                  </p:stCondLst>
                                  <p:childTnLst>
                                    <p:set>
                                      <p:cBhvr>
                                        <p:cTn id="38" dur="1" fill="hold">
                                          <p:stCondLst>
                                            <p:cond delay="0"/>
                                          </p:stCondLst>
                                        </p:cTn>
                                        <p:tgtEl>
                                          <p:spTgt spid="262"/>
                                        </p:tgtEl>
                                        <p:attrNameLst>
                                          <p:attrName>style.visibility</p:attrName>
                                        </p:attrNameLst>
                                      </p:cBhvr>
                                      <p:to>
                                        <p:strVal val="visible"/>
                                      </p:to>
                                    </p:set>
                                    <p:animEffect transition="in" filter="barn(inVertical)">
                                      <p:cBhvr>
                                        <p:cTn id="39" dur="500"/>
                                        <p:tgtEl>
                                          <p:spTgt spid="262"/>
                                        </p:tgtEl>
                                      </p:cBhvr>
                                    </p:animEffect>
                                  </p:childTnLst>
                                </p:cTn>
                              </p:par>
                              <p:par>
                                <p:cTn id="40" presetID="16" presetClass="entr" presetSubtype="21" fill="hold" nodeType="withEffect">
                                  <p:stCondLst>
                                    <p:cond delay="0"/>
                                  </p:stCondLst>
                                  <p:childTnLst>
                                    <p:set>
                                      <p:cBhvr>
                                        <p:cTn id="41" dur="1" fill="hold">
                                          <p:stCondLst>
                                            <p:cond delay="0"/>
                                          </p:stCondLst>
                                        </p:cTn>
                                        <p:tgtEl>
                                          <p:spTgt spid="265"/>
                                        </p:tgtEl>
                                        <p:attrNameLst>
                                          <p:attrName>style.visibility</p:attrName>
                                        </p:attrNameLst>
                                      </p:cBhvr>
                                      <p:to>
                                        <p:strVal val="visible"/>
                                      </p:to>
                                    </p:set>
                                    <p:animEffect transition="in" filter="barn(inVertical)">
                                      <p:cBhvr>
                                        <p:cTn id="42" dur="500"/>
                                        <p:tgtEl>
                                          <p:spTgt spid="265"/>
                                        </p:tgtEl>
                                      </p:cBhvr>
                                    </p:animEffect>
                                  </p:childTnLst>
                                </p:cTn>
                              </p:par>
                              <p:par>
                                <p:cTn id="43" presetID="16" presetClass="entr" presetSubtype="21" fill="hold" nodeType="withEffect">
                                  <p:stCondLst>
                                    <p:cond delay="0"/>
                                  </p:stCondLst>
                                  <p:childTnLst>
                                    <p:set>
                                      <p:cBhvr>
                                        <p:cTn id="44" dur="1" fill="hold">
                                          <p:stCondLst>
                                            <p:cond delay="0"/>
                                          </p:stCondLst>
                                        </p:cTn>
                                        <p:tgtEl>
                                          <p:spTgt spid="267"/>
                                        </p:tgtEl>
                                        <p:attrNameLst>
                                          <p:attrName>style.visibility</p:attrName>
                                        </p:attrNameLst>
                                      </p:cBhvr>
                                      <p:to>
                                        <p:strVal val="visible"/>
                                      </p:to>
                                    </p:set>
                                    <p:animEffect transition="in" filter="barn(inVertical)">
                                      <p:cBhvr>
                                        <p:cTn id="45" dur="500"/>
                                        <p:tgtEl>
                                          <p:spTgt spid="267"/>
                                        </p:tgtEl>
                                      </p:cBhvr>
                                    </p:animEffect>
                                  </p:childTnLst>
                                </p:cTn>
                              </p:par>
                              <p:par>
                                <p:cTn id="46" presetID="16" presetClass="entr" presetSubtype="21" fill="hold" nodeType="withEffect">
                                  <p:stCondLst>
                                    <p:cond delay="0"/>
                                  </p:stCondLst>
                                  <p:childTnLst>
                                    <p:set>
                                      <p:cBhvr>
                                        <p:cTn id="47" dur="1" fill="hold">
                                          <p:stCondLst>
                                            <p:cond delay="0"/>
                                          </p:stCondLst>
                                        </p:cTn>
                                        <p:tgtEl>
                                          <p:spTgt spid="269"/>
                                        </p:tgtEl>
                                        <p:attrNameLst>
                                          <p:attrName>style.visibility</p:attrName>
                                        </p:attrNameLst>
                                      </p:cBhvr>
                                      <p:to>
                                        <p:strVal val="visible"/>
                                      </p:to>
                                    </p:set>
                                    <p:animEffect transition="in" filter="barn(inVertical)">
                                      <p:cBhvr>
                                        <p:cTn id="48" dur="500"/>
                                        <p:tgtEl>
                                          <p:spTgt spid="26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72"/>
                                        </p:tgtEl>
                                        <p:attrNameLst>
                                          <p:attrName>style.visibility</p:attrName>
                                        </p:attrNameLst>
                                      </p:cBhvr>
                                      <p:to>
                                        <p:strVal val="visible"/>
                                      </p:to>
                                    </p:set>
                                    <p:animEffect transition="in" filter="wipe(up)">
                                      <p:cBhvr>
                                        <p:cTn id="53" dur="500"/>
                                        <p:tgtEl>
                                          <p:spTgt spid="2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74"/>
                                        </p:tgtEl>
                                        <p:attrNameLst>
                                          <p:attrName>style.visibility</p:attrName>
                                        </p:attrNameLst>
                                      </p:cBhvr>
                                      <p:to>
                                        <p:strVal val="visible"/>
                                      </p:to>
                                    </p:set>
                                    <p:animEffect transition="in" filter="wipe(left)">
                                      <p:cBhvr>
                                        <p:cTn id="58" dur="500"/>
                                        <p:tgtEl>
                                          <p:spTgt spid="27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75"/>
                                        </p:tgtEl>
                                        <p:attrNameLst>
                                          <p:attrName>style.visibility</p:attrName>
                                        </p:attrNameLst>
                                      </p:cBhvr>
                                      <p:to>
                                        <p:strVal val="visible"/>
                                      </p:to>
                                    </p:set>
                                    <p:animEffect transition="in" filter="wipe(up)">
                                      <p:cBhvr>
                                        <p:cTn id="63" dur="500"/>
                                        <p:tgtEl>
                                          <p:spTgt spid="27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up)">
                                      <p:cBhvr>
                                        <p:cTn id="68" dur="5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up)">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ipe(up)">
                                      <p:cBhvr>
                                        <p:cTn id="8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75" grpId="0" animBg="1"/>
      <p:bldP spid="2"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8607" y="-2451419"/>
            <a:ext cx="4511519" cy="58213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0076" y="9310318"/>
            <a:ext cx="1518678" cy="121304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06216" y="3369897"/>
            <a:ext cx="477002" cy="50306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9216" y="5179647"/>
            <a:ext cx="477002" cy="503068"/>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602200" y="9598338"/>
            <a:ext cx="400802" cy="422704"/>
          </a:xfrm>
          <a:prstGeom prst="rect">
            <a:avLst/>
          </a:prstGeom>
        </p:spPr>
      </p:pic>
      <p:sp>
        <p:nvSpPr>
          <p:cNvPr id="12" name="TextBox 9">
            <a:extLst>
              <a:ext uri="{FF2B5EF4-FFF2-40B4-BE49-F238E27FC236}">
                <a16:creationId xmlns:a16="http://schemas.microsoft.com/office/drawing/2014/main" id="{A9E46BDE-9DDC-4745-881F-5CA709AAA408}"/>
              </a:ext>
            </a:extLst>
          </p:cNvPr>
          <p:cNvSpPr txBox="1"/>
          <p:nvPr/>
        </p:nvSpPr>
        <p:spPr>
          <a:xfrm>
            <a:off x="4219575" y="495300"/>
            <a:ext cx="9848850" cy="830997"/>
          </a:xfrm>
          <a:prstGeom prst="rect">
            <a:avLst/>
          </a:prstGeom>
        </p:spPr>
        <p:txBody>
          <a:bodyPr wrap="square"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VẬN DỤNG</a:t>
            </a:r>
          </a:p>
        </p:txBody>
      </p:sp>
      <p:sp>
        <p:nvSpPr>
          <p:cNvPr id="13" name="TextBox 12">
            <a:extLst>
              <a:ext uri="{FF2B5EF4-FFF2-40B4-BE49-F238E27FC236}">
                <a16:creationId xmlns:a16="http://schemas.microsoft.com/office/drawing/2014/main" id="{9C54032B-C087-4B25-8C62-E1E8BF07F6CD}"/>
              </a:ext>
            </a:extLst>
          </p:cNvPr>
          <p:cNvSpPr txBox="1"/>
          <p:nvPr/>
        </p:nvSpPr>
        <p:spPr>
          <a:xfrm>
            <a:off x="1829071" y="1040678"/>
            <a:ext cx="14629856" cy="2009589"/>
          </a:xfrm>
          <a:prstGeom prst="rect">
            <a:avLst/>
          </a:prstGeom>
          <a:noFill/>
        </p:spPr>
        <p:txBody>
          <a:bodyPr wrap="square">
            <a:spAutoFit/>
          </a:bodyPr>
          <a:lstStyle/>
          <a:p>
            <a:pPr lvl="0" algn="ctr">
              <a:lnSpc>
                <a:spcPct val="150000"/>
              </a:lnSpc>
              <a:spcAft>
                <a:spcPts val="1000"/>
              </a:spcAft>
            </a:pPr>
            <a:r>
              <a:rPr lang="nl-NL" sz="4800" b="1" i="1" dirty="0">
                <a:solidFill>
                  <a:srgbClr val="3C3B37"/>
                </a:solidFill>
                <a:latin typeface="Arial" panose="020B0604020202020204" pitchFamily="34" charset="0"/>
                <a:ea typeface="Arial" panose="020B0604020202020204" pitchFamily="34" charset="0"/>
                <a:cs typeface="Times New Roman" panose="02020603050405020304" pitchFamily="18" charset="0"/>
              </a:rPr>
              <a:t>Bài 3: </a:t>
            </a:r>
            <a:r>
              <a:rPr lang="nl-NL" sz="4000" dirty="0">
                <a:solidFill>
                  <a:prstClr val="black"/>
                </a:solidFill>
                <a:latin typeface="Arial" panose="020B0604020202020204" pitchFamily="34" charset="0"/>
                <a:ea typeface="Arial" panose="020B0604020202020204" pitchFamily="34" charset="0"/>
                <a:cs typeface="Times New Roman" panose="02020603050405020304" pitchFamily="18" charset="0"/>
              </a:rPr>
              <a:t>Các em hãy quan sát tranh và vận dụng các phép chia đã học để trả lời các câu hỏi</a:t>
            </a:r>
            <a:endParaRPr lang="vi-VN" sz="4000" dirty="0">
              <a:solidFill>
                <a:prstClr val="black"/>
              </a:solidFill>
              <a:ea typeface="Arial" panose="020B0604020202020204" pitchFamily="34" charset="0"/>
              <a:cs typeface="Arial" panose="020B0604020202020204" pitchFamily="34" charset="0"/>
            </a:endParaRPr>
          </a:p>
        </p:txBody>
      </p:sp>
      <p:pic>
        <p:nvPicPr>
          <p:cNvPr id="17" name="Picture 16" descr="A group of children in a classroom&#10;&#10;Description automatically generated with medium confidence">
            <a:extLst>
              <a:ext uri="{FF2B5EF4-FFF2-40B4-BE49-F238E27FC236}">
                <a16:creationId xmlns:a16="http://schemas.microsoft.com/office/drawing/2014/main" id="{3B39EDF6-C1CF-48A2-824C-510414AC30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2971" y="3127954"/>
            <a:ext cx="13382056" cy="4031091"/>
          </a:xfrm>
          <a:prstGeom prst="rect">
            <a:avLst/>
          </a:prstGeom>
        </p:spPr>
      </p:pic>
      <p:sp>
        <p:nvSpPr>
          <p:cNvPr id="18" name="TextBox 17">
            <a:extLst>
              <a:ext uri="{FF2B5EF4-FFF2-40B4-BE49-F238E27FC236}">
                <a16:creationId xmlns:a16="http://schemas.microsoft.com/office/drawing/2014/main" id="{BEFDECE2-96B9-4D35-A9E3-D02CB739252F}"/>
              </a:ext>
            </a:extLst>
          </p:cNvPr>
          <p:cNvSpPr txBox="1"/>
          <p:nvPr/>
        </p:nvSpPr>
        <p:spPr>
          <a:xfrm>
            <a:off x="1338601" y="7299830"/>
            <a:ext cx="15610796" cy="2473562"/>
          </a:xfrm>
          <a:prstGeom prst="rect">
            <a:avLst/>
          </a:prstGeom>
          <a:noFill/>
        </p:spPr>
        <p:txBody>
          <a:bodyPr wrap="square">
            <a:spAutoFit/>
          </a:bodyPr>
          <a:lstStyle/>
          <a:p>
            <a:pPr algn="ctr">
              <a:lnSpc>
                <a:spcPct val="150000"/>
              </a:lnSpc>
              <a:spcAft>
                <a:spcPts val="1000"/>
              </a:spcAft>
            </a:pPr>
            <a:r>
              <a:rPr lang="nl-NL" sz="3200" dirty="0">
                <a:latin typeface="Arial" panose="020B0604020202020204" pitchFamily="34" charset="0"/>
                <a:ea typeface="Arial" panose="020B0604020202020204" pitchFamily="34" charset="0"/>
                <a:cs typeface="Times New Roman" panose="02020603050405020304" pitchFamily="18" charset="0"/>
              </a:rPr>
              <a:t>Lớp 2C có 20 học sinh. Các bạn sự kiến phân công nhau cùng dọn vệ sinh lớp học.</a:t>
            </a:r>
          </a:p>
          <a:p>
            <a:pPr>
              <a:lnSpc>
                <a:spcPct val="150000"/>
              </a:lnSpc>
              <a:spcAft>
                <a:spcPts val="1000"/>
              </a:spcAft>
            </a:pPr>
            <a:r>
              <a:rPr lang="nl-NL" sz="3200" dirty="0">
                <a:latin typeface="Arial" panose="020B0604020202020204" pitchFamily="34" charset="0"/>
                <a:ea typeface="Arial" panose="020B0604020202020204" pitchFamily="34" charset="0"/>
                <a:cs typeface="Times New Roman" panose="02020603050405020304" pitchFamily="18" charset="0"/>
              </a:rPr>
              <a:t>a) Nếu chia đều thành 2 nhóm thì mỗi nhóm có mấy bạn.</a:t>
            </a:r>
          </a:p>
          <a:p>
            <a:pPr>
              <a:lnSpc>
                <a:spcPct val="150000"/>
              </a:lnSpc>
              <a:spcAft>
                <a:spcPts val="1000"/>
              </a:spcAft>
            </a:pPr>
            <a:r>
              <a:rPr lang="nl-NL" sz="3200" dirty="0">
                <a:latin typeface="Arial" panose="020B0604020202020204" pitchFamily="34" charset="0"/>
                <a:ea typeface="Arial" panose="020B0604020202020204" pitchFamily="34" charset="0"/>
                <a:cs typeface="Times New Roman" panose="02020603050405020304" pitchFamily="18" charset="0"/>
              </a:rPr>
              <a:t>b) Nếu chia thành các nhóm, mỗi nhóm 5 bạn thì cả lớp có bao nhiêu nhóm?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61</Template>
  <TotalTime>652</TotalTime>
  <Words>1120</Words>
  <Application>Microsoft Office PowerPoint</Application>
  <PresentationFormat>Custom</PresentationFormat>
  <Paragraphs>216</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Hương Giang</cp:lastModifiedBy>
  <cp:revision>5</cp:revision>
  <dcterms:created xsi:type="dcterms:W3CDTF">2021-10-24T07:45:10Z</dcterms:created>
  <dcterms:modified xsi:type="dcterms:W3CDTF">2021-10-25T01:09:53Z</dcterms:modified>
  <dc:identifier>DAEtQOoRWgU</dc:identifier>
</cp:coreProperties>
</file>