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27" r:id="rId2"/>
  </p:sldIdLst>
  <p:sldSz cx="16276638" cy="9144000"/>
  <p:notesSz cx="6858000" cy="9144000"/>
  <p:custDataLst>
    <p:tags r:id="rId4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17550" indent="-26035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436688" indent="-5222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2154238" indent="-78263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873375" indent="-104457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0066"/>
    <a:srgbClr val="FF7C80"/>
    <a:srgbClr val="FF6600"/>
    <a:srgbClr val="6600CC"/>
    <a:srgbClr val="3333FF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76" autoAdjust="0"/>
    <p:restoredTop sz="94660"/>
  </p:normalViewPr>
  <p:slideViewPr>
    <p:cSldViewPr>
      <p:cViewPr varScale="1">
        <p:scale>
          <a:sx n="83" d="100"/>
          <a:sy n="83" d="100"/>
        </p:scale>
        <p:origin x="426" y="90"/>
      </p:cViewPr>
      <p:guideLst>
        <p:guide orient="horz" pos="2880"/>
        <p:guide pos="512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7825" y="685800"/>
            <a:ext cx="61023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1C4FA25-5DD5-485C-BCD2-EF739D2A71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3868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717550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143668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215423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2873375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3592220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10664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29109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747553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9"/>
            <a:ext cx="13835142" cy="196003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718444" indent="0" algn="ctr">
              <a:buNone/>
              <a:defRPr/>
            </a:lvl2pPr>
            <a:lvl3pPr marL="1436888" indent="0" algn="ctr">
              <a:buNone/>
              <a:defRPr/>
            </a:lvl3pPr>
            <a:lvl4pPr marL="2155332" indent="0" algn="ctr">
              <a:buNone/>
              <a:defRPr/>
            </a:lvl4pPr>
            <a:lvl5pPr marL="2873776" indent="0" algn="ctr">
              <a:buNone/>
              <a:defRPr/>
            </a:lvl5pPr>
            <a:lvl6pPr marL="3592220" indent="0" algn="ctr">
              <a:buNone/>
              <a:defRPr/>
            </a:lvl6pPr>
            <a:lvl7pPr marL="4310664" indent="0" algn="ctr">
              <a:buNone/>
              <a:defRPr/>
            </a:lvl7pPr>
            <a:lvl8pPr marL="5029109" indent="0" algn="ctr">
              <a:buNone/>
              <a:defRPr/>
            </a:lvl8pPr>
            <a:lvl9pPr marL="5747553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01423-D198-4896-B996-AF6CD71AA3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2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28DD1-89CB-4A9B-8160-1008CEEB8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209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800562" y="366186"/>
            <a:ext cx="3662244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3832" y="366186"/>
            <a:ext cx="10715453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A9502-423E-4957-ACD4-EFEAFA4568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3834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0BA3F-51CF-473C-BBC7-9F80CB3FD9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66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3" y="5875867"/>
            <a:ext cx="13835142" cy="1816100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3" y="3875619"/>
            <a:ext cx="13835142" cy="2000249"/>
          </a:xfrm>
        </p:spPr>
        <p:txBody>
          <a:bodyPr anchor="b"/>
          <a:lstStyle>
            <a:lvl1pPr marL="0" indent="0">
              <a:buNone/>
              <a:defRPr sz="3100"/>
            </a:lvl1pPr>
            <a:lvl2pPr marL="718444" indent="0">
              <a:buNone/>
              <a:defRPr sz="2800"/>
            </a:lvl2pPr>
            <a:lvl3pPr marL="1436888" indent="0">
              <a:buNone/>
              <a:defRPr sz="2500"/>
            </a:lvl3pPr>
            <a:lvl4pPr marL="2155332" indent="0">
              <a:buNone/>
              <a:defRPr sz="2200"/>
            </a:lvl4pPr>
            <a:lvl5pPr marL="2873776" indent="0">
              <a:buNone/>
              <a:defRPr sz="2200"/>
            </a:lvl5pPr>
            <a:lvl6pPr marL="3592220" indent="0">
              <a:buNone/>
              <a:defRPr sz="2200"/>
            </a:lvl6pPr>
            <a:lvl7pPr marL="4310664" indent="0">
              <a:buNone/>
              <a:defRPr sz="2200"/>
            </a:lvl7pPr>
            <a:lvl8pPr marL="5029109" indent="0">
              <a:buNone/>
              <a:defRPr sz="2200"/>
            </a:lvl8pPr>
            <a:lvl9pPr marL="5747553" indent="0">
              <a:buNone/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9DFC9-E0D6-4E70-95EC-EE956DA625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5921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3832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3958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E0E17-1536-48C6-87E3-A861F0C00F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175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0A47B-B3AA-4408-B89E-78641CC571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1286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8FA65-B14B-4883-88C7-F7A3A55E9A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1497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BE4F5-A3A4-4A0F-A638-D990D725B4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872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8"/>
            <a:ext cx="9099093" cy="7804151"/>
          </a:xfrm>
        </p:spPr>
        <p:txBody>
          <a:bodyPr/>
          <a:lstStyle>
            <a:lvl1pPr>
              <a:defRPr sz="5000"/>
            </a:lvl1pPr>
            <a:lvl2pPr>
              <a:defRPr sz="4400"/>
            </a:lvl2pPr>
            <a:lvl3pPr>
              <a:defRPr sz="38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8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9C05A-73D7-488D-87AE-9FA1D515BA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941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1"/>
            <a:ext cx="9765983" cy="75565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000"/>
            </a:lvl1pPr>
            <a:lvl2pPr marL="718444" indent="0">
              <a:buNone/>
              <a:defRPr sz="4400"/>
            </a:lvl2pPr>
            <a:lvl3pPr marL="1436888" indent="0">
              <a:buNone/>
              <a:defRPr sz="3800"/>
            </a:lvl3pPr>
            <a:lvl4pPr marL="2155332" indent="0">
              <a:buNone/>
              <a:defRPr sz="3100"/>
            </a:lvl4pPr>
            <a:lvl5pPr marL="2873776" indent="0">
              <a:buNone/>
              <a:defRPr sz="3100"/>
            </a:lvl5pPr>
            <a:lvl6pPr marL="3592220" indent="0">
              <a:buNone/>
              <a:defRPr sz="3100"/>
            </a:lvl6pPr>
            <a:lvl7pPr marL="4310664" indent="0">
              <a:buNone/>
              <a:defRPr sz="3100"/>
            </a:lvl7pPr>
            <a:lvl8pPr marL="5029109" indent="0">
              <a:buNone/>
              <a:defRPr sz="3100"/>
            </a:lvl8pPr>
            <a:lvl9pPr marL="5747553" indent="0">
              <a:buNone/>
              <a:defRPr sz="3100"/>
            </a:lvl9pPr>
          </a:lstStyle>
          <a:p>
            <a:pPr lvl="0"/>
            <a:endParaRPr lang="vi-V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2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90DF4-68DF-4AAF-98F9-EB3836BAB8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8833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3832" y="366713"/>
            <a:ext cx="1464897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3832" y="2133600"/>
            <a:ext cx="14648974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3832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61185" y="8326438"/>
            <a:ext cx="5154269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664924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200"/>
            </a:lvl1pPr>
          </a:lstStyle>
          <a:p>
            <a:pPr>
              <a:defRPr/>
            </a:pPr>
            <a:fld id="{F4264759-E7CE-4A8C-955C-20DA2A50E4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5pPr>
      <a:lvl6pPr marL="718444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6pPr>
      <a:lvl7pPr marL="1436888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7pPr>
      <a:lvl8pPr marL="2155332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8pPr>
      <a:lvl9pPr marL="2873776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9pPr>
    </p:titleStyle>
    <p:bodyStyle>
      <a:lvl1pPr marL="538163" indent="-538163" algn="l" rtl="0" eaLnBrk="0" fontAlgn="base" hangingPunct="0">
        <a:spcBef>
          <a:spcPct val="20000"/>
        </a:spcBef>
        <a:spcAft>
          <a:spcPct val="0"/>
        </a:spcAft>
        <a:buChar char="•"/>
        <a:defRPr sz="5000">
          <a:solidFill>
            <a:schemeClr val="tx1"/>
          </a:solidFill>
          <a:latin typeface="+mn-lt"/>
          <a:ea typeface="+mn-ea"/>
          <a:cs typeface="+mn-cs"/>
        </a:defRPr>
      </a:lvl1pPr>
      <a:lvl2pPr marL="1166813" indent="-447675" algn="l" rtl="0" eaLnBrk="0" fontAlgn="base" hangingPunct="0">
        <a:spcBef>
          <a:spcPct val="20000"/>
        </a:spcBef>
        <a:spcAft>
          <a:spcPct val="0"/>
        </a:spcAft>
        <a:buChar char="–"/>
        <a:defRPr sz="4400">
          <a:solidFill>
            <a:schemeClr val="tx1"/>
          </a:solidFill>
          <a:latin typeface="+mn-lt"/>
        </a:defRPr>
      </a:lvl2pPr>
      <a:lvl3pPr marL="1795463" indent="-358775" algn="l" rtl="0" eaLnBrk="0" fontAlgn="base" hangingPunct="0">
        <a:spcBef>
          <a:spcPct val="20000"/>
        </a:spcBef>
        <a:spcAft>
          <a:spcPct val="0"/>
        </a:spcAft>
        <a:buChar char="•"/>
        <a:defRPr sz="3800">
          <a:solidFill>
            <a:schemeClr val="tx1"/>
          </a:solidFill>
          <a:latin typeface="+mn-lt"/>
        </a:defRPr>
      </a:lvl3pPr>
      <a:lvl4pPr marL="2513013" indent="-358775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4pPr>
      <a:lvl5pPr marL="3232150" indent="-358775" algn="l" rtl="0" eaLnBrk="0" fontAlgn="base" hangingPunct="0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5pPr>
      <a:lvl6pPr marL="3951442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6pPr>
      <a:lvl7pPr marL="4669887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7pPr>
      <a:lvl8pPr marL="5388331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8pPr>
      <a:lvl9pPr marL="6106775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844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888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55332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3776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22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1066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29109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47553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4617134" y="149573"/>
            <a:ext cx="6255239" cy="907047"/>
            <a:chOff x="4539228" y="210532"/>
            <a:chExt cx="6149694" cy="907047"/>
          </a:xfrm>
        </p:grpSpPr>
        <p:grpSp>
          <p:nvGrpSpPr>
            <p:cNvPr id="15" name="Group 14"/>
            <p:cNvGrpSpPr/>
            <p:nvPr/>
          </p:nvGrpSpPr>
          <p:grpSpPr>
            <a:xfrm>
              <a:off x="4539228" y="210532"/>
              <a:ext cx="6149694" cy="907047"/>
              <a:chOff x="4539228" y="210532"/>
              <a:chExt cx="6149694" cy="907047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539228" y="210532"/>
                <a:ext cx="61496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486305" y="594359"/>
                <a:ext cx="3598725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VIỆT: BÀI 12 </a:t>
                </a:r>
              </a:p>
            </p:txBody>
          </p:sp>
        </p:grpSp>
        <p:cxnSp>
          <p:nvCxnSpPr>
            <p:cNvPr id="16" name="Straight Connector 15"/>
            <p:cNvCxnSpPr>
              <a:cxnSpLocks/>
            </p:cNvCxnSpPr>
            <p:nvPr/>
          </p:nvCxnSpPr>
          <p:spPr>
            <a:xfrm>
              <a:off x="6676405" y="1082039"/>
              <a:ext cx="3197451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9" name="Text Box 14"/>
          <p:cNvSpPr txBox="1">
            <a:spLocks noChangeArrowheads="1"/>
          </p:cNvSpPr>
          <p:nvPr/>
        </p:nvSpPr>
        <p:spPr bwMode="auto">
          <a:xfrm>
            <a:off x="4785519" y="1066800"/>
            <a:ext cx="8534400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 đọc 4: PHÉP MÀU TRÊN SA MẠC</a:t>
            </a:r>
          </a:p>
        </p:txBody>
      </p:sp>
      <p:sp>
        <p:nvSpPr>
          <p:cNvPr id="27" name="Rectangle 26"/>
          <p:cNvSpPr/>
          <p:nvPr/>
        </p:nvSpPr>
        <p:spPr>
          <a:xfrm>
            <a:off x="794948" y="4114800"/>
            <a:ext cx="5802680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I-xra-en:</a:t>
            </a:r>
            <a:r>
              <a:rPr lang="en-US" sz="3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Một n</a:t>
            </a:r>
            <a:r>
              <a:rPr lang="vi-VN" sz="3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ước ở Trung Đông (phía tây nam Châu Á)</a:t>
            </a:r>
            <a:endParaRPr lang="en-US" sz="3800" b="1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AutoShape 2" descr="Cần Thơ tổ chức cuộc thi ảnh nghệ thuật “Ảnh đẹp du lịch Cần Thơ” lần 2,  năm 2021 - DU LỊCH TRÀ VINH">
            <a:extLst>
              <a:ext uri="{FF2B5EF4-FFF2-40B4-BE49-F238E27FC236}">
                <a16:creationId xmlns:a16="http://schemas.microsoft.com/office/drawing/2014/main" id="{044D7D9D-0A4F-44D0-B33E-DDBA271BDE8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985125" y="4419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8BAFF423-214B-42D7-8E8E-172ED776FE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7386" y="1975230"/>
            <a:ext cx="9038924" cy="6787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4934910"/>
      </p:ext>
    </p:extLst>
  </p:cSld>
  <p:clrMapOvr>
    <a:masterClrMapping/>
  </p:clrMapOvr>
  <p:transition spd="slow">
    <p:split orient="vert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&quot;/&gt;&lt;property id=&quot;20307&quot; value=&quot;293&quot;/&gt;&lt;/object&gt;&lt;object type=&quot;3&quot; unique_id=&quot;10006&quot;&gt;&lt;property id=&quot;20148&quot; value=&quot;5&quot;/&gt;&lt;property id=&quot;20300&quot; value=&quot;Slide 3&quot;/&gt;&lt;property id=&quot;20307&quot; value=&quot;317&quot;/&gt;&lt;/object&gt;&lt;object type=&quot;3&quot; unique_id=&quot;10008&quot;&gt;&lt;property id=&quot;20148&quot; value=&quot;5&quot;/&gt;&lt;property id=&quot;20300&quot; value=&quot;Slide 5&quot;/&gt;&lt;property id=&quot;20307&quot; value=&quot;325&quot;/&gt;&lt;/object&gt;&lt;object type=&quot;3&quot; unique_id=&quot;10009&quot;&gt;&lt;property id=&quot;20148&quot; value=&quot;5&quot;/&gt;&lt;property id=&quot;20300&quot; value=&quot;Slide 6&quot;/&gt;&lt;property id=&quot;20307&quot; value=&quot;298&quot;/&gt;&lt;/object&gt;&lt;object type=&quot;3&quot; unique_id=&quot;10010&quot;&gt;&lt;property id=&quot;20148&quot; value=&quot;5&quot;/&gt;&lt;property id=&quot;20300&quot; value=&quot;Slide 7&quot;/&gt;&lt;property id=&quot;20307&quot; value=&quot;323&quot;/&gt;&lt;/object&gt;&lt;object type=&quot;3&quot; unique_id=&quot;10011&quot;&gt;&lt;property id=&quot;20148&quot; value=&quot;5&quot;/&gt;&lt;property id=&quot;20300&quot; value=&quot;Slide 8&quot;/&gt;&lt;property id=&quot;20307&quot; value=&quot;299&quot;/&gt;&lt;/object&gt;&lt;object type=&quot;3&quot; unique_id=&quot;10012&quot;&gt;&lt;property id=&quot;20148&quot; value=&quot;5&quot;/&gt;&lt;property id=&quot;20300&quot; value=&quot;Slide 9 - &amp;quot;&amp;#x0D;&amp;#x0A;&amp;#x0D;&amp;#x0A; 1/ Phong traøo Ñoâng Du dieãn ra vaøo thôøi gian naøo? Ai laø ngöôøi laõnh ñaïo? Muïc ñích cuûa phong traøo laø &quot;/&gt;&lt;property id=&quot;20307&quot; value=&quot;318&quot;/&gt;&lt;/object&gt;&lt;object type=&quot;3&quot; unique_id=&quot;10013&quot;&gt;&lt;property id=&quot;20148&quot; value=&quot;5&quot;/&gt;&lt;property id=&quot;20300&quot; value=&quot;Slide 10 - &amp;quot;2. Nhaân daân trong nöôùc, ñaëc bieät laø thanh nieân yeâu nöôùc ñaõ höôûng öùng phong traøo Ñoâng Du nhö theá naø&quot;/&gt;&lt;property id=&quot;20307&quot; value=&quot;319&quot;/&gt;&lt;/object&gt;&lt;object type=&quot;3&quot; unique_id=&quot;10014&quot;&gt;&lt;property id=&quot;20148&quot; value=&quot;5&quot;/&gt;&lt;property id=&quot;20300&quot; value=&quot;Slide 11 - &amp;quot;3/ Keát quaû cuûa phong traøo Ñoâng Du vaø yù nghóa cuûa phong traøo laø gì?&amp;quot;&quot;/&gt;&lt;property id=&quot;20307&quot; value=&quot;320&quot;/&gt;&lt;/object&gt;&lt;object type=&quot;3&quot; unique_id=&quot;10015&quot;&gt;&lt;property id=&quot;20148&quot; value=&quot;5&quot;/&gt;&lt;property id=&quot;20300&quot; value=&quot;Slide 12&quot;/&gt;&lt;property id=&quot;20307&quot; value=&quot;300&quot;/&gt;&lt;/object&gt;&lt;object type=&quot;3&quot; unique_id=&quot;10016&quot;&gt;&lt;property id=&quot;20148&quot; value=&quot;5&quot;/&gt;&lt;property id=&quot;20300&quot; value=&quot;Slide 13 - &amp;quot;&amp;amp;#x09;Phan Boäi Chaâu laø nhaø yeâu nöôùc tieâu bieåu cuûa Vieät Nam ôû giai ñoaïn naøo ?&amp;quot;&quot;/&gt;&lt;property id=&quot;20307&quot; value=&quot;263&quot;/&gt;&lt;/object&gt;&lt;object type=&quot;3&quot; unique_id=&quot;10017&quot;&gt;&lt;property id=&quot;20148&quot; value=&quot;5&quot;/&gt;&lt;property id=&quot;20300&quot; value=&quot;Slide 14 - &amp;quot;&amp;#x0D;&amp;#x0A;BAØI HOÏC&amp;#x0D;&amp;#x0A;&amp;quot;&quot;/&gt;&lt;property id=&quot;20307&quot; value=&quot;271&quot;/&gt;&lt;/object&gt;&lt;object type=&quot;3&quot; unique_id=&quot;10050&quot;&gt;&lt;property id=&quot;20148&quot; value=&quot;5&quot;/&gt;&lt;property id=&quot;20300&quot; value=&quot;Slide 1&quot;/&gt;&lt;property id=&quot;20307&quot; value=&quot;327&quot;/&gt;&lt;/object&gt;&lt;object type=&quot;3&quot; unique_id=&quot;10149&quot;&gt;&lt;property id=&quot;20148&quot; value=&quot;5&quot;/&gt;&lt;property id=&quot;20300&quot; value=&quot;Slide 4&quot;/&gt;&lt;property id=&quot;20307&quot; value=&quot;32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9753</TotalTime>
  <Words>37</Words>
  <Application>Microsoft Office PowerPoint</Application>
  <PresentationFormat>Custom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Default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 Hong Minh</dc:creator>
  <cp:lastModifiedBy>Admin</cp:lastModifiedBy>
  <cp:revision>1093</cp:revision>
  <dcterms:created xsi:type="dcterms:W3CDTF">2008-09-09T22:52:10Z</dcterms:created>
  <dcterms:modified xsi:type="dcterms:W3CDTF">2022-07-31T04:41:58Z</dcterms:modified>
</cp:coreProperties>
</file>