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3717575" cx="24385575"/>
  <p:notesSz cx="6797675" cy="9928225"/>
  <p:embeddedFontLst>
    <p:embeddedFont>
      <p:font typeface="Tahoma"/>
      <p:regular r:id="rId23"/>
      <p:bold r:id="rId24"/>
    </p:embeddedFont>
    <p:embeddedFont>
      <p:font typeface="Questrial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6" roundtripDataSignature="AMtx7mjqfi8EYY9MErvOMz+8iwV/DUec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Questria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6" name="Google Shape;906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1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be57aa0b64_0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6" name="Google Shape;1016;gbe57aa0b64_0_0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gbe57aa0b64_0_0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27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7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28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30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3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3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3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1219280" y="3200772"/>
            <a:ext cx="10770301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12396007" y="3200771"/>
            <a:ext cx="10770301" cy="437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3" type="body"/>
          </p:nvPr>
        </p:nvSpPr>
        <p:spPr>
          <a:xfrm>
            <a:off x="12396007" y="7878089"/>
            <a:ext cx="10770301" cy="4375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1219279" y="12491896"/>
            <a:ext cx="5689971" cy="95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8331743" y="12491896"/>
            <a:ext cx="7722103" cy="95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17476338" y="12491896"/>
            <a:ext cx="5689971" cy="95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24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4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5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5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5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DẤU CỦA TAM THỨC BẬC HAI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7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3" name="Google Shape;13;p17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17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15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51.png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Relationship Id="rId5" Type="http://schemas.openxmlformats.org/officeDocument/2006/relationships/image" Target="../media/image47.png"/><Relationship Id="rId6" Type="http://schemas.openxmlformats.org/officeDocument/2006/relationships/image" Target="../media/image41.png"/><Relationship Id="rId7" Type="http://schemas.openxmlformats.org/officeDocument/2006/relationships/image" Target="../media/image58.png"/><Relationship Id="rId8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9.png"/><Relationship Id="rId10" Type="http://schemas.openxmlformats.org/officeDocument/2006/relationships/image" Target="../media/image49.png"/><Relationship Id="rId13" Type="http://schemas.openxmlformats.org/officeDocument/2006/relationships/image" Target="../media/image4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Relationship Id="rId4" Type="http://schemas.openxmlformats.org/officeDocument/2006/relationships/image" Target="../media/image72.png"/><Relationship Id="rId9" Type="http://schemas.openxmlformats.org/officeDocument/2006/relationships/image" Target="../media/image56.png"/><Relationship Id="rId5" Type="http://schemas.openxmlformats.org/officeDocument/2006/relationships/image" Target="../media/image68.png"/><Relationship Id="rId6" Type="http://schemas.openxmlformats.org/officeDocument/2006/relationships/image" Target="../media/image64.png"/><Relationship Id="rId7" Type="http://schemas.openxmlformats.org/officeDocument/2006/relationships/image" Target="../media/image61.png"/><Relationship Id="rId8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png"/><Relationship Id="rId4" Type="http://schemas.openxmlformats.org/officeDocument/2006/relationships/image" Target="../media/image55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Relationship Id="rId4" Type="http://schemas.openxmlformats.org/officeDocument/2006/relationships/image" Target="../media/image66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.png"/><Relationship Id="rId11" Type="http://schemas.openxmlformats.org/officeDocument/2006/relationships/image" Target="../media/image75.png"/><Relationship Id="rId10" Type="http://schemas.openxmlformats.org/officeDocument/2006/relationships/image" Target="../media/image69.png"/><Relationship Id="rId13" Type="http://schemas.openxmlformats.org/officeDocument/2006/relationships/image" Target="../media/image81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6.png"/><Relationship Id="rId4" Type="http://schemas.openxmlformats.org/officeDocument/2006/relationships/image" Target="../media/image74.png"/><Relationship Id="rId9" Type="http://schemas.openxmlformats.org/officeDocument/2006/relationships/image" Target="../media/image70.png"/><Relationship Id="rId15" Type="http://schemas.openxmlformats.org/officeDocument/2006/relationships/image" Target="../media/image79.png"/><Relationship Id="rId14" Type="http://schemas.openxmlformats.org/officeDocument/2006/relationships/image" Target="../media/image82.png"/><Relationship Id="rId17" Type="http://schemas.openxmlformats.org/officeDocument/2006/relationships/image" Target="../media/image80.png"/><Relationship Id="rId16" Type="http://schemas.openxmlformats.org/officeDocument/2006/relationships/image" Target="../media/image83.png"/><Relationship Id="rId5" Type="http://schemas.openxmlformats.org/officeDocument/2006/relationships/image" Target="../media/image71.png"/><Relationship Id="rId19" Type="http://schemas.openxmlformats.org/officeDocument/2006/relationships/image" Target="../media/image77.png"/><Relationship Id="rId6" Type="http://schemas.openxmlformats.org/officeDocument/2006/relationships/image" Target="../media/image73.png"/><Relationship Id="rId18" Type="http://schemas.openxmlformats.org/officeDocument/2006/relationships/image" Target="../media/image78.png"/><Relationship Id="rId7" Type="http://schemas.openxmlformats.org/officeDocument/2006/relationships/image" Target="../media/image65.png"/><Relationship Id="rId8" Type="http://schemas.openxmlformats.org/officeDocument/2006/relationships/image" Target="../media/image6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slide" Target="/ppt/slides/slide16.xml"/><Relationship Id="rId13" Type="http://schemas.openxmlformats.org/officeDocument/2006/relationships/image" Target="../media/image9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slide" Target="/ppt/slides/slide13.xml"/><Relationship Id="rId5" Type="http://schemas.openxmlformats.org/officeDocument/2006/relationships/image" Target="../media/image6.png"/><Relationship Id="rId6" Type="http://schemas.openxmlformats.org/officeDocument/2006/relationships/slide" Target="/ppt/slides/slide3.xml"/><Relationship Id="rId7" Type="http://schemas.openxmlformats.org/officeDocument/2006/relationships/slide" Target="/ppt/slides/slide8.xml"/><Relationship Id="rId8" Type="http://schemas.openxmlformats.org/officeDocument/2006/relationships/slide" Target="/ppt/slides/slide12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33.png"/><Relationship Id="rId13" Type="http://schemas.openxmlformats.org/officeDocument/2006/relationships/image" Target="../media/image50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45.png"/><Relationship Id="rId15" Type="http://schemas.openxmlformats.org/officeDocument/2006/relationships/image" Target="../media/image4.png"/><Relationship Id="rId14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53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</a:pPr>
            <a:r>
              <a:t/>
            </a:r>
            <a:endParaRPr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6386"/>
            <a:ext cx="24339913" cy="1369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"/>
          <p:cNvSpPr/>
          <p:nvPr/>
        </p:nvSpPr>
        <p:spPr>
          <a:xfrm>
            <a:off x="13560945" y="3701252"/>
            <a:ext cx="10752634" cy="7910070"/>
          </a:xfrm>
          <a:prstGeom prst="rect">
            <a:avLst/>
          </a:prstGeom>
          <a:solidFill>
            <a:srgbClr val="F5A9C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0"/>
          <p:cNvSpPr/>
          <p:nvPr/>
        </p:nvSpPr>
        <p:spPr>
          <a:xfrm>
            <a:off x="311474" y="3511216"/>
            <a:ext cx="11593288" cy="8100106"/>
          </a:xfrm>
          <a:prstGeom prst="rect">
            <a:avLst/>
          </a:prstGeom>
          <a:solidFill>
            <a:srgbClr val="C5D8F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0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605" name="Google Shape;605;p10"/>
          <p:cNvGrpSpPr/>
          <p:nvPr/>
        </p:nvGrpSpPr>
        <p:grpSpPr>
          <a:xfrm>
            <a:off x="-455583" y="1563301"/>
            <a:ext cx="22873513" cy="830997"/>
            <a:chOff x="-288924" y="1892299"/>
            <a:chExt cx="22875002" cy="830899"/>
          </a:xfrm>
        </p:grpSpPr>
        <p:sp>
          <p:nvSpPr>
            <p:cNvPr id="606" name="Google Shape;606;p1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 txBox="1"/>
            <p:nvPr/>
          </p:nvSpPr>
          <p:spPr>
            <a:xfrm>
              <a:off x="910259" y="1913523"/>
              <a:ext cx="983025" cy="753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/>
            </a:p>
          </p:txBody>
        </p:sp>
        <p:sp>
          <p:nvSpPr>
            <p:cNvPr id="608" name="Google Shape;608;p10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ÁP DỤNG</a:t>
              </a:r>
              <a:endParaRPr/>
            </a:p>
          </p:txBody>
        </p:sp>
      </p:grpSp>
      <p:pic>
        <p:nvPicPr>
          <p:cNvPr id="609" name="Google Shape;6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25" y="6172423"/>
            <a:ext cx="9485930" cy="1334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" name="Google Shape;610;p10"/>
          <p:cNvGrpSpPr/>
          <p:nvPr/>
        </p:nvGrpSpPr>
        <p:grpSpPr>
          <a:xfrm>
            <a:off x="576686" y="2682330"/>
            <a:ext cx="2687116" cy="940513"/>
            <a:chOff x="2067302" y="5922690"/>
            <a:chExt cx="2687116" cy="940513"/>
          </a:xfrm>
        </p:grpSpPr>
        <p:sp>
          <p:nvSpPr>
            <p:cNvPr id="611" name="Google Shape;611;p10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1</a:t>
              </a:r>
              <a:endParaRPr/>
            </a:p>
          </p:txBody>
        </p:sp>
        <p:grpSp>
          <p:nvGrpSpPr>
            <p:cNvPr id="613" name="Google Shape;613;p1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614" name="Google Shape;614;p1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0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0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0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0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0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0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0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0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0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0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0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0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0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0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0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0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0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0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0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0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0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0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0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0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9" name="Google Shape;639;p10"/>
          <p:cNvSpPr txBox="1"/>
          <p:nvPr/>
        </p:nvSpPr>
        <p:spPr>
          <a:xfrm>
            <a:off x="455490" y="4338514"/>
            <a:ext cx="1144927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Lập bảng xét dấu các hàm số sau</a:t>
            </a:r>
            <a:endParaRPr/>
          </a:p>
        </p:txBody>
      </p:sp>
      <p:pic>
        <p:nvPicPr>
          <p:cNvPr id="640" name="Google Shape;6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097" y="8637312"/>
            <a:ext cx="9919968" cy="2427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1" name="Google Shape;641;p10"/>
          <p:cNvGrpSpPr/>
          <p:nvPr/>
        </p:nvGrpSpPr>
        <p:grpSpPr>
          <a:xfrm>
            <a:off x="15266318" y="2821937"/>
            <a:ext cx="2687116" cy="940513"/>
            <a:chOff x="2067302" y="5922690"/>
            <a:chExt cx="2687116" cy="940513"/>
          </a:xfrm>
        </p:grpSpPr>
        <p:sp>
          <p:nvSpPr>
            <p:cNvPr id="642" name="Google Shape;642;p10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0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2</a:t>
              </a:r>
              <a:endParaRPr/>
            </a:p>
          </p:txBody>
        </p:sp>
        <p:grpSp>
          <p:nvGrpSpPr>
            <p:cNvPr id="644" name="Google Shape;644;p1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645" name="Google Shape;645;p1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10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0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0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0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0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0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0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0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0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0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0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0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0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0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0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0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0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0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0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0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0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0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0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0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0" name="Google Shape;670;p10"/>
          <p:cNvSpPr txBox="1"/>
          <p:nvPr/>
        </p:nvSpPr>
        <p:spPr>
          <a:xfrm>
            <a:off x="13560945" y="4238630"/>
            <a:ext cx="1075263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Giải các bất phương trình sau</a:t>
            </a:r>
            <a:endParaRPr/>
          </a:p>
        </p:txBody>
      </p:sp>
      <p:pic>
        <p:nvPicPr>
          <p:cNvPr id="671" name="Google Shape;67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8978" y="8460566"/>
            <a:ext cx="9361040" cy="251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17561" y="6138714"/>
            <a:ext cx="8452857" cy="13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5730" y="3596792"/>
            <a:ext cx="8735437" cy="122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3220" y="4431912"/>
            <a:ext cx="10596200" cy="266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9718" y="5425803"/>
            <a:ext cx="9615013" cy="1228866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1"/>
          <p:cNvSpPr txBox="1"/>
          <p:nvPr/>
        </p:nvSpPr>
        <p:spPr>
          <a:xfrm>
            <a:off x="2698288" y="6492727"/>
            <a:ext cx="5182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LËp b¶ng xÐt dÊu:</a:t>
            </a:r>
            <a:endParaRPr/>
          </a:p>
        </p:txBody>
      </p:sp>
      <p:grpSp>
        <p:nvGrpSpPr>
          <p:cNvPr id="683" name="Google Shape;683;p11"/>
          <p:cNvGrpSpPr/>
          <p:nvPr/>
        </p:nvGrpSpPr>
        <p:grpSpPr>
          <a:xfrm>
            <a:off x="2768148" y="7559652"/>
            <a:ext cx="16238830" cy="4267695"/>
            <a:chOff x="310" y="2064"/>
            <a:chExt cx="5114" cy="1344"/>
          </a:xfrm>
        </p:grpSpPr>
        <p:cxnSp>
          <p:nvCxnSpPr>
            <p:cNvPr id="684" name="Google Shape;684;p11"/>
            <p:cNvCxnSpPr/>
            <p:nvPr/>
          </p:nvCxnSpPr>
          <p:spPr>
            <a:xfrm>
              <a:off x="336" y="2064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11"/>
            <p:cNvCxnSpPr/>
            <p:nvPr/>
          </p:nvCxnSpPr>
          <p:spPr>
            <a:xfrm>
              <a:off x="336" y="2064"/>
              <a:ext cx="0" cy="13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11"/>
            <p:cNvCxnSpPr/>
            <p:nvPr/>
          </p:nvCxnSpPr>
          <p:spPr>
            <a:xfrm>
              <a:off x="336" y="2736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11"/>
            <p:cNvCxnSpPr/>
            <p:nvPr/>
          </p:nvCxnSpPr>
          <p:spPr>
            <a:xfrm>
              <a:off x="336" y="3072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11"/>
            <p:cNvCxnSpPr/>
            <p:nvPr/>
          </p:nvCxnSpPr>
          <p:spPr>
            <a:xfrm>
              <a:off x="336" y="2400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11"/>
            <p:cNvCxnSpPr/>
            <p:nvPr/>
          </p:nvCxnSpPr>
          <p:spPr>
            <a:xfrm>
              <a:off x="336" y="3408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11"/>
            <p:cNvCxnSpPr/>
            <p:nvPr/>
          </p:nvCxnSpPr>
          <p:spPr>
            <a:xfrm>
              <a:off x="1248" y="2064"/>
              <a:ext cx="0" cy="13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11"/>
            <p:cNvCxnSpPr/>
            <p:nvPr/>
          </p:nvCxnSpPr>
          <p:spPr>
            <a:xfrm>
              <a:off x="5424" y="2064"/>
              <a:ext cx="0" cy="13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92" name="Google Shape;692;p11"/>
            <p:cNvSpPr txBox="1"/>
            <p:nvPr/>
          </p:nvSpPr>
          <p:spPr>
            <a:xfrm>
              <a:off x="576" y="2102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pic>
          <p:nvPicPr>
            <p:cNvPr id="693" name="Google Shape;693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" y="2369"/>
              <a:ext cx="624" cy="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10" y="2767"/>
              <a:ext cx="960" cy="2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11"/>
            <p:cNvSpPr txBox="1"/>
            <p:nvPr/>
          </p:nvSpPr>
          <p:spPr>
            <a:xfrm>
              <a:off x="576" y="3120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f(x)</a:t>
              </a:r>
              <a:endParaRPr/>
            </a:p>
          </p:txBody>
        </p:sp>
      </p:grpSp>
      <p:grpSp>
        <p:nvGrpSpPr>
          <p:cNvPr id="696" name="Google Shape;696;p11"/>
          <p:cNvGrpSpPr/>
          <p:nvPr/>
        </p:nvGrpSpPr>
        <p:grpSpPr>
          <a:xfrm>
            <a:off x="10624006" y="8931410"/>
            <a:ext cx="6249123" cy="708107"/>
            <a:chOff x="2784" y="2496"/>
            <a:chExt cx="1968" cy="223"/>
          </a:xfrm>
        </p:grpSpPr>
        <p:sp>
          <p:nvSpPr>
            <p:cNvPr id="697" name="Google Shape;697;p11"/>
            <p:cNvSpPr txBox="1"/>
            <p:nvPr/>
          </p:nvSpPr>
          <p:spPr>
            <a:xfrm>
              <a:off x="2784" y="2496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698" name="Google Shape;698;p11"/>
            <p:cNvSpPr txBox="1"/>
            <p:nvPr/>
          </p:nvSpPr>
          <p:spPr>
            <a:xfrm>
              <a:off x="4368" y="2496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699" name="Google Shape;699;p11"/>
          <p:cNvGrpSpPr/>
          <p:nvPr/>
        </p:nvGrpSpPr>
        <p:grpSpPr>
          <a:xfrm>
            <a:off x="7963049" y="9969754"/>
            <a:ext cx="6166565" cy="708107"/>
            <a:chOff x="1946" y="2823"/>
            <a:chExt cx="1942" cy="223"/>
          </a:xfrm>
        </p:grpSpPr>
        <p:sp>
          <p:nvSpPr>
            <p:cNvPr id="700" name="Google Shape;700;p11"/>
            <p:cNvSpPr txBox="1"/>
            <p:nvPr/>
          </p:nvSpPr>
          <p:spPr>
            <a:xfrm>
              <a:off x="3504" y="2823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1" name="Google Shape;701;p11"/>
            <p:cNvSpPr txBox="1"/>
            <p:nvPr/>
          </p:nvSpPr>
          <p:spPr>
            <a:xfrm>
              <a:off x="1946" y="2823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702" name="Google Shape;702;p11"/>
          <p:cNvGrpSpPr/>
          <p:nvPr/>
        </p:nvGrpSpPr>
        <p:grpSpPr>
          <a:xfrm>
            <a:off x="8032906" y="11033503"/>
            <a:ext cx="8840223" cy="708107"/>
            <a:chOff x="1968" y="3158"/>
            <a:chExt cx="2784" cy="223"/>
          </a:xfrm>
        </p:grpSpPr>
        <p:sp>
          <p:nvSpPr>
            <p:cNvPr id="703" name="Google Shape;703;p11"/>
            <p:cNvSpPr txBox="1"/>
            <p:nvPr/>
          </p:nvSpPr>
          <p:spPr>
            <a:xfrm>
              <a:off x="1968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4" name="Google Shape;704;p11"/>
            <p:cNvSpPr txBox="1"/>
            <p:nvPr/>
          </p:nvSpPr>
          <p:spPr>
            <a:xfrm>
              <a:off x="2784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5" name="Google Shape;705;p11"/>
            <p:cNvSpPr txBox="1"/>
            <p:nvPr/>
          </p:nvSpPr>
          <p:spPr>
            <a:xfrm>
              <a:off x="3504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6" name="Google Shape;706;p11"/>
            <p:cNvSpPr txBox="1"/>
            <p:nvPr/>
          </p:nvSpPr>
          <p:spPr>
            <a:xfrm>
              <a:off x="4368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707" name="Google Shape;707;p11"/>
          <p:cNvGrpSpPr/>
          <p:nvPr/>
        </p:nvGrpSpPr>
        <p:grpSpPr>
          <a:xfrm>
            <a:off x="8337741" y="8626574"/>
            <a:ext cx="7620882" cy="2133847"/>
            <a:chOff x="2064" y="2400"/>
            <a:chExt cx="2400" cy="672"/>
          </a:xfrm>
        </p:grpSpPr>
        <p:cxnSp>
          <p:nvCxnSpPr>
            <p:cNvPr id="708" name="Google Shape;708;p11"/>
            <p:cNvCxnSpPr/>
            <p:nvPr/>
          </p:nvCxnSpPr>
          <p:spPr>
            <a:xfrm>
              <a:off x="2064" y="2400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11"/>
            <p:cNvCxnSpPr/>
            <p:nvPr/>
          </p:nvCxnSpPr>
          <p:spPr>
            <a:xfrm>
              <a:off x="2880" y="2736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11"/>
            <p:cNvCxnSpPr/>
            <p:nvPr/>
          </p:nvCxnSpPr>
          <p:spPr>
            <a:xfrm>
              <a:off x="3600" y="2400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11"/>
            <p:cNvCxnSpPr/>
            <p:nvPr/>
          </p:nvCxnSpPr>
          <p:spPr>
            <a:xfrm>
              <a:off x="4464" y="2736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12" name="Google Shape;712;p11"/>
          <p:cNvGrpSpPr/>
          <p:nvPr/>
        </p:nvGrpSpPr>
        <p:grpSpPr>
          <a:xfrm>
            <a:off x="11690929" y="8931409"/>
            <a:ext cx="3048353" cy="457253"/>
            <a:chOff x="3120" y="2496"/>
            <a:chExt cx="960" cy="144"/>
          </a:xfrm>
        </p:grpSpPr>
        <p:grpSp>
          <p:nvGrpSpPr>
            <p:cNvPr id="713" name="Google Shape;713;p11"/>
            <p:cNvGrpSpPr/>
            <p:nvPr/>
          </p:nvGrpSpPr>
          <p:grpSpPr>
            <a:xfrm>
              <a:off x="3120" y="2496"/>
              <a:ext cx="144" cy="144"/>
              <a:chOff x="1008" y="2902"/>
              <a:chExt cx="144" cy="144"/>
            </a:xfrm>
          </p:grpSpPr>
          <p:cxnSp>
            <p:nvCxnSpPr>
              <p:cNvPr id="714" name="Google Shape;714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5" name="Google Shape;715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16" name="Google Shape;716;p11"/>
            <p:cNvGrpSpPr/>
            <p:nvPr/>
          </p:nvGrpSpPr>
          <p:grpSpPr>
            <a:xfrm>
              <a:off x="3936" y="2496"/>
              <a:ext cx="144" cy="144"/>
              <a:chOff x="1008" y="2902"/>
              <a:chExt cx="144" cy="144"/>
            </a:xfrm>
          </p:grpSpPr>
          <p:cxnSp>
            <p:nvCxnSpPr>
              <p:cNvPr id="717" name="Google Shape;717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" name="Google Shape;718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19" name="Google Shape;719;p11"/>
          <p:cNvGrpSpPr/>
          <p:nvPr/>
        </p:nvGrpSpPr>
        <p:grpSpPr>
          <a:xfrm>
            <a:off x="6508729" y="9236244"/>
            <a:ext cx="10974070" cy="0"/>
            <a:chOff x="1488" y="2592"/>
            <a:chExt cx="3456" cy="0"/>
          </a:xfrm>
        </p:grpSpPr>
        <p:cxnSp>
          <p:nvCxnSpPr>
            <p:cNvPr id="720" name="Google Shape;720;p11"/>
            <p:cNvCxnSpPr/>
            <p:nvPr/>
          </p:nvCxnSpPr>
          <p:spPr>
            <a:xfrm>
              <a:off x="4800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11"/>
            <p:cNvCxnSpPr/>
            <p:nvPr/>
          </p:nvCxnSpPr>
          <p:spPr>
            <a:xfrm>
              <a:off x="1488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11"/>
            <p:cNvCxnSpPr/>
            <p:nvPr/>
          </p:nvCxnSpPr>
          <p:spPr>
            <a:xfrm>
              <a:off x="2352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3" name="Google Shape;723;p11"/>
          <p:cNvGrpSpPr/>
          <p:nvPr/>
        </p:nvGrpSpPr>
        <p:grpSpPr>
          <a:xfrm>
            <a:off x="9252247" y="10303168"/>
            <a:ext cx="2895935" cy="0"/>
            <a:chOff x="2352" y="2928"/>
            <a:chExt cx="912" cy="0"/>
          </a:xfrm>
        </p:grpSpPr>
        <p:cxnSp>
          <p:nvCxnSpPr>
            <p:cNvPr id="724" name="Google Shape;724;p11"/>
            <p:cNvCxnSpPr/>
            <p:nvPr/>
          </p:nvCxnSpPr>
          <p:spPr>
            <a:xfrm>
              <a:off x="2352" y="2928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11"/>
            <p:cNvCxnSpPr/>
            <p:nvPr/>
          </p:nvCxnSpPr>
          <p:spPr>
            <a:xfrm>
              <a:off x="3120" y="2928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6" name="Google Shape;726;p11"/>
          <p:cNvGrpSpPr/>
          <p:nvPr/>
        </p:nvGrpSpPr>
        <p:grpSpPr>
          <a:xfrm>
            <a:off x="6661147" y="9998332"/>
            <a:ext cx="10974070" cy="457253"/>
            <a:chOff x="1536" y="2832"/>
            <a:chExt cx="3456" cy="144"/>
          </a:xfrm>
        </p:grpSpPr>
        <p:grpSp>
          <p:nvGrpSpPr>
            <p:cNvPr id="727" name="Google Shape;727;p11"/>
            <p:cNvGrpSpPr/>
            <p:nvPr/>
          </p:nvGrpSpPr>
          <p:grpSpPr>
            <a:xfrm>
              <a:off x="3936" y="2832"/>
              <a:ext cx="144" cy="144"/>
              <a:chOff x="1008" y="2902"/>
              <a:chExt cx="144" cy="144"/>
            </a:xfrm>
          </p:grpSpPr>
          <p:cxnSp>
            <p:nvCxnSpPr>
              <p:cNvPr id="728" name="Google Shape;728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9" name="Google Shape;729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0" name="Google Shape;730;p11"/>
            <p:cNvGrpSpPr/>
            <p:nvPr/>
          </p:nvGrpSpPr>
          <p:grpSpPr>
            <a:xfrm>
              <a:off x="4848" y="2832"/>
              <a:ext cx="144" cy="144"/>
              <a:chOff x="1008" y="2902"/>
              <a:chExt cx="144" cy="144"/>
            </a:xfrm>
          </p:grpSpPr>
          <p:cxnSp>
            <p:nvCxnSpPr>
              <p:cNvPr id="731" name="Google Shape;731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2" name="Google Shape;732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3" name="Google Shape;733;p11"/>
            <p:cNvGrpSpPr/>
            <p:nvPr/>
          </p:nvGrpSpPr>
          <p:grpSpPr>
            <a:xfrm>
              <a:off x="1536" y="2832"/>
              <a:ext cx="144" cy="144"/>
              <a:chOff x="1008" y="2902"/>
              <a:chExt cx="144" cy="144"/>
            </a:xfrm>
          </p:grpSpPr>
          <p:cxnSp>
            <p:nvCxnSpPr>
              <p:cNvPr id="734" name="Google Shape;734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5" name="Google Shape;735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736" name="Google Shape;736;p11"/>
          <p:cNvCxnSpPr/>
          <p:nvPr/>
        </p:nvCxnSpPr>
        <p:spPr>
          <a:xfrm>
            <a:off x="6603990" y="11370091"/>
            <a:ext cx="457253" cy="0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37" name="Google Shape;737;p11"/>
          <p:cNvGrpSpPr/>
          <p:nvPr/>
        </p:nvGrpSpPr>
        <p:grpSpPr>
          <a:xfrm>
            <a:off x="9404665" y="11065256"/>
            <a:ext cx="457253" cy="457253"/>
            <a:chOff x="1008" y="2902"/>
            <a:chExt cx="144" cy="144"/>
          </a:xfrm>
        </p:grpSpPr>
        <p:cxnSp>
          <p:nvCxnSpPr>
            <p:cNvPr id="738" name="Google Shape;738;p11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11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40" name="Google Shape;740;p11"/>
          <p:cNvCxnSpPr/>
          <p:nvPr/>
        </p:nvCxnSpPr>
        <p:spPr>
          <a:xfrm>
            <a:off x="11690929" y="11370091"/>
            <a:ext cx="457253" cy="0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1" name="Google Shape;741;p11"/>
          <p:cNvGrpSpPr/>
          <p:nvPr/>
        </p:nvGrpSpPr>
        <p:grpSpPr>
          <a:xfrm>
            <a:off x="14434447" y="11065256"/>
            <a:ext cx="457253" cy="457253"/>
            <a:chOff x="1008" y="2902"/>
            <a:chExt cx="144" cy="144"/>
          </a:xfrm>
        </p:grpSpPr>
        <p:cxnSp>
          <p:nvCxnSpPr>
            <p:cNvPr id="742" name="Google Shape;742;p11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11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44" name="Google Shape;744;p11"/>
          <p:cNvCxnSpPr/>
          <p:nvPr/>
        </p:nvCxnSpPr>
        <p:spPr>
          <a:xfrm>
            <a:off x="17177964" y="11370091"/>
            <a:ext cx="457253" cy="0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5" name="Google Shape;745;p11"/>
          <p:cNvGrpSpPr/>
          <p:nvPr/>
        </p:nvGrpSpPr>
        <p:grpSpPr>
          <a:xfrm>
            <a:off x="5899059" y="7712065"/>
            <a:ext cx="13107917" cy="746211"/>
            <a:chOff x="1296" y="2090"/>
            <a:chExt cx="4128" cy="235"/>
          </a:xfrm>
        </p:grpSpPr>
        <p:pic>
          <p:nvPicPr>
            <p:cNvPr id="746" name="Google Shape;746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72" y="2124"/>
              <a:ext cx="352" cy="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11"/>
            <p:cNvSpPr txBox="1"/>
            <p:nvPr/>
          </p:nvSpPr>
          <p:spPr>
            <a:xfrm>
              <a:off x="1920" y="2102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-5</a:t>
              </a:r>
              <a:endParaRPr/>
            </a:p>
          </p:txBody>
        </p:sp>
        <p:sp>
          <p:nvSpPr>
            <p:cNvPr id="748" name="Google Shape;748;p11"/>
            <p:cNvSpPr txBox="1"/>
            <p:nvPr/>
          </p:nvSpPr>
          <p:spPr>
            <a:xfrm>
              <a:off x="2736" y="2090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-2</a:t>
              </a:r>
              <a:endParaRPr/>
            </a:p>
          </p:txBody>
        </p:sp>
        <p:sp>
          <p:nvSpPr>
            <p:cNvPr id="749" name="Google Shape;749;p11"/>
            <p:cNvSpPr txBox="1"/>
            <p:nvPr/>
          </p:nvSpPr>
          <p:spPr>
            <a:xfrm>
              <a:off x="3504" y="2090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750" name="Google Shape;750;p11"/>
            <p:cNvSpPr txBox="1"/>
            <p:nvPr/>
          </p:nvSpPr>
          <p:spPr>
            <a:xfrm>
              <a:off x="4368" y="2090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pic>
          <p:nvPicPr>
            <p:cNvPr id="751" name="Google Shape;751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296" y="2160"/>
              <a:ext cx="288" cy="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2" name="Google Shape;752;p11"/>
          <p:cNvGrpSpPr/>
          <p:nvPr/>
        </p:nvGrpSpPr>
        <p:grpSpPr>
          <a:xfrm>
            <a:off x="576686" y="2322290"/>
            <a:ext cx="2687116" cy="940513"/>
            <a:chOff x="2067302" y="5922690"/>
            <a:chExt cx="2687116" cy="940513"/>
          </a:xfrm>
        </p:grpSpPr>
        <p:sp>
          <p:nvSpPr>
            <p:cNvPr id="753" name="Google Shape;753;p11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1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1</a:t>
              </a:r>
              <a:endParaRPr/>
            </a:p>
          </p:txBody>
        </p:sp>
        <p:grpSp>
          <p:nvGrpSpPr>
            <p:cNvPr id="755" name="Google Shape;755;p11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756" name="Google Shape;756;p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1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1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1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1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1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1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1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1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11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1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1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1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1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11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1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1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1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1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1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1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1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1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1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81" name="Google Shape;781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824" y="2063990"/>
            <a:ext cx="8382970" cy="205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506" y="4115277"/>
            <a:ext cx="9449894" cy="106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3159" y="5042484"/>
            <a:ext cx="5029782" cy="72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87188" y="5487035"/>
            <a:ext cx="7163629" cy="1019294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2"/>
          <p:cNvSpPr txBox="1"/>
          <p:nvPr/>
        </p:nvSpPr>
        <p:spPr>
          <a:xfrm>
            <a:off x="3504989" y="5791871"/>
            <a:ext cx="53346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LËp b¶ng xÐt dÊu</a:t>
            </a:r>
            <a:endParaRPr/>
          </a:p>
        </p:txBody>
      </p:sp>
      <p:cxnSp>
        <p:nvCxnSpPr>
          <p:cNvPr id="792" name="Google Shape;792;p12"/>
          <p:cNvCxnSpPr/>
          <p:nvPr/>
        </p:nvCxnSpPr>
        <p:spPr>
          <a:xfrm>
            <a:off x="11887959" y="11710756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3" name="Google Shape;793;p12"/>
          <p:cNvGrpSpPr/>
          <p:nvPr/>
        </p:nvGrpSpPr>
        <p:grpSpPr>
          <a:xfrm>
            <a:off x="14783894" y="11405921"/>
            <a:ext cx="457253" cy="457253"/>
            <a:chOff x="1008" y="2902"/>
            <a:chExt cx="144" cy="144"/>
          </a:xfrm>
        </p:grpSpPr>
        <p:cxnSp>
          <p:nvCxnSpPr>
            <p:cNvPr id="794" name="Google Shape;794;p12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12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96" name="Google Shape;796;p12"/>
          <p:cNvGrpSpPr/>
          <p:nvPr/>
        </p:nvGrpSpPr>
        <p:grpSpPr>
          <a:xfrm>
            <a:off x="7309080" y="6833389"/>
            <a:ext cx="12961850" cy="911330"/>
            <a:chOff x="1342" y="2304"/>
            <a:chExt cx="4082" cy="287"/>
          </a:xfrm>
        </p:grpSpPr>
        <p:pic>
          <p:nvPicPr>
            <p:cNvPr id="797" name="Google Shape;797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42" y="2400"/>
              <a:ext cx="242" cy="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84" y="2400"/>
              <a:ext cx="240" cy="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9" name="Google Shape;799;p12"/>
            <p:cNvSpPr txBox="1"/>
            <p:nvPr/>
          </p:nvSpPr>
          <p:spPr>
            <a:xfrm>
              <a:off x="3216" y="2304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800" name="Google Shape;800;p12"/>
            <p:cNvSpPr txBox="1"/>
            <p:nvPr/>
          </p:nvSpPr>
          <p:spPr>
            <a:xfrm>
              <a:off x="2256" y="2304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-3</a:t>
              </a:r>
              <a:endParaRPr/>
            </a:p>
          </p:txBody>
        </p:sp>
        <p:sp>
          <p:nvSpPr>
            <p:cNvPr id="801" name="Google Shape;801;p12"/>
            <p:cNvSpPr txBox="1"/>
            <p:nvPr/>
          </p:nvSpPr>
          <p:spPr>
            <a:xfrm>
              <a:off x="4176" y="2304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802" name="Google Shape;802;p12"/>
          <p:cNvGrpSpPr/>
          <p:nvPr/>
        </p:nvGrpSpPr>
        <p:grpSpPr>
          <a:xfrm>
            <a:off x="10363783" y="8967244"/>
            <a:ext cx="7011210" cy="2051287"/>
            <a:chOff x="2304" y="2976"/>
            <a:chExt cx="2208" cy="646"/>
          </a:xfrm>
        </p:grpSpPr>
        <p:sp>
          <p:nvSpPr>
            <p:cNvPr id="803" name="Google Shape;803;p12"/>
            <p:cNvSpPr txBox="1"/>
            <p:nvPr/>
          </p:nvSpPr>
          <p:spPr>
            <a:xfrm>
              <a:off x="4176" y="2976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804" name="Google Shape;804;p12"/>
            <p:cNvSpPr txBox="1"/>
            <p:nvPr/>
          </p:nvSpPr>
          <p:spPr>
            <a:xfrm>
              <a:off x="3216" y="3360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805" name="Google Shape;805;p12"/>
            <p:cNvSpPr txBox="1"/>
            <p:nvPr/>
          </p:nvSpPr>
          <p:spPr>
            <a:xfrm>
              <a:off x="2304" y="3360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806" name="Google Shape;806;p12"/>
          <p:cNvGrpSpPr/>
          <p:nvPr/>
        </p:nvGrpSpPr>
        <p:grpSpPr>
          <a:xfrm>
            <a:off x="10668618" y="7747897"/>
            <a:ext cx="5944288" cy="3200770"/>
            <a:chOff x="2400" y="2592"/>
            <a:chExt cx="1872" cy="1008"/>
          </a:xfrm>
        </p:grpSpPr>
        <p:cxnSp>
          <p:nvCxnSpPr>
            <p:cNvPr id="807" name="Google Shape;807;p12"/>
            <p:cNvCxnSpPr/>
            <p:nvPr/>
          </p:nvCxnSpPr>
          <p:spPr>
            <a:xfrm>
              <a:off x="2400" y="2592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12"/>
            <p:cNvCxnSpPr/>
            <p:nvPr/>
          </p:nvCxnSpPr>
          <p:spPr>
            <a:xfrm>
              <a:off x="2400" y="2928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12"/>
            <p:cNvCxnSpPr/>
            <p:nvPr/>
          </p:nvCxnSpPr>
          <p:spPr>
            <a:xfrm>
              <a:off x="3312" y="2592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12"/>
            <p:cNvCxnSpPr/>
            <p:nvPr/>
          </p:nvCxnSpPr>
          <p:spPr>
            <a:xfrm>
              <a:off x="3312" y="2928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12"/>
            <p:cNvCxnSpPr/>
            <p:nvPr/>
          </p:nvCxnSpPr>
          <p:spPr>
            <a:xfrm>
              <a:off x="4272" y="2592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12"/>
            <p:cNvCxnSpPr/>
            <p:nvPr/>
          </p:nvCxnSpPr>
          <p:spPr>
            <a:xfrm>
              <a:off x="4272" y="3264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13" name="Google Shape;813;p12"/>
          <p:cNvCxnSpPr/>
          <p:nvPr/>
        </p:nvCxnSpPr>
        <p:spPr>
          <a:xfrm>
            <a:off x="8687188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4" name="Google Shape;814;p12"/>
          <p:cNvCxnSpPr/>
          <p:nvPr/>
        </p:nvCxnSpPr>
        <p:spPr>
          <a:xfrm>
            <a:off x="18289500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5" name="Google Shape;815;p12"/>
          <p:cNvCxnSpPr/>
          <p:nvPr/>
        </p:nvCxnSpPr>
        <p:spPr>
          <a:xfrm>
            <a:off x="11887959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6" name="Google Shape;816;p12"/>
          <p:cNvCxnSpPr/>
          <p:nvPr/>
        </p:nvCxnSpPr>
        <p:spPr>
          <a:xfrm>
            <a:off x="14783894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17" name="Google Shape;817;p12"/>
          <p:cNvGrpSpPr/>
          <p:nvPr/>
        </p:nvGrpSpPr>
        <p:grpSpPr>
          <a:xfrm>
            <a:off x="18289501" y="9119656"/>
            <a:ext cx="457253" cy="457253"/>
            <a:chOff x="1008" y="2902"/>
            <a:chExt cx="144" cy="144"/>
          </a:xfrm>
        </p:grpSpPr>
        <p:cxnSp>
          <p:nvCxnSpPr>
            <p:cNvPr id="818" name="Google Shape;818;p12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12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20" name="Google Shape;820;p12"/>
          <p:cNvCxnSpPr/>
          <p:nvPr/>
        </p:nvCxnSpPr>
        <p:spPr>
          <a:xfrm>
            <a:off x="14783894" y="9424491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1" name="Google Shape;821;p12"/>
          <p:cNvCxnSpPr/>
          <p:nvPr/>
        </p:nvCxnSpPr>
        <p:spPr>
          <a:xfrm>
            <a:off x="11887959" y="9424491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12"/>
          <p:cNvCxnSpPr/>
          <p:nvPr/>
        </p:nvCxnSpPr>
        <p:spPr>
          <a:xfrm>
            <a:off x="8687188" y="9424491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3" name="Google Shape;823;p12"/>
          <p:cNvCxnSpPr/>
          <p:nvPr/>
        </p:nvCxnSpPr>
        <p:spPr>
          <a:xfrm>
            <a:off x="18289500" y="11710756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24" name="Google Shape;824;p12"/>
          <p:cNvGrpSpPr/>
          <p:nvPr/>
        </p:nvGrpSpPr>
        <p:grpSpPr>
          <a:xfrm>
            <a:off x="3949540" y="6858794"/>
            <a:ext cx="16473807" cy="5334618"/>
            <a:chOff x="284" y="2256"/>
            <a:chExt cx="5188" cy="1680"/>
          </a:xfrm>
        </p:grpSpPr>
        <p:sp>
          <p:nvSpPr>
            <p:cNvPr id="825" name="Google Shape;825;p12"/>
            <p:cNvSpPr txBox="1"/>
            <p:nvPr/>
          </p:nvSpPr>
          <p:spPr>
            <a:xfrm>
              <a:off x="720" y="2256"/>
              <a:ext cx="24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826" name="Google Shape;826;p12"/>
            <p:cNvSpPr txBox="1"/>
            <p:nvPr/>
          </p:nvSpPr>
          <p:spPr>
            <a:xfrm>
              <a:off x="672" y="3600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g(x)</a:t>
              </a:r>
              <a:endParaRPr/>
            </a:p>
          </p:txBody>
        </p:sp>
        <p:cxnSp>
          <p:nvCxnSpPr>
            <p:cNvPr id="827" name="Google Shape;827;p12"/>
            <p:cNvCxnSpPr/>
            <p:nvPr/>
          </p:nvCxnSpPr>
          <p:spPr>
            <a:xfrm>
              <a:off x="288" y="2256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12"/>
            <p:cNvCxnSpPr/>
            <p:nvPr/>
          </p:nvCxnSpPr>
          <p:spPr>
            <a:xfrm>
              <a:off x="288" y="2592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12"/>
            <p:cNvCxnSpPr/>
            <p:nvPr/>
          </p:nvCxnSpPr>
          <p:spPr>
            <a:xfrm>
              <a:off x="288" y="2928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12"/>
            <p:cNvCxnSpPr/>
            <p:nvPr/>
          </p:nvCxnSpPr>
          <p:spPr>
            <a:xfrm>
              <a:off x="288" y="3264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12"/>
            <p:cNvCxnSpPr/>
            <p:nvPr/>
          </p:nvCxnSpPr>
          <p:spPr>
            <a:xfrm>
              <a:off x="288" y="3936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12"/>
            <p:cNvCxnSpPr/>
            <p:nvPr/>
          </p:nvCxnSpPr>
          <p:spPr>
            <a:xfrm>
              <a:off x="1344" y="2256"/>
              <a:ext cx="0" cy="16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12"/>
            <p:cNvCxnSpPr/>
            <p:nvPr/>
          </p:nvCxnSpPr>
          <p:spPr>
            <a:xfrm>
              <a:off x="288" y="2256"/>
              <a:ext cx="0" cy="16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12"/>
            <p:cNvCxnSpPr/>
            <p:nvPr/>
          </p:nvCxnSpPr>
          <p:spPr>
            <a:xfrm>
              <a:off x="5472" y="2256"/>
              <a:ext cx="0" cy="16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835" name="Google Shape;835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4" y="2575"/>
              <a:ext cx="1012" cy="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08" y="2990"/>
              <a:ext cx="596" cy="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36" y="3259"/>
              <a:ext cx="664" cy="2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8" name="Google Shape;838;p12"/>
            <p:cNvCxnSpPr/>
            <p:nvPr/>
          </p:nvCxnSpPr>
          <p:spPr>
            <a:xfrm>
              <a:off x="288" y="3600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39" name="Google Shape;839;p12"/>
          <p:cNvCxnSpPr/>
          <p:nvPr/>
        </p:nvCxnSpPr>
        <p:spPr>
          <a:xfrm>
            <a:off x="11887959" y="10491415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40" name="Google Shape;840;p12"/>
          <p:cNvGrpSpPr/>
          <p:nvPr/>
        </p:nvGrpSpPr>
        <p:grpSpPr>
          <a:xfrm>
            <a:off x="8687188" y="10338998"/>
            <a:ext cx="10059564" cy="457253"/>
            <a:chOff x="1776" y="3408"/>
            <a:chExt cx="3168" cy="144"/>
          </a:xfrm>
        </p:grpSpPr>
        <p:grpSp>
          <p:nvGrpSpPr>
            <p:cNvPr id="841" name="Google Shape;841;p12"/>
            <p:cNvGrpSpPr/>
            <p:nvPr/>
          </p:nvGrpSpPr>
          <p:grpSpPr>
            <a:xfrm>
              <a:off x="3696" y="3408"/>
              <a:ext cx="144" cy="144"/>
              <a:chOff x="1008" y="2902"/>
              <a:chExt cx="144" cy="144"/>
            </a:xfrm>
          </p:grpSpPr>
          <p:cxnSp>
            <p:nvCxnSpPr>
              <p:cNvPr id="842" name="Google Shape;842;p12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3" name="Google Shape;843;p12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4" name="Google Shape;844;p12"/>
            <p:cNvGrpSpPr/>
            <p:nvPr/>
          </p:nvGrpSpPr>
          <p:grpSpPr>
            <a:xfrm>
              <a:off x="4800" y="3408"/>
              <a:ext cx="144" cy="144"/>
              <a:chOff x="1008" y="2902"/>
              <a:chExt cx="144" cy="144"/>
            </a:xfrm>
          </p:grpSpPr>
          <p:cxnSp>
            <p:nvCxnSpPr>
              <p:cNvPr id="845" name="Google Shape;845;p12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6" name="Google Shape;846;p12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7" name="Google Shape;847;p12"/>
            <p:cNvGrpSpPr/>
            <p:nvPr/>
          </p:nvGrpSpPr>
          <p:grpSpPr>
            <a:xfrm>
              <a:off x="1776" y="3408"/>
              <a:ext cx="144" cy="144"/>
              <a:chOff x="1008" y="2902"/>
              <a:chExt cx="144" cy="144"/>
            </a:xfrm>
          </p:grpSpPr>
          <p:cxnSp>
            <p:nvCxnSpPr>
              <p:cNvPr id="848" name="Google Shape;848;p12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9" name="Google Shape;849;p12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50" name="Google Shape;850;p12"/>
          <p:cNvGrpSpPr/>
          <p:nvPr/>
        </p:nvGrpSpPr>
        <p:grpSpPr>
          <a:xfrm>
            <a:off x="8687188" y="11405921"/>
            <a:ext cx="457253" cy="457253"/>
            <a:chOff x="1008" y="2902"/>
            <a:chExt cx="144" cy="144"/>
          </a:xfrm>
        </p:grpSpPr>
        <p:cxnSp>
          <p:nvCxnSpPr>
            <p:cNvPr id="851" name="Google Shape;851;p12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2" name="Google Shape;852;p12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53" name="Google Shape;853;p12"/>
          <p:cNvGrpSpPr/>
          <p:nvPr/>
        </p:nvGrpSpPr>
        <p:grpSpPr>
          <a:xfrm>
            <a:off x="10668617" y="11253515"/>
            <a:ext cx="6706376" cy="831947"/>
            <a:chOff x="2400" y="3696"/>
            <a:chExt cx="2112" cy="262"/>
          </a:xfrm>
        </p:grpSpPr>
        <p:sp>
          <p:nvSpPr>
            <p:cNvPr id="854" name="Google Shape;854;p12"/>
            <p:cNvSpPr txBox="1"/>
            <p:nvPr/>
          </p:nvSpPr>
          <p:spPr>
            <a:xfrm>
              <a:off x="4176" y="3696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grpSp>
          <p:nvGrpSpPr>
            <p:cNvPr id="855" name="Google Shape;855;p12"/>
            <p:cNvGrpSpPr/>
            <p:nvPr/>
          </p:nvGrpSpPr>
          <p:grpSpPr>
            <a:xfrm>
              <a:off x="3312" y="3696"/>
              <a:ext cx="35" cy="240"/>
              <a:chOff x="4128" y="1680"/>
              <a:chExt cx="35" cy="240"/>
            </a:xfrm>
          </p:grpSpPr>
          <p:cxnSp>
            <p:nvCxnSpPr>
              <p:cNvPr id="856" name="Google Shape;856;p12"/>
              <p:cNvCxnSpPr/>
              <p:nvPr/>
            </p:nvCxnSpPr>
            <p:spPr>
              <a:xfrm>
                <a:off x="4128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7" name="Google Shape;857;p12"/>
              <p:cNvCxnSpPr/>
              <p:nvPr/>
            </p:nvCxnSpPr>
            <p:spPr>
              <a:xfrm>
                <a:off x="4163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58" name="Google Shape;858;p12"/>
            <p:cNvGrpSpPr/>
            <p:nvPr/>
          </p:nvGrpSpPr>
          <p:grpSpPr>
            <a:xfrm>
              <a:off x="2400" y="3696"/>
              <a:ext cx="35" cy="240"/>
              <a:chOff x="4128" y="1680"/>
              <a:chExt cx="35" cy="240"/>
            </a:xfrm>
          </p:grpSpPr>
          <p:cxnSp>
            <p:nvCxnSpPr>
              <p:cNvPr id="859" name="Google Shape;859;p12"/>
              <p:cNvCxnSpPr/>
              <p:nvPr/>
            </p:nvCxnSpPr>
            <p:spPr>
              <a:xfrm>
                <a:off x="4128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0" name="Google Shape;860;p12"/>
              <p:cNvCxnSpPr/>
              <p:nvPr/>
            </p:nvCxnSpPr>
            <p:spPr>
              <a:xfrm>
                <a:off x="4163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861" name="Google Shape;861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475642" y="6788936"/>
            <a:ext cx="574743" cy="86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3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870" name="Google Shape;870;p13"/>
          <p:cNvGrpSpPr/>
          <p:nvPr/>
        </p:nvGrpSpPr>
        <p:grpSpPr>
          <a:xfrm>
            <a:off x="455490" y="2250282"/>
            <a:ext cx="2687116" cy="1008112"/>
            <a:chOff x="2067302" y="5922690"/>
            <a:chExt cx="2687116" cy="940513"/>
          </a:xfrm>
        </p:grpSpPr>
        <p:sp>
          <p:nvSpPr>
            <p:cNvPr id="871" name="Google Shape;871;p13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3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2</a:t>
              </a:r>
              <a:endParaRPr/>
            </a:p>
          </p:txBody>
        </p:sp>
        <p:grpSp>
          <p:nvGrpSpPr>
            <p:cNvPr id="873" name="Google Shape;873;p13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874" name="Google Shape;874;p1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9" name="Google Shape;899;p13"/>
          <p:cNvSpPr txBox="1"/>
          <p:nvPr/>
        </p:nvSpPr>
        <p:spPr>
          <a:xfrm>
            <a:off x="1112559" y="3906466"/>
            <a:ext cx="2008123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Dựa vào bảng xét dấu của f(x) trong bài 1a</a:t>
            </a:r>
            <a:endParaRPr/>
          </a:p>
        </p:txBody>
      </p:sp>
      <p:pic>
        <p:nvPicPr>
          <p:cNvPr id="900" name="Google Shape;9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3962" y="10393363"/>
            <a:ext cx="16578263" cy="150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3602" y="5346626"/>
            <a:ext cx="18053984" cy="4975273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3"/>
          <p:cNvSpPr txBox="1"/>
          <p:nvPr/>
        </p:nvSpPr>
        <p:spPr>
          <a:xfrm>
            <a:off x="2134683" y="10791358"/>
            <a:ext cx="379341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có:</a:t>
            </a:r>
            <a:endParaRPr/>
          </a:p>
        </p:txBody>
      </p:sp>
      <p:pic>
        <p:nvPicPr>
          <p:cNvPr id="903" name="Google Shape;90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4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4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911" name="Google Shape;911;p14"/>
          <p:cNvGrpSpPr/>
          <p:nvPr/>
        </p:nvGrpSpPr>
        <p:grpSpPr>
          <a:xfrm>
            <a:off x="455490" y="2250282"/>
            <a:ext cx="2687116" cy="1008112"/>
            <a:chOff x="2067302" y="5922690"/>
            <a:chExt cx="2687116" cy="940513"/>
          </a:xfrm>
        </p:grpSpPr>
        <p:sp>
          <p:nvSpPr>
            <p:cNvPr id="912" name="Google Shape;912;p1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4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2</a:t>
              </a:r>
              <a:endParaRPr/>
            </a:p>
          </p:txBody>
        </p:sp>
        <p:grpSp>
          <p:nvGrpSpPr>
            <p:cNvPr id="914" name="Google Shape;914;p1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915" name="Google Shape;915;p1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1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1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0" name="Google Shape;940;p14"/>
          <p:cNvSpPr txBox="1"/>
          <p:nvPr/>
        </p:nvSpPr>
        <p:spPr>
          <a:xfrm>
            <a:off x="1112709" y="3722654"/>
            <a:ext cx="2008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Dựa vào bảng xét dấu của g(x) trong bài 1b</a:t>
            </a:r>
            <a:endParaRPr/>
          </a:p>
        </p:txBody>
      </p:sp>
      <p:sp>
        <p:nvSpPr>
          <p:cNvPr id="941" name="Google Shape;941;p14"/>
          <p:cNvSpPr txBox="1"/>
          <p:nvPr/>
        </p:nvSpPr>
        <p:spPr>
          <a:xfrm>
            <a:off x="2134683" y="10791358"/>
            <a:ext cx="379341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có:</a:t>
            </a:r>
            <a:endParaRPr/>
          </a:p>
        </p:txBody>
      </p:sp>
      <p:pic>
        <p:nvPicPr>
          <p:cNvPr id="942" name="Google Shape;9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9856" y="5162814"/>
            <a:ext cx="15697852" cy="516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8560" y="10972800"/>
            <a:ext cx="15451138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273" y="1704430"/>
            <a:ext cx="7303345" cy="977865"/>
          </a:xfrm>
          <a:prstGeom prst="rect">
            <a:avLst/>
          </a:prstGeom>
          <a:solidFill>
            <a:srgbClr val="F2DADA"/>
          </a:solidFill>
          <a:ln>
            <a:noFill/>
          </a:ln>
        </p:spPr>
      </p:pic>
      <p:sp>
        <p:nvSpPr>
          <p:cNvPr id="951" name="Google Shape;951;p15"/>
          <p:cNvSpPr txBox="1"/>
          <p:nvPr/>
        </p:nvSpPr>
        <p:spPr>
          <a:xfrm>
            <a:off x="7925100" y="1066924"/>
            <a:ext cx="640154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H·y chän ®¸p ¸n ®óng</a:t>
            </a:r>
            <a:endParaRPr/>
          </a:p>
        </p:txBody>
      </p:sp>
      <p:sp>
        <p:nvSpPr>
          <p:cNvPr id="952" name="Google Shape;952;p15"/>
          <p:cNvSpPr txBox="1"/>
          <p:nvPr/>
        </p:nvSpPr>
        <p:spPr>
          <a:xfrm>
            <a:off x="3657406" y="2552424"/>
            <a:ext cx="42676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a)Lu«n dư¬ng</a:t>
            </a:r>
            <a:endParaRPr/>
          </a:p>
        </p:txBody>
      </p:sp>
      <p:sp>
        <p:nvSpPr>
          <p:cNvPr id="953" name="Google Shape;953;p15"/>
          <p:cNvSpPr txBox="1"/>
          <p:nvPr/>
        </p:nvSpPr>
        <p:spPr>
          <a:xfrm>
            <a:off x="8534771" y="2552424"/>
            <a:ext cx="32007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b)Lu«n ©m</a:t>
            </a:r>
            <a:endParaRPr/>
          </a:p>
        </p:txBody>
      </p:sp>
      <p:sp>
        <p:nvSpPr>
          <p:cNvPr id="954" name="Google Shape;954;p15"/>
          <p:cNvSpPr txBox="1"/>
          <p:nvPr/>
        </p:nvSpPr>
        <p:spPr>
          <a:xfrm>
            <a:off x="17070159" y="2552424"/>
            <a:ext cx="36580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d)kh«ng ©m</a:t>
            </a:r>
            <a:endParaRPr/>
          </a:p>
        </p:txBody>
      </p:sp>
      <p:sp>
        <p:nvSpPr>
          <p:cNvPr id="955" name="Google Shape;955;p15"/>
          <p:cNvSpPr txBox="1"/>
          <p:nvPr/>
        </p:nvSpPr>
        <p:spPr>
          <a:xfrm>
            <a:off x="12345212" y="2591100"/>
            <a:ext cx="42676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c)kh«ng dư­¬ng</a:t>
            </a:r>
            <a:endParaRPr/>
          </a:p>
        </p:txBody>
      </p:sp>
      <p:pic>
        <p:nvPicPr>
          <p:cNvPr id="956" name="Google Shape;95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273" y="3340382"/>
            <a:ext cx="7785999" cy="1079727"/>
          </a:xfrm>
          <a:prstGeom prst="rect">
            <a:avLst/>
          </a:prstGeom>
          <a:solidFill>
            <a:srgbClr val="FDE9D8"/>
          </a:solidFill>
          <a:ln>
            <a:noFill/>
          </a:ln>
        </p:spPr>
      </p:pic>
      <p:pic>
        <p:nvPicPr>
          <p:cNvPr id="957" name="Google Shape;9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6696" y="6542380"/>
            <a:ext cx="14190716" cy="1078503"/>
          </a:xfrm>
          <a:prstGeom prst="rect">
            <a:avLst/>
          </a:prstGeom>
          <a:solidFill>
            <a:srgbClr val="A6A1ED"/>
          </a:solidFill>
          <a:ln>
            <a:noFill/>
          </a:ln>
        </p:spPr>
      </p:pic>
      <p:pic>
        <p:nvPicPr>
          <p:cNvPr id="958" name="Google Shape;95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9824" y="5502913"/>
            <a:ext cx="7011211" cy="10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10908" y="4537602"/>
            <a:ext cx="5207603" cy="8541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60" name="Google Shape;96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58541" y="5791872"/>
            <a:ext cx="5131394" cy="83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09824" y="7678040"/>
            <a:ext cx="2743518" cy="8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54280" y="8795769"/>
            <a:ext cx="3156315" cy="87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68522" y="7468465"/>
            <a:ext cx="4362955" cy="106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363782" y="8668754"/>
            <a:ext cx="7925717" cy="10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5"/>
          <p:cNvSpPr txBox="1"/>
          <p:nvPr/>
        </p:nvSpPr>
        <p:spPr>
          <a:xfrm>
            <a:off x="12345212" y="2591100"/>
            <a:ext cx="4267694" cy="830997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c)kh«ng dư­¬ng</a:t>
            </a:r>
            <a:endParaRPr/>
          </a:p>
        </p:txBody>
      </p:sp>
      <p:pic>
        <p:nvPicPr>
          <p:cNvPr id="966" name="Google Shape;96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36311" y="5791872"/>
            <a:ext cx="5131394" cy="831946"/>
          </a:xfrm>
          <a:prstGeom prst="rect">
            <a:avLst/>
          </a:prstGeom>
          <a:solidFill>
            <a:srgbClr val="66FFFF"/>
          </a:solidFill>
          <a:ln>
            <a:noFill/>
          </a:ln>
        </p:spPr>
      </p:pic>
      <p:pic>
        <p:nvPicPr>
          <p:cNvPr id="967" name="Google Shape;967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63783" y="8687807"/>
            <a:ext cx="8147993" cy="1085976"/>
          </a:xfrm>
          <a:prstGeom prst="rect">
            <a:avLst/>
          </a:prstGeom>
          <a:solidFill>
            <a:srgbClr val="66FFFF"/>
          </a:solidFill>
          <a:ln>
            <a:noFill/>
          </a:ln>
        </p:spPr>
      </p:pic>
      <p:pic>
        <p:nvPicPr>
          <p:cNvPr id="968" name="Google Shape;968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809824" y="4172434"/>
            <a:ext cx="10059564" cy="111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657406" y="11175279"/>
            <a:ext cx="7150928" cy="87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54279" y="12336304"/>
            <a:ext cx="7036614" cy="87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466356" y="12345831"/>
            <a:ext cx="3823142" cy="827780"/>
          </a:xfrm>
          <a:prstGeom prst="rect">
            <a:avLst/>
          </a:prstGeom>
          <a:solidFill>
            <a:srgbClr val="66FFFF"/>
          </a:solidFill>
          <a:ln>
            <a:noFill/>
          </a:ln>
        </p:spPr>
      </p:pic>
      <p:pic>
        <p:nvPicPr>
          <p:cNvPr id="972" name="Google Shape;972;p1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98685" y="9451082"/>
            <a:ext cx="14854369" cy="1054222"/>
          </a:xfrm>
          <a:prstGeom prst="rect">
            <a:avLst/>
          </a:prstGeom>
          <a:solidFill>
            <a:srgbClr val="B3AEF0"/>
          </a:solidFill>
          <a:ln>
            <a:noFill/>
          </a:ln>
        </p:spPr>
      </p:pic>
      <p:pic>
        <p:nvPicPr>
          <p:cNvPr id="973" name="Google Shape;973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466356" y="11088384"/>
            <a:ext cx="4267694" cy="92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466356" y="12345830"/>
            <a:ext cx="3873948" cy="83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1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16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983" name="Google Shape;983;p16"/>
          <p:cNvGrpSpPr/>
          <p:nvPr/>
        </p:nvGrpSpPr>
        <p:grpSpPr>
          <a:xfrm>
            <a:off x="599506" y="1937805"/>
            <a:ext cx="6962321" cy="960549"/>
            <a:chOff x="13477877" y="4114800"/>
            <a:chExt cx="6962774" cy="960438"/>
          </a:xfrm>
        </p:grpSpPr>
        <p:sp>
          <p:nvSpPr>
            <p:cNvPr id="984" name="Google Shape;984;p16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2" name="Google Shape;10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554" y="3186386"/>
            <a:ext cx="17065896" cy="997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be57aa0b64_0_0"/>
          <p:cNvSpPr/>
          <p:nvPr/>
        </p:nvSpPr>
        <p:spPr>
          <a:xfrm>
            <a:off x="6504162" y="378074"/>
            <a:ext cx="144000" cy="504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gbe57aa0b64_0_0"/>
          <p:cNvSpPr txBox="1"/>
          <p:nvPr/>
        </p:nvSpPr>
        <p:spPr>
          <a:xfrm>
            <a:off x="7800306" y="378074"/>
            <a:ext cx="13393500" cy="92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1021" name="Google Shape;1021;gbe57aa0b64_0_0"/>
          <p:cNvGrpSpPr/>
          <p:nvPr/>
        </p:nvGrpSpPr>
        <p:grpSpPr>
          <a:xfrm>
            <a:off x="599036" y="1937741"/>
            <a:ext cx="6962079" cy="960534"/>
            <a:chOff x="13477877" y="4114800"/>
            <a:chExt cx="6962775" cy="960438"/>
          </a:xfrm>
        </p:grpSpPr>
        <p:sp>
          <p:nvSpPr>
            <p:cNvPr id="1022" name="Google Shape;1022;gbe57aa0b64_0_0"/>
            <p:cNvSpPr/>
            <p:nvPr/>
          </p:nvSpPr>
          <p:spPr>
            <a:xfrm>
              <a:off x="13477877" y="4657725"/>
              <a:ext cx="6962775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gbe57aa0b64_0_0"/>
            <p:cNvSpPr/>
            <p:nvPr/>
          </p:nvSpPr>
          <p:spPr>
            <a:xfrm>
              <a:off x="14111288" y="4114800"/>
              <a:ext cx="285900" cy="281100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be57aa0b64_0_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gbe57aa0b64_0_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gbe57aa0b64_0_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gbe57aa0b64_0_0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be57aa0b64_0_0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gbe57aa0b64_0_0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gbe57aa0b64_0_0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gbe57aa0b64_0_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gbe57aa0b64_0_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gbe57aa0b64_0_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gbe57aa0b64_0_0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gbe57aa0b64_0_0"/>
            <p:cNvSpPr/>
            <p:nvPr/>
          </p:nvSpPr>
          <p:spPr>
            <a:xfrm>
              <a:off x="19281775" y="4957763"/>
              <a:ext cx="90600" cy="90600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gbe57aa0b64_0_0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gbe57aa0b64_0_0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gbe57aa0b64_0_0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gbe57aa0b64_0_0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gbe57aa0b64_0_0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gbe57aa0b64_0_0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gbe57aa0b64_0_0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gbe57aa0b64_0_0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gbe57aa0b64_0_0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gbe57aa0b64_0_0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gbe57aa0b64_0_0"/>
            <p:cNvSpPr/>
            <p:nvPr/>
          </p:nvSpPr>
          <p:spPr>
            <a:xfrm>
              <a:off x="18375313" y="4511675"/>
              <a:ext cx="88800" cy="417600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gbe57aa0b64_0_0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gbe57aa0b64_0_0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gbe57aa0b64_0_0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0" name="Google Shape;1050;gbe57aa0b6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554" y="3186386"/>
            <a:ext cx="17065897" cy="997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gbe57aa0b6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-18971" y="1241"/>
            <a:ext cx="24404560" cy="13823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14" name="Google Shape;114;p2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5</a:t>
              </a:r>
              <a:endParaRPr/>
            </a:p>
            <a:p>
              <a:pPr indent="0" lvl="0" marL="0" marR="0" rtl="0" algn="ctr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DẤU CỦA TAM THỨC BẬC HAI </a:t>
              </a: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17" name="Google Shape;117;p2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18" name="Google Shape;118;p2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/>
              </a:p>
            </p:txBody>
          </p:sp>
          <p:sp>
            <p:nvSpPr>
              <p:cNvPr id="119" name="Google Shape;119;p2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99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/>
              </a:p>
            </p:txBody>
          </p:sp>
        </p:grpSp>
        <p:grpSp>
          <p:nvGrpSpPr>
            <p:cNvPr id="120" name="Google Shape;120;p2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21" name="Google Shape;121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3" name="Google Shape;12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"/>
          <p:cNvGrpSpPr/>
          <p:nvPr/>
        </p:nvGrpSpPr>
        <p:grpSpPr>
          <a:xfrm>
            <a:off x="1116659" y="7257191"/>
            <a:ext cx="13236948" cy="922567"/>
            <a:chOff x="7459670" y="7086599"/>
            <a:chExt cx="13239347" cy="922734"/>
          </a:xfrm>
        </p:grpSpPr>
        <p:sp>
          <p:nvSpPr>
            <p:cNvPr id="125" name="Google Shape;125;p2">
              <a:hlinkClick action="ppaction://hlinksldjump" r:id="rId6"/>
            </p:cNvPr>
            <p:cNvSpPr/>
            <p:nvPr/>
          </p:nvSpPr>
          <p:spPr>
            <a:xfrm>
              <a:off x="9092456" y="7178187"/>
              <a:ext cx="11606561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TAM THỨC BẬC HAI</a:t>
              </a:r>
              <a:endParaRPr/>
            </a:p>
          </p:txBody>
        </p:sp>
        <p:grpSp>
          <p:nvGrpSpPr>
            <p:cNvPr id="126" name="Google Shape;126;p2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27" name="Google Shape;127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" name="Google Shape;128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31" name="Google Shape;131;p2"/>
          <p:cNvGrpSpPr/>
          <p:nvPr/>
        </p:nvGrpSpPr>
        <p:grpSpPr>
          <a:xfrm>
            <a:off x="1116659" y="8448144"/>
            <a:ext cx="12174157" cy="945156"/>
            <a:chOff x="7459670" y="8524495"/>
            <a:chExt cx="12176364" cy="945327"/>
          </a:xfrm>
        </p:grpSpPr>
        <p:sp>
          <p:nvSpPr>
            <p:cNvPr id="132" name="Google Shape;132;p2">
              <a:hlinkClick action="ppaction://hlinksldjump" r:id="rId7"/>
            </p:cNvPr>
            <p:cNvSpPr/>
            <p:nvPr/>
          </p:nvSpPr>
          <p:spPr>
            <a:xfrm>
              <a:off x="9092456" y="8638675"/>
              <a:ext cx="10543578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TAM THỨC BẬC HAI</a:t>
              </a:r>
              <a:endParaRPr/>
            </a:p>
          </p:txBody>
        </p:sp>
        <p:grpSp>
          <p:nvGrpSpPr>
            <p:cNvPr id="133" name="Google Shape;133;p2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34" name="Google Shape;134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5" name="Google Shape;135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6" name="Google Shape;136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2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38" name="Google Shape;138;p2"/>
          <p:cNvGrpSpPr/>
          <p:nvPr/>
        </p:nvGrpSpPr>
        <p:grpSpPr>
          <a:xfrm>
            <a:off x="1116660" y="9696892"/>
            <a:ext cx="21339695" cy="957490"/>
            <a:chOff x="7459670" y="9982199"/>
            <a:chExt cx="21343553" cy="957663"/>
          </a:xfrm>
        </p:grpSpPr>
        <p:sp>
          <p:nvSpPr>
            <p:cNvPr id="139" name="Google Shape;139;p2">
              <a:hlinkClick action="ppaction://hlinksldjump" r:id="rId8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/>
            </a:p>
          </p:txBody>
        </p:sp>
        <p:grpSp>
          <p:nvGrpSpPr>
            <p:cNvPr id="140" name="Google Shape;140;p2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141" name="Google Shape;141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2" name="Google Shape;142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43" name="Google Shape;143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145" name="Google Shape;145;p2"/>
          <p:cNvGrpSpPr/>
          <p:nvPr/>
        </p:nvGrpSpPr>
        <p:grpSpPr>
          <a:xfrm>
            <a:off x="1116660" y="10957974"/>
            <a:ext cx="21339695" cy="957490"/>
            <a:chOff x="7459670" y="9982199"/>
            <a:chExt cx="21343553" cy="957663"/>
          </a:xfrm>
        </p:grpSpPr>
        <p:sp>
          <p:nvSpPr>
            <p:cNvPr id="146" name="Google Shape;146;p2">
              <a:hlinkClick action="ppaction://hlinksldjump" r:id="rId9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</a:t>
              </a:r>
              <a:endParaRPr/>
            </a:p>
          </p:txBody>
        </p:sp>
        <p:grpSp>
          <p:nvGrpSpPr>
            <p:cNvPr id="147" name="Google Shape;147;p2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148" name="Google Shape;148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" name="Google Shape;149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50" name="Google Shape;150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2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/>
                </a:p>
              </p:txBody>
            </p:sp>
          </p:grpSp>
        </p:grpSp>
      </p:grpSp>
      <p:grpSp>
        <p:nvGrpSpPr>
          <p:cNvPr id="152" name="Google Shape;152;p2"/>
          <p:cNvGrpSpPr/>
          <p:nvPr/>
        </p:nvGrpSpPr>
        <p:grpSpPr>
          <a:xfrm>
            <a:off x="1116660" y="12219058"/>
            <a:ext cx="21339695" cy="957490"/>
            <a:chOff x="7459670" y="9982199"/>
            <a:chExt cx="21343553" cy="957663"/>
          </a:xfrm>
        </p:grpSpPr>
        <p:sp>
          <p:nvSpPr>
            <p:cNvPr id="153" name="Google Shape;153;p2">
              <a:hlinkClick action="ppaction://hlinksldjump" r:id="rId10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TÓM TẮT BÀI HỌC</a:t>
              </a: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155" name="Google Shape;155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" name="Google Shape;156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57" name="Google Shape;157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2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/>
                </a:p>
              </p:txBody>
            </p:sp>
          </p:grpSp>
        </p:grpSp>
      </p:grpSp>
      <p:pic>
        <p:nvPicPr>
          <p:cNvPr id="159" name="Google Shape;15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94200" y="2362200"/>
            <a:ext cx="914400" cy="19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051273" y="21150"/>
            <a:ext cx="3385024" cy="33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169" name="Google Shape;169;p3"/>
          <p:cNvGrpSpPr/>
          <p:nvPr/>
        </p:nvGrpSpPr>
        <p:grpSpPr>
          <a:xfrm>
            <a:off x="-455583" y="1854869"/>
            <a:ext cx="19658319" cy="830997"/>
            <a:chOff x="-288924" y="1892299"/>
            <a:chExt cx="19659598" cy="913989"/>
          </a:xfrm>
        </p:grpSpPr>
        <p:sp>
          <p:nvSpPr>
            <p:cNvPr id="170" name="Google Shape;170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179622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/>
            </a:p>
          </p:txBody>
        </p:sp>
        <p:sp>
          <p:nvSpPr>
            <p:cNvPr id="172" name="Google Shape;172;p3"/>
            <p:cNvSpPr txBox="1"/>
            <p:nvPr/>
          </p:nvSpPr>
          <p:spPr>
            <a:xfrm>
              <a:off x="2087561" y="1892299"/>
              <a:ext cx="17283113" cy="913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CỦA TAM THỨC BẬC HAI</a:t>
              </a:r>
              <a:endParaRPr/>
            </a:p>
          </p:txBody>
        </p:sp>
      </p:grpSp>
      <p:grpSp>
        <p:nvGrpSpPr>
          <p:cNvPr id="173" name="Google Shape;173;p3"/>
          <p:cNvGrpSpPr/>
          <p:nvPr/>
        </p:nvGrpSpPr>
        <p:grpSpPr>
          <a:xfrm>
            <a:off x="1171256" y="2972334"/>
            <a:ext cx="21897886" cy="4040954"/>
            <a:chOff x="1076414" y="3106247"/>
            <a:chExt cx="21897886" cy="4104456"/>
          </a:xfrm>
        </p:grpSpPr>
        <p:sp>
          <p:nvSpPr>
            <p:cNvPr id="174" name="Google Shape;174;p3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5" name="Google Shape;175;p3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384522" y="8755081"/>
                <a:ext cx="4230085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77" name="Google Shape;177;p3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78" name="Google Shape;178;p3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90" name="Google Shape;190;p3"/>
              <p:cNvSpPr txBox="1"/>
              <p:nvPr/>
            </p:nvSpPr>
            <p:spPr>
              <a:xfrm>
                <a:off x="932118" y="8712046"/>
                <a:ext cx="340830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Định nghĩa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91" name="Google Shape;191;p3"/>
          <p:cNvGrpSpPr/>
          <p:nvPr/>
        </p:nvGrpSpPr>
        <p:grpSpPr>
          <a:xfrm>
            <a:off x="1389382" y="7218834"/>
            <a:ext cx="2687116" cy="940513"/>
            <a:chOff x="2067302" y="5922690"/>
            <a:chExt cx="2687116" cy="940513"/>
          </a:xfrm>
        </p:grpSpPr>
        <p:sp>
          <p:nvSpPr>
            <p:cNvPr id="192" name="Google Shape;192;p3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Ví dụ</a:t>
              </a:r>
              <a:endParaRPr/>
            </a:p>
          </p:txBody>
        </p:sp>
        <p:grpSp>
          <p:nvGrpSpPr>
            <p:cNvPr id="194" name="Google Shape;194;p3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95" name="Google Shape;195;p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20" name="Google Shape;2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7430" y="4194497"/>
            <a:ext cx="20552818" cy="231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0253" y="7506866"/>
            <a:ext cx="5162301" cy="2743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"/>
          <p:cNvSpPr txBox="1"/>
          <p:nvPr/>
        </p:nvSpPr>
        <p:spPr>
          <a:xfrm>
            <a:off x="9600506" y="8370962"/>
            <a:ext cx="9217024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 các tam thức bậc hai ẩn x.</a:t>
            </a:r>
            <a:endParaRPr/>
          </a:p>
        </p:txBody>
      </p:sp>
      <p:grpSp>
        <p:nvGrpSpPr>
          <p:cNvPr id="223" name="Google Shape;223;p3"/>
          <p:cNvGrpSpPr/>
          <p:nvPr/>
        </p:nvGrpSpPr>
        <p:grpSpPr>
          <a:xfrm>
            <a:off x="0" y="10315178"/>
            <a:ext cx="24385588" cy="3402410"/>
            <a:chOff x="0" y="9862457"/>
            <a:chExt cx="24384001" cy="3461657"/>
          </a:xfrm>
        </p:grpSpPr>
        <p:sp>
          <p:nvSpPr>
            <p:cNvPr id="224" name="Google Shape;224;p3"/>
            <p:cNvSpPr/>
            <p:nvPr/>
          </p:nvSpPr>
          <p:spPr>
            <a:xfrm>
              <a:off x="0" y="9862457"/>
              <a:ext cx="24384001" cy="346165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6110" y="9955138"/>
              <a:ext cx="2412282" cy="9638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247" y="11539281"/>
            <a:ext cx="2461708" cy="95420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"/>
          <p:cNvSpPr txBox="1"/>
          <p:nvPr/>
        </p:nvSpPr>
        <p:spPr>
          <a:xfrm>
            <a:off x="3767858" y="10603210"/>
            <a:ext cx="20306256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 các biểu thức sau biểu thức nào là tam thức bậc hai: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24043" y="11323290"/>
            <a:ext cx="12385376" cy="182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64250" y="10185400"/>
            <a:ext cx="80803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"/>
          <p:cNvSpPr txBox="1"/>
          <p:nvPr/>
        </p:nvSpPr>
        <p:spPr>
          <a:xfrm>
            <a:off x="14137009" y="10747226"/>
            <a:ext cx="9217024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 các tam thức bậc hai ẩn x.</a:t>
            </a:r>
            <a:endParaRPr/>
          </a:p>
        </p:txBody>
      </p:sp>
      <p:pic>
        <p:nvPicPr>
          <p:cNvPr id="231" name="Google Shape;23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37486" y="11467306"/>
            <a:ext cx="4483100" cy="111918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"/>
          <p:cNvSpPr txBox="1"/>
          <p:nvPr/>
        </p:nvSpPr>
        <p:spPr>
          <a:xfrm>
            <a:off x="10392594" y="11827346"/>
            <a:ext cx="9217024" cy="685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 phải là các tam thức bậc hai ẩn x.</a:t>
            </a:r>
            <a:endParaRPr/>
          </a:p>
        </p:txBody>
      </p:sp>
      <p:pic>
        <p:nvPicPr>
          <p:cNvPr id="233" name="Google Shape;23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241" name="Google Shape;241;p4"/>
          <p:cNvGrpSpPr/>
          <p:nvPr/>
        </p:nvGrpSpPr>
        <p:grpSpPr>
          <a:xfrm>
            <a:off x="527498" y="2252255"/>
            <a:ext cx="21897886" cy="6262724"/>
            <a:chOff x="1076414" y="3106247"/>
            <a:chExt cx="21897886" cy="4104456"/>
          </a:xfrm>
        </p:grpSpPr>
        <p:sp>
          <p:nvSpPr>
            <p:cNvPr id="242" name="Google Shape;242;p4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3" name="Google Shape;243;p4"/>
            <p:cNvGrpSpPr/>
            <p:nvPr/>
          </p:nvGrpSpPr>
          <p:grpSpPr>
            <a:xfrm>
              <a:off x="1076414" y="3106247"/>
              <a:ext cx="7997189" cy="824978"/>
              <a:chOff x="166396" y="8712046"/>
              <a:chExt cx="7997189" cy="824978"/>
            </a:xfrm>
          </p:grpSpPr>
          <p:sp>
            <p:nvSpPr>
              <p:cNvPr id="244" name="Google Shape;244;p4"/>
              <p:cNvSpPr/>
              <p:nvPr/>
            </p:nvSpPr>
            <p:spPr>
              <a:xfrm>
                <a:off x="384522" y="8755081"/>
                <a:ext cx="4230085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45" name="Google Shape;245;p4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6" name="Google Shape;246;p4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7" name="Google Shape;247;p4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8" name="Google Shape;248;p4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6" name="Google Shape;256;p4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7" name="Google Shape;257;p4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58" name="Google Shape;258;p4"/>
              <p:cNvSpPr txBox="1"/>
              <p:nvPr/>
            </p:nvSpPr>
            <p:spPr>
              <a:xfrm>
                <a:off x="932118" y="8712046"/>
                <a:ext cx="7231467" cy="812794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Phân biệt các khái niệm</a:t>
                </a:r>
                <a:endParaRPr/>
              </a:p>
            </p:txBody>
          </p:sp>
        </p:grpSp>
      </p:grpSp>
      <p:pic>
        <p:nvPicPr>
          <p:cNvPr id="259" name="Google Shape;2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6589" y="3631105"/>
            <a:ext cx="15070941" cy="488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554" y="9617432"/>
            <a:ext cx="20249845" cy="242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16778" y="2937216"/>
            <a:ext cx="228626" cy="4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5272" y="2895935"/>
            <a:ext cx="2314842" cy="4372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5"/>
          <p:cNvGrpSpPr/>
          <p:nvPr/>
        </p:nvGrpSpPr>
        <p:grpSpPr>
          <a:xfrm>
            <a:off x="10211365" y="1676594"/>
            <a:ext cx="5029782" cy="3810441"/>
            <a:chOff x="3936" y="2832"/>
            <a:chExt cx="1584" cy="1200"/>
          </a:xfrm>
        </p:grpSpPr>
        <p:sp>
          <p:nvSpPr>
            <p:cNvPr id="270" name="Google Shape;270;p5"/>
            <p:cNvSpPr txBox="1"/>
            <p:nvPr/>
          </p:nvSpPr>
          <p:spPr>
            <a:xfrm>
              <a:off x="5232" y="302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271" name="Google Shape;271;p5"/>
            <p:cNvSpPr txBox="1"/>
            <p:nvPr/>
          </p:nvSpPr>
          <p:spPr>
            <a:xfrm>
              <a:off x="4032" y="283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272" name="Google Shape;272;p5"/>
            <p:cNvSpPr txBox="1"/>
            <p:nvPr/>
          </p:nvSpPr>
          <p:spPr>
            <a:xfrm>
              <a:off x="4008" y="3203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10800000">
              <a:off x="4128" y="3408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4" name="Google Shape;274;p5"/>
            <p:cNvCxnSpPr/>
            <p:nvPr/>
          </p:nvCxnSpPr>
          <p:spPr>
            <a:xfrm>
              <a:off x="3936" y="3264"/>
              <a:ext cx="13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75" name="Google Shape;275;p5"/>
            <p:cNvCxnSpPr/>
            <p:nvPr/>
          </p:nvCxnSpPr>
          <p:spPr>
            <a:xfrm rot="10800000">
              <a:off x="4224" y="2976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76" name="Google Shape;276;p5"/>
          <p:cNvGrpSpPr/>
          <p:nvPr/>
        </p:nvGrpSpPr>
        <p:grpSpPr>
          <a:xfrm>
            <a:off x="5181583" y="1829015"/>
            <a:ext cx="5029782" cy="3842197"/>
            <a:chOff x="480" y="2976"/>
            <a:chExt cx="1584" cy="1210"/>
          </a:xfrm>
        </p:grpSpPr>
        <p:sp>
          <p:nvSpPr>
            <p:cNvPr id="277" name="Google Shape;277;p5"/>
            <p:cNvSpPr txBox="1"/>
            <p:nvPr/>
          </p:nvSpPr>
          <p:spPr>
            <a:xfrm>
              <a:off x="1776" y="3888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278" name="Google Shape;278;p5"/>
            <p:cNvSpPr txBox="1"/>
            <p:nvPr/>
          </p:nvSpPr>
          <p:spPr>
            <a:xfrm>
              <a:off x="576" y="2976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279" name="Google Shape;279;p5"/>
            <p:cNvSpPr txBox="1"/>
            <p:nvPr/>
          </p:nvSpPr>
          <p:spPr>
            <a:xfrm>
              <a:off x="552" y="3924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672" y="3264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1" name="Google Shape;281;p5"/>
            <p:cNvCxnSpPr/>
            <p:nvPr/>
          </p:nvCxnSpPr>
          <p:spPr>
            <a:xfrm>
              <a:off x="480" y="3984"/>
              <a:ext cx="13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82" name="Google Shape;282;p5"/>
            <p:cNvCxnSpPr/>
            <p:nvPr/>
          </p:nvCxnSpPr>
          <p:spPr>
            <a:xfrm rot="10800000">
              <a:off x="768" y="3120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83" name="Google Shape;283;p5"/>
          <p:cNvGrpSpPr/>
          <p:nvPr/>
        </p:nvGrpSpPr>
        <p:grpSpPr>
          <a:xfrm>
            <a:off x="10211365" y="9602314"/>
            <a:ext cx="5029783" cy="3658024"/>
            <a:chOff x="4128" y="2016"/>
            <a:chExt cx="1584" cy="1152"/>
          </a:xfrm>
        </p:grpSpPr>
        <p:sp>
          <p:nvSpPr>
            <p:cNvPr id="284" name="Google Shape;284;p5"/>
            <p:cNvSpPr txBox="1"/>
            <p:nvPr/>
          </p:nvSpPr>
          <p:spPr>
            <a:xfrm>
              <a:off x="4224" y="2016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grpSp>
          <p:nvGrpSpPr>
            <p:cNvPr id="285" name="Google Shape;285;p5"/>
            <p:cNvGrpSpPr/>
            <p:nvPr/>
          </p:nvGrpSpPr>
          <p:grpSpPr>
            <a:xfrm>
              <a:off x="4128" y="2112"/>
              <a:ext cx="1584" cy="1056"/>
              <a:chOff x="4128" y="2125"/>
              <a:chExt cx="1584" cy="1056"/>
            </a:xfrm>
          </p:grpSpPr>
          <p:sp>
            <p:nvSpPr>
              <p:cNvPr id="286" name="Google Shape;286;p5"/>
              <p:cNvSpPr txBox="1"/>
              <p:nvPr/>
            </p:nvSpPr>
            <p:spPr>
              <a:xfrm>
                <a:off x="4512" y="2496"/>
                <a:ext cx="288" cy="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r>
                  <a:rPr baseline="-25000"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7" name="Google Shape;287;p5"/>
              <p:cNvSpPr txBox="1"/>
              <p:nvPr/>
            </p:nvSpPr>
            <p:spPr>
              <a:xfrm>
                <a:off x="5424" y="2509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/>
              </a:p>
            </p:txBody>
          </p:sp>
          <p:sp>
            <p:nvSpPr>
              <p:cNvPr id="288" name="Google Shape;288;p5"/>
              <p:cNvSpPr txBox="1"/>
              <p:nvPr/>
            </p:nvSpPr>
            <p:spPr>
              <a:xfrm>
                <a:off x="4211" y="2509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 rot="10800000">
                <a:off x="4368" y="2365"/>
                <a:ext cx="816" cy="624"/>
              </a:xfrm>
              <a:custGeom>
                <a:rect b="b" l="l" r="r" t="t"/>
                <a:pathLst>
                  <a:path extrusionOk="0" h="624" w="816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6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0" name="Google Shape;290;p5"/>
              <p:cNvCxnSpPr/>
              <p:nvPr/>
            </p:nvCxnSpPr>
            <p:spPr>
              <a:xfrm>
                <a:off x="4128" y="2557"/>
                <a:ext cx="139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 rot="10800000">
                <a:off x="4416" y="2125"/>
                <a:ext cx="0" cy="105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92" name="Google Shape;292;p5"/>
              <p:cNvSpPr txBox="1"/>
              <p:nvPr/>
            </p:nvSpPr>
            <p:spPr>
              <a:xfrm>
                <a:off x="4800" y="2486"/>
                <a:ext cx="384" cy="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r>
                  <a:rPr baseline="-25000"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293" name="Google Shape;293;p5"/>
          <p:cNvGrpSpPr/>
          <p:nvPr/>
        </p:nvGrpSpPr>
        <p:grpSpPr>
          <a:xfrm>
            <a:off x="10516200" y="6207845"/>
            <a:ext cx="5029782" cy="3543710"/>
            <a:chOff x="2496" y="2100"/>
            <a:chExt cx="1584" cy="1116"/>
          </a:xfrm>
        </p:grpSpPr>
        <p:sp>
          <p:nvSpPr>
            <p:cNvPr id="294" name="Google Shape;294;p5"/>
            <p:cNvSpPr txBox="1"/>
            <p:nvPr/>
          </p:nvSpPr>
          <p:spPr>
            <a:xfrm>
              <a:off x="3792" y="230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295" name="Google Shape;295;p5"/>
            <p:cNvSpPr txBox="1"/>
            <p:nvPr/>
          </p:nvSpPr>
          <p:spPr>
            <a:xfrm>
              <a:off x="2592" y="211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296" name="Google Shape;296;p5"/>
            <p:cNvSpPr txBox="1"/>
            <p:nvPr/>
          </p:nvSpPr>
          <p:spPr>
            <a:xfrm>
              <a:off x="2568" y="2483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 rot="10800000">
              <a:off x="2688" y="2557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8" name="Google Shape;298;p5"/>
            <p:cNvCxnSpPr/>
            <p:nvPr/>
          </p:nvCxnSpPr>
          <p:spPr>
            <a:xfrm>
              <a:off x="2496" y="2544"/>
              <a:ext cx="13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9" name="Google Shape;299;p5"/>
            <p:cNvCxnSpPr/>
            <p:nvPr/>
          </p:nvCxnSpPr>
          <p:spPr>
            <a:xfrm rot="10800000">
              <a:off x="2784" y="2160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300" name="Google Shape;30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2" y="2100"/>
              <a:ext cx="432" cy="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5"/>
          <p:cNvGrpSpPr/>
          <p:nvPr/>
        </p:nvGrpSpPr>
        <p:grpSpPr>
          <a:xfrm>
            <a:off x="5067270" y="9449895"/>
            <a:ext cx="4686842" cy="4115277"/>
            <a:chOff x="3984" y="672"/>
            <a:chExt cx="1476" cy="1296"/>
          </a:xfrm>
        </p:grpSpPr>
        <p:sp>
          <p:nvSpPr>
            <p:cNvPr id="302" name="Google Shape;302;p5"/>
            <p:cNvSpPr txBox="1"/>
            <p:nvPr/>
          </p:nvSpPr>
          <p:spPr>
            <a:xfrm>
              <a:off x="4224" y="67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303" name="Google Shape;303;p5"/>
            <p:cNvSpPr txBox="1"/>
            <p:nvPr/>
          </p:nvSpPr>
          <p:spPr>
            <a:xfrm>
              <a:off x="5172" y="128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304" name="Google Shape;304;p5"/>
            <p:cNvSpPr txBox="1"/>
            <p:nvPr/>
          </p:nvSpPr>
          <p:spPr>
            <a:xfrm>
              <a:off x="4776" y="130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aseline="-25000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05" name="Google Shape;305;p5"/>
            <p:cNvCxnSpPr/>
            <p:nvPr/>
          </p:nvCxnSpPr>
          <p:spPr>
            <a:xfrm rot="10800000">
              <a:off x="4416" y="768"/>
              <a:ext cx="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6" name="Google Shape;306;p5"/>
            <p:cNvCxnSpPr/>
            <p:nvPr/>
          </p:nvCxnSpPr>
          <p:spPr>
            <a:xfrm>
              <a:off x="3984" y="1536"/>
              <a:ext cx="144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07" name="Google Shape;307;p5"/>
            <p:cNvSpPr txBox="1"/>
            <p:nvPr/>
          </p:nvSpPr>
          <p:spPr>
            <a:xfrm>
              <a:off x="4212" y="1308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368" y="1056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5"/>
            <p:cNvSpPr txBox="1"/>
            <p:nvPr/>
          </p:nvSpPr>
          <p:spPr>
            <a:xfrm>
              <a:off x="4560" y="1320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aseline="-25000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3047736" y="1066924"/>
            <a:ext cx="17985282" cy="12193411"/>
            <a:chOff x="0" y="480"/>
            <a:chExt cx="5664" cy="3840"/>
          </a:xfrm>
        </p:grpSpPr>
        <p:cxnSp>
          <p:nvCxnSpPr>
            <p:cNvPr id="311" name="Google Shape;311;p5"/>
            <p:cNvCxnSpPr/>
            <p:nvPr/>
          </p:nvCxnSpPr>
          <p:spPr>
            <a:xfrm>
              <a:off x="48" y="480"/>
              <a:ext cx="5616" cy="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5"/>
            <p:cNvCxnSpPr/>
            <p:nvPr/>
          </p:nvCxnSpPr>
          <p:spPr>
            <a:xfrm flipH="1">
              <a:off x="5616" y="528"/>
              <a:ext cx="48" cy="379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5"/>
            <p:cNvCxnSpPr/>
            <p:nvPr/>
          </p:nvCxnSpPr>
          <p:spPr>
            <a:xfrm flipH="1">
              <a:off x="0" y="480"/>
              <a:ext cx="48" cy="38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5"/>
            <p:cNvCxnSpPr/>
            <p:nvPr/>
          </p:nvCxnSpPr>
          <p:spPr>
            <a:xfrm>
              <a:off x="624" y="480"/>
              <a:ext cx="0" cy="38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5"/>
            <p:cNvCxnSpPr/>
            <p:nvPr/>
          </p:nvCxnSpPr>
          <p:spPr>
            <a:xfrm>
              <a:off x="48" y="768"/>
              <a:ext cx="56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5"/>
            <p:cNvCxnSpPr/>
            <p:nvPr/>
          </p:nvCxnSpPr>
          <p:spPr>
            <a:xfrm>
              <a:off x="48" y="2064"/>
              <a:ext cx="56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5"/>
            <p:cNvCxnSpPr/>
            <p:nvPr/>
          </p:nvCxnSpPr>
          <p:spPr>
            <a:xfrm>
              <a:off x="48" y="3194"/>
              <a:ext cx="56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8" name="Google Shape;318;p5"/>
            <p:cNvSpPr txBox="1"/>
            <p:nvPr/>
          </p:nvSpPr>
          <p:spPr>
            <a:xfrm>
              <a:off x="96" y="1392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Δ&lt;0</a:t>
              </a:r>
              <a:endParaRPr/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96" y="2448"/>
              <a:ext cx="52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Δ=0</a:t>
              </a:r>
              <a:endParaRPr/>
            </a:p>
          </p:txBody>
        </p:sp>
        <p:grpSp>
          <p:nvGrpSpPr>
            <p:cNvPr id="320" name="Google Shape;320;p5"/>
            <p:cNvGrpSpPr/>
            <p:nvPr/>
          </p:nvGrpSpPr>
          <p:grpSpPr>
            <a:xfrm>
              <a:off x="960" y="528"/>
              <a:ext cx="672" cy="223"/>
              <a:chOff x="2064" y="3264"/>
              <a:chExt cx="672" cy="223"/>
            </a:xfrm>
          </p:grpSpPr>
          <p:grpSp>
            <p:nvGrpSpPr>
              <p:cNvPr id="321" name="Google Shape;321;p5"/>
              <p:cNvGrpSpPr/>
              <p:nvPr/>
            </p:nvGrpSpPr>
            <p:grpSpPr>
              <a:xfrm>
                <a:off x="2160" y="3335"/>
                <a:ext cx="192" cy="96"/>
                <a:chOff x="1584" y="3744"/>
                <a:chExt cx="192" cy="96"/>
              </a:xfrm>
            </p:grpSpPr>
            <p:cxnSp>
              <p:nvCxnSpPr>
                <p:cNvPr id="322" name="Google Shape;322;p5"/>
                <p:cNvCxnSpPr/>
                <p:nvPr/>
              </p:nvCxnSpPr>
              <p:spPr>
                <a:xfrm flipH="1" rot="10800000">
                  <a:off x="1584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23" name="Google Shape;323;p5"/>
                <p:cNvCxnSpPr/>
                <p:nvPr/>
              </p:nvCxnSpPr>
              <p:spPr>
                <a:xfrm>
                  <a:off x="1680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24" name="Google Shape;324;p5"/>
                <p:cNvCxnSpPr/>
                <p:nvPr/>
              </p:nvCxnSpPr>
              <p:spPr>
                <a:xfrm>
                  <a:off x="1584" y="3840"/>
                  <a:ext cx="192" cy="0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</p:grpSp>
          <p:sp>
            <p:nvSpPr>
              <p:cNvPr id="325" name="Google Shape;325;p5"/>
              <p:cNvSpPr txBox="1"/>
              <p:nvPr/>
            </p:nvSpPr>
            <p:spPr>
              <a:xfrm>
                <a:off x="2064" y="3264"/>
                <a:ext cx="672" cy="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26" name="Google Shape;326;p5"/>
            <p:cNvGrpSpPr/>
            <p:nvPr/>
          </p:nvGrpSpPr>
          <p:grpSpPr>
            <a:xfrm>
              <a:off x="4704" y="528"/>
              <a:ext cx="672" cy="223"/>
              <a:chOff x="2064" y="3264"/>
              <a:chExt cx="672" cy="223"/>
            </a:xfrm>
          </p:grpSpPr>
          <p:grpSp>
            <p:nvGrpSpPr>
              <p:cNvPr id="327" name="Google Shape;327;p5"/>
              <p:cNvGrpSpPr/>
              <p:nvPr/>
            </p:nvGrpSpPr>
            <p:grpSpPr>
              <a:xfrm>
                <a:off x="2160" y="3335"/>
                <a:ext cx="192" cy="96"/>
                <a:chOff x="1584" y="3744"/>
                <a:chExt cx="192" cy="96"/>
              </a:xfrm>
            </p:grpSpPr>
            <p:cxnSp>
              <p:nvCxnSpPr>
                <p:cNvPr id="328" name="Google Shape;328;p5"/>
                <p:cNvCxnSpPr/>
                <p:nvPr/>
              </p:nvCxnSpPr>
              <p:spPr>
                <a:xfrm flipH="1" rot="10800000">
                  <a:off x="1584" y="3744"/>
                  <a:ext cx="96" cy="9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" name="Google Shape;329;p5"/>
                <p:cNvCxnSpPr/>
                <p:nvPr/>
              </p:nvCxnSpPr>
              <p:spPr>
                <a:xfrm>
                  <a:off x="1680" y="3744"/>
                  <a:ext cx="96" cy="9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0" name="Google Shape;330;p5"/>
                <p:cNvCxnSpPr/>
                <p:nvPr/>
              </p:nvCxnSpPr>
              <p:spPr>
                <a:xfrm>
                  <a:off x="1584" y="3840"/>
                  <a:ext cx="1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31" name="Google Shape;331;p5"/>
              <p:cNvSpPr txBox="1"/>
              <p:nvPr/>
            </p:nvSpPr>
            <p:spPr>
              <a:xfrm>
                <a:off x="2064" y="3264"/>
                <a:ext cx="672" cy="22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DÊu f(x)</a:t>
                </a:r>
                <a:endParaRPr/>
              </a:p>
            </p:txBody>
          </p:sp>
        </p:grpSp>
        <p:grpSp>
          <p:nvGrpSpPr>
            <p:cNvPr id="332" name="Google Shape;332;p5"/>
            <p:cNvGrpSpPr/>
            <p:nvPr/>
          </p:nvGrpSpPr>
          <p:grpSpPr>
            <a:xfrm>
              <a:off x="2784" y="518"/>
              <a:ext cx="672" cy="262"/>
              <a:chOff x="2064" y="3264"/>
              <a:chExt cx="672" cy="262"/>
            </a:xfrm>
          </p:grpSpPr>
          <p:grpSp>
            <p:nvGrpSpPr>
              <p:cNvPr id="333" name="Google Shape;333;p5"/>
              <p:cNvGrpSpPr/>
              <p:nvPr/>
            </p:nvGrpSpPr>
            <p:grpSpPr>
              <a:xfrm>
                <a:off x="2160" y="3335"/>
                <a:ext cx="192" cy="96"/>
                <a:chOff x="1584" y="3744"/>
                <a:chExt cx="192" cy="96"/>
              </a:xfrm>
            </p:grpSpPr>
            <p:cxnSp>
              <p:nvCxnSpPr>
                <p:cNvPr id="334" name="Google Shape;334;p5"/>
                <p:cNvCxnSpPr/>
                <p:nvPr/>
              </p:nvCxnSpPr>
              <p:spPr>
                <a:xfrm flipH="1" rot="10800000">
                  <a:off x="1584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35" name="Google Shape;335;p5"/>
                <p:cNvCxnSpPr/>
                <p:nvPr/>
              </p:nvCxnSpPr>
              <p:spPr>
                <a:xfrm>
                  <a:off x="1680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36" name="Google Shape;336;p5"/>
                <p:cNvCxnSpPr/>
                <p:nvPr/>
              </p:nvCxnSpPr>
              <p:spPr>
                <a:xfrm>
                  <a:off x="1584" y="3840"/>
                  <a:ext cx="192" cy="0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</p:grpSp>
          <p:sp>
            <p:nvSpPr>
              <p:cNvPr id="337" name="Google Shape;337;p5"/>
              <p:cNvSpPr txBox="1"/>
              <p:nvPr/>
            </p:nvSpPr>
            <p:spPr>
              <a:xfrm>
                <a:off x="2064" y="3264"/>
                <a:ext cx="672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338" name="Google Shape;338;p5"/>
            <p:cNvCxnSpPr/>
            <p:nvPr/>
          </p:nvCxnSpPr>
          <p:spPr>
            <a:xfrm>
              <a:off x="2160" y="480"/>
              <a:ext cx="0" cy="38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5"/>
            <p:cNvCxnSpPr/>
            <p:nvPr/>
          </p:nvCxnSpPr>
          <p:spPr>
            <a:xfrm>
              <a:off x="3840" y="528"/>
              <a:ext cx="0" cy="379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0" name="Google Shape;340;p5"/>
          <p:cNvGrpSpPr/>
          <p:nvPr/>
        </p:nvGrpSpPr>
        <p:grpSpPr>
          <a:xfrm>
            <a:off x="5638836" y="7316047"/>
            <a:ext cx="2895935" cy="1524176"/>
            <a:chOff x="2496" y="1152"/>
            <a:chExt cx="912" cy="480"/>
          </a:xfrm>
        </p:grpSpPr>
        <p:grpSp>
          <p:nvGrpSpPr>
            <p:cNvPr id="341" name="Google Shape;341;p5"/>
            <p:cNvGrpSpPr/>
            <p:nvPr/>
          </p:nvGrpSpPr>
          <p:grpSpPr>
            <a:xfrm>
              <a:off x="2496" y="1152"/>
              <a:ext cx="48" cy="48"/>
              <a:chOff x="2976" y="3682"/>
              <a:chExt cx="48" cy="48"/>
            </a:xfrm>
          </p:grpSpPr>
          <p:cxnSp>
            <p:nvCxnSpPr>
              <p:cNvPr id="342" name="Google Shape;342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3" name="Google Shape;343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44" name="Google Shape;344;p5"/>
            <p:cNvGrpSpPr/>
            <p:nvPr/>
          </p:nvGrpSpPr>
          <p:grpSpPr>
            <a:xfrm>
              <a:off x="2652" y="1392"/>
              <a:ext cx="48" cy="48"/>
              <a:chOff x="2976" y="3682"/>
              <a:chExt cx="48" cy="48"/>
            </a:xfrm>
          </p:grpSpPr>
          <p:cxnSp>
            <p:nvCxnSpPr>
              <p:cNvPr id="345" name="Google Shape;345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6" name="Google Shape;346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47" name="Google Shape;347;p5"/>
            <p:cNvGrpSpPr/>
            <p:nvPr/>
          </p:nvGrpSpPr>
          <p:grpSpPr>
            <a:xfrm>
              <a:off x="2760" y="1584"/>
              <a:ext cx="48" cy="48"/>
              <a:chOff x="2976" y="3682"/>
              <a:chExt cx="48" cy="48"/>
            </a:xfrm>
          </p:grpSpPr>
          <p:cxnSp>
            <p:nvCxnSpPr>
              <p:cNvPr id="348" name="Google Shape;348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9" name="Google Shape;349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0" name="Google Shape;350;p5"/>
            <p:cNvGrpSpPr/>
            <p:nvPr/>
          </p:nvGrpSpPr>
          <p:grpSpPr>
            <a:xfrm>
              <a:off x="3120" y="1584"/>
              <a:ext cx="48" cy="48"/>
              <a:chOff x="2976" y="3682"/>
              <a:chExt cx="48" cy="48"/>
            </a:xfrm>
          </p:grpSpPr>
          <p:cxnSp>
            <p:nvCxnSpPr>
              <p:cNvPr id="351" name="Google Shape;351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2" name="Google Shape;352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3" name="Google Shape;353;p5"/>
            <p:cNvGrpSpPr/>
            <p:nvPr/>
          </p:nvGrpSpPr>
          <p:grpSpPr>
            <a:xfrm>
              <a:off x="3264" y="1392"/>
              <a:ext cx="48" cy="48"/>
              <a:chOff x="2976" y="3682"/>
              <a:chExt cx="48" cy="48"/>
            </a:xfrm>
          </p:grpSpPr>
          <p:cxnSp>
            <p:nvCxnSpPr>
              <p:cNvPr id="354" name="Google Shape;354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5" name="Google Shape;355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6" name="Google Shape;356;p5"/>
            <p:cNvGrpSpPr/>
            <p:nvPr/>
          </p:nvGrpSpPr>
          <p:grpSpPr>
            <a:xfrm>
              <a:off x="3360" y="1152"/>
              <a:ext cx="48" cy="48"/>
              <a:chOff x="2976" y="3682"/>
              <a:chExt cx="48" cy="48"/>
            </a:xfrm>
          </p:grpSpPr>
          <p:cxnSp>
            <p:nvCxnSpPr>
              <p:cNvPr id="357" name="Google Shape;357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8" name="Google Shape;358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59" name="Google Shape;359;p5"/>
          <p:cNvGrpSpPr/>
          <p:nvPr/>
        </p:nvGrpSpPr>
        <p:grpSpPr>
          <a:xfrm>
            <a:off x="6134193" y="10932791"/>
            <a:ext cx="2895935" cy="1105028"/>
            <a:chOff x="4320" y="1152"/>
            <a:chExt cx="912" cy="348"/>
          </a:xfrm>
        </p:grpSpPr>
        <p:grpSp>
          <p:nvGrpSpPr>
            <p:cNvPr id="360" name="Google Shape;360;p5"/>
            <p:cNvGrpSpPr/>
            <p:nvPr/>
          </p:nvGrpSpPr>
          <p:grpSpPr>
            <a:xfrm>
              <a:off x="4320" y="1152"/>
              <a:ext cx="48" cy="48"/>
              <a:chOff x="2976" y="3682"/>
              <a:chExt cx="48" cy="48"/>
            </a:xfrm>
          </p:grpSpPr>
          <p:cxnSp>
            <p:nvCxnSpPr>
              <p:cNvPr id="361" name="Google Shape;361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" name="Google Shape;362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3" name="Google Shape;363;p5"/>
            <p:cNvGrpSpPr/>
            <p:nvPr/>
          </p:nvGrpSpPr>
          <p:grpSpPr>
            <a:xfrm>
              <a:off x="4464" y="1440"/>
              <a:ext cx="48" cy="48"/>
              <a:chOff x="2976" y="3682"/>
              <a:chExt cx="48" cy="48"/>
            </a:xfrm>
          </p:grpSpPr>
          <p:cxnSp>
            <p:nvCxnSpPr>
              <p:cNvPr id="364" name="Google Shape;364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5" name="Google Shape;365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6" name="Google Shape;366;p5"/>
            <p:cNvGrpSpPr/>
            <p:nvPr/>
          </p:nvGrpSpPr>
          <p:grpSpPr>
            <a:xfrm>
              <a:off x="5184" y="1200"/>
              <a:ext cx="48" cy="48"/>
              <a:chOff x="2976" y="3682"/>
              <a:chExt cx="48" cy="48"/>
            </a:xfrm>
          </p:grpSpPr>
          <p:cxnSp>
            <p:nvCxnSpPr>
              <p:cNvPr id="367" name="Google Shape;367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8" name="Google Shape;368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9" name="Google Shape;369;p5"/>
            <p:cNvGrpSpPr/>
            <p:nvPr/>
          </p:nvGrpSpPr>
          <p:grpSpPr>
            <a:xfrm>
              <a:off x="5064" y="1452"/>
              <a:ext cx="48" cy="48"/>
              <a:chOff x="2976" y="3682"/>
              <a:chExt cx="48" cy="48"/>
            </a:xfrm>
          </p:grpSpPr>
          <p:cxnSp>
            <p:nvCxnSpPr>
              <p:cNvPr id="370" name="Google Shape;370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1" name="Google Shape;371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72" name="Google Shape;372;p5"/>
          <p:cNvGrpSpPr/>
          <p:nvPr/>
        </p:nvGrpSpPr>
        <p:grpSpPr>
          <a:xfrm>
            <a:off x="6972490" y="12456968"/>
            <a:ext cx="1295550" cy="381044"/>
            <a:chOff x="4584" y="1632"/>
            <a:chExt cx="408" cy="120"/>
          </a:xfrm>
        </p:grpSpPr>
        <p:cxnSp>
          <p:nvCxnSpPr>
            <p:cNvPr id="373" name="Google Shape;373;p5"/>
            <p:cNvCxnSpPr/>
            <p:nvPr/>
          </p:nvCxnSpPr>
          <p:spPr>
            <a:xfrm>
              <a:off x="4584" y="163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5"/>
            <p:cNvCxnSpPr/>
            <p:nvPr/>
          </p:nvCxnSpPr>
          <p:spPr>
            <a:xfrm>
              <a:off x="4944" y="163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5"/>
            <p:cNvCxnSpPr/>
            <p:nvPr/>
          </p:nvCxnSpPr>
          <p:spPr>
            <a:xfrm>
              <a:off x="4776" y="175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6" name="Google Shape;376;p5"/>
          <p:cNvGrpSpPr/>
          <p:nvPr/>
        </p:nvGrpSpPr>
        <p:grpSpPr>
          <a:xfrm>
            <a:off x="10821036" y="11545637"/>
            <a:ext cx="2895935" cy="800193"/>
            <a:chOff x="4320" y="2628"/>
            <a:chExt cx="912" cy="252"/>
          </a:xfrm>
        </p:grpSpPr>
        <p:cxnSp>
          <p:nvCxnSpPr>
            <p:cNvPr id="377" name="Google Shape;377;p5"/>
            <p:cNvCxnSpPr/>
            <p:nvPr/>
          </p:nvCxnSpPr>
          <p:spPr>
            <a:xfrm>
              <a:off x="5184" y="288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5"/>
            <p:cNvCxnSpPr/>
            <p:nvPr/>
          </p:nvCxnSpPr>
          <p:spPr>
            <a:xfrm>
              <a:off x="5088" y="2688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5"/>
            <p:cNvCxnSpPr/>
            <p:nvPr/>
          </p:nvCxnSpPr>
          <p:spPr>
            <a:xfrm>
              <a:off x="4320" y="288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5"/>
            <p:cNvCxnSpPr/>
            <p:nvPr/>
          </p:nvCxnSpPr>
          <p:spPr>
            <a:xfrm>
              <a:off x="4440" y="2628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1" name="Google Shape;381;p5"/>
          <p:cNvGrpSpPr/>
          <p:nvPr/>
        </p:nvGrpSpPr>
        <p:grpSpPr>
          <a:xfrm>
            <a:off x="11430706" y="10364399"/>
            <a:ext cx="1524176" cy="609671"/>
            <a:chOff x="4512" y="2256"/>
            <a:chExt cx="480" cy="192"/>
          </a:xfrm>
        </p:grpSpPr>
        <p:grpSp>
          <p:nvGrpSpPr>
            <p:cNvPr id="382" name="Google Shape;382;p5"/>
            <p:cNvGrpSpPr/>
            <p:nvPr/>
          </p:nvGrpSpPr>
          <p:grpSpPr>
            <a:xfrm>
              <a:off x="4944" y="2400"/>
              <a:ext cx="48" cy="48"/>
              <a:chOff x="2976" y="3682"/>
              <a:chExt cx="48" cy="48"/>
            </a:xfrm>
          </p:grpSpPr>
          <p:cxnSp>
            <p:nvCxnSpPr>
              <p:cNvPr id="383" name="Google Shape;383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" name="Google Shape;384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5" name="Google Shape;385;p5"/>
            <p:cNvGrpSpPr/>
            <p:nvPr/>
          </p:nvGrpSpPr>
          <p:grpSpPr>
            <a:xfrm>
              <a:off x="4704" y="2256"/>
              <a:ext cx="48" cy="48"/>
              <a:chOff x="2976" y="3682"/>
              <a:chExt cx="48" cy="48"/>
            </a:xfrm>
          </p:grpSpPr>
          <p:cxnSp>
            <p:nvCxnSpPr>
              <p:cNvPr id="386" name="Google Shape;386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7" name="Google Shape;387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8" name="Google Shape;388;p5"/>
            <p:cNvGrpSpPr/>
            <p:nvPr/>
          </p:nvGrpSpPr>
          <p:grpSpPr>
            <a:xfrm>
              <a:off x="4512" y="2400"/>
              <a:ext cx="48" cy="48"/>
              <a:chOff x="2976" y="3682"/>
              <a:chExt cx="48" cy="48"/>
            </a:xfrm>
          </p:grpSpPr>
          <p:cxnSp>
            <p:nvCxnSpPr>
              <p:cNvPr id="389" name="Google Shape;389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0" name="Google Shape;390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91" name="Google Shape;391;p5"/>
          <p:cNvGrpSpPr/>
          <p:nvPr/>
        </p:nvGrpSpPr>
        <p:grpSpPr>
          <a:xfrm>
            <a:off x="10668618" y="3276979"/>
            <a:ext cx="2895935" cy="1752803"/>
            <a:chOff x="816" y="2472"/>
            <a:chExt cx="912" cy="552"/>
          </a:xfrm>
        </p:grpSpPr>
        <p:cxnSp>
          <p:nvCxnSpPr>
            <p:cNvPr id="392" name="Google Shape;392;p5"/>
            <p:cNvCxnSpPr/>
            <p:nvPr/>
          </p:nvCxnSpPr>
          <p:spPr>
            <a:xfrm>
              <a:off x="1584" y="283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5"/>
            <p:cNvCxnSpPr/>
            <p:nvPr/>
          </p:nvCxnSpPr>
          <p:spPr>
            <a:xfrm>
              <a:off x="1680" y="3024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5"/>
            <p:cNvCxnSpPr/>
            <p:nvPr/>
          </p:nvCxnSpPr>
          <p:spPr>
            <a:xfrm>
              <a:off x="1488" y="264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5"/>
            <p:cNvCxnSpPr/>
            <p:nvPr/>
          </p:nvCxnSpPr>
          <p:spPr>
            <a:xfrm>
              <a:off x="1224" y="247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6" name="Google Shape;396;p5"/>
            <p:cNvCxnSpPr/>
            <p:nvPr/>
          </p:nvCxnSpPr>
          <p:spPr>
            <a:xfrm>
              <a:off x="816" y="3024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" name="Google Shape;397;p5"/>
            <p:cNvCxnSpPr/>
            <p:nvPr/>
          </p:nvCxnSpPr>
          <p:spPr>
            <a:xfrm>
              <a:off x="972" y="2736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" name="Google Shape;398;p5"/>
            <p:cNvCxnSpPr/>
            <p:nvPr/>
          </p:nvCxnSpPr>
          <p:spPr>
            <a:xfrm>
              <a:off x="1008" y="259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9" name="Google Shape;399;p5"/>
          <p:cNvSpPr txBox="1"/>
          <p:nvPr/>
        </p:nvSpPr>
        <p:spPr>
          <a:xfrm>
            <a:off x="3657406" y="10669235"/>
            <a:ext cx="15241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Δ&gt;0</a:t>
            </a:r>
            <a:endParaRPr/>
          </a:p>
        </p:txBody>
      </p:sp>
      <p:grpSp>
        <p:nvGrpSpPr>
          <p:cNvPr id="400" name="Google Shape;400;p5"/>
          <p:cNvGrpSpPr/>
          <p:nvPr/>
        </p:nvGrpSpPr>
        <p:grpSpPr>
          <a:xfrm>
            <a:off x="5791253" y="2895935"/>
            <a:ext cx="2743518" cy="2057638"/>
            <a:chOff x="864" y="1008"/>
            <a:chExt cx="864" cy="648"/>
          </a:xfrm>
        </p:grpSpPr>
        <p:grpSp>
          <p:nvGrpSpPr>
            <p:cNvPr id="401" name="Google Shape;401;p5"/>
            <p:cNvGrpSpPr/>
            <p:nvPr/>
          </p:nvGrpSpPr>
          <p:grpSpPr>
            <a:xfrm>
              <a:off x="1248" y="1608"/>
              <a:ext cx="48" cy="48"/>
              <a:chOff x="2976" y="3682"/>
              <a:chExt cx="48" cy="48"/>
            </a:xfrm>
          </p:grpSpPr>
          <p:cxnSp>
            <p:nvCxnSpPr>
              <p:cNvPr id="402" name="Google Shape;402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" name="Google Shape;403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4" name="Google Shape;404;p5"/>
            <p:cNvGrpSpPr/>
            <p:nvPr/>
          </p:nvGrpSpPr>
          <p:grpSpPr>
            <a:xfrm>
              <a:off x="1056" y="1488"/>
              <a:ext cx="48" cy="48"/>
              <a:chOff x="2976" y="3682"/>
              <a:chExt cx="48" cy="48"/>
            </a:xfrm>
          </p:grpSpPr>
          <p:cxnSp>
            <p:nvCxnSpPr>
              <p:cNvPr id="405" name="Google Shape;405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" name="Google Shape;406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7" name="Google Shape;407;p5"/>
            <p:cNvGrpSpPr/>
            <p:nvPr/>
          </p:nvGrpSpPr>
          <p:grpSpPr>
            <a:xfrm>
              <a:off x="984" y="1332"/>
              <a:ext cx="48" cy="48"/>
              <a:chOff x="2976" y="3682"/>
              <a:chExt cx="48" cy="48"/>
            </a:xfrm>
          </p:grpSpPr>
          <p:cxnSp>
            <p:nvCxnSpPr>
              <p:cNvPr id="408" name="Google Shape;408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9" name="Google Shape;409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0" name="Google Shape;410;p5"/>
            <p:cNvGrpSpPr/>
            <p:nvPr/>
          </p:nvGrpSpPr>
          <p:grpSpPr>
            <a:xfrm>
              <a:off x="864" y="1104"/>
              <a:ext cx="48" cy="48"/>
              <a:chOff x="2976" y="3682"/>
              <a:chExt cx="48" cy="48"/>
            </a:xfrm>
          </p:grpSpPr>
          <p:cxnSp>
            <p:nvCxnSpPr>
              <p:cNvPr id="411" name="Google Shape;411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2" name="Google Shape;412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3" name="Google Shape;413;p5"/>
            <p:cNvGrpSpPr/>
            <p:nvPr/>
          </p:nvGrpSpPr>
          <p:grpSpPr>
            <a:xfrm>
              <a:off x="1476" y="1488"/>
              <a:ext cx="48" cy="48"/>
              <a:chOff x="2976" y="3682"/>
              <a:chExt cx="48" cy="48"/>
            </a:xfrm>
          </p:grpSpPr>
          <p:cxnSp>
            <p:nvCxnSpPr>
              <p:cNvPr id="414" name="Google Shape;414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5" name="Google Shape;415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6" name="Google Shape;416;p5"/>
            <p:cNvGrpSpPr/>
            <p:nvPr/>
          </p:nvGrpSpPr>
          <p:grpSpPr>
            <a:xfrm>
              <a:off x="1620" y="1248"/>
              <a:ext cx="48" cy="48"/>
              <a:chOff x="2976" y="3682"/>
              <a:chExt cx="48" cy="48"/>
            </a:xfrm>
          </p:grpSpPr>
          <p:cxnSp>
            <p:nvCxnSpPr>
              <p:cNvPr id="417" name="Google Shape;417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9" name="Google Shape;419;p5"/>
            <p:cNvGrpSpPr/>
            <p:nvPr/>
          </p:nvGrpSpPr>
          <p:grpSpPr>
            <a:xfrm>
              <a:off x="1680" y="1008"/>
              <a:ext cx="48" cy="48"/>
              <a:chOff x="2976" y="3682"/>
              <a:chExt cx="48" cy="48"/>
            </a:xfrm>
          </p:grpSpPr>
          <p:cxnSp>
            <p:nvCxnSpPr>
              <p:cNvPr id="420" name="Google Shape;420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1" name="Google Shape;421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22" name="Google Shape;422;p5"/>
          <p:cNvGrpSpPr/>
          <p:nvPr/>
        </p:nvGrpSpPr>
        <p:grpSpPr>
          <a:xfrm>
            <a:off x="5181583" y="1825840"/>
            <a:ext cx="5029782" cy="3842196"/>
            <a:chOff x="672" y="3132"/>
            <a:chExt cx="1584" cy="1210"/>
          </a:xfrm>
        </p:grpSpPr>
        <p:sp>
          <p:nvSpPr>
            <p:cNvPr id="423" name="Google Shape;423;p5"/>
            <p:cNvSpPr txBox="1"/>
            <p:nvPr/>
          </p:nvSpPr>
          <p:spPr>
            <a:xfrm>
              <a:off x="1968" y="4044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24" name="Google Shape;424;p5"/>
            <p:cNvSpPr txBox="1"/>
            <p:nvPr/>
          </p:nvSpPr>
          <p:spPr>
            <a:xfrm>
              <a:off x="768" y="313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25" name="Google Shape;425;p5"/>
            <p:cNvSpPr txBox="1"/>
            <p:nvPr/>
          </p:nvSpPr>
          <p:spPr>
            <a:xfrm>
              <a:off x="744" y="4080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64" y="3421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fol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7" name="Google Shape;427;p5"/>
            <p:cNvCxnSpPr/>
            <p:nvPr/>
          </p:nvCxnSpPr>
          <p:spPr>
            <a:xfrm>
              <a:off x="672" y="4140"/>
              <a:ext cx="1392" cy="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8" name="Google Shape;428;p5"/>
            <p:cNvCxnSpPr/>
            <p:nvPr/>
          </p:nvCxnSpPr>
          <p:spPr>
            <a:xfrm rot="10800000">
              <a:off x="960" y="3276"/>
              <a:ext cx="0" cy="1056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29" name="Google Shape;429;p5"/>
          <p:cNvGrpSpPr/>
          <p:nvPr/>
        </p:nvGrpSpPr>
        <p:grpSpPr>
          <a:xfrm>
            <a:off x="10211365" y="1676594"/>
            <a:ext cx="5029782" cy="3810441"/>
            <a:chOff x="768" y="3120"/>
            <a:chExt cx="1584" cy="1200"/>
          </a:xfrm>
        </p:grpSpPr>
        <p:sp>
          <p:nvSpPr>
            <p:cNvPr id="430" name="Google Shape;430;p5"/>
            <p:cNvSpPr txBox="1"/>
            <p:nvPr/>
          </p:nvSpPr>
          <p:spPr>
            <a:xfrm>
              <a:off x="2064" y="331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31" name="Google Shape;431;p5"/>
            <p:cNvSpPr txBox="1"/>
            <p:nvPr/>
          </p:nvSpPr>
          <p:spPr>
            <a:xfrm>
              <a:off x="864" y="3120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32" name="Google Shape;432;p5"/>
            <p:cNvSpPr txBox="1"/>
            <p:nvPr/>
          </p:nvSpPr>
          <p:spPr>
            <a:xfrm>
              <a:off x="840" y="3491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grpSp>
          <p:nvGrpSpPr>
            <p:cNvPr id="433" name="Google Shape;433;p5"/>
            <p:cNvGrpSpPr/>
            <p:nvPr/>
          </p:nvGrpSpPr>
          <p:grpSpPr>
            <a:xfrm>
              <a:off x="768" y="3264"/>
              <a:ext cx="1392" cy="1056"/>
              <a:chOff x="768" y="3264"/>
              <a:chExt cx="1392" cy="1056"/>
            </a:xfrm>
          </p:grpSpPr>
          <p:sp>
            <p:nvSpPr>
              <p:cNvPr id="434" name="Google Shape;434;p5"/>
              <p:cNvSpPr/>
              <p:nvPr/>
            </p:nvSpPr>
            <p:spPr>
              <a:xfrm rot="10800000">
                <a:off x="960" y="3696"/>
                <a:ext cx="816" cy="624"/>
              </a:xfrm>
              <a:custGeom>
                <a:rect b="b" l="l" r="r" t="t"/>
                <a:pathLst>
                  <a:path extrusionOk="0" h="624" w="816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6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35" name="Google Shape;435;p5"/>
              <p:cNvCxnSpPr/>
              <p:nvPr/>
            </p:nvCxnSpPr>
            <p:spPr>
              <a:xfrm>
                <a:off x="768" y="3552"/>
                <a:ext cx="139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36" name="Google Shape;436;p5"/>
              <p:cNvCxnSpPr/>
              <p:nvPr/>
            </p:nvCxnSpPr>
            <p:spPr>
              <a:xfrm rot="10800000">
                <a:off x="1056" y="3264"/>
                <a:ext cx="0" cy="105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437" name="Google Shape;437;p5"/>
          <p:cNvGrpSpPr/>
          <p:nvPr/>
        </p:nvGrpSpPr>
        <p:grpSpPr>
          <a:xfrm>
            <a:off x="16308070" y="2743524"/>
            <a:ext cx="4115276" cy="1568632"/>
            <a:chOff x="2400" y="3547"/>
            <a:chExt cx="1296" cy="494"/>
          </a:xfrm>
        </p:grpSpPr>
        <p:sp>
          <p:nvSpPr>
            <p:cNvPr id="438" name="Google Shape;438;p5"/>
            <p:cNvSpPr txBox="1"/>
            <p:nvPr/>
          </p:nvSpPr>
          <p:spPr>
            <a:xfrm>
              <a:off x="2400" y="3547"/>
              <a:ext cx="1296" cy="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f(x) cïng dÊu víi a,</a:t>
              </a:r>
              <a:endParaRPr/>
            </a:p>
          </p:txBody>
        </p:sp>
        <p:pic>
          <p:nvPicPr>
            <p:cNvPr id="439" name="Google Shape;43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32" y="3750"/>
              <a:ext cx="786" cy="2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0" name="Google Shape;440;p5"/>
          <p:cNvSpPr txBox="1"/>
          <p:nvPr/>
        </p:nvSpPr>
        <p:spPr>
          <a:xfrm>
            <a:off x="9296859" y="8643352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41" name="Google Shape;441;p5"/>
          <p:cNvSpPr txBox="1"/>
          <p:nvPr/>
        </p:nvSpPr>
        <p:spPr>
          <a:xfrm>
            <a:off x="5486418" y="5747417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42" name="Google Shape;442;p5"/>
          <p:cNvSpPr txBox="1"/>
          <p:nvPr/>
        </p:nvSpPr>
        <p:spPr>
          <a:xfrm>
            <a:off x="5410209" y="8757665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443" name="Google Shape;443;p5"/>
          <p:cNvSpPr/>
          <p:nvPr/>
        </p:nvSpPr>
        <p:spPr>
          <a:xfrm>
            <a:off x="5791253" y="6928652"/>
            <a:ext cx="2591100" cy="1981429"/>
          </a:xfrm>
          <a:custGeom>
            <a:rect b="b" l="l" r="r" t="t"/>
            <a:pathLst>
              <a:path extrusionOk="0" h="624" w="816">
                <a:moveTo>
                  <a:pt x="0" y="0"/>
                </a:moveTo>
                <a:cubicBezTo>
                  <a:pt x="148" y="312"/>
                  <a:pt x="296" y="624"/>
                  <a:pt x="432" y="624"/>
                </a:cubicBezTo>
                <a:cubicBezTo>
                  <a:pt x="568" y="624"/>
                  <a:pt x="692" y="312"/>
                  <a:pt x="81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"/>
          <p:cNvCxnSpPr/>
          <p:nvPr/>
        </p:nvCxnSpPr>
        <p:spPr>
          <a:xfrm>
            <a:off x="5181582" y="8948186"/>
            <a:ext cx="442011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5"/>
          <p:cNvCxnSpPr/>
          <p:nvPr/>
        </p:nvCxnSpPr>
        <p:spPr>
          <a:xfrm rot="10800000">
            <a:off x="6096088" y="6204668"/>
            <a:ext cx="0" cy="3353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46" name="Google Shape;44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0925" y="7468464"/>
            <a:ext cx="1149483" cy="1371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5"/>
          <p:cNvCxnSpPr/>
          <p:nvPr/>
        </p:nvCxnSpPr>
        <p:spPr>
          <a:xfrm>
            <a:off x="5181582" y="8992641"/>
            <a:ext cx="4420112" cy="0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8" name="Google Shape;448;p5"/>
          <p:cNvSpPr txBox="1"/>
          <p:nvPr/>
        </p:nvSpPr>
        <p:spPr>
          <a:xfrm>
            <a:off x="9296859" y="8687807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49" name="Google Shape;449;p5"/>
          <p:cNvSpPr txBox="1"/>
          <p:nvPr/>
        </p:nvSpPr>
        <p:spPr>
          <a:xfrm>
            <a:off x="5486418" y="5791872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50" name="Google Shape;450;p5"/>
          <p:cNvSpPr txBox="1"/>
          <p:nvPr/>
        </p:nvSpPr>
        <p:spPr>
          <a:xfrm>
            <a:off x="5410209" y="8802120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451" name="Google Shape;451;p5"/>
          <p:cNvSpPr/>
          <p:nvPr/>
        </p:nvSpPr>
        <p:spPr>
          <a:xfrm>
            <a:off x="5791253" y="6973107"/>
            <a:ext cx="2591100" cy="1981429"/>
          </a:xfrm>
          <a:custGeom>
            <a:rect b="b" l="l" r="r" t="t"/>
            <a:pathLst>
              <a:path extrusionOk="0" h="624" w="816">
                <a:moveTo>
                  <a:pt x="0" y="0"/>
                </a:moveTo>
                <a:cubicBezTo>
                  <a:pt x="148" y="312"/>
                  <a:pt x="296" y="624"/>
                  <a:pt x="432" y="624"/>
                </a:cubicBezTo>
                <a:cubicBezTo>
                  <a:pt x="568" y="624"/>
                  <a:pt x="692" y="312"/>
                  <a:pt x="816" y="0"/>
                </a:cubicBezTo>
              </a:path>
            </a:pathLst>
          </a:custGeom>
          <a:noFill/>
          <a:ln cap="flat" cmpd="sng" w="28575">
            <a:solidFill>
              <a:schemeClr val="folHlink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2" name="Google Shape;452;p5"/>
          <p:cNvCxnSpPr/>
          <p:nvPr/>
        </p:nvCxnSpPr>
        <p:spPr>
          <a:xfrm rot="10800000">
            <a:off x="6096088" y="6249123"/>
            <a:ext cx="0" cy="3353188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3" name="Google Shape;4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0925" y="7468464"/>
            <a:ext cx="1149483" cy="1371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5"/>
          <p:cNvGrpSpPr/>
          <p:nvPr/>
        </p:nvGrpSpPr>
        <p:grpSpPr>
          <a:xfrm>
            <a:off x="10516200" y="6207845"/>
            <a:ext cx="5029782" cy="3543711"/>
            <a:chOff x="2448" y="3156"/>
            <a:chExt cx="1584" cy="1116"/>
          </a:xfrm>
        </p:grpSpPr>
        <p:sp>
          <p:nvSpPr>
            <p:cNvPr id="455" name="Google Shape;455;p5"/>
            <p:cNvSpPr txBox="1"/>
            <p:nvPr/>
          </p:nvSpPr>
          <p:spPr>
            <a:xfrm>
              <a:off x="3744" y="3360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56" name="Google Shape;456;p5"/>
            <p:cNvSpPr txBox="1"/>
            <p:nvPr/>
          </p:nvSpPr>
          <p:spPr>
            <a:xfrm>
              <a:off x="2544" y="3168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57" name="Google Shape;457;p5"/>
            <p:cNvSpPr txBox="1"/>
            <p:nvPr/>
          </p:nvSpPr>
          <p:spPr>
            <a:xfrm>
              <a:off x="2520" y="3539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 rot="10800000">
              <a:off x="2640" y="3613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fol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9" name="Google Shape;459;p5"/>
            <p:cNvCxnSpPr/>
            <p:nvPr/>
          </p:nvCxnSpPr>
          <p:spPr>
            <a:xfrm>
              <a:off x="2448" y="3600"/>
              <a:ext cx="1392" cy="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0" name="Google Shape;460;p5"/>
            <p:cNvCxnSpPr/>
            <p:nvPr/>
          </p:nvCxnSpPr>
          <p:spPr>
            <a:xfrm rot="10800000">
              <a:off x="2736" y="3216"/>
              <a:ext cx="0" cy="1056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461" name="Google Shape;461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84" y="3156"/>
              <a:ext cx="432" cy="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2" name="Google Shape;462;p5"/>
          <p:cNvGrpSpPr/>
          <p:nvPr/>
        </p:nvGrpSpPr>
        <p:grpSpPr>
          <a:xfrm>
            <a:off x="10932173" y="7773300"/>
            <a:ext cx="2972144" cy="1447968"/>
            <a:chOff x="2496" y="2556"/>
            <a:chExt cx="936" cy="456"/>
          </a:xfrm>
        </p:grpSpPr>
        <p:cxnSp>
          <p:nvCxnSpPr>
            <p:cNvPr id="463" name="Google Shape;463;p5"/>
            <p:cNvCxnSpPr/>
            <p:nvPr/>
          </p:nvCxnSpPr>
          <p:spPr>
            <a:xfrm>
              <a:off x="2496" y="2976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4" name="Google Shape;464;p5"/>
            <p:cNvCxnSpPr/>
            <p:nvPr/>
          </p:nvCxnSpPr>
          <p:spPr>
            <a:xfrm>
              <a:off x="3144" y="258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Google Shape;465;p5"/>
            <p:cNvCxnSpPr/>
            <p:nvPr/>
          </p:nvCxnSpPr>
          <p:spPr>
            <a:xfrm>
              <a:off x="3288" y="282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" name="Google Shape;466;p5"/>
            <p:cNvCxnSpPr/>
            <p:nvPr/>
          </p:nvCxnSpPr>
          <p:spPr>
            <a:xfrm>
              <a:off x="3384" y="301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" name="Google Shape;467;p5"/>
            <p:cNvCxnSpPr/>
            <p:nvPr/>
          </p:nvCxnSpPr>
          <p:spPr>
            <a:xfrm>
              <a:off x="2688" y="2688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5"/>
            <p:cNvCxnSpPr/>
            <p:nvPr/>
          </p:nvCxnSpPr>
          <p:spPr>
            <a:xfrm>
              <a:off x="2760" y="2556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69" name="Google Shape;469;p5"/>
          <p:cNvGrpSpPr/>
          <p:nvPr/>
        </p:nvGrpSpPr>
        <p:grpSpPr>
          <a:xfrm>
            <a:off x="15850817" y="6706380"/>
            <a:ext cx="5182200" cy="2286264"/>
            <a:chOff x="2208" y="3456"/>
            <a:chExt cx="1632" cy="720"/>
          </a:xfrm>
        </p:grpSpPr>
        <p:sp>
          <p:nvSpPr>
            <p:cNvPr id="470" name="Google Shape;470;p5"/>
            <p:cNvSpPr txBox="1"/>
            <p:nvPr/>
          </p:nvSpPr>
          <p:spPr>
            <a:xfrm>
              <a:off x="2208" y="3456"/>
              <a:ext cx="1632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f(x) cïng dÊu víi a,</a:t>
              </a:r>
              <a:endParaRPr/>
            </a:p>
          </p:txBody>
        </p:sp>
        <p:pic>
          <p:nvPicPr>
            <p:cNvPr id="471" name="Google Shape;471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688" y="3730"/>
              <a:ext cx="1008" cy="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5"/>
            <p:cNvSpPr txBox="1"/>
            <p:nvPr/>
          </p:nvSpPr>
          <p:spPr>
            <a:xfrm>
              <a:off x="2352" y="3792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víi</a:t>
              </a:r>
              <a:endParaRPr/>
            </a:p>
          </p:txBody>
        </p:sp>
      </p:grpSp>
      <p:grpSp>
        <p:nvGrpSpPr>
          <p:cNvPr id="473" name="Google Shape;473;p5"/>
          <p:cNvGrpSpPr/>
          <p:nvPr/>
        </p:nvGrpSpPr>
        <p:grpSpPr>
          <a:xfrm>
            <a:off x="5067270" y="9449896"/>
            <a:ext cx="4686842" cy="4115277"/>
            <a:chOff x="4080" y="3024"/>
            <a:chExt cx="1476" cy="1296"/>
          </a:xfrm>
        </p:grpSpPr>
        <p:sp>
          <p:nvSpPr>
            <p:cNvPr id="474" name="Google Shape;474;p5"/>
            <p:cNvSpPr txBox="1"/>
            <p:nvPr/>
          </p:nvSpPr>
          <p:spPr>
            <a:xfrm>
              <a:off x="4320" y="302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75" name="Google Shape;475;p5"/>
            <p:cNvSpPr txBox="1"/>
            <p:nvPr/>
          </p:nvSpPr>
          <p:spPr>
            <a:xfrm>
              <a:off x="5268" y="3636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76" name="Google Shape;476;p5"/>
            <p:cNvSpPr txBox="1"/>
            <p:nvPr/>
          </p:nvSpPr>
          <p:spPr>
            <a:xfrm>
              <a:off x="4872" y="3660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77" name="Google Shape;477;p5"/>
            <p:cNvCxnSpPr/>
            <p:nvPr/>
          </p:nvCxnSpPr>
          <p:spPr>
            <a:xfrm rot="10800000">
              <a:off x="4512" y="3120"/>
              <a:ext cx="0" cy="120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8" name="Google Shape;478;p5"/>
            <p:cNvCxnSpPr/>
            <p:nvPr/>
          </p:nvCxnSpPr>
          <p:spPr>
            <a:xfrm>
              <a:off x="4080" y="3888"/>
              <a:ext cx="1440" cy="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79" name="Google Shape;479;p5"/>
            <p:cNvSpPr txBox="1"/>
            <p:nvPr/>
          </p:nvSpPr>
          <p:spPr>
            <a:xfrm>
              <a:off x="4308" y="3660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464" y="3408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5"/>
            <p:cNvSpPr txBox="1"/>
            <p:nvPr/>
          </p:nvSpPr>
          <p:spPr>
            <a:xfrm>
              <a:off x="4656" y="3672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82" name="Google Shape;482;p5"/>
          <p:cNvGrpSpPr/>
          <p:nvPr/>
        </p:nvGrpSpPr>
        <p:grpSpPr>
          <a:xfrm>
            <a:off x="10211366" y="9602315"/>
            <a:ext cx="5029782" cy="3658024"/>
            <a:chOff x="4224" y="3120"/>
            <a:chExt cx="1584" cy="1152"/>
          </a:xfrm>
        </p:grpSpPr>
        <p:sp>
          <p:nvSpPr>
            <p:cNvPr id="483" name="Google Shape;483;p5"/>
            <p:cNvSpPr txBox="1"/>
            <p:nvPr/>
          </p:nvSpPr>
          <p:spPr>
            <a:xfrm>
              <a:off x="4608" y="3587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84" name="Google Shape;484;p5"/>
            <p:cNvGrpSpPr/>
            <p:nvPr/>
          </p:nvGrpSpPr>
          <p:grpSpPr>
            <a:xfrm>
              <a:off x="4224" y="3120"/>
              <a:ext cx="1584" cy="1152"/>
              <a:chOff x="4224" y="3120"/>
              <a:chExt cx="1584" cy="1152"/>
            </a:xfrm>
          </p:grpSpPr>
          <p:sp>
            <p:nvSpPr>
              <p:cNvPr id="485" name="Google Shape;485;p5"/>
              <p:cNvSpPr txBox="1"/>
              <p:nvPr/>
            </p:nvSpPr>
            <p:spPr>
              <a:xfrm>
                <a:off x="4320" y="3120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folHlink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</a:t>
                </a:r>
                <a:endParaRPr/>
              </a:p>
            </p:txBody>
          </p:sp>
          <p:sp>
            <p:nvSpPr>
              <p:cNvPr id="486" name="Google Shape;486;p5"/>
              <p:cNvSpPr txBox="1"/>
              <p:nvPr/>
            </p:nvSpPr>
            <p:spPr>
              <a:xfrm>
                <a:off x="5520" y="3600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folHlink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/>
              </a:p>
            </p:txBody>
          </p:sp>
          <p:sp>
            <p:nvSpPr>
              <p:cNvPr id="487" name="Google Shape;487;p5"/>
              <p:cNvSpPr txBox="1"/>
              <p:nvPr/>
            </p:nvSpPr>
            <p:spPr>
              <a:xfrm>
                <a:off x="4307" y="3600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folHlink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/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 rot="10800000">
                <a:off x="4464" y="3456"/>
                <a:ext cx="816" cy="624"/>
              </a:xfrm>
              <a:custGeom>
                <a:rect b="b" l="l" r="r" t="t"/>
                <a:pathLst>
                  <a:path extrusionOk="0" h="624" w="816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6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89" name="Google Shape;489;p5"/>
              <p:cNvCxnSpPr/>
              <p:nvPr/>
            </p:nvCxnSpPr>
            <p:spPr>
              <a:xfrm>
                <a:off x="4224" y="3648"/>
                <a:ext cx="139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90" name="Google Shape;490;p5"/>
              <p:cNvCxnSpPr/>
              <p:nvPr/>
            </p:nvCxnSpPr>
            <p:spPr>
              <a:xfrm rot="10800000">
                <a:off x="4512" y="3216"/>
                <a:ext cx="0" cy="105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491" name="Google Shape;491;p5"/>
            <p:cNvSpPr txBox="1"/>
            <p:nvPr/>
          </p:nvSpPr>
          <p:spPr>
            <a:xfrm>
              <a:off x="4896" y="3577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92" name="Google Shape;492;p5"/>
          <p:cNvGrpSpPr/>
          <p:nvPr/>
        </p:nvGrpSpPr>
        <p:grpSpPr>
          <a:xfrm>
            <a:off x="15088729" y="9907152"/>
            <a:ext cx="5944290" cy="1524177"/>
            <a:chOff x="3792" y="3168"/>
            <a:chExt cx="1845" cy="576"/>
          </a:xfrm>
        </p:grpSpPr>
        <p:sp>
          <p:nvSpPr>
            <p:cNvPr id="493" name="Google Shape;493;p5"/>
            <p:cNvSpPr txBox="1"/>
            <p:nvPr/>
          </p:nvSpPr>
          <p:spPr>
            <a:xfrm>
              <a:off x="3792" y="3168"/>
              <a:ext cx="1776" cy="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f(x) cïng dÊu víi a,</a:t>
              </a:r>
              <a:endParaRPr/>
            </a:p>
          </p:txBody>
        </p:sp>
        <p:pic>
          <p:nvPicPr>
            <p:cNvPr id="494" name="Google Shape;494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833" y="3407"/>
              <a:ext cx="1804" cy="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" name="Google Shape;495;p5"/>
          <p:cNvGrpSpPr/>
          <p:nvPr/>
        </p:nvGrpSpPr>
        <p:grpSpPr>
          <a:xfrm>
            <a:off x="15241147" y="11431327"/>
            <a:ext cx="5487035" cy="1829013"/>
            <a:chOff x="3840" y="3696"/>
            <a:chExt cx="1728" cy="576"/>
          </a:xfrm>
        </p:grpSpPr>
        <p:sp>
          <p:nvSpPr>
            <p:cNvPr id="496" name="Google Shape;496;p5"/>
            <p:cNvSpPr txBox="1"/>
            <p:nvPr/>
          </p:nvSpPr>
          <p:spPr>
            <a:xfrm>
              <a:off x="3840" y="3696"/>
              <a:ext cx="172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f(x) tr¸i dÊu víi a,</a:t>
              </a:r>
              <a:endParaRPr/>
            </a:p>
          </p:txBody>
        </p:sp>
        <p:pic>
          <p:nvPicPr>
            <p:cNvPr id="497" name="Google Shape;497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176" y="3888"/>
              <a:ext cx="1056" cy="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Google Shape;498;p5"/>
          <p:cNvSpPr txBox="1"/>
          <p:nvPr/>
        </p:nvSpPr>
        <p:spPr>
          <a:xfrm>
            <a:off x="6858177" y="1066925"/>
            <a:ext cx="25911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a&gt;0</a:t>
            </a:r>
            <a:endParaRPr/>
          </a:p>
        </p:txBody>
      </p:sp>
      <p:sp>
        <p:nvSpPr>
          <p:cNvPr id="499" name="Google Shape;499;p5"/>
          <p:cNvSpPr txBox="1"/>
          <p:nvPr/>
        </p:nvSpPr>
        <p:spPr>
          <a:xfrm>
            <a:off x="12192794" y="1066925"/>
            <a:ext cx="25911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a&lt;0</a:t>
            </a:r>
            <a:endParaRPr/>
          </a:p>
        </p:txBody>
      </p:sp>
      <p:sp>
        <p:nvSpPr>
          <p:cNvPr id="500" name="Google Shape;500;p5"/>
          <p:cNvSpPr txBox="1"/>
          <p:nvPr/>
        </p:nvSpPr>
        <p:spPr>
          <a:xfrm>
            <a:off x="4571912" y="1"/>
            <a:ext cx="141748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1" name="Google Shape;501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6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pic>
        <p:nvPicPr>
          <p:cNvPr id="509" name="Google Shape;5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546" y="1962250"/>
            <a:ext cx="22475728" cy="816664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10" name="Google Shape;510;p6"/>
          <p:cNvGrpSpPr/>
          <p:nvPr/>
        </p:nvGrpSpPr>
        <p:grpSpPr>
          <a:xfrm>
            <a:off x="0" y="10432329"/>
            <a:ext cx="24385589" cy="3195217"/>
            <a:chOff x="48466" y="9862457"/>
            <a:chExt cx="24335535" cy="3461657"/>
          </a:xfrm>
        </p:grpSpPr>
        <p:sp>
          <p:nvSpPr>
            <p:cNvPr id="511" name="Google Shape;511;p6"/>
            <p:cNvSpPr/>
            <p:nvPr/>
          </p:nvSpPr>
          <p:spPr>
            <a:xfrm>
              <a:off x="48466" y="9862457"/>
              <a:ext cx="24335535" cy="346165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2" name="Google Shape;51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6110" y="9955138"/>
              <a:ext cx="2412282" cy="963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3" name="Google Shape;513;p6"/>
          <p:cNvSpPr txBox="1"/>
          <p:nvPr/>
        </p:nvSpPr>
        <p:spPr>
          <a:xfrm>
            <a:off x="3830634" y="11675779"/>
            <a:ext cx="2139560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xét dấu tam thức bậc hai ta phải quan tâm tới các yếu tố nào?</a:t>
            </a:r>
            <a:endParaRPr/>
          </a:p>
        </p:txBody>
      </p:sp>
      <p:pic>
        <p:nvPicPr>
          <p:cNvPr id="514" name="Google Shape;51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110" y="11665230"/>
            <a:ext cx="2461708" cy="954204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 txBox="1"/>
          <p:nvPr/>
        </p:nvSpPr>
        <p:spPr>
          <a:xfrm>
            <a:off x="3758626" y="10963250"/>
            <a:ext cx="2139560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xét dấu tam thức bậc hai ta phải quan tâm tới dấu của a và nghiệm của tam thức bậc hai.</a:t>
            </a:r>
            <a:endParaRPr/>
          </a:p>
        </p:txBody>
      </p:sp>
      <p:pic>
        <p:nvPicPr>
          <p:cNvPr id="516" name="Google Shape;51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7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524" name="Google Shape;524;p7"/>
          <p:cNvGrpSpPr/>
          <p:nvPr/>
        </p:nvGrpSpPr>
        <p:grpSpPr>
          <a:xfrm>
            <a:off x="-455583" y="1563301"/>
            <a:ext cx="22873513" cy="830997"/>
            <a:chOff x="-288924" y="1892299"/>
            <a:chExt cx="22875002" cy="830899"/>
          </a:xfrm>
        </p:grpSpPr>
        <p:sp>
          <p:nvSpPr>
            <p:cNvPr id="525" name="Google Shape;525;p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7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  <p:sp>
          <p:nvSpPr>
            <p:cNvPr id="527" name="Google Shape;527;p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TAM THỨC BẬC HAI </a:t>
              </a:r>
              <a:endParaRPr/>
            </a:p>
          </p:txBody>
        </p:sp>
      </p:grpSp>
      <p:pic>
        <p:nvPicPr>
          <p:cNvPr id="528" name="Google Shape;5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84882" y="1431400"/>
            <a:ext cx="8208912" cy="114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530" y="2610322"/>
            <a:ext cx="17641960" cy="373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538" y="6210722"/>
            <a:ext cx="19057890" cy="399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530" y="10171162"/>
            <a:ext cx="19592008" cy="340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8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sp>
        <p:nvSpPr>
          <p:cNvPr id="540" name="Google Shape;540;p8"/>
          <p:cNvSpPr txBox="1"/>
          <p:nvPr/>
        </p:nvSpPr>
        <p:spPr>
          <a:xfrm>
            <a:off x="599506" y="2682330"/>
            <a:ext cx="14041560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bước xét dấu tam thức bậc hai</a:t>
            </a:r>
            <a:endParaRPr/>
          </a:p>
        </p:txBody>
      </p:sp>
      <p:pic>
        <p:nvPicPr>
          <p:cNvPr id="541" name="Google Shape;5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9058" y="2689028"/>
            <a:ext cx="8208912" cy="114543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"/>
          <p:cNvSpPr txBox="1"/>
          <p:nvPr/>
        </p:nvSpPr>
        <p:spPr>
          <a:xfrm>
            <a:off x="887538" y="5274618"/>
            <a:ext cx="118813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Tìm các nghiệm của f(x)</a:t>
            </a:r>
            <a:endParaRPr/>
          </a:p>
        </p:txBody>
      </p:sp>
      <p:sp>
        <p:nvSpPr>
          <p:cNvPr id="543" name="Google Shape;543;p8"/>
          <p:cNvSpPr txBox="1"/>
          <p:nvPr/>
        </p:nvSpPr>
        <p:spPr>
          <a:xfrm>
            <a:off x="830865" y="7746697"/>
            <a:ext cx="848160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Xác định dấu của a</a:t>
            </a:r>
            <a:endParaRPr/>
          </a:p>
        </p:txBody>
      </p:sp>
      <p:sp>
        <p:nvSpPr>
          <p:cNvPr id="544" name="Google Shape;544;p8"/>
          <p:cNvSpPr txBox="1"/>
          <p:nvPr/>
        </p:nvSpPr>
        <p:spPr>
          <a:xfrm>
            <a:off x="887538" y="10243170"/>
            <a:ext cx="223944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Lập bảng xét dấu theo nguyên tắc “</a:t>
            </a:r>
            <a:r>
              <a:rPr lang="en-US" sz="7200">
                <a:solidFill>
                  <a:srgbClr val="FF4747"/>
                </a:solidFill>
                <a:latin typeface="Calibri"/>
                <a:ea typeface="Calibri"/>
                <a:cs typeface="Calibri"/>
                <a:sym typeface="Calibri"/>
              </a:rPr>
              <a:t>trong trái-ngoài cùng</a:t>
            </a: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/>
          </a:p>
        </p:txBody>
      </p:sp>
      <p:pic>
        <p:nvPicPr>
          <p:cNvPr id="545" name="Google Shape;5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9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sp>
        <p:nvSpPr>
          <p:cNvPr id="553" name="Google Shape;553;p9"/>
          <p:cNvSpPr txBox="1"/>
          <p:nvPr/>
        </p:nvSpPr>
        <p:spPr>
          <a:xfrm>
            <a:off x="3911874" y="2970362"/>
            <a:ext cx="172656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XÐt dÊu c¸c tam thøc bËc hai sau</a:t>
            </a:r>
            <a:endParaRPr/>
          </a:p>
        </p:txBody>
      </p:sp>
      <p:pic>
        <p:nvPicPr>
          <p:cNvPr id="554" name="Google Shape;5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498" y="4122490"/>
            <a:ext cx="5635624" cy="111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98" y="6241523"/>
            <a:ext cx="6561584" cy="116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507" y="9163050"/>
            <a:ext cx="5904656" cy="12766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7" name="Google Shape;557;p9"/>
          <p:cNvGrpSpPr/>
          <p:nvPr/>
        </p:nvGrpSpPr>
        <p:grpSpPr>
          <a:xfrm>
            <a:off x="1175570" y="2106266"/>
            <a:ext cx="2687116" cy="940513"/>
            <a:chOff x="2067302" y="5922690"/>
            <a:chExt cx="2687116" cy="940513"/>
          </a:xfrm>
        </p:grpSpPr>
        <p:sp>
          <p:nvSpPr>
            <p:cNvPr id="558" name="Google Shape;558;p9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9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Ví dụ</a:t>
              </a:r>
              <a:endParaRPr/>
            </a:p>
          </p:txBody>
        </p:sp>
        <p:grpSp>
          <p:nvGrpSpPr>
            <p:cNvPr id="560" name="Google Shape;560;p9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561" name="Google Shape;561;p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9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9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6" name="Google Shape;58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83839" y="4369513"/>
            <a:ext cx="5841404" cy="86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24642" y="5383456"/>
            <a:ext cx="5728221" cy="90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585281" y="4363811"/>
            <a:ext cx="3431630" cy="73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25881" y="5953491"/>
            <a:ext cx="12784137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803261" y="7146826"/>
            <a:ext cx="4749602" cy="290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78750" y="9883130"/>
            <a:ext cx="4774085" cy="99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016913" y="9989858"/>
            <a:ext cx="3193106" cy="65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552835" y="9929466"/>
            <a:ext cx="7272808" cy="98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896650" y="11115248"/>
            <a:ext cx="9634479" cy="200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2013-08-07T06:38:09Z</dcterms:created>
  <dc:creator>LENOVO</dc:creator>
</cp:coreProperties>
</file>