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handoutMasterIdLst>
    <p:handoutMasterId r:id="rId15"/>
  </p:handoutMasterIdLst>
  <p:sldIdLst>
    <p:sldId id="285" r:id="rId2"/>
    <p:sldId id="347" r:id="rId3"/>
    <p:sldId id="348" r:id="rId4"/>
    <p:sldId id="349" r:id="rId5"/>
    <p:sldId id="351" r:id="rId6"/>
    <p:sldId id="352" r:id="rId7"/>
    <p:sldId id="353" r:id="rId8"/>
    <p:sldId id="354" r:id="rId9"/>
    <p:sldId id="355" r:id="rId10"/>
    <p:sldId id="359" r:id="rId11"/>
    <p:sldId id="356" r:id="rId12"/>
    <p:sldId id="357" r:id="rId13"/>
  </p:sldIdLst>
  <p:sldSz cx="9144000" cy="6858000" type="screen4x3"/>
  <p:notesSz cx="6858000" cy="9144000"/>
  <p:embeddedFontLst>
    <p:embeddedFont>
      <p:font typeface="Verdana" panose="020B0604030504040204" pitchFamily="34" charset="0"/>
      <p:regular r:id="rId16"/>
      <p:bold r:id="rId17"/>
      <p:italic r:id="rId18"/>
      <p:boldItalic r:id="rId19"/>
    </p:embeddedFont>
  </p:embeddedFontLst>
  <p:defaultTex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81F"/>
    <a:srgbClr val="000000"/>
    <a:srgbClr val="FFFFFF"/>
    <a:srgbClr val="CC3300"/>
    <a:srgbClr val="E0E4D0"/>
    <a:srgbClr val="CCE7D4"/>
    <a:srgbClr val="7CD10E"/>
    <a:srgbClr val="D43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p:cViewPr varScale="1">
        <p:scale>
          <a:sx n="73" d="100"/>
          <a:sy n="73" d="100"/>
        </p:scale>
        <p:origin x="1320" y="7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a:defRPr sz="1200"/>
            </a:lvl1pPr>
          </a:lstStyle>
          <a:p>
            <a:endParaRPr lang="en-US"/>
          </a:p>
        </p:txBody>
      </p:sp>
      <p:sp>
        <p:nvSpPr>
          <p:cNvPr id="258051"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vl1pPr>
          </a:lstStyle>
          <a:p>
            <a:endParaRPr lang="en-US"/>
          </a:p>
        </p:txBody>
      </p:sp>
      <p:sp>
        <p:nvSpPr>
          <p:cNvPr id="258052"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a:defRPr sz="1200"/>
            </a:lvl1pPr>
          </a:lstStyle>
          <a:p>
            <a:endParaRPr lang="en-US"/>
          </a:p>
        </p:txBody>
      </p:sp>
      <p:sp>
        <p:nvSpPr>
          <p:cNvPr id="258053"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vl1pPr>
          </a:lstStyle>
          <a:p>
            <a:fld id="{FB9D5F0E-8F85-41A0-A806-A07E1BDE6FC5}" type="slidenum">
              <a:rPr lang="en-US"/>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a:defRPr sz="1200"/>
            </a:lvl1pPr>
          </a:lstStyle>
          <a:p>
            <a:endParaRPr lang="en-US"/>
          </a:p>
        </p:txBody>
      </p:sp>
      <p:sp>
        <p:nvSpPr>
          <p:cNvPr id="289795"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vl1pPr>
          </a:lstStyle>
          <a:p>
            <a:endParaRPr lang="en-US"/>
          </a:p>
        </p:txBody>
      </p:sp>
      <p:sp>
        <p:nvSpPr>
          <p:cNvPr id="289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p:spPr>
      </p:sp>
      <p:sp>
        <p:nvSpPr>
          <p:cNvPr id="289797"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9798"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a:defRPr sz="1200"/>
            </a:lvl1pPr>
          </a:lstStyle>
          <a:p>
            <a:endParaRPr lang="en-US"/>
          </a:p>
        </p:txBody>
      </p:sp>
      <p:sp>
        <p:nvSpPr>
          <p:cNvPr id="289799"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vl1pPr>
          </a:lstStyle>
          <a:p>
            <a:fld id="{F20BCA24-5A73-49BF-A4EA-13E0BFA68934}" type="slidenum">
              <a:rPr lang="en-US"/>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rgbClr val="FFFFFF"/>
        </a:solidFill>
        <a:effectLst/>
      </p:bgPr>
    </p:bg>
    <p:spTree>
      <p:nvGrpSpPr>
        <p:cNvPr id="1" name=""/>
        <p:cNvGrpSpPr/>
        <p:nvPr/>
      </p:nvGrpSpPr>
      <p:grpSpPr>
        <a:xfrm>
          <a:off x="0" y="0"/>
          <a:ext cx="0" cy="0"/>
          <a:chOff x="0" y="0"/>
          <a:chExt cx="0" cy="0"/>
        </a:xfrm>
      </p:grpSpPr>
      <p:grpSp>
        <p:nvGrpSpPr>
          <p:cNvPr id="3234" name="Group 162"/>
          <p:cNvGrpSpPr/>
          <p:nvPr userDrawn="1"/>
        </p:nvGrpSpPr>
        <p:grpSpPr bwMode="auto">
          <a:xfrm>
            <a:off x="0" y="0"/>
            <a:ext cx="9144000" cy="2971800"/>
            <a:chOff x="0" y="0"/>
            <a:chExt cx="5760" cy="2016"/>
          </a:xfrm>
        </p:grpSpPr>
        <p:pic>
          <p:nvPicPr>
            <p:cNvPr id="3225" name="Picture 153" descr="7"/>
            <p:cNvPicPr>
              <a:picLocks noChangeAspect="1" noChangeArrowheads="1"/>
            </p:cNvPicPr>
            <p:nvPr userDrawn="1"/>
          </p:nvPicPr>
          <p:blipFill>
            <a:blip r:embed="rId2"/>
            <a:srcRect/>
            <a:stretch>
              <a:fillRect/>
            </a:stretch>
          </p:blipFill>
          <p:spPr bwMode="auto">
            <a:xfrm>
              <a:off x="0" y="0"/>
              <a:ext cx="5760" cy="2016"/>
            </a:xfrm>
            <a:prstGeom prst="rect">
              <a:avLst/>
            </a:prstGeom>
            <a:noFill/>
          </p:spPr>
        </p:pic>
        <p:pic>
          <p:nvPicPr>
            <p:cNvPr id="3212" name="Picture 140" descr="04"/>
            <p:cNvPicPr>
              <a:picLocks noChangeAspect="1" noChangeArrowheads="1"/>
            </p:cNvPicPr>
            <p:nvPr userDrawn="1"/>
          </p:nvPicPr>
          <p:blipFill>
            <a:blip r:embed="rId3"/>
            <a:srcRect/>
            <a:stretch>
              <a:fillRect/>
            </a:stretch>
          </p:blipFill>
          <p:spPr bwMode="auto">
            <a:xfrm>
              <a:off x="3360" y="0"/>
              <a:ext cx="858" cy="733"/>
            </a:xfrm>
            <a:prstGeom prst="rect">
              <a:avLst/>
            </a:prstGeom>
            <a:noFill/>
          </p:spPr>
        </p:pic>
      </p:grpSp>
      <p:pic>
        <p:nvPicPr>
          <p:cNvPr id="3240" name="Picture 168"/>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14518"/>
          <a:stretch>
            <a:fillRect/>
          </a:stretch>
        </p:blipFill>
        <p:spPr bwMode="auto">
          <a:xfrm>
            <a:off x="2247900" y="2678537"/>
            <a:ext cx="4495800" cy="3934988"/>
          </a:xfrm>
          <a:prstGeom prst="rect">
            <a:avLst/>
          </a:prstGeom>
          <a:noFill/>
        </p:spPr>
      </p:pic>
      <p:sp>
        <p:nvSpPr>
          <p:cNvPr id="3075" name="Rectangle 3"/>
          <p:cNvSpPr>
            <a:spLocks noGrp="1" noChangeArrowheads="1"/>
          </p:cNvSpPr>
          <p:nvPr>
            <p:ph type="subTitle" idx="1"/>
          </p:nvPr>
        </p:nvSpPr>
        <p:spPr>
          <a:xfrm>
            <a:off x="609600" y="3390900"/>
            <a:ext cx="7010400" cy="381000"/>
          </a:xfrm>
        </p:spPr>
        <p:txBody>
          <a:bodyPr/>
          <a:lstStyle>
            <a:lvl1pPr marL="0" indent="0">
              <a:buFont typeface="Wingdings" panose="05000000000000000000" pitchFamily="2" charset="2"/>
              <a:buNone/>
              <a:defRPr sz="2000" b="0">
                <a:solidFill>
                  <a:srgbClr val="000000"/>
                </a:solidFill>
              </a:defRPr>
            </a:lvl1pPr>
          </a:lstStyle>
          <a:p>
            <a:r>
              <a:rPr lang="en-US"/>
              <a:t>Click to edit Master subtitle style</a:t>
            </a:r>
          </a:p>
        </p:txBody>
      </p:sp>
      <p:sp>
        <p:nvSpPr>
          <p:cNvPr id="3074" name="Rectangle 2"/>
          <p:cNvSpPr>
            <a:spLocks noGrp="1" noChangeArrowheads="1"/>
          </p:cNvSpPr>
          <p:nvPr>
            <p:ph type="ctrTitle"/>
          </p:nvPr>
        </p:nvSpPr>
        <p:spPr>
          <a:xfrm>
            <a:off x="609600" y="2628900"/>
            <a:ext cx="7010400" cy="685800"/>
          </a:xfrm>
          <a:effectLst/>
        </p:spPr>
        <p:txBody>
          <a:bodyPr/>
          <a:lstStyle>
            <a:lvl1pPr>
              <a:defRPr sz="4800">
                <a:latin typeface="Arial" panose="020B0604020202020204" pitchFamily="34" charset="0"/>
              </a:defRPr>
            </a:lvl1pPr>
          </a:lstStyle>
          <a:p>
            <a:r>
              <a:rPr lang="en-US"/>
              <a:t>Click to edit Master title style</a:t>
            </a:r>
          </a:p>
        </p:txBody>
      </p:sp>
      <p:pic>
        <p:nvPicPr>
          <p:cNvPr id="3235" name="Picture 163" descr="water_2"/>
          <p:cNvPicPr>
            <a:picLocks noChangeAspect="1" noChangeArrowheads="1"/>
          </p:cNvPicPr>
          <p:nvPr userDrawn="1"/>
        </p:nvPicPr>
        <p:blipFill>
          <a:blip r:embed="rId5"/>
          <a:srcRect/>
          <a:stretch>
            <a:fillRect/>
          </a:stretch>
        </p:blipFill>
        <p:spPr bwMode="auto">
          <a:xfrm>
            <a:off x="762000" y="914400"/>
            <a:ext cx="866775" cy="533400"/>
          </a:xfrm>
          <a:prstGeom prst="rect">
            <a:avLst/>
          </a:prstGeom>
          <a:noFill/>
        </p:spPr>
      </p:pic>
      <p:sp>
        <p:nvSpPr>
          <p:cNvPr id="3077" name="Rectangle 5"/>
          <p:cNvSpPr>
            <a:spLocks noGrp="1" noChangeArrowheads="1"/>
          </p:cNvSpPr>
          <p:nvPr>
            <p:ph type="ftr" sz="quarter" idx="3"/>
          </p:nvPr>
        </p:nvSpPr>
        <p:spPr bwMode="gray">
          <a:xfrm>
            <a:off x="38100" y="6510762"/>
            <a:ext cx="2895600" cy="304800"/>
          </a:xfrm>
        </p:spPr>
        <p:txBody>
          <a:bodyPr/>
          <a:lstStyle>
            <a:lvl1pPr algn="l">
              <a:defRPr sz="1700">
                <a:solidFill>
                  <a:srgbClr val="000000"/>
                </a:solidFill>
              </a:defRPr>
            </a:lvl1pPr>
          </a:lstStyle>
          <a:p>
            <a:endParaRPr lang="en-US"/>
          </a:p>
        </p:txBody>
      </p:sp>
      <p:sp>
        <p:nvSpPr>
          <p:cNvPr id="3226" name="Rectangle 154"/>
          <p:cNvSpPr>
            <a:spLocks noGrp="1" noChangeArrowheads="1"/>
          </p:cNvSpPr>
          <p:nvPr>
            <p:ph type="dt" sz="quarter" idx="2"/>
          </p:nvPr>
        </p:nvSpPr>
        <p:spPr bwMode="auto">
          <a:xfrm>
            <a:off x="4876800" y="6613525"/>
            <a:ext cx="2133600" cy="244475"/>
          </a:xfrm>
        </p:spPr>
        <p:txBody>
          <a:bodyPr/>
          <a:lstStyle>
            <a:lvl1pPr algn="ctr">
              <a:defRPr sz="1400" b="0">
                <a:latin typeface="Arial" panose="020B0604020202020204" pitchFamily="34" charset="0"/>
              </a:defRPr>
            </a:lvl1pPr>
          </a:lstStyle>
          <a:p>
            <a:endParaRPr lang="en-US"/>
          </a:p>
        </p:txBody>
      </p:sp>
      <p:sp>
        <p:nvSpPr>
          <p:cNvPr id="3227" name="Rectangle 155"/>
          <p:cNvSpPr>
            <a:spLocks noGrp="1" noChangeArrowheads="1"/>
          </p:cNvSpPr>
          <p:nvPr>
            <p:ph type="sldNum" sz="quarter" idx="4"/>
          </p:nvPr>
        </p:nvSpPr>
        <p:spPr bwMode="auto">
          <a:xfrm>
            <a:off x="8534400" y="6553200"/>
            <a:ext cx="457200" cy="244475"/>
          </a:xfrm>
        </p:spPr>
        <p:txBody>
          <a:bodyPr/>
          <a:lstStyle>
            <a:lvl1pPr algn="ctr">
              <a:defRPr sz="1400">
                <a:latin typeface="Arial" panose="020B0604020202020204" pitchFamily="34" charset="0"/>
              </a:defRPr>
            </a:lvl1pPr>
          </a:lstStyle>
          <a:p>
            <a:fld id="{4753E828-293E-4E61-A873-89FD88FD94DD}" type="slidenum">
              <a:rPr lang="en-US"/>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477EC396-4EBE-48A9-A3FF-A00FE75F7D73}" type="slidenum">
              <a:rPr lang="en-US"/>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50838"/>
            <a:ext cx="2095500" cy="5973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50838"/>
            <a:ext cx="6134100" cy="59737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330CF3A-9D32-4C60-BACA-6F82DFC4A6FF}" type="slidenum">
              <a:rPr lang="en-US"/>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50838"/>
            <a:ext cx="7239000" cy="563562"/>
          </a:xfrm>
        </p:spPr>
        <p:txBody>
          <a:bodyPr/>
          <a:lstStyle/>
          <a:p>
            <a:r>
              <a:rPr lang="en-US"/>
              <a:t>Click to edit Master title style</a:t>
            </a:r>
          </a:p>
        </p:txBody>
      </p:sp>
      <p:sp>
        <p:nvSpPr>
          <p:cNvPr id="3" name="Table Placeholder 2"/>
          <p:cNvSpPr>
            <a:spLocks noGrp="1"/>
          </p:cNvSpPr>
          <p:nvPr>
            <p:ph type="tbl" idx="1" hasCustomPrompt="1"/>
          </p:nvPr>
        </p:nvSpPr>
        <p:spPr>
          <a:xfrm>
            <a:off x="304800" y="1219200"/>
            <a:ext cx="8382000" cy="5105400"/>
          </a:xfrm>
        </p:spPr>
        <p:txBody>
          <a:bodyPr/>
          <a:lstStyle/>
          <a:p>
            <a:r>
              <a:rPr lang="en-US"/>
              <a:t>Click icon to add table</a:t>
            </a:r>
          </a:p>
        </p:txBody>
      </p:sp>
      <p:sp>
        <p:nvSpPr>
          <p:cNvPr id="4" name="Date Placeholder 3"/>
          <p:cNvSpPr>
            <a:spLocks noGrp="1"/>
          </p:cNvSpPr>
          <p:nvPr>
            <p:ph type="dt" sz="half" idx="10"/>
          </p:nvPr>
        </p:nvSpPr>
        <p:spPr>
          <a:xfrm>
            <a:off x="4114800" y="6448425"/>
            <a:ext cx="2133600" cy="244475"/>
          </a:xfrm>
        </p:spPr>
        <p:txBody>
          <a:bodyPr/>
          <a:lstStyle>
            <a:lvl1pPr>
              <a:defRPr/>
            </a:lvl1pPr>
          </a:lstStyle>
          <a:p>
            <a:endParaRPr lang="en-US"/>
          </a:p>
        </p:txBody>
      </p:sp>
      <p:sp>
        <p:nvSpPr>
          <p:cNvPr id="5" name="Slide Number Placeholder 4"/>
          <p:cNvSpPr>
            <a:spLocks noGrp="1"/>
          </p:cNvSpPr>
          <p:nvPr>
            <p:ph type="sldNum" sz="quarter" idx="11"/>
          </p:nvPr>
        </p:nvSpPr>
        <p:spPr>
          <a:xfrm>
            <a:off x="304800" y="6448425"/>
            <a:ext cx="533400" cy="244475"/>
          </a:xfrm>
        </p:spPr>
        <p:txBody>
          <a:bodyPr/>
          <a:lstStyle>
            <a:lvl1pPr>
              <a:defRPr/>
            </a:lvl1pPr>
          </a:lstStyle>
          <a:p>
            <a:fld id="{78CEC0DC-BC22-4B1B-B2E2-1D5D9C3808A3}" type="slidenum">
              <a:rPr lang="en-US"/>
              <a:t>‹#›</a:t>
            </a:fld>
            <a:endParaRPr lang="en-US"/>
          </a:p>
        </p:txBody>
      </p:sp>
      <p:sp>
        <p:nvSpPr>
          <p:cNvPr id="6" name="Footer Placeholder 5"/>
          <p:cNvSpPr>
            <a:spLocks noGrp="1"/>
          </p:cNvSpPr>
          <p:nvPr>
            <p:ph type="ftr" sz="quarter" idx="12"/>
          </p:nvPr>
        </p:nvSpPr>
        <p:spPr>
          <a:xfrm>
            <a:off x="914400" y="6448425"/>
            <a:ext cx="2895600" cy="244475"/>
          </a:xfrm>
        </p:spPr>
        <p:txBody>
          <a:bodyPr/>
          <a:lstStyle>
            <a:lvl1pPr>
              <a:defRPr/>
            </a:lvl1pPr>
          </a:lstStyle>
          <a:p>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50838"/>
            <a:ext cx="7239000" cy="563562"/>
          </a:xfrm>
        </p:spPr>
        <p:txBody>
          <a:bodyPr/>
          <a:lstStyle/>
          <a:p>
            <a:r>
              <a:rPr lang="en-US"/>
              <a:t>Click to edit Master title style</a:t>
            </a:r>
          </a:p>
        </p:txBody>
      </p:sp>
      <p:sp>
        <p:nvSpPr>
          <p:cNvPr id="3" name="Chart Placeholder 2"/>
          <p:cNvSpPr>
            <a:spLocks noGrp="1"/>
          </p:cNvSpPr>
          <p:nvPr>
            <p:ph type="chart" idx="1" hasCustomPrompt="1"/>
          </p:nvPr>
        </p:nvSpPr>
        <p:spPr>
          <a:xfrm>
            <a:off x="304800" y="1219200"/>
            <a:ext cx="8382000" cy="5105400"/>
          </a:xfrm>
        </p:spPr>
        <p:txBody>
          <a:bodyPr/>
          <a:lstStyle/>
          <a:p>
            <a:r>
              <a:rPr lang="en-US"/>
              <a:t>Click icon to add chart</a:t>
            </a:r>
          </a:p>
        </p:txBody>
      </p:sp>
      <p:sp>
        <p:nvSpPr>
          <p:cNvPr id="4" name="Date Placeholder 3"/>
          <p:cNvSpPr>
            <a:spLocks noGrp="1"/>
          </p:cNvSpPr>
          <p:nvPr>
            <p:ph type="dt" sz="half" idx="10"/>
          </p:nvPr>
        </p:nvSpPr>
        <p:spPr>
          <a:xfrm>
            <a:off x="4114800" y="6448425"/>
            <a:ext cx="2133600" cy="244475"/>
          </a:xfrm>
        </p:spPr>
        <p:txBody>
          <a:bodyPr/>
          <a:lstStyle>
            <a:lvl1pPr>
              <a:defRPr/>
            </a:lvl1pPr>
          </a:lstStyle>
          <a:p>
            <a:endParaRPr lang="en-US"/>
          </a:p>
        </p:txBody>
      </p:sp>
      <p:sp>
        <p:nvSpPr>
          <p:cNvPr id="5" name="Slide Number Placeholder 4"/>
          <p:cNvSpPr>
            <a:spLocks noGrp="1"/>
          </p:cNvSpPr>
          <p:nvPr>
            <p:ph type="sldNum" sz="quarter" idx="11"/>
          </p:nvPr>
        </p:nvSpPr>
        <p:spPr>
          <a:xfrm>
            <a:off x="304800" y="6448425"/>
            <a:ext cx="533400" cy="244475"/>
          </a:xfrm>
        </p:spPr>
        <p:txBody>
          <a:bodyPr/>
          <a:lstStyle>
            <a:lvl1pPr>
              <a:defRPr/>
            </a:lvl1pPr>
          </a:lstStyle>
          <a:p>
            <a:fld id="{54DBEBC1-6F01-42DF-B454-E72FE1C2FAA5}" type="slidenum">
              <a:rPr lang="en-US"/>
              <a:t>‹#›</a:t>
            </a:fld>
            <a:endParaRPr lang="en-US"/>
          </a:p>
        </p:txBody>
      </p:sp>
      <p:sp>
        <p:nvSpPr>
          <p:cNvPr id="6" name="Footer Placeholder 5"/>
          <p:cNvSpPr>
            <a:spLocks noGrp="1"/>
          </p:cNvSpPr>
          <p:nvPr>
            <p:ph type="ftr" sz="quarter" idx="12"/>
          </p:nvPr>
        </p:nvSpPr>
        <p:spPr>
          <a:xfrm>
            <a:off x="914400" y="6448425"/>
            <a:ext cx="2895600" cy="244475"/>
          </a:xfrm>
        </p:spPr>
        <p:txBody>
          <a:bodyPr/>
          <a:lstStyle>
            <a:lvl1pPr>
              <a:defRPr/>
            </a:lvl1pPr>
          </a:lstStyle>
          <a:p>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36196A18-4877-44A1-8DE1-66E98726AFEB}" type="slidenum">
              <a:rPr lang="en-US"/>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8EAC677-BA8E-40CA-A307-36D006DCE747}" type="slidenum">
              <a:rPr lang="en-US"/>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19200"/>
            <a:ext cx="411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219200"/>
            <a:ext cx="411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0F59353-536B-4593-B9B3-7671A772A36C}" type="slidenum">
              <a:rPr lang="en-US"/>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E26E67B0-E3A9-4208-A4E1-5C18D3BB698E}" type="slidenum">
              <a:rPr lang="en-US"/>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98696D0E-E78E-4C7F-9C9A-A03BDB26AC60}" type="slidenum">
              <a:rPr lang="en-US"/>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8254E2E6-55E7-408E-B07F-70BCBF561F23}" type="slidenum">
              <a:rPr lang="en-US"/>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8FF1FD92-FF1B-4D34-A3A4-1382CC8A00DE}" type="slidenum">
              <a:rPr lang="en-US"/>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22A8BC26-C2E2-44D3-AF29-749D0BC96956}" type="slidenum">
              <a:rPr lang="en-US"/>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pSp>
        <p:nvGrpSpPr>
          <p:cNvPr id="1192" name="Group 168"/>
          <p:cNvGrpSpPr/>
          <p:nvPr/>
        </p:nvGrpSpPr>
        <p:grpSpPr bwMode="auto">
          <a:xfrm>
            <a:off x="0" y="0"/>
            <a:ext cx="9148763" cy="6858000"/>
            <a:chOff x="0" y="0"/>
            <a:chExt cx="5763" cy="4320"/>
          </a:xfrm>
        </p:grpSpPr>
        <p:sp>
          <p:nvSpPr>
            <p:cNvPr id="1188" name="Rectangle 164"/>
            <p:cNvSpPr>
              <a:spLocks noChangeArrowheads="1"/>
            </p:cNvSpPr>
            <p:nvPr/>
          </p:nvSpPr>
          <p:spPr bwMode="gray">
            <a:xfrm>
              <a:off x="0" y="4232"/>
              <a:ext cx="5760" cy="88"/>
            </a:xfrm>
            <a:prstGeom prst="rect">
              <a:avLst/>
            </a:prstGeom>
            <a:solidFill>
              <a:schemeClr val="tx2"/>
            </a:solidFill>
            <a:ln w="9525">
              <a:noFill/>
              <a:miter lim="800000"/>
            </a:ln>
            <a:effectLst/>
          </p:spPr>
          <p:txBody>
            <a:bodyPr wrap="none" anchor="ctr"/>
            <a:lstStyle/>
            <a:p>
              <a:endParaRPr lang="en-US"/>
            </a:p>
          </p:txBody>
        </p:sp>
        <p:grpSp>
          <p:nvGrpSpPr>
            <p:cNvPr id="1189" name="Group 165"/>
            <p:cNvGrpSpPr/>
            <p:nvPr/>
          </p:nvGrpSpPr>
          <p:grpSpPr bwMode="auto">
            <a:xfrm>
              <a:off x="0" y="0"/>
              <a:ext cx="5760" cy="1056"/>
              <a:chOff x="0" y="0"/>
              <a:chExt cx="5760" cy="1224"/>
            </a:xfrm>
          </p:grpSpPr>
          <p:pic>
            <p:nvPicPr>
              <p:cNvPr id="1173" name="Picture 149" descr="4_1"/>
              <p:cNvPicPr>
                <a:picLocks noChangeAspect="1" noChangeArrowheads="1"/>
              </p:cNvPicPr>
              <p:nvPr/>
            </p:nvPicPr>
            <p:blipFill>
              <a:blip r:embed="rId15"/>
              <a:srcRect/>
              <a:stretch>
                <a:fillRect/>
              </a:stretch>
            </p:blipFill>
            <p:spPr bwMode="gray">
              <a:xfrm>
                <a:off x="0" y="0"/>
                <a:ext cx="5760" cy="1224"/>
              </a:xfrm>
              <a:prstGeom prst="rect">
                <a:avLst/>
              </a:prstGeom>
              <a:noFill/>
            </p:spPr>
          </p:pic>
          <p:pic>
            <p:nvPicPr>
              <p:cNvPr id="1177" name="Picture 153" descr="6"/>
              <p:cNvPicPr>
                <a:picLocks noChangeAspect="1" noChangeArrowheads="1"/>
              </p:cNvPicPr>
              <p:nvPr/>
            </p:nvPicPr>
            <p:blipFill>
              <a:blip r:embed="rId16"/>
              <a:srcRect/>
              <a:stretch>
                <a:fillRect/>
              </a:stretch>
            </p:blipFill>
            <p:spPr bwMode="gray">
              <a:xfrm>
                <a:off x="5094" y="0"/>
                <a:ext cx="666" cy="846"/>
              </a:xfrm>
              <a:prstGeom prst="rect">
                <a:avLst/>
              </a:prstGeom>
              <a:noFill/>
            </p:spPr>
          </p:pic>
          <p:pic>
            <p:nvPicPr>
              <p:cNvPr id="1182" name="Picture 158" descr="123"/>
              <p:cNvPicPr>
                <a:picLocks noChangeAspect="1" noChangeArrowheads="1"/>
              </p:cNvPicPr>
              <p:nvPr/>
            </p:nvPicPr>
            <p:blipFill>
              <a:blip r:embed="rId17" cstate="print"/>
              <a:srcRect/>
              <a:stretch>
                <a:fillRect/>
              </a:stretch>
            </p:blipFill>
            <p:spPr bwMode="gray">
              <a:xfrm rot="930090">
                <a:off x="48" y="96"/>
                <a:ext cx="543" cy="524"/>
              </a:xfrm>
              <a:prstGeom prst="rect">
                <a:avLst/>
              </a:prstGeom>
              <a:noFill/>
            </p:spPr>
          </p:pic>
        </p:grpSp>
        <p:pic>
          <p:nvPicPr>
            <p:cNvPr id="1191" name="Picture 167"/>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gray">
            <a:xfrm>
              <a:off x="4499" y="3492"/>
              <a:ext cx="1264" cy="828"/>
            </a:xfrm>
            <a:prstGeom prst="rect">
              <a:avLst/>
            </a:prstGeom>
            <a:noFill/>
          </p:spPr>
        </p:pic>
      </p:grpSp>
      <p:sp>
        <p:nvSpPr>
          <p:cNvPr id="1028" name="Rectangle 4"/>
          <p:cNvSpPr>
            <a:spLocks noGrp="1" noChangeArrowheads="1"/>
          </p:cNvSpPr>
          <p:nvPr>
            <p:ph type="dt" sz="half" idx="2"/>
          </p:nvPr>
        </p:nvSpPr>
        <p:spPr bwMode="gray">
          <a:xfrm>
            <a:off x="4114800" y="6448425"/>
            <a:ext cx="2133600" cy="244475"/>
          </a:xfrm>
          <a:prstGeom prst="rect">
            <a:avLst/>
          </a:prstGeom>
          <a:noFill/>
          <a:ln w="9525">
            <a:noFill/>
            <a:miter lim="800000"/>
          </a:ln>
          <a:effectLst/>
        </p:spPr>
        <p:txBody>
          <a:bodyPr vert="horz" wrap="square" lIns="91440" tIns="45720" rIns="91440" bIns="45720" numCol="1" anchor="t" anchorCtr="0" compatLnSpc="1"/>
          <a:lstStyle>
            <a:lvl1pPr>
              <a:defRPr sz="1000" b="1">
                <a:latin typeface="+mn-lt"/>
              </a:defRPr>
            </a:lvl1pPr>
          </a:lstStyle>
          <a:p>
            <a:endParaRPr lang="en-US"/>
          </a:p>
        </p:txBody>
      </p:sp>
      <p:sp>
        <p:nvSpPr>
          <p:cNvPr id="1027" name="Rectangle 3"/>
          <p:cNvSpPr>
            <a:spLocks noGrp="1" noChangeArrowheads="1"/>
          </p:cNvSpPr>
          <p:nvPr>
            <p:ph type="body" idx="1"/>
          </p:nvPr>
        </p:nvSpPr>
        <p:spPr bwMode="gray">
          <a:xfrm>
            <a:off x="304800" y="1219200"/>
            <a:ext cx="8382000" cy="5105400"/>
          </a:xfrm>
          <a:prstGeom prst="rect">
            <a:avLst/>
          </a:prstGeom>
          <a:noFill/>
          <a:ln w="9525">
            <a:noFill/>
            <a:miter lim="800000"/>
          </a:ln>
          <a:effectLst/>
        </p:spPr>
        <p:txBody>
          <a:bodyPr vert="horz" wrap="square" lIns="91440" tIns="45720" rIns="91440" bIns="45720" numCol="1" anchor="t" anchorCtr="0" compatLnSpc="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gray">
          <a:xfrm>
            <a:off x="304800" y="6448425"/>
            <a:ext cx="533400" cy="244475"/>
          </a:xfrm>
          <a:prstGeom prst="rect">
            <a:avLst/>
          </a:prstGeom>
          <a:noFill/>
          <a:ln w="9525">
            <a:noFill/>
            <a:miter lim="800000"/>
          </a:ln>
          <a:effectLst/>
        </p:spPr>
        <p:txBody>
          <a:bodyPr vert="horz" wrap="square" lIns="91440" tIns="45720" rIns="91440" bIns="45720" numCol="1" anchor="t" anchorCtr="0" compatLnSpc="1"/>
          <a:lstStyle>
            <a:lvl1pPr algn="l">
              <a:defRPr sz="1000">
                <a:latin typeface="+mn-lt"/>
              </a:defRPr>
            </a:lvl1pPr>
          </a:lstStyle>
          <a:p>
            <a:fld id="{67CFD82F-83FB-4FF2-A519-ADFDD50F23DC}" type="slidenum">
              <a:rPr lang="en-US"/>
              <a:t>‹#›</a:t>
            </a:fld>
            <a:endParaRPr lang="en-US"/>
          </a:p>
        </p:txBody>
      </p:sp>
      <p:sp>
        <p:nvSpPr>
          <p:cNvPr id="1159" name="Line 135"/>
          <p:cNvSpPr>
            <a:spLocks noChangeShapeType="1"/>
          </p:cNvSpPr>
          <p:nvPr/>
        </p:nvSpPr>
        <p:spPr bwMode="white">
          <a:xfrm>
            <a:off x="9525" y="5967413"/>
            <a:ext cx="641350" cy="0"/>
          </a:xfrm>
          <a:prstGeom prst="line">
            <a:avLst/>
          </a:prstGeom>
          <a:noFill/>
          <a:ln w="12700">
            <a:solidFill>
              <a:srgbClr val="FFFFFF"/>
            </a:solidFill>
            <a:round/>
          </a:ln>
          <a:effectLst/>
        </p:spPr>
        <p:txBody>
          <a:bodyPr/>
          <a:lstStyle/>
          <a:p>
            <a:endParaRPr lang="en-US"/>
          </a:p>
        </p:txBody>
      </p:sp>
      <p:sp>
        <p:nvSpPr>
          <p:cNvPr id="1026" name="Rectangle 2"/>
          <p:cNvSpPr>
            <a:spLocks noGrp="1" noChangeArrowheads="1"/>
          </p:cNvSpPr>
          <p:nvPr>
            <p:ph type="title"/>
          </p:nvPr>
        </p:nvSpPr>
        <p:spPr bwMode="gray">
          <a:xfrm>
            <a:off x="838200" y="350838"/>
            <a:ext cx="7239000" cy="563562"/>
          </a:xfrm>
          <a:prstGeom prst="rect">
            <a:avLst/>
          </a:prstGeom>
          <a:noFill/>
          <a:ln w="9525">
            <a:noFill/>
            <a:miter lim="800000"/>
          </a:ln>
          <a:effectLst>
            <a:outerShdw dist="28398" dir="1593903" algn="ctr" rotWithShape="0">
              <a:schemeClr val="bg1">
                <a:alpha val="50000"/>
              </a:schemeClr>
            </a:outerShdw>
          </a:effectLst>
        </p:spPr>
        <p:txBody>
          <a:bodyPr vert="horz" wrap="square" lIns="91440" tIns="45720" rIns="91440" bIns="45720" numCol="1" anchor="ctr" anchorCtr="0" compatLnSpc="1"/>
          <a:lstStyle/>
          <a:p>
            <a:pPr lvl="0"/>
            <a:r>
              <a:rPr lang="en-US"/>
              <a:t>Click to edit Master title style</a:t>
            </a:r>
          </a:p>
        </p:txBody>
      </p:sp>
      <p:sp>
        <p:nvSpPr>
          <p:cNvPr id="1183" name="Rectangle 159"/>
          <p:cNvSpPr>
            <a:spLocks noGrp="1" noChangeArrowheads="1"/>
          </p:cNvSpPr>
          <p:nvPr>
            <p:ph type="ftr" sz="quarter" idx="3"/>
          </p:nvPr>
        </p:nvSpPr>
        <p:spPr bwMode="auto">
          <a:xfrm>
            <a:off x="914400" y="6448425"/>
            <a:ext cx="2895600" cy="244475"/>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l" rtl="0" eaLnBrk="1" fontAlgn="base" hangingPunct="1">
        <a:spcBef>
          <a:spcPct val="0"/>
        </a:spcBef>
        <a:spcAft>
          <a:spcPct val="0"/>
        </a:spcAft>
        <a:defRPr sz="3200" b="1">
          <a:solidFill>
            <a:srgbClr val="000000"/>
          </a:solidFill>
          <a:latin typeface="+mj-lt"/>
          <a:ea typeface="+mj-ea"/>
          <a:cs typeface="+mj-cs"/>
        </a:defRPr>
      </a:lvl1pPr>
      <a:lvl2pPr algn="l" rtl="0" eaLnBrk="1" fontAlgn="base" hangingPunct="1">
        <a:spcBef>
          <a:spcPct val="0"/>
        </a:spcBef>
        <a:spcAft>
          <a:spcPct val="0"/>
        </a:spcAft>
        <a:defRPr sz="3200" b="1">
          <a:solidFill>
            <a:srgbClr val="000000"/>
          </a:solidFill>
          <a:latin typeface="Verdana" panose="020B0604030504040204" pitchFamily="34" charset="0"/>
        </a:defRPr>
      </a:lvl2pPr>
      <a:lvl3pPr algn="l" rtl="0" eaLnBrk="1" fontAlgn="base" hangingPunct="1">
        <a:spcBef>
          <a:spcPct val="0"/>
        </a:spcBef>
        <a:spcAft>
          <a:spcPct val="0"/>
        </a:spcAft>
        <a:defRPr sz="3200" b="1">
          <a:solidFill>
            <a:srgbClr val="000000"/>
          </a:solidFill>
          <a:latin typeface="Verdana" panose="020B0604030504040204" pitchFamily="34" charset="0"/>
        </a:defRPr>
      </a:lvl3pPr>
      <a:lvl4pPr algn="l" rtl="0" eaLnBrk="1" fontAlgn="base" hangingPunct="1">
        <a:spcBef>
          <a:spcPct val="0"/>
        </a:spcBef>
        <a:spcAft>
          <a:spcPct val="0"/>
        </a:spcAft>
        <a:defRPr sz="3200" b="1">
          <a:solidFill>
            <a:srgbClr val="000000"/>
          </a:solidFill>
          <a:latin typeface="Verdana" panose="020B0604030504040204" pitchFamily="34" charset="0"/>
        </a:defRPr>
      </a:lvl4pPr>
      <a:lvl5pPr algn="l" rtl="0" eaLnBrk="1" fontAlgn="base" hangingPunct="1">
        <a:spcBef>
          <a:spcPct val="0"/>
        </a:spcBef>
        <a:spcAft>
          <a:spcPct val="0"/>
        </a:spcAft>
        <a:defRPr sz="3200" b="1">
          <a:solidFill>
            <a:srgbClr val="000000"/>
          </a:solidFill>
          <a:latin typeface="Verdana" panose="020B0604030504040204" pitchFamily="34" charset="0"/>
        </a:defRPr>
      </a:lvl5pPr>
      <a:lvl6pPr marL="457200" algn="l" rtl="0" eaLnBrk="1" fontAlgn="base" hangingPunct="1">
        <a:spcBef>
          <a:spcPct val="0"/>
        </a:spcBef>
        <a:spcAft>
          <a:spcPct val="0"/>
        </a:spcAft>
        <a:defRPr sz="3200" b="1">
          <a:solidFill>
            <a:srgbClr val="000000"/>
          </a:solidFill>
          <a:latin typeface="Verdana" panose="020B0604030504040204" pitchFamily="34" charset="0"/>
        </a:defRPr>
      </a:lvl6pPr>
      <a:lvl7pPr marL="914400" algn="l" rtl="0" eaLnBrk="1" fontAlgn="base" hangingPunct="1">
        <a:spcBef>
          <a:spcPct val="0"/>
        </a:spcBef>
        <a:spcAft>
          <a:spcPct val="0"/>
        </a:spcAft>
        <a:defRPr sz="3200" b="1">
          <a:solidFill>
            <a:srgbClr val="000000"/>
          </a:solidFill>
          <a:latin typeface="Verdana" panose="020B0604030504040204" pitchFamily="34" charset="0"/>
        </a:defRPr>
      </a:lvl7pPr>
      <a:lvl8pPr marL="1371600" algn="l" rtl="0" eaLnBrk="1" fontAlgn="base" hangingPunct="1">
        <a:spcBef>
          <a:spcPct val="0"/>
        </a:spcBef>
        <a:spcAft>
          <a:spcPct val="0"/>
        </a:spcAft>
        <a:defRPr sz="3200" b="1">
          <a:solidFill>
            <a:srgbClr val="000000"/>
          </a:solidFill>
          <a:latin typeface="Verdana" panose="020B0604030504040204" pitchFamily="34" charset="0"/>
        </a:defRPr>
      </a:lvl8pPr>
      <a:lvl9pPr marL="1828800" algn="l" rtl="0" eaLnBrk="1" fontAlgn="base" hangingPunct="1">
        <a:spcBef>
          <a:spcPct val="0"/>
        </a:spcBef>
        <a:spcAft>
          <a:spcPct val="0"/>
        </a:spcAft>
        <a:defRPr sz="3200" b="1">
          <a:solidFill>
            <a:srgbClr val="000000"/>
          </a:solidFill>
          <a:latin typeface="Verdana" panose="020B0604030504040204" pitchFamily="34" charset="0"/>
        </a:defRPr>
      </a:lvl9pPr>
    </p:titleStyle>
    <p:bodyStyle>
      <a:lvl1pPr marL="342900" indent="-342900" algn="l" rtl="0" eaLnBrk="1" fontAlgn="base" hangingPunct="1">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lgn="l" rtl="0" eaLnBrk="1" fontAlgn="base" hangingPunct="1">
        <a:spcBef>
          <a:spcPct val="20000"/>
        </a:spcBef>
        <a:spcAft>
          <a:spcPct val="0"/>
        </a:spcAft>
        <a:buClr>
          <a:schemeClr val="hlink"/>
        </a:buClr>
        <a:buChar char="•"/>
        <a:defRPr sz="2400">
          <a:solidFill>
            <a:schemeClr val="tx1"/>
          </a:solidFill>
          <a:latin typeface="Arial" panose="020B0604020202020204" pitchFamily="34" charset="0"/>
        </a:defRPr>
      </a:lvl3pPr>
      <a:lvl4pPr marL="1600200" indent="-228600" algn="l" rtl="0" eaLnBrk="1" fontAlgn="base" hangingPunct="1">
        <a:spcBef>
          <a:spcPct val="20000"/>
        </a:spcBef>
        <a:spcAft>
          <a:spcPct val="0"/>
        </a:spcAft>
        <a:buChar char="–"/>
        <a:defRPr sz="2000">
          <a:solidFill>
            <a:schemeClr val="tx1"/>
          </a:solidFill>
          <a:latin typeface="Arial" panose="020B0604020202020204" pitchFamily="34" charset="0"/>
        </a:defRPr>
      </a:lvl4pPr>
      <a:lvl5pPr marL="2057400" indent="-228600" algn="l" rtl="0" eaLnBrk="1" fontAlgn="base" hangingPunct="1">
        <a:spcBef>
          <a:spcPct val="20000"/>
        </a:spcBef>
        <a:spcAft>
          <a:spcPct val="0"/>
        </a:spcAft>
        <a:buChar char="»"/>
        <a:defRPr sz="2000">
          <a:solidFill>
            <a:schemeClr val="tx1"/>
          </a:solidFill>
          <a:latin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panose="020B0604020202020204" pitchFamily="34" charset="0"/>
        </a:defRPr>
      </a:lvl6pPr>
      <a:lvl7pPr marL="2971800" indent="-228600" algn="l" rtl="0" eaLnBrk="1" fontAlgn="base" hangingPunct="1">
        <a:spcBef>
          <a:spcPct val="20000"/>
        </a:spcBef>
        <a:spcAft>
          <a:spcPct val="0"/>
        </a:spcAft>
        <a:buChar char="»"/>
        <a:defRPr sz="2000">
          <a:solidFill>
            <a:schemeClr val="tx1"/>
          </a:solidFill>
          <a:latin typeface="Arial" panose="020B0604020202020204" pitchFamily="34" charset="0"/>
        </a:defRPr>
      </a:lvl7pPr>
      <a:lvl8pPr marL="3429000" indent="-228600" algn="l" rtl="0" eaLnBrk="1" fontAlgn="base" hangingPunct="1">
        <a:spcBef>
          <a:spcPct val="20000"/>
        </a:spcBef>
        <a:spcAft>
          <a:spcPct val="0"/>
        </a:spcAft>
        <a:buChar char="»"/>
        <a:defRPr sz="2000">
          <a:solidFill>
            <a:schemeClr val="tx1"/>
          </a:solidFill>
          <a:latin typeface="Arial" panose="020B0604020202020204" pitchFamily="34" charset="0"/>
        </a:defRPr>
      </a:lvl8pPr>
      <a:lvl9pPr marL="3886200" indent="-228600" algn="l" rtl="0" eaLnBrk="1" fontAlgn="base" hangingPunct="1">
        <a:spcBef>
          <a:spcPct val="20000"/>
        </a:spcBef>
        <a:spcAft>
          <a:spcPct val="0"/>
        </a:spcAft>
        <a:buChar char="»"/>
        <a:defRPr sz="2000">
          <a:solidFill>
            <a:schemeClr val="tx1"/>
          </a:solidFill>
          <a:latin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type="ctrTitle"/>
          </p:nvPr>
        </p:nvSpPr>
        <p:spPr>
          <a:xfrm>
            <a:off x="533400" y="2057400"/>
            <a:ext cx="1752600" cy="762000"/>
          </a:xfrm>
        </p:spPr>
        <p:txBody>
          <a:bodyPr/>
          <a:lstStyle/>
          <a:p>
            <a:pPr>
              <a:tabLst>
                <a:tab pos="2743200" algn="l"/>
              </a:tabLst>
            </a:pPr>
            <a:r>
              <a:rPr lang="vi-VN" sz="2400">
                <a:solidFill>
                  <a:srgbClr val="FF0000"/>
                </a:solidFill>
              </a:rPr>
              <a:t>BÀI 27: </a:t>
            </a:r>
            <a:endParaRPr lang="en-US">
              <a:solidFill>
                <a:srgbClr val="FF0000"/>
              </a:solidFill>
            </a:endParaRPr>
          </a:p>
        </p:txBody>
      </p:sp>
      <p:sp>
        <p:nvSpPr>
          <p:cNvPr id="5" name="Rectangle 4"/>
          <p:cNvSpPr txBox="1">
            <a:spLocks noChangeArrowheads="1"/>
          </p:cNvSpPr>
          <p:nvPr/>
        </p:nvSpPr>
        <p:spPr bwMode="gray">
          <a:xfrm>
            <a:off x="1600200" y="2057400"/>
            <a:ext cx="7315200" cy="762000"/>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4800" b="1">
                <a:solidFill>
                  <a:srgbClr val="000000"/>
                </a:solidFill>
                <a:latin typeface="Arial" panose="020B0604020202020204" pitchFamily="34" charset="0"/>
                <a:ea typeface="+mj-ea"/>
                <a:cs typeface="+mj-cs"/>
              </a:defRPr>
            </a:lvl1pPr>
            <a:lvl2pPr algn="l" rtl="0" eaLnBrk="1" fontAlgn="base" hangingPunct="1">
              <a:spcBef>
                <a:spcPct val="0"/>
              </a:spcBef>
              <a:spcAft>
                <a:spcPct val="0"/>
              </a:spcAft>
              <a:defRPr sz="3200" b="1">
                <a:solidFill>
                  <a:srgbClr val="000000"/>
                </a:solidFill>
                <a:latin typeface="Verdana" panose="020B0604030504040204" pitchFamily="34" charset="0"/>
              </a:defRPr>
            </a:lvl2pPr>
            <a:lvl3pPr algn="l" rtl="0" eaLnBrk="1" fontAlgn="base" hangingPunct="1">
              <a:spcBef>
                <a:spcPct val="0"/>
              </a:spcBef>
              <a:spcAft>
                <a:spcPct val="0"/>
              </a:spcAft>
              <a:defRPr sz="3200" b="1">
                <a:solidFill>
                  <a:srgbClr val="000000"/>
                </a:solidFill>
                <a:latin typeface="Verdana" panose="020B0604030504040204" pitchFamily="34" charset="0"/>
              </a:defRPr>
            </a:lvl3pPr>
            <a:lvl4pPr algn="l" rtl="0" eaLnBrk="1" fontAlgn="base" hangingPunct="1">
              <a:spcBef>
                <a:spcPct val="0"/>
              </a:spcBef>
              <a:spcAft>
                <a:spcPct val="0"/>
              </a:spcAft>
              <a:defRPr sz="3200" b="1">
                <a:solidFill>
                  <a:srgbClr val="000000"/>
                </a:solidFill>
                <a:latin typeface="Verdana" panose="020B0604030504040204" pitchFamily="34" charset="0"/>
              </a:defRPr>
            </a:lvl4pPr>
            <a:lvl5pPr algn="l" rtl="0" eaLnBrk="1" fontAlgn="base" hangingPunct="1">
              <a:spcBef>
                <a:spcPct val="0"/>
              </a:spcBef>
              <a:spcAft>
                <a:spcPct val="0"/>
              </a:spcAft>
              <a:defRPr sz="3200" b="1">
                <a:solidFill>
                  <a:srgbClr val="000000"/>
                </a:solidFill>
                <a:latin typeface="Verdana" panose="020B0604030504040204" pitchFamily="34" charset="0"/>
              </a:defRPr>
            </a:lvl5pPr>
            <a:lvl6pPr marL="457200" algn="l" rtl="0" eaLnBrk="1" fontAlgn="base" hangingPunct="1">
              <a:spcBef>
                <a:spcPct val="0"/>
              </a:spcBef>
              <a:spcAft>
                <a:spcPct val="0"/>
              </a:spcAft>
              <a:defRPr sz="3200" b="1">
                <a:solidFill>
                  <a:srgbClr val="000000"/>
                </a:solidFill>
                <a:latin typeface="Verdana" panose="020B0604030504040204" pitchFamily="34" charset="0"/>
              </a:defRPr>
            </a:lvl6pPr>
            <a:lvl7pPr marL="914400" algn="l" rtl="0" eaLnBrk="1" fontAlgn="base" hangingPunct="1">
              <a:spcBef>
                <a:spcPct val="0"/>
              </a:spcBef>
              <a:spcAft>
                <a:spcPct val="0"/>
              </a:spcAft>
              <a:defRPr sz="3200" b="1">
                <a:solidFill>
                  <a:srgbClr val="000000"/>
                </a:solidFill>
                <a:latin typeface="Verdana" panose="020B0604030504040204" pitchFamily="34" charset="0"/>
              </a:defRPr>
            </a:lvl7pPr>
            <a:lvl8pPr marL="1371600" algn="l" rtl="0" eaLnBrk="1" fontAlgn="base" hangingPunct="1">
              <a:spcBef>
                <a:spcPct val="0"/>
              </a:spcBef>
              <a:spcAft>
                <a:spcPct val="0"/>
              </a:spcAft>
              <a:defRPr sz="3200" b="1">
                <a:solidFill>
                  <a:srgbClr val="000000"/>
                </a:solidFill>
                <a:latin typeface="Verdana" panose="020B0604030504040204" pitchFamily="34" charset="0"/>
              </a:defRPr>
            </a:lvl8pPr>
            <a:lvl9pPr marL="1828800" algn="l" rtl="0" eaLnBrk="1" fontAlgn="base" hangingPunct="1">
              <a:spcBef>
                <a:spcPct val="0"/>
              </a:spcBef>
              <a:spcAft>
                <a:spcPct val="0"/>
              </a:spcAft>
              <a:defRPr sz="3200" b="1">
                <a:solidFill>
                  <a:srgbClr val="000000"/>
                </a:solidFill>
                <a:latin typeface="Verdana" panose="020B0604030504040204" pitchFamily="34" charset="0"/>
              </a:defRPr>
            </a:lvl9pPr>
          </a:lstStyle>
          <a:p>
            <a:pPr>
              <a:tabLst>
                <a:tab pos="2743200" algn="l"/>
              </a:tabLst>
            </a:pPr>
            <a:r>
              <a:rPr lang="vi-VN" sz="3200" kern="0"/>
              <a:t>THỰC HÀNH HÔ HẤP Ở THỰC VẬT</a:t>
            </a:r>
            <a:endParaRPr lang="en-US" kern="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0685" y="1489710"/>
            <a:ext cx="8048625" cy="1630045"/>
          </a:xfrm>
          <a:prstGeom prst="rect">
            <a:avLst/>
          </a:prstGeom>
        </p:spPr>
        <p:txBody>
          <a:bodyPr wrap="square">
            <a:spAutoFit/>
          </a:bodyPr>
          <a:lstStyle/>
          <a:p>
            <a:pPr algn="l"/>
            <a:r>
              <a:rPr lang="vi-VN" sz="2000">
                <a:latin typeface="Times New Roman" panose="02020603050405020304" pitchFamily="18" charset="0"/>
                <a:cs typeface="Times New Roman" panose="02020603050405020304" pitchFamily="18" charset="0"/>
              </a:rPr>
              <a:t>Ý nghĩa của bước làm giá đỗ</a:t>
            </a:r>
            <a:endParaRPr lang="en-US" sz="2000">
              <a:latin typeface="Times New Roman" panose="02020603050405020304" pitchFamily="18" charset="0"/>
              <a:cs typeface="Times New Roman" panose="02020603050405020304" pitchFamily="18" charset="0"/>
            </a:endParaRPr>
          </a:p>
          <a:p>
            <a:pPr algn="l"/>
            <a:r>
              <a:rPr lang="vi-VN" sz="2000">
                <a:latin typeface="Times New Roman" panose="02020603050405020304" pitchFamily="18" charset="0"/>
                <a:cs typeface="Times New Roman" panose="02020603050405020304" pitchFamily="18" charset="0"/>
              </a:rPr>
              <a:t>+ Bước 1: Giúp lựa chọn các hạt giống tốt</a:t>
            </a:r>
            <a:endParaRPr lang="en-US" sz="2000">
              <a:latin typeface="Times New Roman" panose="02020603050405020304" pitchFamily="18" charset="0"/>
              <a:cs typeface="Times New Roman" panose="02020603050405020304" pitchFamily="18" charset="0"/>
            </a:endParaRPr>
          </a:p>
          <a:p>
            <a:pPr algn="l"/>
            <a:r>
              <a:rPr lang="vi-VN" sz="2000">
                <a:latin typeface="Times New Roman" panose="02020603050405020304" pitchFamily="18" charset="0"/>
                <a:cs typeface="Times New Roman" panose="02020603050405020304" pitchFamily="18" charset="0"/>
              </a:rPr>
              <a:t>+ Bước 2: Làm cho vỏ nứt nhẹ, thuận lợi cho hạt hút nước và nảy mần</a:t>
            </a:r>
            <a:endParaRPr lang="en-US" sz="2000">
              <a:latin typeface="Times New Roman" panose="02020603050405020304" pitchFamily="18" charset="0"/>
              <a:cs typeface="Times New Roman" panose="02020603050405020304" pitchFamily="18" charset="0"/>
            </a:endParaRPr>
          </a:p>
          <a:p>
            <a:pPr algn="l"/>
            <a:r>
              <a:rPr lang="vi-VN" sz="2000">
                <a:latin typeface="Times New Roman" panose="02020603050405020304" pitchFamily="18" charset="0"/>
                <a:cs typeface="Times New Roman" panose="02020603050405020304" pitchFamily="18" charset="0"/>
              </a:rPr>
              <a:t>+ Bước 3: </a:t>
            </a:r>
            <a:r>
              <a:rPr lang="en-US" sz="2000">
                <a:latin typeface="Times New Roman" panose="02020603050405020304" pitchFamily="18" charset="0"/>
                <a:cs typeface="Times New Roman" panose="02020603050405020304" pitchFamily="18" charset="0"/>
              </a:rPr>
              <a:t>Đ</a:t>
            </a:r>
            <a:r>
              <a:rPr lang="vi-VN" sz="2000">
                <a:latin typeface="Times New Roman" panose="02020603050405020304" pitchFamily="18" charset="0"/>
                <a:cs typeface="Times New Roman" panose="02020603050405020304" pitchFamily="18" charset="0"/>
              </a:rPr>
              <a:t>ánh thức hạt khỏi trạng thái ngủ, hạt trương nước dễ nảy mầ</a:t>
            </a:r>
            <a:endParaRPr lang="en-US" sz="2000">
              <a:latin typeface="Times New Roman" panose="02020603050405020304" pitchFamily="18" charset="0"/>
              <a:cs typeface="Times New Roman" panose="02020603050405020304" pitchFamily="18" charset="0"/>
            </a:endParaRPr>
          </a:p>
          <a:p>
            <a:pPr algn="l"/>
            <a:r>
              <a:rPr lang="vi-VN" sz="2000">
                <a:latin typeface="Times New Roman" panose="02020603050405020304" pitchFamily="18" charset="0"/>
                <a:cs typeface="Times New Roman" panose="02020603050405020304" pitchFamily="18" charset="0"/>
              </a:rPr>
              <a:t>+ Bước 4: </a:t>
            </a:r>
            <a:r>
              <a:rPr lang="en-US" sz="2000">
                <a:latin typeface="Times New Roman" panose="02020603050405020304" pitchFamily="18" charset="0"/>
                <a:cs typeface="Times New Roman" panose="02020603050405020304" pitchFamily="18" charset="0"/>
              </a:rPr>
              <a:t>C</a:t>
            </a:r>
            <a:r>
              <a:rPr lang="vi-VN" sz="2000">
                <a:latin typeface="Times New Roman" panose="02020603050405020304" pitchFamily="18" charset="0"/>
                <a:cs typeface="Times New Roman" panose="02020603050405020304" pitchFamily="18" charset="0"/>
              </a:rPr>
              <a:t>ung cấp nước giúp giá sinh trưởng tốt</a:t>
            </a:r>
            <a:endParaRPr lang="en-US" sz="2000">
              <a:latin typeface="Times New Roman" panose="02020603050405020304" pitchFamily="18" charset="0"/>
              <a:cs typeface="Times New Roman" panose="02020603050405020304" pitchFamily="18" charset="0"/>
            </a:endParaRPr>
          </a:p>
        </p:txBody>
      </p:sp>
      <p:sp>
        <p:nvSpPr>
          <p:cNvPr id="2" name="Rectangle 1"/>
          <p:cNvSpPr/>
          <p:nvPr/>
        </p:nvSpPr>
        <p:spPr>
          <a:xfrm>
            <a:off x="822960" y="546100"/>
            <a:ext cx="8092440" cy="521970"/>
          </a:xfrm>
          <a:prstGeom prst="rect">
            <a:avLst/>
          </a:prstGeom>
        </p:spPr>
        <p:txBody>
          <a:bodyPr wrap="square">
            <a:spAutoFit/>
          </a:bodyPr>
          <a:lstStyle/>
          <a:p>
            <a:pPr algn="l"/>
            <a:r>
              <a:rPr lang="en-US" sz="2800" b="1">
                <a:latin typeface="Times New Roman" panose="02020603050405020304" pitchFamily="18" charset="0"/>
                <a:cs typeface="Times New Roman" panose="02020603050405020304" pitchFamily="18" charset="0"/>
              </a:rPr>
              <a:t>Hãy </a:t>
            </a:r>
            <a:r>
              <a:rPr lang="vi-VN" sz="2800" b="1">
                <a:latin typeface="Times New Roman" panose="02020603050405020304" pitchFamily="18" charset="0"/>
                <a:cs typeface="Times New Roman" panose="02020603050405020304" pitchFamily="18" charset="0"/>
              </a:rPr>
              <a:t>giải thích mục đích của từng bước</a:t>
            </a:r>
            <a:r>
              <a:rPr lang="en-US" sz="2800" b="1">
                <a:latin typeface="Times New Roman" panose="02020603050405020304" pitchFamily="18" charset="0"/>
                <a:cs typeface="Times New Roman" panose="02020603050405020304" pitchFamily="18" charset="0"/>
              </a:rPr>
              <a:t> làm giá đỗ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6488" y="1219200"/>
            <a:ext cx="8772359" cy="518160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1000" y="1943100"/>
            <a:ext cx="8124208" cy="297180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titled Proj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2249" r="21542"/>
          <a:stretch>
            <a:fillRect/>
          </a:stretch>
        </p:blipFill>
        <p:spPr>
          <a:xfrm>
            <a:off x="1752600" y="1143000"/>
            <a:ext cx="5410199" cy="5410199"/>
          </a:xfrm>
          <a:prstGeom prst="rect">
            <a:avLst/>
          </a:prstGeom>
        </p:spPr>
      </p:pic>
      <p:sp>
        <p:nvSpPr>
          <p:cNvPr id="5" name="TextBox 4"/>
          <p:cNvSpPr txBox="1"/>
          <p:nvPr/>
        </p:nvSpPr>
        <p:spPr>
          <a:xfrm>
            <a:off x="1333499" y="3862895"/>
            <a:ext cx="6477001" cy="954107"/>
          </a:xfrm>
          <a:prstGeom prst="rect">
            <a:avLst/>
          </a:prstGeom>
          <a:solidFill>
            <a:schemeClr val="bg1"/>
          </a:solidFill>
        </p:spPr>
        <p:txBody>
          <a:bodyPr wrap="square" rtlCol="0">
            <a:spAutoFit/>
          </a:bodyPr>
          <a:lstStyle/>
          <a:p>
            <a:pPr algn="ctr"/>
            <a:r>
              <a:rPr lang="en-US" sz="2800"/>
              <a:t>Thí nghiệm về hô hấp tế bào ở thực vật thông qua sự nảy mầm của hạt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6" fill="hold"/>
                                        <p:tgtEl>
                                          <p:spTgt spid="4"/>
                                        </p:tgtEl>
                                      </p:cBhvr>
                                    </p:cmd>
                                  </p:childTnLst>
                                </p:cTn>
                              </p:par>
                            </p:childTnLst>
                          </p:cTn>
                        </p:par>
                        <p:par>
                          <p:cTn id="7" fill="hold">
                            <p:stCondLst>
                              <p:cond delay="7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1219200"/>
            <a:ext cx="7162800" cy="369332"/>
          </a:xfrm>
          <a:prstGeom prst="rect">
            <a:avLst/>
          </a:prstGeom>
        </p:spPr>
        <p:txBody>
          <a:bodyPr wrap="square">
            <a:spAutoFit/>
          </a:bodyPr>
          <a:lstStyle/>
          <a:p>
            <a:pPr algn="l"/>
            <a:r>
              <a:rPr lang="vi-VN" b="1"/>
              <a:t>DỤNG CỤ THỰC HÀNH, CHUẨN BỊ TRƯỚC BUỔI THỰC HÀNH</a:t>
            </a:r>
            <a:endParaRPr lang="en-US" b="1"/>
          </a:p>
        </p:txBody>
      </p:sp>
      <p:sp>
        <p:nvSpPr>
          <p:cNvPr id="5" name="Rectangle 4"/>
          <p:cNvSpPr/>
          <p:nvPr/>
        </p:nvSpPr>
        <p:spPr>
          <a:xfrm>
            <a:off x="495299" y="1965067"/>
            <a:ext cx="8153400" cy="1938992"/>
          </a:xfrm>
          <a:prstGeom prst="rect">
            <a:avLst/>
          </a:prstGeom>
        </p:spPr>
        <p:txBody>
          <a:bodyPr wrap="square">
            <a:spAutoFit/>
          </a:bodyPr>
          <a:lstStyle/>
          <a:p>
            <a:pPr algn="l"/>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Mẫu vật thí nghiệm: 100g đậu nảy mầm, mùn cưa hoặc xơ dừa.</a:t>
            </a:r>
          </a:p>
          <a:p>
            <a:pPr algn="l"/>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Dụng cụ thí nghiệm: Bình thủy tinh 500ml, bông gòn, dây kim loại, nến, nhiệt kế có vạch chia độ, hộp nhựa/thùng xốp, bình xốp, bình tam giác có nút và ống dẫn, cốc, bình đựng nước cất, ống nghiệm, ấm đun nước siêu tốc, xoong, bếp đun....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2362200"/>
            <a:ext cx="7604464" cy="1569660"/>
          </a:xfrm>
          <a:prstGeom prst="rect">
            <a:avLst/>
          </a:prstGeom>
        </p:spPr>
        <p:txBody>
          <a:bodyPr wrap="square">
            <a:spAutoFit/>
          </a:bodyPr>
          <a:lstStyle/>
          <a:p>
            <a:pPr algn="l"/>
            <a:r>
              <a:rPr lang="en-US" sz="3200" b="1" u="sng"/>
              <a:t>B</a:t>
            </a:r>
            <a:r>
              <a:rPr lang="vi-VN" sz="3200" b="1" u="sng"/>
              <a:t>ước 1</a:t>
            </a:r>
            <a:r>
              <a:rPr lang="en-US" sz="3200" b="1" u="sng"/>
              <a:t>:</a:t>
            </a:r>
            <a:r>
              <a:rPr lang="vi-VN" sz="3200" b="1" u="sng"/>
              <a:t> </a:t>
            </a:r>
            <a:r>
              <a:rPr lang="en-US" sz="3200"/>
              <a:t>T</a:t>
            </a:r>
            <a:r>
              <a:rPr lang="vi-VN" sz="3200"/>
              <a:t>heo nhóm tại nhà, học sinh quay video ghi lại những bước làm và chụp ảnh kết quả nảy mầm</a:t>
            </a:r>
            <a:endParaRPr lang="en-US" sz="3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a:spLocks noChangeArrowheads="1"/>
          </p:cNvSpPr>
          <p:nvPr/>
        </p:nvSpPr>
        <p:spPr bwMode="auto">
          <a:xfrm>
            <a:off x="0" y="1359185"/>
            <a:ext cx="9144000" cy="5538534"/>
          </a:xfrm>
          <a:prstGeom prst="rect">
            <a:avLst/>
          </a:prstGeom>
          <a:solidFill>
            <a:schemeClr val="accent6">
              <a:lumMod val="50000"/>
            </a:schemeClr>
          </a:solidFill>
          <a:ln w="9525">
            <a:solidFill>
              <a:srgbClr val="ABABAB"/>
            </a:solidFill>
            <a:miter lim="800000"/>
          </a:ln>
          <a:effectLst>
            <a:outerShdw dist="35921" dir="2700000" algn="ctr" rotWithShape="0">
              <a:srgbClr val="686868"/>
            </a:outerShdw>
          </a:effec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nvGrpSpPr>
          <p:cNvPr id="44" name="Group 3"/>
          <p:cNvGrpSpPr/>
          <p:nvPr/>
        </p:nvGrpSpPr>
        <p:grpSpPr bwMode="auto">
          <a:xfrm>
            <a:off x="5207185" y="4958722"/>
            <a:ext cx="2209800" cy="990600"/>
            <a:chOff x="0" y="0"/>
            <a:chExt cx="3235" cy="1440"/>
          </a:xfrm>
        </p:grpSpPr>
        <p:sp>
          <p:nvSpPr>
            <p:cNvPr id="45" name="Oval 4"/>
            <p:cNvSpPr>
              <a:spLocks noChangeArrowheads="1"/>
            </p:cNvSpPr>
            <p:nvPr/>
          </p:nvSpPr>
          <p:spPr bwMode="auto">
            <a:xfrm>
              <a:off x="0" y="0"/>
              <a:ext cx="3235" cy="1440"/>
            </a:xfrm>
            <a:prstGeom prst="ellipse">
              <a:avLst/>
            </a:prstGeom>
            <a:solidFill>
              <a:srgbClr val="969696"/>
            </a:solidFill>
            <a:ln w="9525">
              <a:solidFill>
                <a:srgbClr val="000000"/>
              </a:solidFill>
              <a:round/>
            </a:ln>
            <a:effectLst/>
            <a:extLst>
              <a:ext uri="{AF507438-7753-43E0-B8FC-AC1667EBCBE1}">
                <a14:hiddenEffects xmlns:a14="http://schemas.microsoft.com/office/drawing/2010/main">
                  <a:effectLst>
                    <a:outerShdw dist="107763" dir="13500000" sx="75000" sy="75000" algn="tl" rotWithShape="0">
                      <a:srgbClr val="808080">
                        <a:alpha val="50000"/>
                      </a:srgbClr>
                    </a:outerShdw>
                  </a:effectLst>
                </a14:hiddenEffects>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6" name="Oval 5"/>
            <p:cNvSpPr>
              <a:spLocks noChangeArrowheads="1"/>
            </p:cNvSpPr>
            <p:nvPr/>
          </p:nvSpPr>
          <p:spPr bwMode="auto">
            <a:xfrm>
              <a:off x="209" y="160"/>
              <a:ext cx="2818" cy="1120"/>
            </a:xfrm>
            <a:prstGeom prst="ellipse">
              <a:avLst/>
            </a:prstGeom>
            <a:gradFill rotWithShape="1">
              <a:gsLst>
                <a:gs pos="0">
                  <a:srgbClr val="FFFFFF"/>
                </a:gs>
                <a:gs pos="50000">
                  <a:srgbClr val="CCFFFF"/>
                </a:gs>
                <a:gs pos="100000">
                  <a:srgbClr val="FFFFFF"/>
                </a:gs>
              </a:gsLst>
              <a:lin ang="18900000" scaled="1"/>
            </a:gradFill>
            <a:ln w="9525">
              <a:solidFill>
                <a:srgbClr val="33CCCC"/>
              </a:solidFill>
              <a:rou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3" name="Rectangle 2"/>
          <p:cNvSpPr/>
          <p:nvPr/>
        </p:nvSpPr>
        <p:spPr>
          <a:xfrm>
            <a:off x="2474438" y="937448"/>
            <a:ext cx="8686800" cy="400110"/>
          </a:xfrm>
          <a:prstGeom prst="rect">
            <a:avLst/>
          </a:prstGeom>
        </p:spPr>
        <p:txBody>
          <a:bodyPr wrap="square">
            <a:spAutoFit/>
          </a:bodyPr>
          <a:lstStyle/>
          <a:p>
            <a:pPr algn="l"/>
            <a:r>
              <a:rPr lang="vi-VN" sz="2000" b="1" u="sng"/>
              <a:t>Bước 2. Tiến hành thí nghiệm:</a:t>
            </a:r>
            <a:endParaRPr lang="en-US" sz="2000"/>
          </a:p>
        </p:txBody>
      </p:sp>
      <p:grpSp>
        <p:nvGrpSpPr>
          <p:cNvPr id="12" name="Group 3"/>
          <p:cNvGrpSpPr/>
          <p:nvPr/>
        </p:nvGrpSpPr>
        <p:grpSpPr bwMode="auto">
          <a:xfrm>
            <a:off x="1391967" y="4852802"/>
            <a:ext cx="2209800" cy="990600"/>
            <a:chOff x="0" y="0"/>
            <a:chExt cx="3235" cy="1440"/>
          </a:xfrm>
        </p:grpSpPr>
        <p:sp>
          <p:nvSpPr>
            <p:cNvPr id="13" name="Oval 4"/>
            <p:cNvSpPr>
              <a:spLocks noChangeArrowheads="1"/>
            </p:cNvSpPr>
            <p:nvPr/>
          </p:nvSpPr>
          <p:spPr bwMode="auto">
            <a:xfrm>
              <a:off x="0" y="0"/>
              <a:ext cx="3235" cy="1440"/>
            </a:xfrm>
            <a:prstGeom prst="ellipse">
              <a:avLst/>
            </a:prstGeom>
            <a:solidFill>
              <a:srgbClr val="969696"/>
            </a:solidFill>
            <a:ln w="9525">
              <a:solidFill>
                <a:srgbClr val="000000"/>
              </a:solidFill>
              <a:round/>
            </a:ln>
            <a:effectLst/>
            <a:extLst>
              <a:ext uri="{AF507438-7753-43E0-B8FC-AC1667EBCBE1}">
                <a14:hiddenEffects xmlns:a14="http://schemas.microsoft.com/office/drawing/2010/main">
                  <a:effectLst>
                    <a:outerShdw dist="107763" dir="13500000" sx="75000" sy="75000" algn="tl" rotWithShape="0">
                      <a:srgbClr val="808080">
                        <a:alpha val="50000"/>
                      </a:srgbClr>
                    </a:outerShdw>
                  </a:effectLst>
                </a14:hiddenEffects>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 name="Oval 5"/>
            <p:cNvSpPr>
              <a:spLocks noChangeArrowheads="1"/>
            </p:cNvSpPr>
            <p:nvPr/>
          </p:nvSpPr>
          <p:spPr bwMode="auto">
            <a:xfrm>
              <a:off x="209" y="160"/>
              <a:ext cx="2818" cy="1120"/>
            </a:xfrm>
            <a:prstGeom prst="ellipse">
              <a:avLst/>
            </a:prstGeom>
            <a:gradFill rotWithShape="1">
              <a:gsLst>
                <a:gs pos="0">
                  <a:srgbClr val="FFFFFF"/>
                </a:gs>
                <a:gs pos="50000">
                  <a:srgbClr val="CCFFFF"/>
                </a:gs>
                <a:gs pos="100000">
                  <a:srgbClr val="FFFFFF"/>
                </a:gs>
              </a:gsLst>
              <a:lin ang="18900000" scaled="1"/>
            </a:gradFill>
            <a:ln w="9525">
              <a:solidFill>
                <a:srgbClr val="33CCCC"/>
              </a:solidFill>
              <a:rou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28" name="Oval 27"/>
          <p:cNvSpPr/>
          <p:nvPr/>
        </p:nvSpPr>
        <p:spPr bwMode="auto">
          <a:xfrm>
            <a:off x="1676400" y="5197389"/>
            <a:ext cx="820467" cy="30142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Arial" panose="020B0604020202020204" pitchFamily="34" charset="0"/>
            </a:endParaRPr>
          </a:p>
        </p:txBody>
      </p:sp>
      <p:grpSp>
        <p:nvGrpSpPr>
          <p:cNvPr id="30" name="Group 29"/>
          <p:cNvGrpSpPr/>
          <p:nvPr/>
        </p:nvGrpSpPr>
        <p:grpSpPr>
          <a:xfrm>
            <a:off x="1513829" y="3128434"/>
            <a:ext cx="1905000" cy="2552700"/>
            <a:chOff x="1513829" y="3128434"/>
            <a:chExt cx="1905000" cy="2552700"/>
          </a:xfrm>
        </p:grpSpPr>
        <p:grpSp>
          <p:nvGrpSpPr>
            <p:cNvPr id="15" name="Group 9"/>
            <p:cNvGrpSpPr/>
            <p:nvPr/>
          </p:nvGrpSpPr>
          <p:grpSpPr bwMode="auto">
            <a:xfrm>
              <a:off x="1513829" y="3128434"/>
              <a:ext cx="1905000" cy="2552700"/>
              <a:chOff x="0" y="0"/>
              <a:chExt cx="1774" cy="2240"/>
            </a:xfrm>
          </p:grpSpPr>
          <p:sp>
            <p:nvSpPr>
              <p:cNvPr id="16" name="AutoShape 10"/>
              <p:cNvSpPr>
                <a:spLocks noChangeArrowheads="1"/>
              </p:cNvSpPr>
              <p:nvPr/>
            </p:nvSpPr>
            <p:spPr bwMode="auto">
              <a:xfrm rot="16200000" flipV="1">
                <a:off x="-149" y="313"/>
                <a:ext cx="2071" cy="1774"/>
              </a:xfrm>
              <a:prstGeom prst="flowChartDisplay">
                <a:avLst/>
              </a:prstGeom>
              <a:gradFill rotWithShape="1">
                <a:gsLst>
                  <a:gs pos="0">
                    <a:srgbClr val="DDDDDD"/>
                  </a:gs>
                  <a:gs pos="50000">
                    <a:srgbClr val="F7F7F7"/>
                  </a:gs>
                  <a:gs pos="100000">
                    <a:srgbClr val="DDDDDD"/>
                  </a:gs>
                </a:gsLst>
                <a:lin ang="18900000" scaled="1"/>
              </a:gradFill>
              <a:ln w="19050">
                <a:solidFill>
                  <a:srgbClr val="DDDDDD"/>
                </a:solidFill>
                <a:miter lim="800000"/>
              </a:ln>
              <a:effectLst>
                <a:outerShdw sy="50000" kx="-2453608" rotWithShape="0">
                  <a:srgbClr val="686868">
                    <a:alpha val="50000"/>
                  </a:srgbClr>
                </a:outerShdw>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 name="Oval 11"/>
              <p:cNvSpPr>
                <a:spLocks noChangeArrowheads="1"/>
              </p:cNvSpPr>
              <p:nvPr/>
            </p:nvSpPr>
            <p:spPr bwMode="auto">
              <a:xfrm flipV="1">
                <a:off x="0" y="1629"/>
                <a:ext cx="1774" cy="611"/>
              </a:xfrm>
              <a:prstGeom prst="ellipse">
                <a:avLst/>
              </a:prstGeom>
              <a:gradFill rotWithShape="1">
                <a:gsLst>
                  <a:gs pos="0">
                    <a:srgbClr val="F7F7F7"/>
                  </a:gs>
                  <a:gs pos="50000">
                    <a:srgbClr val="CCFFFF"/>
                  </a:gs>
                  <a:gs pos="100000">
                    <a:srgbClr val="F7F7F7"/>
                  </a:gs>
                </a:gsLst>
                <a:lin ang="18900000" scaled="1"/>
              </a:gradFill>
              <a:ln w="28575">
                <a:solidFill>
                  <a:srgbClr val="DDDDDD"/>
                </a:solidFill>
                <a:round/>
              </a:ln>
              <a:effectLst>
                <a:outerShdw sy="50000" kx="-2453608" rotWithShape="0">
                  <a:srgbClr val="686868">
                    <a:alpha val="50000"/>
                  </a:srgbClr>
                </a:outerShdw>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8" name="Oval 12"/>
              <p:cNvSpPr>
                <a:spLocks noChangeArrowheads="1"/>
              </p:cNvSpPr>
              <p:nvPr/>
            </p:nvSpPr>
            <p:spPr bwMode="auto">
              <a:xfrm flipV="1">
                <a:off x="731" y="0"/>
                <a:ext cx="313" cy="204"/>
              </a:xfrm>
              <a:prstGeom prst="ellipse">
                <a:avLst/>
              </a:prstGeom>
              <a:gradFill rotWithShape="1">
                <a:gsLst>
                  <a:gs pos="0">
                    <a:srgbClr val="C0C0C0"/>
                  </a:gs>
                  <a:gs pos="50000">
                    <a:srgbClr val="F7F7F7"/>
                  </a:gs>
                  <a:gs pos="100000">
                    <a:srgbClr val="C0C0C0"/>
                  </a:gs>
                </a:gsLst>
                <a:lin ang="5400000" scaled="1"/>
              </a:gradFill>
              <a:ln w="19050">
                <a:solidFill>
                  <a:srgbClr val="DDDDDD"/>
                </a:solidFill>
                <a:round/>
              </a:ln>
              <a:effectLst>
                <a:outerShdw sy="50000" kx="-2453608" rotWithShape="0">
                  <a:srgbClr val="686868">
                    <a:alpha val="50000"/>
                  </a:srgbClr>
                </a:outerShdw>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19" name="Group 42"/>
            <p:cNvGrpSpPr/>
            <p:nvPr/>
          </p:nvGrpSpPr>
          <p:grpSpPr bwMode="auto">
            <a:xfrm>
              <a:off x="2438400" y="4716463"/>
              <a:ext cx="762000" cy="846137"/>
              <a:chOff x="0" y="0"/>
              <a:chExt cx="1356" cy="1499"/>
            </a:xfrm>
          </p:grpSpPr>
          <p:grpSp>
            <p:nvGrpSpPr>
              <p:cNvPr id="20" name="Group 43"/>
              <p:cNvGrpSpPr/>
              <p:nvPr/>
            </p:nvGrpSpPr>
            <p:grpSpPr bwMode="auto">
              <a:xfrm>
                <a:off x="0" y="0"/>
                <a:ext cx="1356" cy="1386"/>
                <a:chOff x="0" y="0"/>
                <a:chExt cx="939" cy="960"/>
              </a:xfrm>
            </p:grpSpPr>
            <p:grpSp>
              <p:nvGrpSpPr>
                <p:cNvPr id="22" name="Group 44"/>
                <p:cNvGrpSpPr/>
                <p:nvPr/>
              </p:nvGrpSpPr>
              <p:grpSpPr bwMode="auto">
                <a:xfrm>
                  <a:off x="0" y="0"/>
                  <a:ext cx="939" cy="960"/>
                  <a:chOff x="0" y="0"/>
                  <a:chExt cx="835" cy="960"/>
                </a:xfrm>
              </p:grpSpPr>
              <p:sp>
                <p:nvSpPr>
                  <p:cNvPr id="24" name="AutoShape 45"/>
                  <p:cNvSpPr>
                    <a:spLocks noChangeArrowheads="1"/>
                  </p:cNvSpPr>
                  <p:nvPr/>
                </p:nvSpPr>
                <p:spPr bwMode="auto">
                  <a:xfrm>
                    <a:off x="0" y="160"/>
                    <a:ext cx="835" cy="800"/>
                  </a:xfrm>
                  <a:prstGeom prst="flowChartManualOperation">
                    <a:avLst/>
                  </a:prstGeom>
                  <a:gradFill rotWithShape="1">
                    <a:gsLst>
                      <a:gs pos="0">
                        <a:srgbClr val="BBE0E3"/>
                      </a:gs>
                      <a:gs pos="50000">
                        <a:srgbClr val="FFFFFF">
                          <a:alpha val="70999"/>
                        </a:srgbClr>
                      </a:gs>
                      <a:gs pos="100000">
                        <a:srgbClr val="BBE0E3"/>
                      </a:gs>
                    </a:gsLst>
                    <a:lin ang="5400000" scaled="1"/>
                  </a:gradFill>
                  <a:ln w="57150" cmpd="sng">
                    <a:solidFill>
                      <a:srgbClr val="EAEAEA"/>
                    </a:solid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5" name="Oval 46"/>
                  <p:cNvSpPr>
                    <a:spLocks noChangeArrowheads="1"/>
                  </p:cNvSpPr>
                  <p:nvPr/>
                </p:nvSpPr>
                <p:spPr bwMode="auto">
                  <a:xfrm>
                    <a:off x="0" y="0"/>
                    <a:ext cx="835" cy="320"/>
                  </a:xfrm>
                  <a:prstGeom prst="ellipse">
                    <a:avLst/>
                  </a:prstGeom>
                  <a:gradFill rotWithShape="1">
                    <a:gsLst>
                      <a:gs pos="0">
                        <a:srgbClr val="BBE0E3"/>
                      </a:gs>
                      <a:gs pos="50000">
                        <a:srgbClr val="FFFFFF">
                          <a:alpha val="70999"/>
                        </a:srgbClr>
                      </a:gs>
                      <a:gs pos="100000">
                        <a:srgbClr val="BBE0E3"/>
                      </a:gs>
                    </a:gsLst>
                    <a:lin ang="5400000" scaled="1"/>
                  </a:gradFill>
                  <a:ln w="57150" cmpd="sng">
                    <a:solidFill>
                      <a:srgbClr val="EAEAEA"/>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23" name="Oval 47"/>
                <p:cNvSpPr>
                  <a:spLocks noChangeArrowheads="1"/>
                </p:cNvSpPr>
                <p:nvPr/>
              </p:nvSpPr>
              <p:spPr bwMode="auto">
                <a:xfrm>
                  <a:off x="105" y="320"/>
                  <a:ext cx="730" cy="160"/>
                </a:xfrm>
                <a:prstGeom prst="ellipse">
                  <a:avLst/>
                </a:prstGeom>
                <a:gradFill rotWithShape="1">
                  <a:gsLst>
                    <a:gs pos="0">
                      <a:srgbClr val="BBE0E3"/>
                    </a:gs>
                    <a:gs pos="50000">
                      <a:srgbClr val="FFFFFF">
                        <a:alpha val="70999"/>
                      </a:srgbClr>
                    </a:gs>
                    <a:gs pos="100000">
                      <a:srgbClr val="BBE0E3"/>
                    </a:gs>
                  </a:gsLst>
                  <a:lin ang="5400000" scaled="1"/>
                </a:gradFill>
                <a:ln w="57150" cmpd="sng">
                  <a:solidFill>
                    <a:srgbClr val="EAEAEA"/>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21" name="Text Box 48"/>
              <p:cNvSpPr txBox="1">
                <a:spLocks noChangeArrowheads="1"/>
              </p:cNvSpPr>
              <p:nvPr/>
            </p:nvSpPr>
            <p:spPr bwMode="auto">
              <a:xfrm>
                <a:off x="105" y="852"/>
                <a:ext cx="1146" cy="64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nước vôi</a:t>
                </a:r>
              </a:p>
            </p:txBody>
          </p:sp>
        </p:grpSp>
        <p:sp>
          <p:nvSpPr>
            <p:cNvPr id="29" name="Oval 28"/>
            <p:cNvSpPr/>
            <p:nvPr/>
          </p:nvSpPr>
          <p:spPr bwMode="auto">
            <a:xfrm>
              <a:off x="1676801" y="5165494"/>
              <a:ext cx="820467" cy="301426"/>
            </a:xfrm>
            <a:prstGeom prst="ellipse">
              <a:avLst/>
            </a:prstGeom>
            <a:blipFill>
              <a:blip r:embed="rId2"/>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Arial" panose="020B0604020202020204" pitchFamily="34" charset="0"/>
              </a:endParaRPr>
            </a:p>
          </p:txBody>
        </p:sp>
      </p:grpSp>
      <p:grpSp>
        <p:nvGrpSpPr>
          <p:cNvPr id="31" name="Group 30"/>
          <p:cNvGrpSpPr/>
          <p:nvPr/>
        </p:nvGrpSpPr>
        <p:grpSpPr>
          <a:xfrm>
            <a:off x="5328646" y="3214287"/>
            <a:ext cx="1905000" cy="2552700"/>
            <a:chOff x="1513829" y="3128434"/>
            <a:chExt cx="1905000" cy="2552700"/>
          </a:xfrm>
        </p:grpSpPr>
        <p:grpSp>
          <p:nvGrpSpPr>
            <p:cNvPr id="32" name="Group 9"/>
            <p:cNvGrpSpPr/>
            <p:nvPr/>
          </p:nvGrpSpPr>
          <p:grpSpPr bwMode="auto">
            <a:xfrm>
              <a:off x="1513829" y="3128434"/>
              <a:ext cx="1905000" cy="2552700"/>
              <a:chOff x="0" y="0"/>
              <a:chExt cx="1774" cy="2240"/>
            </a:xfrm>
          </p:grpSpPr>
          <p:sp>
            <p:nvSpPr>
              <p:cNvPr id="41" name="AutoShape 10"/>
              <p:cNvSpPr>
                <a:spLocks noChangeArrowheads="1"/>
              </p:cNvSpPr>
              <p:nvPr/>
            </p:nvSpPr>
            <p:spPr bwMode="auto">
              <a:xfrm rot="16200000" flipV="1">
                <a:off x="-149" y="313"/>
                <a:ext cx="2071" cy="1774"/>
              </a:xfrm>
              <a:prstGeom prst="flowChartDisplay">
                <a:avLst/>
              </a:prstGeom>
              <a:gradFill rotWithShape="1">
                <a:gsLst>
                  <a:gs pos="0">
                    <a:srgbClr val="DDDDDD"/>
                  </a:gs>
                  <a:gs pos="50000">
                    <a:srgbClr val="F7F7F7"/>
                  </a:gs>
                  <a:gs pos="100000">
                    <a:srgbClr val="DDDDDD"/>
                  </a:gs>
                </a:gsLst>
                <a:lin ang="18900000" scaled="1"/>
              </a:gradFill>
              <a:ln w="19050">
                <a:solidFill>
                  <a:srgbClr val="DDDDDD"/>
                </a:solidFill>
                <a:miter lim="800000"/>
              </a:ln>
              <a:effectLst>
                <a:outerShdw sy="50000" kx="-2453608" rotWithShape="0">
                  <a:srgbClr val="686868">
                    <a:alpha val="50000"/>
                  </a:srgbClr>
                </a:outerShdw>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2" name="Oval 11"/>
              <p:cNvSpPr>
                <a:spLocks noChangeArrowheads="1"/>
              </p:cNvSpPr>
              <p:nvPr/>
            </p:nvSpPr>
            <p:spPr bwMode="auto">
              <a:xfrm flipV="1">
                <a:off x="0" y="1629"/>
                <a:ext cx="1774" cy="611"/>
              </a:xfrm>
              <a:prstGeom prst="ellipse">
                <a:avLst/>
              </a:prstGeom>
              <a:gradFill rotWithShape="1">
                <a:gsLst>
                  <a:gs pos="0">
                    <a:srgbClr val="F7F7F7"/>
                  </a:gs>
                  <a:gs pos="50000">
                    <a:srgbClr val="CCFFFF"/>
                  </a:gs>
                  <a:gs pos="100000">
                    <a:srgbClr val="F7F7F7"/>
                  </a:gs>
                </a:gsLst>
                <a:lin ang="18900000" scaled="1"/>
              </a:gradFill>
              <a:ln w="28575">
                <a:solidFill>
                  <a:srgbClr val="DDDDDD"/>
                </a:solidFill>
                <a:round/>
              </a:ln>
              <a:effectLst>
                <a:outerShdw sy="50000" kx="-2453608" rotWithShape="0">
                  <a:srgbClr val="686868">
                    <a:alpha val="50000"/>
                  </a:srgbClr>
                </a:outerShdw>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3" name="Oval 12"/>
              <p:cNvSpPr>
                <a:spLocks noChangeArrowheads="1"/>
              </p:cNvSpPr>
              <p:nvPr/>
            </p:nvSpPr>
            <p:spPr bwMode="auto">
              <a:xfrm flipV="1">
                <a:off x="731" y="0"/>
                <a:ext cx="313" cy="204"/>
              </a:xfrm>
              <a:prstGeom prst="ellipse">
                <a:avLst/>
              </a:prstGeom>
              <a:gradFill rotWithShape="1">
                <a:gsLst>
                  <a:gs pos="0">
                    <a:srgbClr val="C0C0C0"/>
                  </a:gs>
                  <a:gs pos="50000">
                    <a:srgbClr val="F7F7F7"/>
                  </a:gs>
                  <a:gs pos="100000">
                    <a:srgbClr val="C0C0C0"/>
                  </a:gs>
                </a:gsLst>
                <a:lin ang="5400000" scaled="1"/>
              </a:gradFill>
              <a:ln w="19050">
                <a:solidFill>
                  <a:srgbClr val="DDDDDD"/>
                </a:solidFill>
                <a:round/>
              </a:ln>
              <a:effectLst>
                <a:outerShdw sy="50000" kx="-2453608" rotWithShape="0">
                  <a:srgbClr val="686868">
                    <a:alpha val="50000"/>
                  </a:srgbClr>
                </a:outerShdw>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33" name="Group 42"/>
            <p:cNvGrpSpPr/>
            <p:nvPr/>
          </p:nvGrpSpPr>
          <p:grpSpPr bwMode="auto">
            <a:xfrm>
              <a:off x="2438400" y="4716463"/>
              <a:ext cx="762000" cy="846137"/>
              <a:chOff x="0" y="0"/>
              <a:chExt cx="1356" cy="1499"/>
            </a:xfrm>
          </p:grpSpPr>
          <p:grpSp>
            <p:nvGrpSpPr>
              <p:cNvPr id="35" name="Group 43"/>
              <p:cNvGrpSpPr/>
              <p:nvPr/>
            </p:nvGrpSpPr>
            <p:grpSpPr bwMode="auto">
              <a:xfrm>
                <a:off x="0" y="0"/>
                <a:ext cx="1356" cy="1386"/>
                <a:chOff x="0" y="0"/>
                <a:chExt cx="939" cy="960"/>
              </a:xfrm>
            </p:grpSpPr>
            <p:grpSp>
              <p:nvGrpSpPr>
                <p:cNvPr id="37" name="Group 44"/>
                <p:cNvGrpSpPr/>
                <p:nvPr/>
              </p:nvGrpSpPr>
              <p:grpSpPr bwMode="auto">
                <a:xfrm>
                  <a:off x="0" y="0"/>
                  <a:ext cx="939" cy="960"/>
                  <a:chOff x="0" y="0"/>
                  <a:chExt cx="835" cy="960"/>
                </a:xfrm>
              </p:grpSpPr>
              <p:sp>
                <p:nvSpPr>
                  <p:cNvPr id="39" name="AutoShape 45"/>
                  <p:cNvSpPr>
                    <a:spLocks noChangeArrowheads="1"/>
                  </p:cNvSpPr>
                  <p:nvPr/>
                </p:nvSpPr>
                <p:spPr bwMode="auto">
                  <a:xfrm>
                    <a:off x="0" y="160"/>
                    <a:ext cx="835" cy="800"/>
                  </a:xfrm>
                  <a:prstGeom prst="flowChartManualOperation">
                    <a:avLst/>
                  </a:prstGeom>
                  <a:gradFill rotWithShape="1">
                    <a:gsLst>
                      <a:gs pos="0">
                        <a:srgbClr val="BBE0E3"/>
                      </a:gs>
                      <a:gs pos="50000">
                        <a:srgbClr val="FFFFFF">
                          <a:alpha val="70999"/>
                        </a:srgbClr>
                      </a:gs>
                      <a:gs pos="100000">
                        <a:srgbClr val="BBE0E3"/>
                      </a:gs>
                    </a:gsLst>
                    <a:lin ang="5400000" scaled="1"/>
                  </a:gradFill>
                  <a:ln w="57150" cmpd="sng">
                    <a:solidFill>
                      <a:srgbClr val="EAEAEA"/>
                    </a:solid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0" name="Oval 46"/>
                  <p:cNvSpPr>
                    <a:spLocks noChangeArrowheads="1"/>
                  </p:cNvSpPr>
                  <p:nvPr/>
                </p:nvSpPr>
                <p:spPr bwMode="auto">
                  <a:xfrm>
                    <a:off x="0" y="0"/>
                    <a:ext cx="835" cy="320"/>
                  </a:xfrm>
                  <a:prstGeom prst="ellipse">
                    <a:avLst/>
                  </a:prstGeom>
                  <a:gradFill rotWithShape="1">
                    <a:gsLst>
                      <a:gs pos="0">
                        <a:srgbClr val="BBE0E3"/>
                      </a:gs>
                      <a:gs pos="50000">
                        <a:srgbClr val="FFFFFF">
                          <a:alpha val="70999"/>
                        </a:srgbClr>
                      </a:gs>
                      <a:gs pos="100000">
                        <a:srgbClr val="BBE0E3"/>
                      </a:gs>
                    </a:gsLst>
                    <a:lin ang="5400000" scaled="1"/>
                  </a:gradFill>
                  <a:ln w="57150" cmpd="sng">
                    <a:solidFill>
                      <a:srgbClr val="EAEAEA"/>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38" name="Oval 47"/>
                <p:cNvSpPr>
                  <a:spLocks noChangeArrowheads="1"/>
                </p:cNvSpPr>
                <p:nvPr/>
              </p:nvSpPr>
              <p:spPr bwMode="auto">
                <a:xfrm>
                  <a:off x="105" y="320"/>
                  <a:ext cx="730" cy="160"/>
                </a:xfrm>
                <a:prstGeom prst="ellipse">
                  <a:avLst/>
                </a:prstGeom>
                <a:gradFill rotWithShape="1">
                  <a:gsLst>
                    <a:gs pos="0">
                      <a:srgbClr val="BBE0E3"/>
                    </a:gs>
                    <a:gs pos="50000">
                      <a:srgbClr val="FFFFFF">
                        <a:alpha val="70999"/>
                      </a:srgbClr>
                    </a:gs>
                    <a:gs pos="100000">
                      <a:srgbClr val="BBE0E3"/>
                    </a:gs>
                  </a:gsLst>
                  <a:lin ang="5400000" scaled="1"/>
                </a:gradFill>
                <a:ln w="57150" cmpd="sng">
                  <a:solidFill>
                    <a:srgbClr val="EAEAEA"/>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36" name="Text Box 48"/>
              <p:cNvSpPr txBox="1">
                <a:spLocks noChangeArrowheads="1"/>
              </p:cNvSpPr>
              <p:nvPr/>
            </p:nvSpPr>
            <p:spPr bwMode="auto">
              <a:xfrm>
                <a:off x="105" y="852"/>
                <a:ext cx="1146" cy="64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nước vôi</a:t>
                </a:r>
              </a:p>
            </p:txBody>
          </p:sp>
        </p:grpSp>
        <p:sp>
          <p:nvSpPr>
            <p:cNvPr id="34" name="Oval 33"/>
            <p:cNvSpPr/>
            <p:nvPr/>
          </p:nvSpPr>
          <p:spPr bwMode="auto">
            <a:xfrm>
              <a:off x="1666016" y="5175321"/>
              <a:ext cx="820467" cy="301426"/>
            </a:xfrm>
            <a:prstGeom prst="ellipse">
              <a:avLst/>
            </a:prstGeom>
            <a:blipFill>
              <a:blip r:embed="rId3"/>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Arial" panose="020B0604020202020204" pitchFamily="34" charset="0"/>
              </a:endParaRPr>
            </a:p>
          </p:txBody>
        </p:sp>
      </p:grpSp>
      <p:grpSp>
        <p:nvGrpSpPr>
          <p:cNvPr id="58" name="Group 57"/>
          <p:cNvGrpSpPr/>
          <p:nvPr/>
        </p:nvGrpSpPr>
        <p:grpSpPr>
          <a:xfrm>
            <a:off x="472736" y="2476840"/>
            <a:ext cx="1492312" cy="2716652"/>
            <a:chOff x="472736" y="2476840"/>
            <a:chExt cx="1492312" cy="2716652"/>
          </a:xfrm>
        </p:grpSpPr>
        <p:sp>
          <p:nvSpPr>
            <p:cNvPr id="47" name="TextBox 46"/>
            <p:cNvSpPr txBox="1"/>
            <p:nvPr/>
          </p:nvSpPr>
          <p:spPr>
            <a:xfrm>
              <a:off x="472736" y="2476840"/>
              <a:ext cx="1266167" cy="646331"/>
            </a:xfrm>
            <a:prstGeom prst="rect">
              <a:avLst/>
            </a:prstGeom>
            <a:noFill/>
          </p:spPr>
          <p:txBody>
            <a:bodyPr wrap="square" rtlCol="0">
              <a:spAutoFit/>
            </a:bodyPr>
            <a:lstStyle/>
            <a:p>
              <a:pPr algn="ctr"/>
              <a:r>
                <a:rPr lang="en-US">
                  <a:solidFill>
                    <a:schemeClr val="bg1"/>
                  </a:solidFill>
                </a:rPr>
                <a:t>Hạt đỗ nảy mầm</a:t>
              </a:r>
            </a:p>
          </p:txBody>
        </p:sp>
        <p:cxnSp>
          <p:nvCxnSpPr>
            <p:cNvPr id="52" name="Straight Arrow Connector 51"/>
            <p:cNvCxnSpPr>
              <a:stCxn id="47" idx="2"/>
            </p:cNvCxnSpPr>
            <p:nvPr/>
          </p:nvCxnSpPr>
          <p:spPr bwMode="auto">
            <a:xfrm>
              <a:off x="1105820" y="3123171"/>
              <a:ext cx="859228" cy="2070321"/>
            </a:xfrm>
            <a:prstGeom prst="straightConnector1">
              <a:avLst/>
            </a:prstGeom>
            <a:ln w="38100">
              <a:headEnd type="none" w="med" len="med"/>
              <a:tailEnd type="triangle"/>
            </a:ln>
          </p:spPr>
          <p:style>
            <a:lnRef idx="1">
              <a:schemeClr val="accent4"/>
            </a:lnRef>
            <a:fillRef idx="0">
              <a:schemeClr val="accent4"/>
            </a:fillRef>
            <a:effectRef idx="0">
              <a:schemeClr val="accent4"/>
            </a:effectRef>
            <a:fontRef idx="minor">
              <a:schemeClr val="tx1"/>
            </a:fontRef>
          </p:style>
        </p:cxnSp>
      </p:grpSp>
      <p:grpSp>
        <p:nvGrpSpPr>
          <p:cNvPr id="60" name="Group 59"/>
          <p:cNvGrpSpPr/>
          <p:nvPr/>
        </p:nvGrpSpPr>
        <p:grpSpPr>
          <a:xfrm>
            <a:off x="4287401" y="2478395"/>
            <a:ext cx="1602060" cy="2777651"/>
            <a:chOff x="4287401" y="2478395"/>
            <a:chExt cx="1602060" cy="2777651"/>
          </a:xfrm>
        </p:grpSpPr>
        <p:sp>
          <p:nvSpPr>
            <p:cNvPr id="48" name="TextBox 47"/>
            <p:cNvSpPr txBox="1"/>
            <p:nvPr/>
          </p:nvSpPr>
          <p:spPr>
            <a:xfrm>
              <a:off x="4287401" y="2478395"/>
              <a:ext cx="1602060" cy="646331"/>
            </a:xfrm>
            <a:prstGeom prst="rect">
              <a:avLst/>
            </a:prstGeom>
            <a:noFill/>
          </p:spPr>
          <p:txBody>
            <a:bodyPr wrap="square" rtlCol="0">
              <a:spAutoFit/>
            </a:bodyPr>
            <a:lstStyle/>
            <a:p>
              <a:pPr algn="ctr"/>
              <a:r>
                <a:rPr lang="en-US">
                  <a:solidFill>
                    <a:schemeClr val="bg1"/>
                  </a:solidFill>
                </a:rPr>
                <a:t>Hạt đỗ không nảy mầm</a:t>
              </a:r>
            </a:p>
          </p:txBody>
        </p:sp>
        <p:cxnSp>
          <p:nvCxnSpPr>
            <p:cNvPr id="53" name="Straight Arrow Connector 52"/>
            <p:cNvCxnSpPr/>
            <p:nvPr/>
          </p:nvCxnSpPr>
          <p:spPr bwMode="auto">
            <a:xfrm>
              <a:off x="4960432" y="3185725"/>
              <a:ext cx="859228" cy="2070321"/>
            </a:xfrm>
            <a:prstGeom prst="straightConnector1">
              <a:avLst/>
            </a:prstGeom>
            <a:ln w="38100">
              <a:headEnd type="none" w="med" len="med"/>
              <a:tailEnd type="triangle"/>
            </a:ln>
          </p:spPr>
          <p:style>
            <a:lnRef idx="1">
              <a:schemeClr val="accent4"/>
            </a:lnRef>
            <a:fillRef idx="0">
              <a:schemeClr val="accent4"/>
            </a:fillRef>
            <a:effectRef idx="0">
              <a:schemeClr val="accent4"/>
            </a:effectRef>
            <a:fontRef idx="minor">
              <a:schemeClr val="tx1"/>
            </a:fontRef>
          </p:style>
        </p:cxnSp>
      </p:grpSp>
      <p:grpSp>
        <p:nvGrpSpPr>
          <p:cNvPr id="61" name="Group 60"/>
          <p:cNvGrpSpPr/>
          <p:nvPr/>
        </p:nvGrpSpPr>
        <p:grpSpPr>
          <a:xfrm>
            <a:off x="6903625" y="2483947"/>
            <a:ext cx="1659750" cy="2356560"/>
            <a:chOff x="6903625" y="2483947"/>
            <a:chExt cx="1659750" cy="2356560"/>
          </a:xfrm>
        </p:grpSpPr>
        <p:sp>
          <p:nvSpPr>
            <p:cNvPr id="50" name="TextBox 49"/>
            <p:cNvSpPr txBox="1"/>
            <p:nvPr/>
          </p:nvSpPr>
          <p:spPr>
            <a:xfrm>
              <a:off x="7297208" y="2483947"/>
              <a:ext cx="1266167" cy="646331"/>
            </a:xfrm>
            <a:prstGeom prst="rect">
              <a:avLst/>
            </a:prstGeom>
            <a:noFill/>
          </p:spPr>
          <p:txBody>
            <a:bodyPr wrap="square" rtlCol="0">
              <a:spAutoFit/>
            </a:bodyPr>
            <a:lstStyle/>
            <a:p>
              <a:pPr algn="ctr"/>
              <a:r>
                <a:rPr lang="en-US">
                  <a:solidFill>
                    <a:schemeClr val="bg1"/>
                  </a:solidFill>
                </a:rPr>
                <a:t>Cốc n</a:t>
              </a:r>
              <a:r>
                <a:rPr lang="vi-VN">
                  <a:solidFill>
                    <a:schemeClr val="bg1"/>
                  </a:solidFill>
                </a:rPr>
                <a:t>ư</a:t>
              </a:r>
              <a:r>
                <a:rPr lang="en-US">
                  <a:solidFill>
                    <a:schemeClr val="bg1"/>
                  </a:solidFill>
                </a:rPr>
                <a:t>ớc vôi</a:t>
              </a:r>
            </a:p>
          </p:txBody>
        </p:sp>
        <p:cxnSp>
          <p:nvCxnSpPr>
            <p:cNvPr id="54" name="Straight Arrow Connector 53"/>
            <p:cNvCxnSpPr>
              <a:endCxn id="40" idx="7"/>
            </p:cNvCxnSpPr>
            <p:nvPr/>
          </p:nvCxnSpPr>
          <p:spPr bwMode="auto">
            <a:xfrm flipH="1">
              <a:off x="6903625" y="3173533"/>
              <a:ext cx="969236" cy="1666974"/>
            </a:xfrm>
            <a:prstGeom prst="straightConnector1">
              <a:avLst/>
            </a:prstGeom>
            <a:ln w="38100">
              <a:headEnd type="none" w="med" len="med"/>
              <a:tailEnd type="triangle"/>
            </a:ln>
          </p:spPr>
          <p:style>
            <a:lnRef idx="1">
              <a:schemeClr val="accent4"/>
            </a:lnRef>
            <a:fillRef idx="0">
              <a:schemeClr val="accent4"/>
            </a:fillRef>
            <a:effectRef idx="0">
              <a:schemeClr val="accent4"/>
            </a:effectRef>
            <a:fontRef idx="minor">
              <a:schemeClr val="tx1"/>
            </a:fontRef>
          </p:style>
        </p:cxnSp>
      </p:grpSp>
      <p:grpSp>
        <p:nvGrpSpPr>
          <p:cNvPr id="59" name="Group 58"/>
          <p:cNvGrpSpPr/>
          <p:nvPr/>
        </p:nvGrpSpPr>
        <p:grpSpPr>
          <a:xfrm>
            <a:off x="2784807" y="2476839"/>
            <a:ext cx="1450043" cy="2295348"/>
            <a:chOff x="2784807" y="2476839"/>
            <a:chExt cx="1450043" cy="2295348"/>
          </a:xfrm>
        </p:grpSpPr>
        <p:sp>
          <p:nvSpPr>
            <p:cNvPr id="49" name="TextBox 48"/>
            <p:cNvSpPr txBox="1"/>
            <p:nvPr/>
          </p:nvSpPr>
          <p:spPr>
            <a:xfrm>
              <a:off x="2968683" y="2476839"/>
              <a:ext cx="1266167" cy="646331"/>
            </a:xfrm>
            <a:prstGeom prst="rect">
              <a:avLst/>
            </a:prstGeom>
            <a:noFill/>
          </p:spPr>
          <p:txBody>
            <a:bodyPr wrap="square" rtlCol="0">
              <a:spAutoFit/>
            </a:bodyPr>
            <a:lstStyle/>
            <a:p>
              <a:pPr algn="ctr"/>
              <a:r>
                <a:rPr lang="en-US">
                  <a:solidFill>
                    <a:schemeClr val="bg1"/>
                  </a:solidFill>
                </a:rPr>
                <a:t>Cốc n</a:t>
              </a:r>
              <a:r>
                <a:rPr lang="vi-VN">
                  <a:solidFill>
                    <a:schemeClr val="bg1"/>
                  </a:solidFill>
                </a:rPr>
                <a:t>ư</a:t>
              </a:r>
              <a:r>
                <a:rPr lang="en-US">
                  <a:solidFill>
                    <a:schemeClr val="bg1"/>
                  </a:solidFill>
                </a:rPr>
                <a:t>ớc vôi</a:t>
              </a:r>
            </a:p>
          </p:txBody>
        </p:sp>
        <p:cxnSp>
          <p:nvCxnSpPr>
            <p:cNvPr id="56" name="Straight Arrow Connector 55"/>
            <p:cNvCxnSpPr>
              <a:stCxn id="49" idx="2"/>
            </p:cNvCxnSpPr>
            <p:nvPr/>
          </p:nvCxnSpPr>
          <p:spPr bwMode="auto">
            <a:xfrm flipH="1">
              <a:off x="2784807" y="3123170"/>
              <a:ext cx="816960" cy="1649017"/>
            </a:xfrm>
            <a:prstGeom prst="straightConnector1">
              <a:avLst/>
            </a:prstGeom>
            <a:ln w="38100">
              <a:headEnd type="none" w="med" len="med"/>
              <a:tailEnd type="triangle"/>
            </a:ln>
          </p:spPr>
          <p:style>
            <a:lnRef idx="1">
              <a:schemeClr val="accent4"/>
            </a:lnRef>
            <a:fillRef idx="0">
              <a:schemeClr val="accent4"/>
            </a:fillRef>
            <a:effectRef idx="0">
              <a:schemeClr val="accent4"/>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a:spLocks noChangeArrowheads="1"/>
          </p:cNvSpPr>
          <p:nvPr/>
        </p:nvSpPr>
        <p:spPr bwMode="auto">
          <a:xfrm>
            <a:off x="0" y="1359185"/>
            <a:ext cx="9144000" cy="5538534"/>
          </a:xfrm>
          <a:prstGeom prst="rect">
            <a:avLst/>
          </a:prstGeom>
          <a:solidFill>
            <a:schemeClr val="accent6">
              <a:lumMod val="50000"/>
            </a:schemeClr>
          </a:solidFill>
          <a:ln w="9525">
            <a:solidFill>
              <a:srgbClr val="ABABAB"/>
            </a:solidFill>
            <a:miter lim="800000"/>
          </a:ln>
          <a:effectLst>
            <a:outerShdw dist="35921" dir="2700000" algn="ctr" rotWithShape="0">
              <a:srgbClr val="686868"/>
            </a:outerShdw>
          </a:effec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 name="Rectangle 2"/>
          <p:cNvSpPr/>
          <p:nvPr/>
        </p:nvSpPr>
        <p:spPr>
          <a:xfrm>
            <a:off x="1391967" y="893001"/>
            <a:ext cx="8686800" cy="400110"/>
          </a:xfrm>
          <a:prstGeom prst="rect">
            <a:avLst/>
          </a:prstGeom>
        </p:spPr>
        <p:txBody>
          <a:bodyPr wrap="square">
            <a:spAutoFit/>
          </a:bodyPr>
          <a:lstStyle/>
          <a:p>
            <a:pPr algn="l"/>
            <a:r>
              <a:rPr lang="vi-VN" sz="2000" b="1" u="sng"/>
              <a:t>Bước 3: Quan sát hiện tượng, kết quả thí nghiệm:</a:t>
            </a:r>
            <a:endParaRPr lang="en-US" sz="2000"/>
          </a:p>
        </p:txBody>
      </p:sp>
      <p:grpSp>
        <p:nvGrpSpPr>
          <p:cNvPr id="12" name="Group 3"/>
          <p:cNvGrpSpPr/>
          <p:nvPr/>
        </p:nvGrpSpPr>
        <p:grpSpPr bwMode="auto">
          <a:xfrm>
            <a:off x="2057400" y="2436358"/>
            <a:ext cx="4495800" cy="2574524"/>
            <a:chOff x="0" y="0"/>
            <a:chExt cx="3235" cy="1440"/>
          </a:xfrm>
        </p:grpSpPr>
        <p:sp>
          <p:nvSpPr>
            <p:cNvPr id="13" name="Oval 4"/>
            <p:cNvSpPr>
              <a:spLocks noChangeArrowheads="1"/>
            </p:cNvSpPr>
            <p:nvPr/>
          </p:nvSpPr>
          <p:spPr bwMode="auto">
            <a:xfrm>
              <a:off x="0" y="0"/>
              <a:ext cx="3235" cy="1440"/>
            </a:xfrm>
            <a:prstGeom prst="ellipse">
              <a:avLst/>
            </a:prstGeom>
            <a:solidFill>
              <a:srgbClr val="969696"/>
            </a:solidFill>
            <a:ln w="9525">
              <a:solidFill>
                <a:srgbClr val="000000"/>
              </a:solidFill>
              <a:round/>
            </a:ln>
            <a:effectLst/>
            <a:extLst>
              <a:ext uri="{AF507438-7753-43E0-B8FC-AC1667EBCBE1}">
                <a14:hiddenEffects xmlns:a14="http://schemas.microsoft.com/office/drawing/2010/main">
                  <a:effectLst>
                    <a:outerShdw dist="107763" dir="13500000" sx="75000" sy="75000" algn="tl" rotWithShape="0">
                      <a:srgbClr val="808080">
                        <a:alpha val="50000"/>
                      </a:srgbClr>
                    </a:outerShdw>
                  </a:effectLst>
                </a14:hiddenEffects>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 name="Oval 5"/>
            <p:cNvSpPr>
              <a:spLocks noChangeArrowheads="1"/>
            </p:cNvSpPr>
            <p:nvPr/>
          </p:nvSpPr>
          <p:spPr bwMode="auto">
            <a:xfrm>
              <a:off x="209" y="160"/>
              <a:ext cx="2818" cy="1120"/>
            </a:xfrm>
            <a:prstGeom prst="ellipse">
              <a:avLst/>
            </a:prstGeom>
            <a:blipFill>
              <a:blip r:embed="rId2"/>
              <a:stretch>
                <a:fillRect/>
              </a:stretch>
            </a:blipFill>
            <a:ln w="9525">
              <a:solidFill>
                <a:srgbClr val="33CCCC"/>
              </a:solidFill>
              <a:rou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2" name="Rectangle 1"/>
          <p:cNvSpPr/>
          <p:nvPr/>
        </p:nvSpPr>
        <p:spPr>
          <a:xfrm>
            <a:off x="609600" y="5309355"/>
            <a:ext cx="7752032" cy="523220"/>
          </a:xfrm>
          <a:prstGeom prst="rect">
            <a:avLst/>
          </a:prstGeom>
          <a:solidFill>
            <a:schemeClr val="bg1"/>
          </a:solidFill>
        </p:spPr>
        <p:txBody>
          <a:bodyPr wrap="square">
            <a:spAutoFit/>
          </a:bodyPr>
          <a:lstStyle/>
          <a:p>
            <a:pPr algn="l"/>
            <a:r>
              <a:rPr lang="vi-VN" sz="2800"/>
              <a:t>Mục đích của việc ngâm hạt trong nước là gì?</a:t>
            </a:r>
            <a:endParaRPr lang="en-US" sz="2800"/>
          </a:p>
        </p:txBody>
      </p:sp>
      <p:sp>
        <p:nvSpPr>
          <p:cNvPr id="51" name="Rectangle 50"/>
          <p:cNvSpPr/>
          <p:nvPr/>
        </p:nvSpPr>
        <p:spPr>
          <a:xfrm>
            <a:off x="609600" y="4924634"/>
            <a:ext cx="7752032" cy="1384995"/>
          </a:xfrm>
          <a:prstGeom prst="rect">
            <a:avLst/>
          </a:prstGeom>
          <a:solidFill>
            <a:schemeClr val="bg1"/>
          </a:solidFill>
        </p:spPr>
        <p:txBody>
          <a:bodyPr wrap="square">
            <a:spAutoFit/>
          </a:bodyPr>
          <a:lstStyle/>
          <a:p>
            <a:pPr algn="l"/>
            <a:r>
              <a:rPr lang="vi-VN" sz="2800"/>
              <a:t>Tại sao sau khi hạt được ngâm nước lại để trong tủ ấm nhiệt độ khoảng 300C đến 350C hoặc điều kiện nhiệt độ phòng.</a:t>
            </a:r>
          </a:p>
        </p:txBody>
      </p:sp>
      <p:sp>
        <p:nvSpPr>
          <p:cNvPr id="9" name="Rectangle 8"/>
          <p:cNvSpPr/>
          <p:nvPr/>
        </p:nvSpPr>
        <p:spPr>
          <a:xfrm>
            <a:off x="612559" y="4924634"/>
            <a:ext cx="7752032" cy="1815882"/>
          </a:xfrm>
          <a:prstGeom prst="rect">
            <a:avLst/>
          </a:prstGeom>
          <a:solidFill>
            <a:schemeClr val="bg1"/>
          </a:solidFill>
        </p:spPr>
        <p:txBody>
          <a:bodyPr wrap="square">
            <a:spAutoFit/>
          </a:bodyPr>
          <a:lstStyle/>
          <a:p>
            <a:pPr algn="l"/>
            <a:r>
              <a:rPr lang="vi-VN" sz="2800"/>
              <a:t>Mục đích của việc ngâm hạt trong nước ấm là để làm nhanh mền vỏ hạt, hạt hút nước phá vỡ trạng thái ngủ nghỉ của hạt để chuẩn bị cho quá trình hô hấp xảy ra, hạt sẽ nảy mầm</a:t>
            </a:r>
          </a:p>
        </p:txBody>
      </p:sp>
      <p:sp>
        <p:nvSpPr>
          <p:cNvPr id="11" name="Rectangle 10"/>
          <p:cNvSpPr/>
          <p:nvPr/>
        </p:nvSpPr>
        <p:spPr>
          <a:xfrm>
            <a:off x="609600" y="4973304"/>
            <a:ext cx="7752032" cy="954107"/>
          </a:xfrm>
          <a:prstGeom prst="rect">
            <a:avLst/>
          </a:prstGeom>
          <a:solidFill>
            <a:schemeClr val="bg1"/>
          </a:solidFill>
        </p:spPr>
        <p:txBody>
          <a:bodyPr wrap="square">
            <a:spAutoFit/>
          </a:bodyPr>
          <a:lstStyle/>
          <a:p>
            <a:pPr algn="l"/>
            <a:r>
              <a:rPr lang="vi-VN" sz="2800"/>
              <a:t>Hạt được ngâm nước để trong tủ ấm để tạo môi trường thích hợp, kích thích hạt nảy mầm.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1" grpId="0" animBg="1"/>
      <p:bldP spid="9" grpId="0" animBg="1"/>
      <p:bldP spid="9"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a:spLocks noChangeArrowheads="1"/>
          </p:cNvSpPr>
          <p:nvPr/>
        </p:nvSpPr>
        <p:spPr bwMode="auto">
          <a:xfrm>
            <a:off x="0" y="1359185"/>
            <a:ext cx="9144000" cy="5538534"/>
          </a:xfrm>
          <a:prstGeom prst="rect">
            <a:avLst/>
          </a:prstGeom>
          <a:solidFill>
            <a:schemeClr val="accent6">
              <a:lumMod val="50000"/>
            </a:schemeClr>
          </a:solidFill>
          <a:ln w="9525">
            <a:solidFill>
              <a:srgbClr val="ABABAB"/>
            </a:solidFill>
            <a:miter lim="800000"/>
          </a:ln>
          <a:effectLst>
            <a:outerShdw dist="35921" dir="2700000" algn="ctr" rotWithShape="0">
              <a:srgbClr val="686868"/>
            </a:outerShdw>
          </a:effec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 name="Rectangle 2"/>
          <p:cNvSpPr/>
          <p:nvPr/>
        </p:nvSpPr>
        <p:spPr>
          <a:xfrm>
            <a:off x="1391967" y="893001"/>
            <a:ext cx="8686800" cy="400110"/>
          </a:xfrm>
          <a:prstGeom prst="rect">
            <a:avLst/>
          </a:prstGeom>
        </p:spPr>
        <p:txBody>
          <a:bodyPr wrap="square">
            <a:spAutoFit/>
          </a:bodyPr>
          <a:lstStyle/>
          <a:p>
            <a:pPr algn="l"/>
            <a:r>
              <a:rPr lang="vi-VN" sz="2000" b="1" u="sng"/>
              <a:t>Bước 3: Quan sát hiện tượng, kết quả thí nghiệm:</a:t>
            </a:r>
            <a:endParaRPr lang="en-US" sz="2000"/>
          </a:p>
        </p:txBody>
      </p:sp>
      <p:sp>
        <p:nvSpPr>
          <p:cNvPr id="2" name="Rectangle 1"/>
          <p:cNvSpPr/>
          <p:nvPr/>
        </p:nvSpPr>
        <p:spPr>
          <a:xfrm>
            <a:off x="609600" y="5715000"/>
            <a:ext cx="7752032" cy="954107"/>
          </a:xfrm>
          <a:prstGeom prst="rect">
            <a:avLst/>
          </a:prstGeom>
          <a:solidFill>
            <a:schemeClr val="bg1"/>
          </a:solidFill>
        </p:spPr>
        <p:txBody>
          <a:bodyPr wrap="square">
            <a:spAutoFit/>
          </a:bodyPr>
          <a:lstStyle/>
          <a:p>
            <a:pPr algn="l"/>
            <a:r>
              <a:rPr lang="vi-VN" sz="2800"/>
              <a:t>Lót bông hoặc giấy đã thấm nước rồi đặt trong đĩa Petri có tác dụng gì?</a:t>
            </a:r>
            <a:endParaRPr lang="en-US" sz="2800"/>
          </a:p>
        </p:txBody>
      </p:sp>
      <p:grpSp>
        <p:nvGrpSpPr>
          <p:cNvPr id="4" name="Group 3"/>
          <p:cNvGrpSpPr/>
          <p:nvPr/>
        </p:nvGrpSpPr>
        <p:grpSpPr>
          <a:xfrm>
            <a:off x="2971800" y="2057400"/>
            <a:ext cx="2875233" cy="3200400"/>
            <a:chOff x="5105400" y="3048000"/>
            <a:chExt cx="2209800" cy="2667000"/>
          </a:xfrm>
        </p:grpSpPr>
        <p:grpSp>
          <p:nvGrpSpPr>
            <p:cNvPr id="8" name="Group 6"/>
            <p:cNvGrpSpPr/>
            <p:nvPr/>
          </p:nvGrpSpPr>
          <p:grpSpPr bwMode="auto">
            <a:xfrm>
              <a:off x="5105400" y="4724400"/>
              <a:ext cx="2209800" cy="990600"/>
              <a:chOff x="0" y="0"/>
              <a:chExt cx="3235" cy="1440"/>
            </a:xfrm>
          </p:grpSpPr>
          <p:sp>
            <p:nvSpPr>
              <p:cNvPr id="9" name="Oval 7"/>
              <p:cNvSpPr>
                <a:spLocks noChangeArrowheads="1"/>
              </p:cNvSpPr>
              <p:nvPr/>
            </p:nvSpPr>
            <p:spPr bwMode="auto">
              <a:xfrm>
                <a:off x="0" y="0"/>
                <a:ext cx="3235" cy="1440"/>
              </a:xfrm>
              <a:prstGeom prst="ellipse">
                <a:avLst/>
              </a:prstGeom>
              <a:solidFill>
                <a:srgbClr val="969696"/>
              </a:solidFill>
              <a:ln w="9525">
                <a:solidFill>
                  <a:srgbClr val="000000"/>
                </a:solidFill>
                <a:round/>
              </a:ln>
              <a:effectLst/>
              <a:extLst>
                <a:ext uri="{AF507438-7753-43E0-B8FC-AC1667EBCBE1}">
                  <a14:hiddenEffects xmlns:a14="http://schemas.microsoft.com/office/drawing/2010/main">
                    <a:effectLst>
                      <a:outerShdw dist="107763" dir="13500000" sx="75000" sy="75000" algn="tl" rotWithShape="0">
                        <a:srgbClr val="808080">
                          <a:alpha val="50000"/>
                        </a:srgbClr>
                      </a:outerShdw>
                    </a:effectLst>
                  </a14:hiddenEffects>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 name="Oval 8"/>
              <p:cNvSpPr>
                <a:spLocks noChangeArrowheads="1"/>
              </p:cNvSpPr>
              <p:nvPr/>
            </p:nvSpPr>
            <p:spPr bwMode="auto">
              <a:xfrm>
                <a:off x="209" y="160"/>
                <a:ext cx="2818" cy="1120"/>
              </a:xfrm>
              <a:prstGeom prst="ellipse">
                <a:avLst/>
              </a:prstGeom>
              <a:gradFill rotWithShape="1">
                <a:gsLst>
                  <a:gs pos="0">
                    <a:srgbClr val="FFFFFF"/>
                  </a:gs>
                  <a:gs pos="50000">
                    <a:srgbClr val="CCFFFF"/>
                  </a:gs>
                  <a:gs pos="100000">
                    <a:srgbClr val="FFFFFF"/>
                  </a:gs>
                </a:gsLst>
                <a:lin ang="18900000" scaled="1"/>
              </a:gradFill>
              <a:ln w="9525">
                <a:solidFill>
                  <a:srgbClr val="33CCCC"/>
                </a:solidFill>
                <a:rou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11" name="Group 13"/>
            <p:cNvGrpSpPr/>
            <p:nvPr/>
          </p:nvGrpSpPr>
          <p:grpSpPr bwMode="auto">
            <a:xfrm>
              <a:off x="5257800" y="3048000"/>
              <a:ext cx="1905000" cy="2552700"/>
              <a:chOff x="0" y="0"/>
              <a:chExt cx="1774" cy="2240"/>
            </a:xfrm>
          </p:grpSpPr>
          <p:sp>
            <p:nvSpPr>
              <p:cNvPr id="15" name="AutoShape 14"/>
              <p:cNvSpPr>
                <a:spLocks noChangeArrowheads="1"/>
              </p:cNvSpPr>
              <p:nvPr/>
            </p:nvSpPr>
            <p:spPr bwMode="auto">
              <a:xfrm rot="16200000" flipV="1">
                <a:off x="-149" y="313"/>
                <a:ext cx="2071" cy="1774"/>
              </a:xfrm>
              <a:prstGeom prst="flowChartDisplay">
                <a:avLst/>
              </a:prstGeom>
              <a:gradFill rotWithShape="1">
                <a:gsLst>
                  <a:gs pos="0">
                    <a:srgbClr val="DDDDDD"/>
                  </a:gs>
                  <a:gs pos="50000">
                    <a:srgbClr val="F7F7F7"/>
                  </a:gs>
                  <a:gs pos="100000">
                    <a:srgbClr val="DDDDDD"/>
                  </a:gs>
                </a:gsLst>
                <a:lin ang="18900000" scaled="1"/>
              </a:gradFill>
              <a:ln w="19050">
                <a:solidFill>
                  <a:srgbClr val="DDDDDD"/>
                </a:solidFill>
                <a:miter lim="800000"/>
              </a:ln>
              <a:effectLst>
                <a:outerShdw sy="50000" kx="-2453608" rotWithShape="0">
                  <a:srgbClr val="686868">
                    <a:alpha val="50000"/>
                  </a:srgbClr>
                </a:outerShdw>
              </a:effectLst>
            </p:spPr>
            <p:txBody>
              <a:bodyPr rot="10800000" vert="eaVert"/>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6" name="Oval 15"/>
              <p:cNvSpPr>
                <a:spLocks noChangeArrowheads="1"/>
              </p:cNvSpPr>
              <p:nvPr/>
            </p:nvSpPr>
            <p:spPr bwMode="auto">
              <a:xfrm flipV="1">
                <a:off x="0" y="1629"/>
                <a:ext cx="1774" cy="611"/>
              </a:xfrm>
              <a:prstGeom prst="ellipse">
                <a:avLst/>
              </a:prstGeom>
              <a:gradFill rotWithShape="1">
                <a:gsLst>
                  <a:gs pos="0">
                    <a:srgbClr val="F7F7F7"/>
                  </a:gs>
                  <a:gs pos="50000">
                    <a:srgbClr val="CCFFFF"/>
                  </a:gs>
                  <a:gs pos="100000">
                    <a:srgbClr val="F7F7F7"/>
                  </a:gs>
                </a:gsLst>
                <a:lin ang="18900000" scaled="1"/>
              </a:gradFill>
              <a:ln w="28575">
                <a:solidFill>
                  <a:srgbClr val="DDDDDD"/>
                </a:solidFill>
                <a:round/>
              </a:ln>
              <a:effectLst>
                <a:outerShdw sy="50000" kx="-2453608" rotWithShape="0">
                  <a:srgbClr val="686868">
                    <a:alpha val="50000"/>
                  </a:srgbClr>
                </a:outerShdw>
              </a:effectLst>
            </p:spPr>
            <p:txBody>
              <a:bodyPr rot="10800000"/>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 name="Oval 16"/>
              <p:cNvSpPr>
                <a:spLocks noChangeArrowheads="1"/>
              </p:cNvSpPr>
              <p:nvPr/>
            </p:nvSpPr>
            <p:spPr bwMode="auto">
              <a:xfrm flipV="1">
                <a:off x="731" y="0"/>
                <a:ext cx="313" cy="204"/>
              </a:xfrm>
              <a:prstGeom prst="ellipse">
                <a:avLst/>
              </a:prstGeom>
              <a:gradFill rotWithShape="1">
                <a:gsLst>
                  <a:gs pos="0">
                    <a:srgbClr val="C0C0C0"/>
                  </a:gs>
                  <a:gs pos="50000">
                    <a:srgbClr val="F7F7F7"/>
                  </a:gs>
                  <a:gs pos="100000">
                    <a:srgbClr val="C0C0C0"/>
                  </a:gs>
                </a:gsLst>
                <a:lin ang="5400000" scaled="1"/>
              </a:gradFill>
              <a:ln w="19050">
                <a:solidFill>
                  <a:srgbClr val="DDDDDD"/>
                </a:solidFill>
                <a:round/>
              </a:ln>
              <a:effectLst>
                <a:outerShdw sy="50000" kx="-2453608" rotWithShape="0">
                  <a:srgbClr val="686868">
                    <a:alpha val="50000"/>
                  </a:srgbClr>
                </a:outerShdw>
              </a:effectLst>
            </p:spPr>
            <p:txBody>
              <a:bodyPr rot="10800000"/>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sp>
        <p:nvSpPr>
          <p:cNvPr id="14" name="Rectangle 13"/>
          <p:cNvSpPr/>
          <p:nvPr/>
        </p:nvSpPr>
        <p:spPr>
          <a:xfrm>
            <a:off x="532701" y="5696107"/>
            <a:ext cx="7752032" cy="954107"/>
          </a:xfrm>
          <a:prstGeom prst="rect">
            <a:avLst/>
          </a:prstGeom>
          <a:solidFill>
            <a:schemeClr val="bg1"/>
          </a:solidFill>
        </p:spPr>
        <p:txBody>
          <a:bodyPr wrap="square">
            <a:spAutoFit/>
          </a:bodyPr>
          <a:lstStyle/>
          <a:p>
            <a:pPr algn="l"/>
            <a:r>
              <a:rPr lang="vi-VN" sz="2800"/>
              <a:t>Lót bông hoặc giấy có tác dụng cung cấp độ ẩm cho hạt.</a:t>
            </a:r>
            <a:endParaRPr 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a:spLocks noChangeArrowheads="1"/>
          </p:cNvSpPr>
          <p:nvPr/>
        </p:nvSpPr>
        <p:spPr bwMode="auto">
          <a:xfrm>
            <a:off x="0" y="1359185"/>
            <a:ext cx="9144000" cy="5538534"/>
          </a:xfrm>
          <a:prstGeom prst="rect">
            <a:avLst/>
          </a:prstGeom>
          <a:solidFill>
            <a:schemeClr val="accent6">
              <a:lumMod val="50000"/>
            </a:schemeClr>
          </a:solidFill>
          <a:ln w="9525">
            <a:solidFill>
              <a:srgbClr val="ABABAB"/>
            </a:solidFill>
            <a:miter lim="800000"/>
          </a:ln>
          <a:effectLst>
            <a:outerShdw dist="35921" dir="2700000" algn="ctr" rotWithShape="0">
              <a:srgbClr val="686868"/>
            </a:outerShdw>
          </a:effec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 name="Rectangle 2"/>
          <p:cNvSpPr/>
          <p:nvPr/>
        </p:nvSpPr>
        <p:spPr>
          <a:xfrm>
            <a:off x="1391967" y="893001"/>
            <a:ext cx="8686800" cy="400110"/>
          </a:xfrm>
          <a:prstGeom prst="rect">
            <a:avLst/>
          </a:prstGeom>
        </p:spPr>
        <p:txBody>
          <a:bodyPr wrap="square">
            <a:spAutoFit/>
          </a:bodyPr>
          <a:lstStyle/>
          <a:p>
            <a:pPr algn="l"/>
            <a:r>
              <a:rPr lang="vi-VN" sz="2000" b="1" u="sng"/>
              <a:t>Bước 3: Quan sát hiện tượng, kết quả thí nghiệm:</a:t>
            </a:r>
            <a:endParaRPr lang="en-US" sz="2000"/>
          </a:p>
        </p:txBody>
      </p:sp>
      <p:sp>
        <p:nvSpPr>
          <p:cNvPr id="2" name="Rectangle 1"/>
          <p:cNvSpPr/>
          <p:nvPr/>
        </p:nvSpPr>
        <p:spPr>
          <a:xfrm>
            <a:off x="581684" y="5376104"/>
            <a:ext cx="7752032" cy="954107"/>
          </a:xfrm>
          <a:prstGeom prst="rect">
            <a:avLst/>
          </a:prstGeom>
          <a:solidFill>
            <a:schemeClr val="bg1"/>
          </a:solidFill>
        </p:spPr>
        <p:txBody>
          <a:bodyPr wrap="square">
            <a:spAutoFit/>
          </a:bodyPr>
          <a:lstStyle/>
          <a:p>
            <a:pPr algn="l"/>
            <a:r>
              <a:rPr lang="vi-VN" sz="2800"/>
              <a:t>Tại sao hạt giống để lâu sau khi thu hoạch thì sức nảy mầm giảm?</a:t>
            </a:r>
            <a:endParaRPr lang="en-US" sz="2800"/>
          </a:p>
        </p:txBody>
      </p:sp>
      <p:grpSp>
        <p:nvGrpSpPr>
          <p:cNvPr id="4" name="Group 3"/>
          <p:cNvGrpSpPr/>
          <p:nvPr/>
        </p:nvGrpSpPr>
        <p:grpSpPr>
          <a:xfrm>
            <a:off x="2514600" y="2514600"/>
            <a:ext cx="3886200" cy="2514600"/>
            <a:chOff x="5105400" y="4724400"/>
            <a:chExt cx="2209800" cy="990600"/>
          </a:xfrm>
        </p:grpSpPr>
        <p:grpSp>
          <p:nvGrpSpPr>
            <p:cNvPr id="8" name="Group 6"/>
            <p:cNvGrpSpPr/>
            <p:nvPr/>
          </p:nvGrpSpPr>
          <p:grpSpPr bwMode="auto">
            <a:xfrm>
              <a:off x="5105400" y="4724400"/>
              <a:ext cx="2209800" cy="990600"/>
              <a:chOff x="0" y="0"/>
              <a:chExt cx="3235" cy="1440"/>
            </a:xfrm>
          </p:grpSpPr>
          <p:sp>
            <p:nvSpPr>
              <p:cNvPr id="9" name="Oval 7"/>
              <p:cNvSpPr>
                <a:spLocks noChangeArrowheads="1"/>
              </p:cNvSpPr>
              <p:nvPr/>
            </p:nvSpPr>
            <p:spPr bwMode="auto">
              <a:xfrm>
                <a:off x="0" y="0"/>
                <a:ext cx="3235" cy="1440"/>
              </a:xfrm>
              <a:prstGeom prst="ellipse">
                <a:avLst/>
              </a:prstGeom>
              <a:solidFill>
                <a:srgbClr val="969696"/>
              </a:solidFill>
              <a:ln w="9525">
                <a:solidFill>
                  <a:srgbClr val="000000"/>
                </a:solidFill>
                <a:round/>
              </a:ln>
              <a:effectLst/>
              <a:extLst>
                <a:ext uri="{AF507438-7753-43E0-B8FC-AC1667EBCBE1}">
                  <a14:hiddenEffects xmlns:a14="http://schemas.microsoft.com/office/drawing/2010/main">
                    <a:effectLst>
                      <a:outerShdw dist="107763" dir="13500000" sx="75000" sy="75000" algn="tl" rotWithShape="0">
                        <a:srgbClr val="808080">
                          <a:alpha val="50000"/>
                        </a:srgbClr>
                      </a:outerShdw>
                    </a:effectLst>
                  </a14:hiddenEffects>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 name="Oval 8"/>
              <p:cNvSpPr>
                <a:spLocks noChangeArrowheads="1"/>
              </p:cNvSpPr>
              <p:nvPr/>
            </p:nvSpPr>
            <p:spPr bwMode="auto">
              <a:xfrm>
                <a:off x="209" y="160"/>
                <a:ext cx="2818" cy="1120"/>
              </a:xfrm>
              <a:prstGeom prst="ellipse">
                <a:avLst/>
              </a:prstGeom>
              <a:gradFill rotWithShape="1">
                <a:gsLst>
                  <a:gs pos="0">
                    <a:srgbClr val="FFFFFF"/>
                  </a:gs>
                  <a:gs pos="50000">
                    <a:srgbClr val="CCFFFF"/>
                  </a:gs>
                  <a:gs pos="100000">
                    <a:srgbClr val="FFFFFF"/>
                  </a:gs>
                </a:gsLst>
                <a:lin ang="18900000" scaled="1"/>
              </a:gradFill>
              <a:ln w="9525">
                <a:solidFill>
                  <a:srgbClr val="33CCCC"/>
                </a:solidFill>
                <a:rou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6" name="Oval 15"/>
            <p:cNvSpPr>
              <a:spLocks noChangeArrowheads="1"/>
            </p:cNvSpPr>
            <p:nvPr/>
          </p:nvSpPr>
          <p:spPr bwMode="auto">
            <a:xfrm rot="10800000" flipV="1">
              <a:off x="5248166" y="4861059"/>
              <a:ext cx="1905000" cy="696294"/>
            </a:xfrm>
            <a:prstGeom prst="ellipse">
              <a:avLst/>
            </a:prstGeom>
            <a:blipFill>
              <a:blip r:embed="rId2"/>
              <a:stretch>
                <a:fillRect/>
              </a:stretch>
            </a:blipFill>
            <a:ln w="28575">
              <a:solidFill>
                <a:srgbClr val="DDDDDD"/>
              </a:solidFill>
              <a:round/>
            </a:ln>
            <a:effectLst>
              <a:outerShdw sy="50000" kx="-2453608" rotWithShape="0">
                <a:srgbClr val="686868">
                  <a:alpha val="50000"/>
                </a:srgbClr>
              </a:outerShdw>
            </a:effectLst>
          </p:spPr>
          <p:txBody>
            <a:bodyPr rot="10800000"/>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1" name="Rectangle 10"/>
          <p:cNvSpPr/>
          <p:nvPr/>
        </p:nvSpPr>
        <p:spPr>
          <a:xfrm>
            <a:off x="581684" y="5149391"/>
            <a:ext cx="7752032" cy="1631216"/>
          </a:xfrm>
          <a:prstGeom prst="rect">
            <a:avLst/>
          </a:prstGeom>
          <a:solidFill>
            <a:schemeClr val="bg1"/>
          </a:solidFill>
        </p:spPr>
        <p:txBody>
          <a:bodyPr wrap="square">
            <a:spAutoFit/>
          </a:bodyPr>
          <a:lstStyle/>
          <a:p>
            <a:pPr algn="l"/>
            <a:r>
              <a:rPr lang="vi-VN" sz="2000" b="1">
                <a:latin typeface="Times New Roman" panose="02020603050405020304" pitchFamily="18" charset="0"/>
                <a:cs typeface="Times New Roman" panose="02020603050405020304" pitchFamily="18" charset="0"/>
              </a:rPr>
              <a:t>Hạt giống để lâu sức nảy mầm giảm vì mặc dù được bảo quản làm giống nhưng hạt vẫn xảy ra quá trình hô hấp, phân giải chất dự trữ. Bảo quản trong thời gian dài, chất dự trữ giảm mạnh, giảm hoạt tính của các enzyme hô hấp nên hạt mất sức nảy mần hay tỉ lệ nảy mần thấp</a:t>
            </a:r>
            <a:endParaRPr lang="en-US" sz="2000" b="1">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1967" y="893001"/>
            <a:ext cx="8686800" cy="400110"/>
          </a:xfrm>
          <a:prstGeom prst="rect">
            <a:avLst/>
          </a:prstGeom>
        </p:spPr>
        <p:txBody>
          <a:bodyPr wrap="square">
            <a:spAutoFit/>
          </a:bodyPr>
          <a:lstStyle/>
          <a:p>
            <a:pPr algn="l"/>
            <a:r>
              <a:rPr lang="vi-VN" sz="2000" b="1" u="sng"/>
              <a:t>hướng dẫn làm giá đỗ từ hạt đậu xanh </a:t>
            </a:r>
            <a:endParaRPr lang="en-US" sz="2000"/>
          </a:p>
        </p:txBody>
      </p:sp>
      <p:pic>
        <p:nvPicPr>
          <p:cNvPr id="5" name="gia d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108" y="1600200"/>
            <a:ext cx="8811783" cy="4953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575TGp_happiness_light">
  <a:themeElements>
    <a:clrScheme name="300TGp_natural_light 2">
      <a:dk1>
        <a:srgbClr val="000000"/>
      </a:dk1>
      <a:lt1>
        <a:srgbClr val="FFFFFF"/>
      </a:lt1>
      <a:dk2>
        <a:srgbClr val="1A578E"/>
      </a:dk2>
      <a:lt2>
        <a:srgbClr val="C0C0C0"/>
      </a:lt2>
      <a:accent1>
        <a:srgbClr val="5EB52D"/>
      </a:accent1>
      <a:accent2>
        <a:srgbClr val="F26D00"/>
      </a:accent2>
      <a:accent3>
        <a:srgbClr val="FFFFFF"/>
      </a:accent3>
      <a:accent4>
        <a:srgbClr val="000000"/>
      </a:accent4>
      <a:accent5>
        <a:srgbClr val="B6D7AD"/>
      </a:accent5>
      <a:accent6>
        <a:srgbClr val="DB6200"/>
      </a:accent6>
      <a:hlink>
        <a:srgbClr val="5983D7"/>
      </a:hlink>
      <a:folHlink>
        <a:srgbClr val="AAAD25"/>
      </a:folHlink>
    </a:clrScheme>
    <a:fontScheme name="300TGp_natural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300TGp_natural_light 1">
        <a:dk1>
          <a:srgbClr val="000000"/>
        </a:dk1>
        <a:lt1>
          <a:srgbClr val="FFFFFF"/>
        </a:lt1>
        <a:dk2>
          <a:srgbClr val="51944E"/>
        </a:dk2>
        <a:lt2>
          <a:srgbClr val="DDDDDD"/>
        </a:lt2>
        <a:accent1>
          <a:srgbClr val="646ADE"/>
        </a:accent1>
        <a:accent2>
          <a:srgbClr val="1BAFC3"/>
        </a:accent2>
        <a:accent3>
          <a:srgbClr val="FFFFFF"/>
        </a:accent3>
        <a:accent4>
          <a:srgbClr val="000000"/>
        </a:accent4>
        <a:accent5>
          <a:srgbClr val="B8B9EC"/>
        </a:accent5>
        <a:accent6>
          <a:srgbClr val="179EB0"/>
        </a:accent6>
        <a:hlink>
          <a:srgbClr val="98BF1D"/>
        </a:hlink>
        <a:folHlink>
          <a:srgbClr val="90A8B0"/>
        </a:folHlink>
      </a:clrScheme>
      <a:clrMap bg1="lt1" tx1="dk1" bg2="lt2" tx2="dk2" accent1="accent1" accent2="accent2" accent3="accent3" accent4="accent4" accent5="accent5" accent6="accent6" hlink="hlink" folHlink="folHlink"/>
    </a:extraClrScheme>
    <a:extraClrScheme>
      <a:clrScheme name="300TGp_natural_light 2">
        <a:dk1>
          <a:srgbClr val="000000"/>
        </a:dk1>
        <a:lt1>
          <a:srgbClr val="FFFFFF"/>
        </a:lt1>
        <a:dk2>
          <a:srgbClr val="1A578E"/>
        </a:dk2>
        <a:lt2>
          <a:srgbClr val="C0C0C0"/>
        </a:lt2>
        <a:accent1>
          <a:srgbClr val="5EB52D"/>
        </a:accent1>
        <a:accent2>
          <a:srgbClr val="F26D00"/>
        </a:accent2>
        <a:accent3>
          <a:srgbClr val="FFFFFF"/>
        </a:accent3>
        <a:accent4>
          <a:srgbClr val="000000"/>
        </a:accent4>
        <a:accent5>
          <a:srgbClr val="B6D7AD"/>
        </a:accent5>
        <a:accent6>
          <a:srgbClr val="DB6200"/>
        </a:accent6>
        <a:hlink>
          <a:srgbClr val="5983D7"/>
        </a:hlink>
        <a:folHlink>
          <a:srgbClr val="AAAD25"/>
        </a:folHlink>
      </a:clrScheme>
      <a:clrMap bg1="lt1" tx1="dk1" bg2="lt2" tx2="dk2" accent1="accent1" accent2="accent2" accent3="accent3" accent4="accent4" accent5="accent5" accent6="accent6" hlink="hlink" folHlink="folHlink"/>
    </a:extraClrScheme>
    <a:extraClrScheme>
      <a:clrScheme name="300TGp_natural_light 3">
        <a:dk1>
          <a:srgbClr val="000000"/>
        </a:dk1>
        <a:lt1>
          <a:srgbClr val="FFFFFF"/>
        </a:lt1>
        <a:dk2>
          <a:srgbClr val="347436"/>
        </a:dk2>
        <a:lt2>
          <a:srgbClr val="DDDDDD"/>
        </a:lt2>
        <a:accent1>
          <a:srgbClr val="F28C1C"/>
        </a:accent1>
        <a:accent2>
          <a:srgbClr val="77AE26"/>
        </a:accent2>
        <a:accent3>
          <a:srgbClr val="FFFFFF"/>
        </a:accent3>
        <a:accent4>
          <a:srgbClr val="000000"/>
        </a:accent4>
        <a:accent5>
          <a:srgbClr val="F7C5AB"/>
        </a:accent5>
        <a:accent6>
          <a:srgbClr val="6B9D21"/>
        </a:accent6>
        <a:hlink>
          <a:srgbClr val="449878"/>
        </a:hlink>
        <a:folHlink>
          <a:srgbClr val="90A8B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575TGp_happiness_light</Template>
  <TotalTime>0</TotalTime>
  <Words>518</Words>
  <Application>Microsoft Office PowerPoint</Application>
  <PresentationFormat>On-screen Show (4:3)</PresentationFormat>
  <Paragraphs>32</Paragraphs>
  <Slides>12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Wingdings</vt:lpstr>
      <vt:lpstr>Verdana</vt:lpstr>
      <vt:lpstr>Times New Roman</vt:lpstr>
      <vt:lpstr>575TGp_happiness_light</vt:lpstr>
      <vt:lpstr>BÀI 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27:</dc:title>
  <dc:creator>Mr Thang</dc:creator>
  <cp:lastModifiedBy>Admin</cp:lastModifiedBy>
  <cp:revision>17</cp:revision>
  <dcterms:created xsi:type="dcterms:W3CDTF">2022-07-15T13:23:00Z</dcterms:created>
  <dcterms:modified xsi:type="dcterms:W3CDTF">2022-07-22T02:56:26Z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C5FD65E109D54C5CA666E656ACC99690</vt:lpwstr>
  </property>
  <property fmtid="{D5CDD505-2E9C-101B-9397-08002B2CF9AE}" pid="3" name="KSOProductBuildVer">
    <vt:lpwstr>1033-11.2.0.11191</vt:lpwstr>
  </property>
</Properties>
</file>