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30" r:id="rId3"/>
    <p:sldMasterId id="2147483736" r:id="rId4"/>
    <p:sldMasterId id="2147483742" r:id="rId5"/>
    <p:sldMasterId id="2147483750" r:id="rId6"/>
    <p:sldMasterId id="2147483758" r:id="rId7"/>
  </p:sldMasterIdLst>
  <p:notesMasterIdLst>
    <p:notesMasterId r:id="rId33"/>
  </p:notesMasterIdLst>
  <p:sldIdLst>
    <p:sldId id="477" r:id="rId8"/>
    <p:sldId id="478" r:id="rId9"/>
    <p:sldId id="475" r:id="rId10"/>
    <p:sldId id="480" r:id="rId11"/>
    <p:sldId id="481" r:id="rId12"/>
    <p:sldId id="483" r:id="rId13"/>
    <p:sldId id="459" r:id="rId14"/>
    <p:sldId id="484" r:id="rId15"/>
    <p:sldId id="461" r:id="rId16"/>
    <p:sldId id="485" r:id="rId17"/>
    <p:sldId id="487" r:id="rId18"/>
    <p:sldId id="486" r:id="rId19"/>
    <p:sldId id="488" r:id="rId20"/>
    <p:sldId id="489" r:id="rId21"/>
    <p:sldId id="490" r:id="rId22"/>
    <p:sldId id="491" r:id="rId23"/>
    <p:sldId id="492" r:id="rId24"/>
    <p:sldId id="493" r:id="rId25"/>
    <p:sldId id="500" r:id="rId26"/>
    <p:sldId id="501" r:id="rId27"/>
    <p:sldId id="496" r:id="rId28"/>
    <p:sldId id="498" r:id="rId29"/>
    <p:sldId id="499" r:id="rId30"/>
    <p:sldId id="494" r:id="rId31"/>
    <p:sldId id="49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BEEF4"/>
    <a:srgbClr val="C3D69B"/>
    <a:srgbClr val="DEEBF7"/>
    <a:srgbClr val="CCE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F6007-B444-4369-BD7A-4AA3D0EAC2A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83839-D09B-4685-88FE-E8D5DABA3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14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" name="Google Shape;2358;g14748e9120c_0_1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9" name="Google Shape;2359;g14748e9120c_0_1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505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3839-D09B-4685-88FE-E8D5DABA30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71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3839-D09B-4685-88FE-E8D5DABA30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95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3839-D09B-4685-88FE-E8D5DABA30C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497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145ac0ec1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145ac0ec160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050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145ac0ec1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145ac0ec160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5297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145ac0ec1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145ac0ec160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0705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3839-D09B-4685-88FE-E8D5DABA30C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7315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3839-D09B-4685-88FE-E8D5DABA30CB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8932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145ac0ec1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145ac0ec160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54925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145ac0ec1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145ac0ec160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809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" name="Google Shape;2358;g14748e9120c_0_1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9" name="Google Shape;2359;g14748e9120c_0_1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62180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3839-D09B-4685-88FE-E8D5DABA30CB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4414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" name="Google Shape;2358;g14748e9120c_0_1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9" name="Google Shape;2359;g14748e9120c_0_1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4192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" name="Google Shape;2358;g14748e9120c_0_1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9" name="Google Shape;2359;g14748e9120c_0_1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74557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3839-D09B-4685-88FE-E8D5DABA30CB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01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" name="Google Shape;2358;g14748e9120c_0_1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9" name="Google Shape;2359;g14748e9120c_0_1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7075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3839-D09B-4685-88FE-E8D5DABA30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43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145ac0ec1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145ac0ec160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7862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145ac0ec1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145ac0ec160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802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3839-D09B-4685-88FE-E8D5DABA30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20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3839-D09B-4685-88FE-E8D5DABA30C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520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3839-D09B-4685-88FE-E8D5DABA30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10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145ac0ec1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145ac0ec160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6814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26E5-87AB-455D-99E9-B84C5F34E47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022B-82DF-4585-9BA9-3F1CF8D0C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70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26E5-87AB-455D-99E9-B84C5F34E47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022B-82DF-4585-9BA9-3F1CF8D0C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7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26E5-87AB-455D-99E9-B84C5F34E47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022B-82DF-4585-9BA9-3F1CF8D0C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32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652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lIns="34247" tIns="17120" rIns="34247" bIns="171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32"/>
            <a:fld id="{7FE5A9CD-1CA5-4BB6-ABF6-C3DB2F9C09D1}" type="datetimeFigureOut">
              <a:rPr lang="en-US" sz="2133" smtClean="0">
                <a:solidFill>
                  <a:prstClr val="black"/>
                </a:solidFill>
              </a:rPr>
              <a:pPr defTabSz="1086632"/>
              <a:t>11/26/2022</a:t>
            </a:fld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32"/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32"/>
            <a:fld id="{E9E3A461-C528-4C33-83FA-271D1850C3B5}" type="slidenum">
              <a:rPr lang="en-US" sz="2133" smtClean="0">
                <a:solidFill>
                  <a:prstClr val="black"/>
                </a:solidFill>
              </a:rPr>
              <a:pPr defTabSz="1086632"/>
              <a:t>‹#›</a:t>
            </a:fld>
            <a:endParaRPr lang="en-US" sz="213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188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609600" y="292103"/>
            <a:ext cx="10972800" cy="1384300"/>
          </a:xfrm>
          <a:prstGeom prst="rect">
            <a:avLst/>
          </a:prstGeom>
        </p:spPr>
        <p:txBody>
          <a:bodyPr lIns="81520" tIns="40760" rIns="81520" bIns="40760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609600" y="1905000"/>
            <a:ext cx="10972800" cy="4114800"/>
          </a:xfrm>
          <a:prstGeom prst="rect">
            <a:avLst/>
          </a:prstGeom>
        </p:spPr>
        <p:txBody>
          <a:bodyPr lIns="81520" tIns="40760" rIns="81520" bIns="40760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32">
              <a:defRPr/>
            </a:pPr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32">
              <a:defRPr/>
            </a:pPr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32">
              <a:defRPr/>
            </a:pPr>
            <a:fld id="{E979D15E-7C97-46BA-A533-0FCFA23F6052}" type="slidenum">
              <a:rPr lang="en-US" sz="2133" smtClean="0">
                <a:solidFill>
                  <a:prstClr val="black"/>
                </a:solidFill>
              </a:rPr>
              <a:pPr defTabSz="1086632">
                <a:defRPr/>
              </a:pPr>
              <a:t>‹#›</a:t>
            </a:fld>
            <a:endParaRPr lang="en-US" sz="213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58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913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defRPr/>
            </a:pPr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defRPr/>
            </a:pPr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/>
            <a:fld id="{475E0F57-EEA1-4A8B-9311-4AD2064A14C0}" type="slidenum">
              <a:rPr lang="en-US" sz="2133" smtClean="0">
                <a:solidFill>
                  <a:prstClr val="black"/>
                </a:solidFill>
              </a:rPr>
              <a:pPr defTabSz="1086632"/>
              <a:t>‹#›</a:t>
            </a:fld>
            <a:endParaRPr lang="en-US" sz="213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18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580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2270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4163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26E5-87AB-455D-99E9-B84C5F34E47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022B-82DF-4585-9BA9-3F1CF8D0C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27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520" y="6245225"/>
            <a:ext cx="2845224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defRPr/>
            </a:pPr>
            <a:endParaRPr lang="en-US" sz="2133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875" y="6245225"/>
            <a:ext cx="3860297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defRPr/>
            </a:pPr>
            <a:endParaRPr lang="en-US" sz="2133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281" y="6245225"/>
            <a:ext cx="2845223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defRPr/>
            </a:pPr>
            <a:fld id="{BEF8FD80-C95D-4220-BF8B-01906B7B67AD}" type="slidenum">
              <a:rPr lang="en-US" sz="2133" smtClean="0">
                <a:solidFill>
                  <a:srgbClr val="000000"/>
                </a:solidFill>
              </a:rPr>
              <a:pPr defTabSz="1086632">
                <a:defRPr/>
              </a:pPr>
              <a:t>‹#›</a:t>
            </a:fld>
            <a:endParaRPr lang="en-US" sz="2133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96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 lIns="34229" tIns="17111" rIns="34229" bIns="17111"/>
          <a:lstStyle>
            <a:lvl1pPr>
              <a:defRPr/>
            </a:lvl1pPr>
          </a:lstStyle>
          <a:p>
            <a:pPr defTabSz="1084104">
              <a:defRPr/>
            </a:pPr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 lIns="34229" tIns="17111" rIns="34229" bIns="17111"/>
          <a:lstStyle>
            <a:lvl1pPr>
              <a:defRPr/>
            </a:lvl1pPr>
          </a:lstStyle>
          <a:p>
            <a:pPr defTabSz="1084104">
              <a:defRPr/>
            </a:pPr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 lIns="34229" tIns="17111" rIns="34229" bIns="17111"/>
          <a:lstStyle>
            <a:lvl1pPr>
              <a:defRPr/>
            </a:lvl1pPr>
          </a:lstStyle>
          <a:p>
            <a:pPr defTabSz="1084104"/>
            <a:fld id="{475E0F57-EEA1-4A8B-9311-4AD2064A14C0}" type="slidenum">
              <a:rPr lang="en-US" sz="2133" smtClean="0">
                <a:solidFill>
                  <a:prstClr val="black"/>
                </a:solidFill>
              </a:rPr>
              <a:pPr defTabSz="1084104"/>
              <a:t>‹#›</a:t>
            </a:fld>
            <a:endParaRPr lang="en-US" sz="213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453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lIns="34229" tIns="17111" rIns="34229" bIns="1711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6"/>
          </a:xfrm>
          <a:prstGeom prst="rect">
            <a:avLst/>
          </a:prstGeom>
        </p:spPr>
        <p:txBody>
          <a:bodyPr lIns="34229" tIns="17111" rIns="34229" bIns="17111"/>
          <a:lstStyle/>
          <a:p>
            <a:pPr defTabSz="1084104"/>
            <a:fld id="{7FE5A9CD-1CA5-4BB6-ABF6-C3DB2F9C09D1}" type="datetimeFigureOut">
              <a:rPr lang="en-US" sz="2133" smtClean="0">
                <a:solidFill>
                  <a:prstClr val="black"/>
                </a:solidFill>
              </a:rPr>
              <a:pPr defTabSz="1084104"/>
              <a:t>11/26/2022</a:t>
            </a:fld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6"/>
          </a:xfrm>
          <a:prstGeom prst="rect">
            <a:avLst/>
          </a:prstGeom>
        </p:spPr>
        <p:txBody>
          <a:bodyPr lIns="34229" tIns="17111" rIns="34229" bIns="17111"/>
          <a:lstStyle/>
          <a:p>
            <a:pPr defTabSz="1084104"/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6"/>
          </a:xfrm>
          <a:prstGeom prst="rect">
            <a:avLst/>
          </a:prstGeom>
        </p:spPr>
        <p:txBody>
          <a:bodyPr lIns="34229" tIns="17111" rIns="34229" bIns="17111"/>
          <a:lstStyle/>
          <a:p>
            <a:pPr defTabSz="1084104"/>
            <a:fld id="{E9E3A461-C528-4C33-83FA-271D1850C3B5}" type="slidenum">
              <a:rPr lang="en-US" sz="2133" smtClean="0">
                <a:solidFill>
                  <a:prstClr val="black"/>
                </a:solidFill>
              </a:rPr>
              <a:pPr defTabSz="1084104"/>
              <a:t>‹#›</a:t>
            </a:fld>
            <a:endParaRPr lang="en-US" sz="213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65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tract placehold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835805" y="0"/>
            <a:ext cx="6356195" cy="6858000"/>
          </a:xfrm>
          <a:custGeom>
            <a:avLst/>
            <a:gdLst>
              <a:gd name="connsiteX0" fmla="*/ 2533650 w 2533650"/>
              <a:gd name="connsiteY0" fmla="*/ 0 h 2733675"/>
              <a:gd name="connsiteX1" fmla="*/ 2533650 w 2533650"/>
              <a:gd name="connsiteY1" fmla="*/ 2733675 h 2733675"/>
              <a:gd name="connsiteX2" fmla="*/ 2533650 w 2533650"/>
              <a:gd name="connsiteY2" fmla="*/ 0 h 273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3650" h="2733675">
                <a:moveTo>
                  <a:pt x="2533650" y="0"/>
                </a:moveTo>
                <a:lnTo>
                  <a:pt x="2533650" y="2733675"/>
                </a:lnTo>
                <a:cubicBezTo>
                  <a:pt x="2533650" y="2733675"/>
                  <a:pt x="-3167063" y="0"/>
                  <a:pt x="253365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 lIns="34229" tIns="17111" rIns="34229" bIns="1711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785559-19EA-4425-B926-3ED6D6061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lIns="34229" tIns="17111" rIns="34229" bIns="171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4DD77E-4AC3-4E3E-AE19-9685C0FCF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9"/>
          </a:xfrm>
          <a:prstGeom prst="rect">
            <a:avLst/>
          </a:prstGeom>
        </p:spPr>
        <p:txBody>
          <a:bodyPr lIns="34229" tIns="17111" rIns="34229" bIns="1711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B26587-3D2B-4EA4-B1D8-6076849C6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6"/>
          </a:xfrm>
          <a:prstGeom prst="rect">
            <a:avLst/>
          </a:prstGeom>
        </p:spPr>
        <p:txBody>
          <a:bodyPr lIns="34229" tIns="17111" rIns="34229" bIns="17111"/>
          <a:lstStyle/>
          <a:p>
            <a:pPr defTabSz="1084104"/>
            <a:fld id="{ABEBB802-586C-4038-A149-DB254912F076}" type="datetime1">
              <a:rPr lang="en-US" sz="2133" smtClean="0">
                <a:solidFill>
                  <a:prstClr val="black"/>
                </a:solidFill>
              </a:rPr>
              <a:pPr defTabSz="1084104"/>
              <a:t>11/26/2022</a:t>
            </a:fld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98B0A3-11A9-4798-A2C3-CA3C57D66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6"/>
          </a:xfrm>
          <a:prstGeom prst="rect">
            <a:avLst/>
          </a:prstGeom>
        </p:spPr>
        <p:txBody>
          <a:bodyPr lIns="34229" tIns="17111" rIns="34229" bIns="17111"/>
          <a:lstStyle/>
          <a:p>
            <a:pPr defTabSz="1084104"/>
            <a:r>
              <a:rPr lang="en-US" sz="2133" smtClean="0">
                <a:solidFill>
                  <a:prstClr val="black"/>
                </a:solidFill>
              </a:rPr>
              <a:t>Cô An Linh</a:t>
            </a:r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2AF2DB-5583-48B3-AE60-5D77F96C2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6"/>
          </a:xfrm>
          <a:prstGeom prst="rect">
            <a:avLst/>
          </a:prstGeom>
        </p:spPr>
        <p:txBody>
          <a:bodyPr lIns="34229" tIns="17111" rIns="34229" bIns="17111"/>
          <a:lstStyle/>
          <a:p>
            <a:pPr defTabSz="1084104"/>
            <a:fld id="{77B95232-7280-43C6-B1D2-0ABD74435B67}" type="slidenum">
              <a:rPr lang="en-US" sz="2133" smtClean="0">
                <a:solidFill>
                  <a:prstClr val="black"/>
                </a:solidFill>
              </a:rPr>
              <a:pPr defTabSz="1084104"/>
              <a:t>‹#›</a:t>
            </a:fld>
            <a:endParaRPr lang="en-US" sz="213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3076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 lIns="34229" tIns="17111" rIns="34229" bIns="17111"/>
          <a:lstStyle>
            <a:lvl1pPr>
              <a:defRPr/>
            </a:lvl1pPr>
          </a:lstStyle>
          <a:p>
            <a:pPr defTabSz="1084104">
              <a:defRPr/>
            </a:pPr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 lIns="34229" tIns="17111" rIns="34229" bIns="17111"/>
          <a:lstStyle>
            <a:lvl1pPr>
              <a:defRPr/>
            </a:lvl1pPr>
          </a:lstStyle>
          <a:p>
            <a:pPr defTabSz="1084104">
              <a:defRPr/>
            </a:pPr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 lIns="34229" tIns="17111" rIns="34229" bIns="17111"/>
          <a:lstStyle>
            <a:lvl1pPr>
              <a:defRPr/>
            </a:lvl1pPr>
          </a:lstStyle>
          <a:p>
            <a:pPr defTabSz="1084104"/>
            <a:fld id="{475E0F57-EEA1-4A8B-9311-4AD2064A14C0}" type="slidenum">
              <a:rPr lang="en-US" sz="2133" smtClean="0">
                <a:solidFill>
                  <a:prstClr val="black"/>
                </a:solidFill>
              </a:rPr>
              <a:pPr defTabSz="1084104"/>
              <a:t>‹#›</a:t>
            </a:fld>
            <a:endParaRPr lang="en-US" sz="213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396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lIns="34229" tIns="17111" rIns="34229" bIns="1711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6"/>
          </a:xfrm>
          <a:prstGeom prst="rect">
            <a:avLst/>
          </a:prstGeom>
        </p:spPr>
        <p:txBody>
          <a:bodyPr lIns="34229" tIns="17111" rIns="34229" bIns="17111"/>
          <a:lstStyle/>
          <a:p>
            <a:pPr defTabSz="1084104"/>
            <a:fld id="{7FE5A9CD-1CA5-4BB6-ABF6-C3DB2F9C09D1}" type="datetimeFigureOut">
              <a:rPr lang="en-US" sz="2133" smtClean="0">
                <a:solidFill>
                  <a:prstClr val="black"/>
                </a:solidFill>
              </a:rPr>
              <a:pPr defTabSz="1084104"/>
              <a:t>11/26/2022</a:t>
            </a:fld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6"/>
          </a:xfrm>
          <a:prstGeom prst="rect">
            <a:avLst/>
          </a:prstGeom>
        </p:spPr>
        <p:txBody>
          <a:bodyPr lIns="34229" tIns="17111" rIns="34229" bIns="17111"/>
          <a:lstStyle/>
          <a:p>
            <a:pPr defTabSz="1084104"/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6"/>
          </a:xfrm>
          <a:prstGeom prst="rect">
            <a:avLst/>
          </a:prstGeom>
        </p:spPr>
        <p:txBody>
          <a:bodyPr lIns="34229" tIns="17111" rIns="34229" bIns="17111"/>
          <a:lstStyle/>
          <a:p>
            <a:pPr defTabSz="1084104"/>
            <a:fld id="{E9E3A461-C528-4C33-83FA-271D1850C3B5}" type="slidenum">
              <a:rPr lang="en-US" sz="2133" smtClean="0">
                <a:solidFill>
                  <a:prstClr val="black"/>
                </a:solidFill>
              </a:rPr>
              <a:pPr defTabSz="1084104"/>
              <a:t>‹#›</a:t>
            </a:fld>
            <a:endParaRPr lang="en-US" sz="213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471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tract placehold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835805" y="0"/>
            <a:ext cx="6356195" cy="6858000"/>
          </a:xfrm>
          <a:custGeom>
            <a:avLst/>
            <a:gdLst>
              <a:gd name="connsiteX0" fmla="*/ 2533650 w 2533650"/>
              <a:gd name="connsiteY0" fmla="*/ 0 h 2733675"/>
              <a:gd name="connsiteX1" fmla="*/ 2533650 w 2533650"/>
              <a:gd name="connsiteY1" fmla="*/ 2733675 h 2733675"/>
              <a:gd name="connsiteX2" fmla="*/ 2533650 w 2533650"/>
              <a:gd name="connsiteY2" fmla="*/ 0 h 273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3650" h="2733675">
                <a:moveTo>
                  <a:pt x="2533650" y="0"/>
                </a:moveTo>
                <a:lnTo>
                  <a:pt x="2533650" y="2733675"/>
                </a:lnTo>
                <a:cubicBezTo>
                  <a:pt x="2533650" y="2733675"/>
                  <a:pt x="-3167063" y="0"/>
                  <a:pt x="253365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 lIns="34229" tIns="17111" rIns="34229" bIns="1711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2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785559-19EA-4425-B926-3ED6D6061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lIns="34229" tIns="17111" rIns="34229" bIns="171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4DD77E-4AC3-4E3E-AE19-9685C0FCF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9"/>
          </a:xfrm>
          <a:prstGeom prst="rect">
            <a:avLst/>
          </a:prstGeom>
        </p:spPr>
        <p:txBody>
          <a:bodyPr lIns="34229" tIns="17111" rIns="34229" bIns="1711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B26587-3D2B-4EA4-B1D8-6076849C6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6"/>
          </a:xfrm>
          <a:prstGeom prst="rect">
            <a:avLst/>
          </a:prstGeom>
        </p:spPr>
        <p:txBody>
          <a:bodyPr lIns="34229" tIns="17111" rIns="34229" bIns="17111"/>
          <a:lstStyle/>
          <a:p>
            <a:pPr defTabSz="1084104"/>
            <a:fld id="{ABEBB802-586C-4038-A149-DB254912F076}" type="datetime1">
              <a:rPr lang="en-US" sz="2133" smtClean="0">
                <a:solidFill>
                  <a:prstClr val="black"/>
                </a:solidFill>
              </a:rPr>
              <a:pPr defTabSz="1084104"/>
              <a:t>11/26/2022</a:t>
            </a:fld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98B0A3-11A9-4798-A2C3-CA3C57D66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6"/>
          </a:xfrm>
          <a:prstGeom prst="rect">
            <a:avLst/>
          </a:prstGeom>
        </p:spPr>
        <p:txBody>
          <a:bodyPr lIns="34229" tIns="17111" rIns="34229" bIns="17111"/>
          <a:lstStyle/>
          <a:p>
            <a:pPr defTabSz="1084104"/>
            <a:r>
              <a:rPr lang="en-US" sz="2133" smtClean="0">
                <a:solidFill>
                  <a:prstClr val="black"/>
                </a:solidFill>
              </a:rPr>
              <a:t>Cô An Linh</a:t>
            </a:r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2AF2DB-5583-48B3-AE60-5D77F96C2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6"/>
          </a:xfrm>
          <a:prstGeom prst="rect">
            <a:avLst/>
          </a:prstGeom>
        </p:spPr>
        <p:txBody>
          <a:bodyPr lIns="34229" tIns="17111" rIns="34229" bIns="17111"/>
          <a:lstStyle/>
          <a:p>
            <a:pPr defTabSz="1084104"/>
            <a:fld id="{77B95232-7280-43C6-B1D2-0ABD74435B67}" type="slidenum">
              <a:rPr lang="en-US" sz="2133" smtClean="0">
                <a:solidFill>
                  <a:prstClr val="black"/>
                </a:solidFill>
              </a:rPr>
              <a:pPr defTabSz="1084104"/>
              <a:t>‹#›</a:t>
            </a:fld>
            <a:endParaRPr lang="en-US" sz="213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176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3"/>
          <p:cNvSpPr txBox="1">
            <a:spLocks noGrp="1"/>
          </p:cNvSpPr>
          <p:nvPr>
            <p:ph type="subTitle" idx="1"/>
          </p:nvPr>
        </p:nvSpPr>
        <p:spPr>
          <a:xfrm>
            <a:off x="1868259" y="4883925"/>
            <a:ext cx="3310400" cy="7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33"/>
          <p:cNvSpPr txBox="1">
            <a:spLocks noGrp="1"/>
          </p:cNvSpPr>
          <p:nvPr>
            <p:ph type="subTitle" idx="2"/>
          </p:nvPr>
        </p:nvSpPr>
        <p:spPr>
          <a:xfrm>
            <a:off x="7013341" y="1267660"/>
            <a:ext cx="3310400" cy="7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subTitle" idx="3"/>
          </p:nvPr>
        </p:nvSpPr>
        <p:spPr>
          <a:xfrm>
            <a:off x="7013341" y="1973397"/>
            <a:ext cx="3310400" cy="4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subTitle" idx="4"/>
          </p:nvPr>
        </p:nvSpPr>
        <p:spPr>
          <a:xfrm>
            <a:off x="1868259" y="4393793"/>
            <a:ext cx="3310400" cy="4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08" name="Google Shape;308;p33"/>
          <p:cNvSpPr txBox="1">
            <a:spLocks noGrp="1"/>
          </p:cNvSpPr>
          <p:nvPr>
            <p:ph type="subTitle" idx="5"/>
          </p:nvPr>
        </p:nvSpPr>
        <p:spPr>
          <a:xfrm>
            <a:off x="1868325" y="1267793"/>
            <a:ext cx="3310400" cy="7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3"/>
          <p:cNvSpPr txBox="1">
            <a:spLocks noGrp="1"/>
          </p:cNvSpPr>
          <p:nvPr>
            <p:ph type="subTitle" idx="6"/>
          </p:nvPr>
        </p:nvSpPr>
        <p:spPr>
          <a:xfrm flipH="1">
            <a:off x="1868325" y="1973393"/>
            <a:ext cx="3310400" cy="4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10" name="Google Shape;310;p33"/>
          <p:cNvSpPr txBox="1">
            <a:spLocks noGrp="1"/>
          </p:cNvSpPr>
          <p:nvPr>
            <p:ph type="subTitle" idx="7"/>
          </p:nvPr>
        </p:nvSpPr>
        <p:spPr>
          <a:xfrm>
            <a:off x="7013341" y="4884740"/>
            <a:ext cx="3310400" cy="7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subTitle" idx="8"/>
          </p:nvPr>
        </p:nvSpPr>
        <p:spPr>
          <a:xfrm>
            <a:off x="7013341" y="4394627"/>
            <a:ext cx="3310400" cy="4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title"/>
          </p:nvPr>
        </p:nvSpPr>
        <p:spPr>
          <a:xfrm>
            <a:off x="950967" y="3020400"/>
            <a:ext cx="10290000" cy="8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5333" b="1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0823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26E5-87AB-455D-99E9-B84C5F34E47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022B-82DF-4585-9BA9-3F1CF8D0C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44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37"/>
          <p:cNvGrpSpPr/>
          <p:nvPr/>
        </p:nvGrpSpPr>
        <p:grpSpPr>
          <a:xfrm>
            <a:off x="8593897" y="-767798"/>
            <a:ext cx="10060555" cy="8393595"/>
            <a:chOff x="6445423" y="-575848"/>
            <a:chExt cx="7545416" cy="6295196"/>
          </a:xfrm>
        </p:grpSpPr>
        <p:grpSp>
          <p:nvGrpSpPr>
            <p:cNvPr id="357" name="Google Shape;357;p37"/>
            <p:cNvGrpSpPr/>
            <p:nvPr/>
          </p:nvGrpSpPr>
          <p:grpSpPr>
            <a:xfrm>
              <a:off x="6445423" y="539338"/>
              <a:ext cx="2404300" cy="4604144"/>
              <a:chOff x="8949000" y="923438"/>
              <a:chExt cx="1929150" cy="3694250"/>
            </a:xfrm>
          </p:grpSpPr>
          <p:sp>
            <p:nvSpPr>
              <p:cNvPr id="358" name="Google Shape;358;p37"/>
              <p:cNvSpPr/>
              <p:nvPr/>
            </p:nvSpPr>
            <p:spPr>
              <a:xfrm>
                <a:off x="8949000" y="923438"/>
                <a:ext cx="1929150" cy="3694250"/>
              </a:xfrm>
              <a:custGeom>
                <a:avLst/>
                <a:gdLst/>
                <a:ahLst/>
                <a:cxnLst/>
                <a:rect l="l" t="t" r="r" b="b"/>
                <a:pathLst>
                  <a:path w="77166" h="147770" extrusionOk="0">
                    <a:moveTo>
                      <a:pt x="18696" y="1"/>
                    </a:moveTo>
                    <a:cubicBezTo>
                      <a:pt x="9018" y="11365"/>
                      <a:pt x="3593" y="26065"/>
                      <a:pt x="2603" y="40985"/>
                    </a:cubicBezTo>
                    <a:lnTo>
                      <a:pt x="21628" y="54328"/>
                    </a:lnTo>
                    <a:lnTo>
                      <a:pt x="21628" y="54328"/>
                    </a:lnTo>
                    <a:lnTo>
                      <a:pt x="0" y="45897"/>
                    </a:lnTo>
                    <a:lnTo>
                      <a:pt x="0" y="45897"/>
                    </a:lnTo>
                    <a:cubicBezTo>
                      <a:pt x="2236" y="72584"/>
                      <a:pt x="11181" y="98281"/>
                      <a:pt x="26027" y="120606"/>
                    </a:cubicBezTo>
                    <a:cubicBezTo>
                      <a:pt x="30573" y="127424"/>
                      <a:pt x="35778" y="134023"/>
                      <a:pt x="42267" y="139045"/>
                    </a:cubicBezTo>
                    <a:cubicBezTo>
                      <a:pt x="48719" y="144104"/>
                      <a:pt x="56637" y="147623"/>
                      <a:pt x="64885" y="147770"/>
                    </a:cubicBezTo>
                    <a:cubicBezTo>
                      <a:pt x="70310" y="143664"/>
                      <a:pt x="74306" y="135782"/>
                      <a:pt x="75736" y="129111"/>
                    </a:cubicBezTo>
                    <a:cubicBezTo>
                      <a:pt x="77165" y="122475"/>
                      <a:pt x="76836" y="115547"/>
                      <a:pt x="76176" y="108802"/>
                    </a:cubicBezTo>
                    <a:cubicBezTo>
                      <a:pt x="73903" y="85781"/>
                      <a:pt x="67304" y="65472"/>
                      <a:pt x="57847" y="44394"/>
                    </a:cubicBezTo>
                    <a:cubicBezTo>
                      <a:pt x="49635" y="25955"/>
                      <a:pt x="35962" y="10448"/>
                      <a:pt x="186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37"/>
              <p:cNvSpPr/>
              <p:nvPr/>
            </p:nvSpPr>
            <p:spPr>
              <a:xfrm>
                <a:off x="9408125" y="1039838"/>
                <a:ext cx="1023700" cy="3374400"/>
              </a:xfrm>
              <a:custGeom>
                <a:avLst/>
                <a:gdLst/>
                <a:ahLst/>
                <a:cxnLst/>
                <a:rect l="l" t="t" r="r" b="b"/>
                <a:pathLst>
                  <a:path w="40948" h="134976" fill="none" extrusionOk="0">
                    <a:moveTo>
                      <a:pt x="40948" y="134975"/>
                    </a:moveTo>
                    <a:cubicBezTo>
                      <a:pt x="23389" y="91242"/>
                      <a:pt x="9679" y="46080"/>
                      <a:pt x="1" y="0"/>
                    </a:cubicBez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37"/>
              <p:cNvSpPr/>
              <p:nvPr/>
            </p:nvSpPr>
            <p:spPr>
              <a:xfrm>
                <a:off x="9419125" y="957363"/>
                <a:ext cx="1127275" cy="3593425"/>
              </a:xfrm>
              <a:custGeom>
                <a:avLst/>
                <a:gdLst/>
                <a:ahLst/>
                <a:cxnLst/>
                <a:rect l="l" t="t" r="r" b="b"/>
                <a:pathLst>
                  <a:path w="45091" h="143737" fill="none" extrusionOk="0">
                    <a:moveTo>
                      <a:pt x="1" y="0"/>
                    </a:moveTo>
                    <a:cubicBezTo>
                      <a:pt x="12611" y="48645"/>
                      <a:pt x="27678" y="96594"/>
                      <a:pt x="45090" y="143737"/>
                    </a:cubicBez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37"/>
              <p:cNvSpPr/>
              <p:nvPr/>
            </p:nvSpPr>
            <p:spPr>
              <a:xfrm>
                <a:off x="9014050" y="2249563"/>
                <a:ext cx="693800" cy="252050"/>
              </a:xfrm>
              <a:custGeom>
                <a:avLst/>
                <a:gdLst/>
                <a:ahLst/>
                <a:cxnLst/>
                <a:rect l="l" t="t" r="r" b="b"/>
                <a:pathLst>
                  <a:path w="27752" h="10082" fill="none" extrusionOk="0">
                    <a:moveTo>
                      <a:pt x="1" y="0"/>
                    </a:moveTo>
                    <a:lnTo>
                      <a:pt x="27751" y="1008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37"/>
              <p:cNvSpPr/>
              <p:nvPr/>
            </p:nvSpPr>
            <p:spPr>
              <a:xfrm>
                <a:off x="9059875" y="1901313"/>
                <a:ext cx="559975" cy="352850"/>
              </a:xfrm>
              <a:custGeom>
                <a:avLst/>
                <a:gdLst/>
                <a:ahLst/>
                <a:cxnLst/>
                <a:rect l="l" t="t" r="r" b="b"/>
                <a:pathLst>
                  <a:path w="22399" h="14114" fill="none" extrusionOk="0">
                    <a:moveTo>
                      <a:pt x="1" y="0"/>
                    </a:moveTo>
                    <a:lnTo>
                      <a:pt x="22399" y="14113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37"/>
              <p:cNvSpPr/>
              <p:nvPr/>
            </p:nvSpPr>
            <p:spPr>
              <a:xfrm>
                <a:off x="9857200" y="1622688"/>
                <a:ext cx="255700" cy="558150"/>
              </a:xfrm>
              <a:custGeom>
                <a:avLst/>
                <a:gdLst/>
                <a:ahLst/>
                <a:cxnLst/>
                <a:rect l="l" t="t" r="r" b="b"/>
                <a:pathLst>
                  <a:path w="10228" h="22326" fill="none" extrusionOk="0">
                    <a:moveTo>
                      <a:pt x="0" y="22326"/>
                    </a:moveTo>
                    <a:lnTo>
                      <a:pt x="10228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37"/>
              <p:cNvSpPr/>
              <p:nvPr/>
            </p:nvSpPr>
            <p:spPr>
              <a:xfrm>
                <a:off x="9921350" y="1871963"/>
                <a:ext cx="329025" cy="585650"/>
              </a:xfrm>
              <a:custGeom>
                <a:avLst/>
                <a:gdLst/>
                <a:ahLst/>
                <a:cxnLst/>
                <a:rect l="l" t="t" r="r" b="b"/>
                <a:pathLst>
                  <a:path w="13161" h="23426" fill="none" extrusionOk="0">
                    <a:moveTo>
                      <a:pt x="0" y="23425"/>
                    </a:moveTo>
                    <a:lnTo>
                      <a:pt x="13161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37"/>
              <p:cNvSpPr/>
              <p:nvPr/>
            </p:nvSpPr>
            <p:spPr>
              <a:xfrm>
                <a:off x="9376975" y="3471188"/>
                <a:ext cx="751525" cy="202550"/>
              </a:xfrm>
              <a:custGeom>
                <a:avLst/>
                <a:gdLst/>
                <a:ahLst/>
                <a:cxnLst/>
                <a:rect l="l" t="t" r="r" b="b"/>
                <a:pathLst>
                  <a:path w="30061" h="8102" fill="none" extrusionOk="0">
                    <a:moveTo>
                      <a:pt x="0" y="0"/>
                    </a:moveTo>
                    <a:lnTo>
                      <a:pt x="30060" y="8102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37"/>
              <p:cNvSpPr/>
              <p:nvPr/>
            </p:nvSpPr>
            <p:spPr>
              <a:xfrm>
                <a:off x="9422800" y="3634313"/>
                <a:ext cx="701100" cy="139325"/>
              </a:xfrm>
              <a:custGeom>
                <a:avLst/>
                <a:gdLst/>
                <a:ahLst/>
                <a:cxnLst/>
                <a:rect l="l" t="t" r="r" b="b"/>
                <a:pathLst>
                  <a:path w="28044" h="5573" fill="none" extrusionOk="0">
                    <a:moveTo>
                      <a:pt x="0" y="0"/>
                    </a:moveTo>
                    <a:lnTo>
                      <a:pt x="28044" y="5572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37"/>
              <p:cNvSpPr/>
              <p:nvPr/>
            </p:nvSpPr>
            <p:spPr>
              <a:xfrm>
                <a:off x="10276925" y="3153163"/>
                <a:ext cx="428925" cy="551750"/>
              </a:xfrm>
              <a:custGeom>
                <a:avLst/>
                <a:gdLst/>
                <a:ahLst/>
                <a:cxnLst/>
                <a:rect l="l" t="t" r="r" b="b"/>
                <a:pathLst>
                  <a:path w="17157" h="22070" fill="none" extrusionOk="0">
                    <a:moveTo>
                      <a:pt x="1" y="22069"/>
                    </a:moveTo>
                    <a:lnTo>
                      <a:pt x="17157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37"/>
              <p:cNvSpPr/>
              <p:nvPr/>
            </p:nvSpPr>
            <p:spPr>
              <a:xfrm>
                <a:off x="10320925" y="3366713"/>
                <a:ext cx="367525" cy="433500"/>
              </a:xfrm>
              <a:custGeom>
                <a:avLst/>
                <a:gdLst/>
                <a:ahLst/>
                <a:cxnLst/>
                <a:rect l="l" t="t" r="r" b="b"/>
                <a:pathLst>
                  <a:path w="14701" h="17340" fill="none" extrusionOk="0">
                    <a:moveTo>
                      <a:pt x="0" y="17340"/>
                    </a:moveTo>
                    <a:lnTo>
                      <a:pt x="14700" y="0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69" name="Google Shape;369;p37"/>
            <p:cNvSpPr/>
            <p:nvPr/>
          </p:nvSpPr>
          <p:spPr>
            <a:xfrm rot="10800000" flipH="1">
              <a:off x="6548216" y="-575848"/>
              <a:ext cx="7442623" cy="6295196"/>
            </a:xfrm>
            <a:custGeom>
              <a:avLst/>
              <a:gdLst/>
              <a:ahLst/>
              <a:cxnLst/>
              <a:rect l="l" t="t" r="r" b="b"/>
              <a:pathLst>
                <a:path w="225842" h="191024" extrusionOk="0">
                  <a:moveTo>
                    <a:pt x="124822" y="1"/>
                  </a:moveTo>
                  <a:cubicBezTo>
                    <a:pt x="121435" y="1"/>
                    <a:pt x="117912" y="1193"/>
                    <a:pt x="115270" y="3314"/>
                  </a:cubicBezTo>
                  <a:cubicBezTo>
                    <a:pt x="109976" y="7564"/>
                    <a:pt x="107404" y="14274"/>
                    <a:pt x="105428" y="20798"/>
                  </a:cubicBezTo>
                  <a:cubicBezTo>
                    <a:pt x="103489" y="27322"/>
                    <a:pt x="101775" y="34145"/>
                    <a:pt x="97525" y="39438"/>
                  </a:cubicBezTo>
                  <a:cubicBezTo>
                    <a:pt x="94560" y="43132"/>
                    <a:pt x="89163" y="46789"/>
                    <a:pt x="84829" y="46789"/>
                  </a:cubicBezTo>
                  <a:cubicBezTo>
                    <a:pt x="82951" y="46789"/>
                    <a:pt x="81272" y="46102"/>
                    <a:pt x="80078" y="44434"/>
                  </a:cubicBezTo>
                  <a:cubicBezTo>
                    <a:pt x="77312" y="40595"/>
                    <a:pt x="73230" y="38815"/>
                    <a:pt x="69186" y="38815"/>
                  </a:cubicBezTo>
                  <a:cubicBezTo>
                    <a:pt x="63254" y="38815"/>
                    <a:pt x="57406" y="42646"/>
                    <a:pt x="55920" y="49429"/>
                  </a:cubicBezTo>
                  <a:cubicBezTo>
                    <a:pt x="55324" y="52076"/>
                    <a:pt x="55510" y="54909"/>
                    <a:pt x="54243" y="57295"/>
                  </a:cubicBezTo>
                  <a:cubicBezTo>
                    <a:pt x="52901" y="59756"/>
                    <a:pt x="50142" y="61210"/>
                    <a:pt x="47346" y="61694"/>
                  </a:cubicBezTo>
                  <a:cubicBezTo>
                    <a:pt x="46311" y="61874"/>
                    <a:pt x="45266" y="61941"/>
                    <a:pt x="44218" y="61941"/>
                  </a:cubicBezTo>
                  <a:cubicBezTo>
                    <a:pt x="42435" y="61941"/>
                    <a:pt x="40644" y="61747"/>
                    <a:pt x="38884" y="61583"/>
                  </a:cubicBezTo>
                  <a:cubicBezTo>
                    <a:pt x="36095" y="61326"/>
                    <a:pt x="33275" y="61140"/>
                    <a:pt x="30463" y="61140"/>
                  </a:cubicBezTo>
                  <a:cubicBezTo>
                    <a:pt x="27148" y="61140"/>
                    <a:pt x="23844" y="61398"/>
                    <a:pt x="20616" y="62104"/>
                  </a:cubicBezTo>
                  <a:cubicBezTo>
                    <a:pt x="14614" y="63447"/>
                    <a:pt x="8836" y="66429"/>
                    <a:pt x="5183" y="71350"/>
                  </a:cubicBezTo>
                  <a:cubicBezTo>
                    <a:pt x="2051" y="75488"/>
                    <a:pt x="635" y="80707"/>
                    <a:pt x="374" y="85926"/>
                  </a:cubicBezTo>
                  <a:cubicBezTo>
                    <a:pt x="1" y="92152"/>
                    <a:pt x="1268" y="98564"/>
                    <a:pt x="4586" y="103821"/>
                  </a:cubicBezTo>
                  <a:cubicBezTo>
                    <a:pt x="8687" y="110307"/>
                    <a:pt x="15658" y="114594"/>
                    <a:pt x="22965" y="116980"/>
                  </a:cubicBezTo>
                  <a:cubicBezTo>
                    <a:pt x="30272" y="119404"/>
                    <a:pt x="37579" y="119180"/>
                    <a:pt x="45184" y="120336"/>
                  </a:cubicBezTo>
                  <a:cubicBezTo>
                    <a:pt x="53907" y="121640"/>
                    <a:pt x="61363" y="129096"/>
                    <a:pt x="62631" y="137857"/>
                  </a:cubicBezTo>
                  <a:cubicBezTo>
                    <a:pt x="63414" y="143337"/>
                    <a:pt x="62034" y="148855"/>
                    <a:pt x="61550" y="154335"/>
                  </a:cubicBezTo>
                  <a:cubicBezTo>
                    <a:pt x="60506" y="165780"/>
                    <a:pt x="64830" y="178753"/>
                    <a:pt x="75940" y="183786"/>
                  </a:cubicBezTo>
                  <a:cubicBezTo>
                    <a:pt x="78848" y="185053"/>
                    <a:pt x="81979" y="185762"/>
                    <a:pt x="85148" y="185874"/>
                  </a:cubicBezTo>
                  <a:cubicBezTo>
                    <a:pt x="85398" y="185884"/>
                    <a:pt x="85649" y="185889"/>
                    <a:pt x="85899" y="185889"/>
                  </a:cubicBezTo>
                  <a:cubicBezTo>
                    <a:pt x="88294" y="185889"/>
                    <a:pt x="90674" y="185409"/>
                    <a:pt x="92902" y="184531"/>
                  </a:cubicBezTo>
                  <a:cubicBezTo>
                    <a:pt x="97887" y="182516"/>
                    <a:pt x="102972" y="177853"/>
                    <a:pt x="108635" y="177853"/>
                  </a:cubicBezTo>
                  <a:cubicBezTo>
                    <a:pt x="108943" y="177853"/>
                    <a:pt x="109254" y="177867"/>
                    <a:pt x="109566" y="177896"/>
                  </a:cubicBezTo>
                  <a:cubicBezTo>
                    <a:pt x="116053" y="178529"/>
                    <a:pt x="119408" y="186060"/>
                    <a:pt x="125037" y="189303"/>
                  </a:cubicBezTo>
                  <a:cubicBezTo>
                    <a:pt x="127085" y="190490"/>
                    <a:pt x="129318" y="191023"/>
                    <a:pt x="131580" y="191023"/>
                  </a:cubicBezTo>
                  <a:cubicBezTo>
                    <a:pt x="138127" y="191023"/>
                    <a:pt x="144918" y="186555"/>
                    <a:pt x="148188" y="180542"/>
                  </a:cubicBezTo>
                  <a:cubicBezTo>
                    <a:pt x="151543" y="174279"/>
                    <a:pt x="153034" y="165854"/>
                    <a:pt x="159633" y="163207"/>
                  </a:cubicBezTo>
                  <a:cubicBezTo>
                    <a:pt x="160875" y="162713"/>
                    <a:pt x="162180" y="162492"/>
                    <a:pt x="163496" y="162492"/>
                  </a:cubicBezTo>
                  <a:cubicBezTo>
                    <a:pt x="166249" y="162492"/>
                    <a:pt x="169055" y="163460"/>
                    <a:pt x="171451" y="164922"/>
                  </a:cubicBezTo>
                  <a:cubicBezTo>
                    <a:pt x="174955" y="167084"/>
                    <a:pt x="177751" y="170253"/>
                    <a:pt x="180659" y="173161"/>
                  </a:cubicBezTo>
                  <a:cubicBezTo>
                    <a:pt x="185915" y="178418"/>
                    <a:pt x="191992" y="183189"/>
                    <a:pt x="199149" y="185240"/>
                  </a:cubicBezTo>
                  <a:cubicBezTo>
                    <a:pt x="201280" y="185839"/>
                    <a:pt x="203522" y="186151"/>
                    <a:pt x="205757" y="186151"/>
                  </a:cubicBezTo>
                  <a:cubicBezTo>
                    <a:pt x="211032" y="186151"/>
                    <a:pt x="216263" y="184414"/>
                    <a:pt x="219877" y="180617"/>
                  </a:cubicBezTo>
                  <a:cubicBezTo>
                    <a:pt x="225208" y="174988"/>
                    <a:pt x="225842" y="166115"/>
                    <a:pt x="223307" y="158771"/>
                  </a:cubicBezTo>
                  <a:cubicBezTo>
                    <a:pt x="220772" y="151464"/>
                    <a:pt x="215590" y="145350"/>
                    <a:pt x="210371" y="139684"/>
                  </a:cubicBezTo>
                  <a:cubicBezTo>
                    <a:pt x="207686" y="136776"/>
                    <a:pt x="204928" y="133868"/>
                    <a:pt x="203138" y="130401"/>
                  </a:cubicBezTo>
                  <a:cubicBezTo>
                    <a:pt x="201349" y="126897"/>
                    <a:pt x="200641" y="122610"/>
                    <a:pt x="202206" y="119031"/>
                  </a:cubicBezTo>
                  <a:cubicBezTo>
                    <a:pt x="204331" y="114184"/>
                    <a:pt x="209849" y="111798"/>
                    <a:pt x="212943" y="107511"/>
                  </a:cubicBezTo>
                  <a:cubicBezTo>
                    <a:pt x="216745" y="102143"/>
                    <a:pt x="215739" y="93867"/>
                    <a:pt x="210706" y="89580"/>
                  </a:cubicBezTo>
                  <a:cubicBezTo>
                    <a:pt x="205562" y="85255"/>
                    <a:pt x="197733" y="85143"/>
                    <a:pt x="192886" y="80483"/>
                  </a:cubicBezTo>
                  <a:cubicBezTo>
                    <a:pt x="188525" y="76233"/>
                    <a:pt x="187928" y="69337"/>
                    <a:pt x="188897" y="63297"/>
                  </a:cubicBezTo>
                  <a:cubicBezTo>
                    <a:pt x="189867" y="57295"/>
                    <a:pt x="192178" y="51480"/>
                    <a:pt x="192514" y="45366"/>
                  </a:cubicBezTo>
                  <a:cubicBezTo>
                    <a:pt x="192886" y="39289"/>
                    <a:pt x="190724" y="32430"/>
                    <a:pt x="185281" y="29708"/>
                  </a:cubicBezTo>
                  <a:cubicBezTo>
                    <a:pt x="183531" y="28833"/>
                    <a:pt x="181667" y="28473"/>
                    <a:pt x="179761" y="28473"/>
                  </a:cubicBezTo>
                  <a:cubicBezTo>
                    <a:pt x="175819" y="28473"/>
                    <a:pt x="171702" y="30013"/>
                    <a:pt x="168058" y="31721"/>
                  </a:cubicBezTo>
                  <a:cubicBezTo>
                    <a:pt x="163434" y="33922"/>
                    <a:pt x="158564" y="36423"/>
                    <a:pt x="153565" y="36423"/>
                  </a:cubicBezTo>
                  <a:cubicBezTo>
                    <a:pt x="152721" y="36423"/>
                    <a:pt x="151872" y="36351"/>
                    <a:pt x="151021" y="36195"/>
                  </a:cubicBezTo>
                  <a:cubicBezTo>
                    <a:pt x="142633" y="34629"/>
                    <a:pt x="137973" y="25384"/>
                    <a:pt x="136967" y="16921"/>
                  </a:cubicBezTo>
                  <a:cubicBezTo>
                    <a:pt x="136408" y="12373"/>
                    <a:pt x="136408" y="7452"/>
                    <a:pt x="133574" y="3873"/>
                  </a:cubicBezTo>
                  <a:cubicBezTo>
                    <a:pt x="131483" y="1203"/>
                    <a:pt x="128221" y="1"/>
                    <a:pt x="1248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" name="Google Shape;370;p37"/>
            <p:cNvSpPr/>
            <p:nvPr/>
          </p:nvSpPr>
          <p:spPr>
            <a:xfrm>
              <a:off x="6663655" y="3812474"/>
              <a:ext cx="616799" cy="616799"/>
            </a:xfrm>
            <a:custGeom>
              <a:avLst/>
              <a:gdLst/>
              <a:ahLst/>
              <a:cxnLst/>
              <a:rect l="l" t="t" r="r" b="b"/>
              <a:pathLst>
                <a:path w="11108" h="11108" extrusionOk="0">
                  <a:moveTo>
                    <a:pt x="5572" y="0"/>
                  </a:moveTo>
                  <a:cubicBezTo>
                    <a:pt x="2493" y="0"/>
                    <a:pt x="0" y="2493"/>
                    <a:pt x="0" y="5536"/>
                  </a:cubicBezTo>
                  <a:cubicBezTo>
                    <a:pt x="0" y="8615"/>
                    <a:pt x="2493" y="11108"/>
                    <a:pt x="5572" y="11108"/>
                  </a:cubicBezTo>
                  <a:cubicBezTo>
                    <a:pt x="8615" y="11108"/>
                    <a:pt x="11108" y="8615"/>
                    <a:pt x="11108" y="5536"/>
                  </a:cubicBezTo>
                  <a:cubicBezTo>
                    <a:pt x="11108" y="2493"/>
                    <a:pt x="8615" y="0"/>
                    <a:pt x="5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" name="Google Shape;371;p37"/>
            <p:cNvSpPr/>
            <p:nvPr/>
          </p:nvSpPr>
          <p:spPr>
            <a:xfrm>
              <a:off x="7974363" y="690125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" name="Google Shape;372;p37"/>
            <p:cNvSpPr/>
            <p:nvPr/>
          </p:nvSpPr>
          <p:spPr>
            <a:xfrm>
              <a:off x="6787063" y="1334077"/>
              <a:ext cx="369957" cy="369402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373;p37"/>
            <p:cNvSpPr/>
            <p:nvPr/>
          </p:nvSpPr>
          <p:spPr>
            <a:xfrm flipH="1">
              <a:off x="6827549" y="678216"/>
              <a:ext cx="869945" cy="458724"/>
            </a:xfrm>
            <a:custGeom>
              <a:avLst/>
              <a:gdLst/>
              <a:ahLst/>
              <a:cxnLst/>
              <a:rect l="l" t="t" r="r" b="b"/>
              <a:pathLst>
                <a:path w="41754" h="22017" extrusionOk="0">
                  <a:moveTo>
                    <a:pt x="13518" y="1"/>
                  </a:moveTo>
                  <a:cubicBezTo>
                    <a:pt x="12035" y="1"/>
                    <a:pt x="10546" y="218"/>
                    <a:pt x="9097" y="655"/>
                  </a:cubicBezTo>
                  <a:cubicBezTo>
                    <a:pt x="5220" y="1960"/>
                    <a:pt x="1976" y="5166"/>
                    <a:pt x="1007" y="9118"/>
                  </a:cubicBezTo>
                  <a:cubicBezTo>
                    <a:pt x="1" y="13069"/>
                    <a:pt x="1454" y="17878"/>
                    <a:pt x="4735" y="20302"/>
                  </a:cubicBezTo>
                  <a:lnTo>
                    <a:pt x="2126" y="22016"/>
                  </a:lnTo>
                  <a:lnTo>
                    <a:pt x="2126" y="22016"/>
                  </a:lnTo>
                  <a:lnTo>
                    <a:pt x="38995" y="21793"/>
                  </a:lnTo>
                  <a:lnTo>
                    <a:pt x="37392" y="20264"/>
                  </a:lnTo>
                  <a:cubicBezTo>
                    <a:pt x="40039" y="19444"/>
                    <a:pt x="41754" y="16499"/>
                    <a:pt x="41381" y="13778"/>
                  </a:cubicBezTo>
                  <a:cubicBezTo>
                    <a:pt x="40896" y="10982"/>
                    <a:pt x="38734" y="8782"/>
                    <a:pt x="35938" y="8297"/>
                  </a:cubicBezTo>
                  <a:cubicBezTo>
                    <a:pt x="35436" y="8208"/>
                    <a:pt x="34937" y="8163"/>
                    <a:pt x="34447" y="8163"/>
                  </a:cubicBezTo>
                  <a:cubicBezTo>
                    <a:pt x="32284" y="8163"/>
                    <a:pt x="30297" y="9039"/>
                    <a:pt x="28930" y="10832"/>
                  </a:cubicBezTo>
                  <a:cubicBezTo>
                    <a:pt x="27289" y="7067"/>
                    <a:pt x="24456" y="3936"/>
                    <a:pt x="20915" y="1923"/>
                  </a:cubicBezTo>
                  <a:cubicBezTo>
                    <a:pt x="18624" y="648"/>
                    <a:pt x="16080" y="1"/>
                    <a:pt x="13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74" name="Google Shape;374;p37"/>
            <p:cNvGrpSpPr/>
            <p:nvPr/>
          </p:nvGrpSpPr>
          <p:grpSpPr>
            <a:xfrm>
              <a:off x="6601886" y="1538624"/>
              <a:ext cx="2342807" cy="3502326"/>
              <a:chOff x="5960125" y="1970350"/>
              <a:chExt cx="2054013" cy="3070600"/>
            </a:xfrm>
          </p:grpSpPr>
          <p:sp>
            <p:nvSpPr>
              <p:cNvPr id="375" name="Google Shape;375;p37"/>
              <p:cNvSpPr/>
              <p:nvPr/>
            </p:nvSpPr>
            <p:spPr>
              <a:xfrm>
                <a:off x="6443038" y="4947000"/>
                <a:ext cx="1571100" cy="921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76" name="Google Shape;376;p37"/>
              <p:cNvGrpSpPr/>
              <p:nvPr/>
            </p:nvGrpSpPr>
            <p:grpSpPr>
              <a:xfrm>
                <a:off x="5960125" y="1970350"/>
                <a:ext cx="1993325" cy="3070600"/>
                <a:chOff x="5388350" y="2294000"/>
                <a:chExt cx="1993325" cy="3070600"/>
              </a:xfrm>
            </p:grpSpPr>
            <p:sp>
              <p:nvSpPr>
                <p:cNvPr id="377" name="Google Shape;377;p37"/>
                <p:cNvSpPr/>
                <p:nvPr/>
              </p:nvSpPr>
              <p:spPr>
                <a:xfrm>
                  <a:off x="5388350" y="3098125"/>
                  <a:ext cx="294875" cy="4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5" h="16587" extrusionOk="0">
                      <a:moveTo>
                        <a:pt x="4322" y="1"/>
                      </a:moveTo>
                      <a:cubicBezTo>
                        <a:pt x="4240" y="1"/>
                        <a:pt x="4155" y="14"/>
                        <a:pt x="4071" y="38"/>
                      </a:cubicBezTo>
                      <a:cubicBezTo>
                        <a:pt x="3729" y="228"/>
                        <a:pt x="3729" y="722"/>
                        <a:pt x="3805" y="1103"/>
                      </a:cubicBezTo>
                      <a:cubicBezTo>
                        <a:pt x="4109" y="2396"/>
                        <a:pt x="4528" y="3652"/>
                        <a:pt x="5022" y="4907"/>
                      </a:cubicBezTo>
                      <a:cubicBezTo>
                        <a:pt x="4797" y="4727"/>
                        <a:pt x="4531" y="4642"/>
                        <a:pt x="4267" y="4642"/>
                      </a:cubicBezTo>
                      <a:cubicBezTo>
                        <a:pt x="3862" y="4642"/>
                        <a:pt x="3464" y="4843"/>
                        <a:pt x="3234" y="5212"/>
                      </a:cubicBezTo>
                      <a:cubicBezTo>
                        <a:pt x="2968" y="5744"/>
                        <a:pt x="2968" y="6391"/>
                        <a:pt x="3196" y="6962"/>
                      </a:cubicBezTo>
                      <a:cubicBezTo>
                        <a:pt x="3003" y="6859"/>
                        <a:pt x="2793" y="6808"/>
                        <a:pt x="2586" y="6808"/>
                      </a:cubicBezTo>
                      <a:cubicBezTo>
                        <a:pt x="2180" y="6808"/>
                        <a:pt x="1787" y="7002"/>
                        <a:pt x="1560" y="7380"/>
                      </a:cubicBezTo>
                      <a:cubicBezTo>
                        <a:pt x="1218" y="7913"/>
                        <a:pt x="1294" y="8636"/>
                        <a:pt x="1788" y="9054"/>
                      </a:cubicBezTo>
                      <a:cubicBezTo>
                        <a:pt x="1627" y="8973"/>
                        <a:pt x="1455" y="8935"/>
                        <a:pt x="1286" y="8935"/>
                      </a:cubicBezTo>
                      <a:cubicBezTo>
                        <a:pt x="899" y="8935"/>
                        <a:pt x="528" y="9140"/>
                        <a:pt x="343" y="9511"/>
                      </a:cubicBezTo>
                      <a:cubicBezTo>
                        <a:pt x="0" y="10005"/>
                        <a:pt x="0" y="10614"/>
                        <a:pt x="381" y="11109"/>
                      </a:cubicBezTo>
                      <a:cubicBezTo>
                        <a:pt x="680" y="11507"/>
                        <a:pt x="1182" y="11732"/>
                        <a:pt x="1684" y="11732"/>
                      </a:cubicBezTo>
                      <a:cubicBezTo>
                        <a:pt x="1757" y="11732"/>
                        <a:pt x="1830" y="11727"/>
                        <a:pt x="1903" y="11717"/>
                      </a:cubicBezTo>
                      <a:lnTo>
                        <a:pt x="1903" y="11717"/>
                      </a:lnTo>
                      <a:cubicBezTo>
                        <a:pt x="1712" y="12364"/>
                        <a:pt x="1903" y="13049"/>
                        <a:pt x="2359" y="13543"/>
                      </a:cubicBezTo>
                      <a:cubicBezTo>
                        <a:pt x="2854" y="14000"/>
                        <a:pt x="3500" y="14266"/>
                        <a:pt x="4147" y="14266"/>
                      </a:cubicBezTo>
                      <a:cubicBezTo>
                        <a:pt x="4832" y="14266"/>
                        <a:pt x="5479" y="14076"/>
                        <a:pt x="6049" y="13734"/>
                      </a:cubicBezTo>
                      <a:lnTo>
                        <a:pt x="9397" y="16587"/>
                      </a:lnTo>
                      <a:lnTo>
                        <a:pt x="11794" y="13962"/>
                      </a:lnTo>
                      <a:lnTo>
                        <a:pt x="9169" y="11451"/>
                      </a:lnTo>
                      <a:cubicBezTo>
                        <a:pt x="9473" y="10994"/>
                        <a:pt x="9702" y="10500"/>
                        <a:pt x="9816" y="9967"/>
                      </a:cubicBezTo>
                      <a:cubicBezTo>
                        <a:pt x="10044" y="9282"/>
                        <a:pt x="10006" y="8560"/>
                        <a:pt x="9702" y="7913"/>
                      </a:cubicBezTo>
                      <a:cubicBezTo>
                        <a:pt x="9478" y="7369"/>
                        <a:pt x="8930" y="7040"/>
                        <a:pt x="8355" y="7040"/>
                      </a:cubicBezTo>
                      <a:cubicBezTo>
                        <a:pt x="8246" y="7040"/>
                        <a:pt x="8136" y="7052"/>
                        <a:pt x="8028" y="7076"/>
                      </a:cubicBezTo>
                      <a:cubicBezTo>
                        <a:pt x="8028" y="7000"/>
                        <a:pt x="7495" y="5706"/>
                        <a:pt x="7495" y="5706"/>
                      </a:cubicBezTo>
                      <a:cubicBezTo>
                        <a:pt x="6848" y="4070"/>
                        <a:pt x="6011" y="2358"/>
                        <a:pt x="5212" y="799"/>
                      </a:cubicBezTo>
                      <a:cubicBezTo>
                        <a:pt x="5098" y="570"/>
                        <a:pt x="4984" y="342"/>
                        <a:pt x="4794" y="190"/>
                      </a:cubicBezTo>
                      <a:cubicBezTo>
                        <a:pt x="4664" y="60"/>
                        <a:pt x="4498" y="1"/>
                        <a:pt x="4322" y="1"/>
                      </a:cubicBezTo>
                      <a:close/>
                    </a:path>
                  </a:pathLst>
                </a:custGeom>
                <a:solidFill>
                  <a:srgbClr val="D279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78" name="Google Shape;378;p37"/>
                <p:cNvSpPr/>
                <p:nvPr/>
              </p:nvSpPr>
              <p:spPr>
                <a:xfrm>
                  <a:off x="5508175" y="3275000"/>
                  <a:ext cx="77075" cy="10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3" h="4034" fill="none" extrusionOk="0">
                      <a:moveTo>
                        <a:pt x="2968" y="1"/>
                      </a:moveTo>
                      <a:cubicBezTo>
                        <a:pt x="1751" y="191"/>
                        <a:pt x="724" y="990"/>
                        <a:pt x="191" y="2131"/>
                      </a:cubicBezTo>
                      <a:cubicBezTo>
                        <a:pt x="39" y="2436"/>
                        <a:pt x="1" y="2778"/>
                        <a:pt x="39" y="3120"/>
                      </a:cubicBezTo>
                      <a:cubicBezTo>
                        <a:pt x="39" y="3463"/>
                        <a:pt x="267" y="3767"/>
                        <a:pt x="572" y="3919"/>
                      </a:cubicBezTo>
                      <a:cubicBezTo>
                        <a:pt x="914" y="4034"/>
                        <a:pt x="1294" y="3957"/>
                        <a:pt x="1599" y="3767"/>
                      </a:cubicBezTo>
                      <a:cubicBezTo>
                        <a:pt x="2436" y="3311"/>
                        <a:pt x="2968" y="2512"/>
                        <a:pt x="3083" y="156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79" name="Google Shape;379;p37"/>
                <p:cNvSpPr/>
                <p:nvPr/>
              </p:nvSpPr>
              <p:spPr>
                <a:xfrm>
                  <a:off x="5470150" y="3271200"/>
                  <a:ext cx="31400" cy="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" h="1979" fill="none" extrusionOk="0">
                      <a:moveTo>
                        <a:pt x="1256" y="1979"/>
                      </a:moveTo>
                      <a:cubicBezTo>
                        <a:pt x="875" y="1827"/>
                        <a:pt x="571" y="1522"/>
                        <a:pt x="381" y="1180"/>
                      </a:cubicBezTo>
                      <a:cubicBezTo>
                        <a:pt x="190" y="800"/>
                        <a:pt x="76" y="419"/>
                        <a:pt x="0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80" name="Google Shape;380;p37"/>
                <p:cNvSpPr/>
                <p:nvPr/>
              </p:nvSpPr>
              <p:spPr>
                <a:xfrm>
                  <a:off x="5432100" y="3324475"/>
                  <a:ext cx="67550" cy="2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2" h="1066" fill="none" extrusionOk="0">
                      <a:moveTo>
                        <a:pt x="2702" y="609"/>
                      </a:moveTo>
                      <a:cubicBezTo>
                        <a:pt x="2321" y="989"/>
                        <a:pt x="1750" y="1065"/>
                        <a:pt x="1256" y="913"/>
                      </a:cubicBezTo>
                      <a:cubicBezTo>
                        <a:pt x="723" y="723"/>
                        <a:pt x="305" y="419"/>
                        <a:pt x="0" y="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81" name="Google Shape;381;p37"/>
                <p:cNvSpPr/>
                <p:nvPr/>
              </p:nvSpPr>
              <p:spPr>
                <a:xfrm>
                  <a:off x="5437800" y="3356800"/>
                  <a:ext cx="44725" cy="3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9" h="1409" fill="none" extrusionOk="0">
                      <a:moveTo>
                        <a:pt x="1789" y="1"/>
                      </a:moveTo>
                      <a:cubicBezTo>
                        <a:pt x="1637" y="838"/>
                        <a:pt x="876" y="1408"/>
                        <a:pt x="1" y="129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82" name="Google Shape;382;p37"/>
                <p:cNvSpPr/>
                <p:nvPr/>
              </p:nvSpPr>
              <p:spPr>
                <a:xfrm>
                  <a:off x="5516750" y="3226500"/>
                  <a:ext cx="12375" cy="6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2664" fill="none" extrusionOk="0">
                      <a:moveTo>
                        <a:pt x="0" y="1"/>
                      </a:moveTo>
                      <a:cubicBezTo>
                        <a:pt x="267" y="838"/>
                        <a:pt x="419" y="1751"/>
                        <a:pt x="495" y="266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83" name="Google Shape;383;p37"/>
                <p:cNvSpPr/>
                <p:nvPr/>
              </p:nvSpPr>
              <p:spPr>
                <a:xfrm>
                  <a:off x="5524350" y="3392950"/>
                  <a:ext cx="83725" cy="2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9" h="876" fill="none" extrusionOk="0">
                      <a:moveTo>
                        <a:pt x="3349" y="0"/>
                      </a:moveTo>
                      <a:cubicBezTo>
                        <a:pt x="2892" y="419"/>
                        <a:pt x="2283" y="723"/>
                        <a:pt x="1675" y="799"/>
                      </a:cubicBezTo>
                      <a:cubicBezTo>
                        <a:pt x="1028" y="875"/>
                        <a:pt x="381" y="609"/>
                        <a:pt x="1" y="11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84" name="Google Shape;384;p37"/>
                <p:cNvSpPr/>
                <p:nvPr/>
              </p:nvSpPr>
              <p:spPr>
                <a:xfrm>
                  <a:off x="5552900" y="3424325"/>
                  <a:ext cx="765650" cy="33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26" h="13441" extrusionOk="0">
                      <a:moveTo>
                        <a:pt x="4946" y="1"/>
                      </a:moveTo>
                      <a:lnTo>
                        <a:pt x="0" y="6050"/>
                      </a:lnTo>
                      <a:cubicBezTo>
                        <a:pt x="4908" y="10653"/>
                        <a:pt x="11375" y="13278"/>
                        <a:pt x="18109" y="13430"/>
                      </a:cubicBezTo>
                      <a:cubicBezTo>
                        <a:pt x="18318" y="13437"/>
                        <a:pt x="18528" y="13441"/>
                        <a:pt x="18737" y="13441"/>
                      </a:cubicBezTo>
                      <a:cubicBezTo>
                        <a:pt x="20809" y="13441"/>
                        <a:pt x="22873" y="13101"/>
                        <a:pt x="24843" y="12479"/>
                      </a:cubicBezTo>
                      <a:cubicBezTo>
                        <a:pt x="27011" y="11756"/>
                        <a:pt x="28990" y="10539"/>
                        <a:pt x="30550" y="8865"/>
                      </a:cubicBezTo>
                      <a:lnTo>
                        <a:pt x="30626" y="115"/>
                      </a:lnTo>
                      <a:lnTo>
                        <a:pt x="30626" y="115"/>
                      </a:lnTo>
                      <a:cubicBezTo>
                        <a:pt x="27373" y="3149"/>
                        <a:pt x="22820" y="4497"/>
                        <a:pt x="18386" y="4497"/>
                      </a:cubicBezTo>
                      <a:cubicBezTo>
                        <a:pt x="18205" y="4497"/>
                        <a:pt x="18024" y="4494"/>
                        <a:pt x="17843" y="4490"/>
                      </a:cubicBezTo>
                      <a:cubicBezTo>
                        <a:pt x="13239" y="4376"/>
                        <a:pt x="8484" y="2968"/>
                        <a:pt x="494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85" name="Google Shape;385;p37"/>
                <p:cNvSpPr/>
                <p:nvPr/>
              </p:nvSpPr>
              <p:spPr>
                <a:xfrm>
                  <a:off x="5621375" y="3482350"/>
                  <a:ext cx="108450" cy="12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8" h="5175" fill="none" extrusionOk="0">
                      <a:moveTo>
                        <a:pt x="4337" y="0"/>
                      </a:moveTo>
                      <a:lnTo>
                        <a:pt x="0" y="5174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86" name="Google Shape;386;p37"/>
                <p:cNvSpPr/>
                <p:nvPr/>
              </p:nvSpPr>
              <p:spPr>
                <a:xfrm>
                  <a:off x="6589600" y="5239975"/>
                  <a:ext cx="451800" cy="10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72" h="4034" extrusionOk="0">
                      <a:moveTo>
                        <a:pt x="8028" y="1"/>
                      </a:moveTo>
                      <a:lnTo>
                        <a:pt x="1027" y="1485"/>
                      </a:lnTo>
                      <a:cubicBezTo>
                        <a:pt x="495" y="2169"/>
                        <a:pt x="152" y="3006"/>
                        <a:pt x="0" y="3843"/>
                      </a:cubicBezTo>
                      <a:lnTo>
                        <a:pt x="18071" y="4034"/>
                      </a:lnTo>
                      <a:cubicBezTo>
                        <a:pt x="14952" y="2207"/>
                        <a:pt x="11566" y="838"/>
                        <a:pt x="80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87" name="Google Shape;387;p37"/>
                <p:cNvSpPr/>
                <p:nvPr/>
              </p:nvSpPr>
              <p:spPr>
                <a:xfrm>
                  <a:off x="5974225" y="5146500"/>
                  <a:ext cx="368100" cy="2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4" h="8724" extrusionOk="0">
                      <a:moveTo>
                        <a:pt x="2744" y="1"/>
                      </a:moveTo>
                      <a:cubicBezTo>
                        <a:pt x="1807" y="1"/>
                        <a:pt x="868" y="212"/>
                        <a:pt x="1" y="658"/>
                      </a:cubicBezTo>
                      <a:lnTo>
                        <a:pt x="13963" y="8724"/>
                      </a:lnTo>
                      <a:cubicBezTo>
                        <a:pt x="14533" y="7696"/>
                        <a:pt x="14724" y="6555"/>
                        <a:pt x="14533" y="5414"/>
                      </a:cubicBezTo>
                      <a:lnTo>
                        <a:pt x="7724" y="1077"/>
                      </a:lnTo>
                      <a:cubicBezTo>
                        <a:pt x="6354" y="1077"/>
                        <a:pt x="5365" y="354"/>
                        <a:pt x="3995" y="126"/>
                      </a:cubicBezTo>
                      <a:cubicBezTo>
                        <a:pt x="3583" y="43"/>
                        <a:pt x="3164" y="1"/>
                        <a:pt x="27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88" name="Google Shape;388;p37"/>
                <p:cNvSpPr/>
                <p:nvPr/>
              </p:nvSpPr>
              <p:spPr>
                <a:xfrm>
                  <a:off x="6321375" y="4151925"/>
                  <a:ext cx="501250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0" h="11312" extrusionOk="0">
                      <a:moveTo>
                        <a:pt x="19784" y="0"/>
                      </a:moveTo>
                      <a:lnTo>
                        <a:pt x="647" y="1408"/>
                      </a:lnTo>
                      <a:lnTo>
                        <a:pt x="1" y="7077"/>
                      </a:lnTo>
                      <a:cubicBezTo>
                        <a:pt x="1903" y="8941"/>
                        <a:pt x="5289" y="10957"/>
                        <a:pt x="7952" y="11223"/>
                      </a:cubicBezTo>
                      <a:cubicBezTo>
                        <a:pt x="8459" y="11282"/>
                        <a:pt x="8969" y="11311"/>
                        <a:pt x="9479" y="11311"/>
                      </a:cubicBezTo>
                      <a:cubicBezTo>
                        <a:pt x="11609" y="11311"/>
                        <a:pt x="13741" y="10805"/>
                        <a:pt x="15675" y="9854"/>
                      </a:cubicBezTo>
                      <a:cubicBezTo>
                        <a:pt x="16968" y="9283"/>
                        <a:pt x="18072" y="8370"/>
                        <a:pt x="18947" y="7229"/>
                      </a:cubicBezTo>
                      <a:cubicBezTo>
                        <a:pt x="19593" y="6164"/>
                        <a:pt x="19936" y="4946"/>
                        <a:pt x="20012" y="3691"/>
                      </a:cubicBezTo>
                      <a:cubicBezTo>
                        <a:pt x="20050" y="2473"/>
                        <a:pt x="19974" y="1218"/>
                        <a:pt x="197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89" name="Google Shape;389;p37"/>
                <p:cNvSpPr/>
                <p:nvPr/>
              </p:nvSpPr>
              <p:spPr>
                <a:xfrm>
                  <a:off x="6568675" y="4315525"/>
                  <a:ext cx="271075" cy="97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43" h="38843" extrusionOk="0">
                      <a:moveTo>
                        <a:pt x="9093" y="0"/>
                      </a:moveTo>
                      <a:lnTo>
                        <a:pt x="0" y="3082"/>
                      </a:lnTo>
                      <a:cubicBezTo>
                        <a:pt x="2169" y="14875"/>
                        <a:pt x="2397" y="26973"/>
                        <a:pt x="723" y="38843"/>
                      </a:cubicBezTo>
                      <a:lnTo>
                        <a:pt x="10843" y="36713"/>
                      </a:lnTo>
                      <a:lnTo>
                        <a:pt x="909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90" name="Google Shape;390;p37"/>
                <p:cNvSpPr/>
                <p:nvPr/>
              </p:nvSpPr>
              <p:spPr>
                <a:xfrm>
                  <a:off x="6136875" y="4312650"/>
                  <a:ext cx="394725" cy="100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89" h="40214" extrusionOk="0">
                      <a:moveTo>
                        <a:pt x="7457" y="1"/>
                      </a:moveTo>
                      <a:cubicBezTo>
                        <a:pt x="6620" y="11833"/>
                        <a:pt x="4109" y="23512"/>
                        <a:pt x="0" y="34659"/>
                      </a:cubicBezTo>
                      <a:lnTo>
                        <a:pt x="8408" y="40213"/>
                      </a:lnTo>
                      <a:cubicBezTo>
                        <a:pt x="9701" y="31501"/>
                        <a:pt x="10957" y="22789"/>
                        <a:pt x="12517" y="14077"/>
                      </a:cubicBezTo>
                      <a:cubicBezTo>
                        <a:pt x="13201" y="10083"/>
                        <a:pt x="13962" y="6050"/>
                        <a:pt x="15788" y="2436"/>
                      </a:cubicBezTo>
                      <a:lnTo>
                        <a:pt x="745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91" name="Google Shape;391;p37"/>
                <p:cNvSpPr/>
                <p:nvPr/>
              </p:nvSpPr>
              <p:spPr>
                <a:xfrm>
                  <a:off x="6777900" y="2389575"/>
                  <a:ext cx="603775" cy="68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51" h="27576" extrusionOk="0">
                      <a:moveTo>
                        <a:pt x="11822" y="1"/>
                      </a:moveTo>
                      <a:cubicBezTo>
                        <a:pt x="11432" y="1"/>
                        <a:pt x="11042" y="99"/>
                        <a:pt x="10691" y="303"/>
                      </a:cubicBezTo>
                      <a:cubicBezTo>
                        <a:pt x="10197" y="608"/>
                        <a:pt x="9854" y="1064"/>
                        <a:pt x="9664" y="1597"/>
                      </a:cubicBezTo>
                      <a:cubicBezTo>
                        <a:pt x="9474" y="2129"/>
                        <a:pt x="9360" y="2700"/>
                        <a:pt x="9322" y="3233"/>
                      </a:cubicBezTo>
                      <a:cubicBezTo>
                        <a:pt x="9360" y="2243"/>
                        <a:pt x="8637" y="1102"/>
                        <a:pt x="7648" y="988"/>
                      </a:cubicBezTo>
                      <a:cubicBezTo>
                        <a:pt x="7573" y="980"/>
                        <a:pt x="7498" y="976"/>
                        <a:pt x="7424" y="976"/>
                      </a:cubicBezTo>
                      <a:cubicBezTo>
                        <a:pt x="6480" y="976"/>
                        <a:pt x="5615" y="1634"/>
                        <a:pt x="5403" y="2586"/>
                      </a:cubicBezTo>
                      <a:cubicBezTo>
                        <a:pt x="5246" y="2370"/>
                        <a:pt x="5017" y="2296"/>
                        <a:pt x="4760" y="2296"/>
                      </a:cubicBezTo>
                      <a:cubicBezTo>
                        <a:pt x="4519" y="2296"/>
                        <a:pt x="4253" y="2360"/>
                        <a:pt x="3996" y="2434"/>
                      </a:cubicBezTo>
                      <a:cubicBezTo>
                        <a:pt x="3463" y="2662"/>
                        <a:pt x="3044" y="3004"/>
                        <a:pt x="2740" y="3461"/>
                      </a:cubicBezTo>
                      <a:cubicBezTo>
                        <a:pt x="2017" y="4564"/>
                        <a:pt x="1751" y="5896"/>
                        <a:pt x="2017" y="7151"/>
                      </a:cubicBezTo>
                      <a:cubicBezTo>
                        <a:pt x="2055" y="7417"/>
                        <a:pt x="2169" y="7646"/>
                        <a:pt x="2322" y="7874"/>
                      </a:cubicBezTo>
                      <a:cubicBezTo>
                        <a:pt x="2474" y="8102"/>
                        <a:pt x="2702" y="8216"/>
                        <a:pt x="2968" y="8216"/>
                      </a:cubicBezTo>
                      <a:cubicBezTo>
                        <a:pt x="2436" y="8216"/>
                        <a:pt x="1903" y="8330"/>
                        <a:pt x="1409" y="8483"/>
                      </a:cubicBezTo>
                      <a:cubicBezTo>
                        <a:pt x="838" y="8673"/>
                        <a:pt x="381" y="9091"/>
                        <a:pt x="153" y="9624"/>
                      </a:cubicBezTo>
                      <a:cubicBezTo>
                        <a:pt x="1" y="10081"/>
                        <a:pt x="39" y="10575"/>
                        <a:pt x="229" y="11032"/>
                      </a:cubicBezTo>
                      <a:cubicBezTo>
                        <a:pt x="419" y="11602"/>
                        <a:pt x="762" y="12059"/>
                        <a:pt x="1256" y="12363"/>
                      </a:cubicBezTo>
                      <a:cubicBezTo>
                        <a:pt x="1565" y="12594"/>
                        <a:pt x="1943" y="12704"/>
                        <a:pt x="2331" y="12704"/>
                      </a:cubicBezTo>
                      <a:cubicBezTo>
                        <a:pt x="2461" y="12704"/>
                        <a:pt x="2591" y="12692"/>
                        <a:pt x="2721" y="12668"/>
                      </a:cubicBezTo>
                      <a:lnTo>
                        <a:pt x="2721" y="12668"/>
                      </a:lnTo>
                      <a:cubicBezTo>
                        <a:pt x="2034" y="12841"/>
                        <a:pt x="1447" y="13205"/>
                        <a:pt x="990" y="13733"/>
                      </a:cubicBezTo>
                      <a:cubicBezTo>
                        <a:pt x="496" y="14379"/>
                        <a:pt x="343" y="15178"/>
                        <a:pt x="572" y="15939"/>
                      </a:cubicBezTo>
                      <a:cubicBezTo>
                        <a:pt x="838" y="16700"/>
                        <a:pt x="1523" y="17195"/>
                        <a:pt x="2322" y="17195"/>
                      </a:cubicBezTo>
                      <a:cubicBezTo>
                        <a:pt x="1599" y="17765"/>
                        <a:pt x="1028" y="18564"/>
                        <a:pt x="762" y="19477"/>
                      </a:cubicBezTo>
                      <a:cubicBezTo>
                        <a:pt x="572" y="20352"/>
                        <a:pt x="990" y="21380"/>
                        <a:pt x="1827" y="21646"/>
                      </a:cubicBezTo>
                      <a:cubicBezTo>
                        <a:pt x="1975" y="21695"/>
                        <a:pt x="2123" y="21721"/>
                        <a:pt x="2268" y="21721"/>
                      </a:cubicBezTo>
                      <a:cubicBezTo>
                        <a:pt x="2462" y="21721"/>
                        <a:pt x="2649" y="21675"/>
                        <a:pt x="2820" y="21580"/>
                      </a:cubicBezTo>
                      <a:lnTo>
                        <a:pt x="2820" y="21580"/>
                      </a:lnTo>
                      <a:cubicBezTo>
                        <a:pt x="2179" y="22158"/>
                        <a:pt x="1954" y="23118"/>
                        <a:pt x="2360" y="23929"/>
                      </a:cubicBezTo>
                      <a:cubicBezTo>
                        <a:pt x="2718" y="24492"/>
                        <a:pt x="3318" y="24797"/>
                        <a:pt x="3938" y="24797"/>
                      </a:cubicBezTo>
                      <a:cubicBezTo>
                        <a:pt x="4240" y="24797"/>
                        <a:pt x="4546" y="24725"/>
                        <a:pt x="4833" y="24575"/>
                      </a:cubicBezTo>
                      <a:lnTo>
                        <a:pt x="4833" y="24575"/>
                      </a:lnTo>
                      <a:cubicBezTo>
                        <a:pt x="4680" y="24956"/>
                        <a:pt x="4718" y="25374"/>
                        <a:pt x="4909" y="25717"/>
                      </a:cubicBezTo>
                      <a:cubicBezTo>
                        <a:pt x="5074" y="26014"/>
                        <a:pt x="5412" y="26226"/>
                        <a:pt x="5748" y="26226"/>
                      </a:cubicBezTo>
                      <a:cubicBezTo>
                        <a:pt x="5798" y="26226"/>
                        <a:pt x="5848" y="26221"/>
                        <a:pt x="5898" y="26211"/>
                      </a:cubicBezTo>
                      <a:cubicBezTo>
                        <a:pt x="6307" y="26211"/>
                        <a:pt x="6471" y="25937"/>
                        <a:pt x="6501" y="25606"/>
                      </a:cubicBezTo>
                      <a:lnTo>
                        <a:pt x="6501" y="25606"/>
                      </a:lnTo>
                      <a:cubicBezTo>
                        <a:pt x="6480" y="26831"/>
                        <a:pt x="7496" y="27576"/>
                        <a:pt x="8509" y="27576"/>
                      </a:cubicBezTo>
                      <a:cubicBezTo>
                        <a:pt x="9215" y="27576"/>
                        <a:pt x="9920" y="27214"/>
                        <a:pt x="10273" y="26401"/>
                      </a:cubicBezTo>
                      <a:cubicBezTo>
                        <a:pt x="10679" y="27045"/>
                        <a:pt x="11417" y="27447"/>
                        <a:pt x="12192" y="27447"/>
                      </a:cubicBezTo>
                      <a:cubicBezTo>
                        <a:pt x="12287" y="27447"/>
                        <a:pt x="12383" y="27441"/>
                        <a:pt x="12479" y="27429"/>
                      </a:cubicBezTo>
                      <a:cubicBezTo>
                        <a:pt x="13354" y="27276"/>
                        <a:pt x="14077" y="26630"/>
                        <a:pt x="14344" y="25793"/>
                      </a:cubicBezTo>
                      <a:cubicBezTo>
                        <a:pt x="14728" y="26498"/>
                        <a:pt x="15330" y="26771"/>
                        <a:pt x="16078" y="26771"/>
                      </a:cubicBezTo>
                      <a:cubicBezTo>
                        <a:pt x="16218" y="26771"/>
                        <a:pt x="16363" y="26762"/>
                        <a:pt x="16512" y="26744"/>
                      </a:cubicBezTo>
                      <a:cubicBezTo>
                        <a:pt x="18643" y="26477"/>
                        <a:pt x="19403" y="23738"/>
                        <a:pt x="17653" y="22407"/>
                      </a:cubicBezTo>
                      <a:lnTo>
                        <a:pt x="17653" y="22407"/>
                      </a:lnTo>
                      <a:cubicBezTo>
                        <a:pt x="17868" y="22472"/>
                        <a:pt x="18083" y="22502"/>
                        <a:pt x="18295" y="22502"/>
                      </a:cubicBezTo>
                      <a:cubicBezTo>
                        <a:pt x="19317" y="22502"/>
                        <a:pt x="20249" y="21786"/>
                        <a:pt x="20659" y="20809"/>
                      </a:cubicBezTo>
                      <a:cubicBezTo>
                        <a:pt x="21154" y="19553"/>
                        <a:pt x="20659" y="18146"/>
                        <a:pt x="19480" y="17461"/>
                      </a:cubicBezTo>
                      <a:lnTo>
                        <a:pt x="19480" y="17461"/>
                      </a:lnTo>
                      <a:cubicBezTo>
                        <a:pt x="19696" y="17507"/>
                        <a:pt x="19912" y="17529"/>
                        <a:pt x="20126" y="17529"/>
                      </a:cubicBezTo>
                      <a:cubicBezTo>
                        <a:pt x="21153" y="17529"/>
                        <a:pt x="22122" y="17018"/>
                        <a:pt x="22751" y="16168"/>
                      </a:cubicBezTo>
                      <a:cubicBezTo>
                        <a:pt x="24150" y="14086"/>
                        <a:pt x="22581" y="11455"/>
                        <a:pt x="20295" y="11455"/>
                      </a:cubicBezTo>
                      <a:cubicBezTo>
                        <a:pt x="20131" y="11455"/>
                        <a:pt x="19964" y="11468"/>
                        <a:pt x="19794" y="11496"/>
                      </a:cubicBezTo>
                      <a:lnTo>
                        <a:pt x="19794" y="11496"/>
                      </a:lnTo>
                      <a:cubicBezTo>
                        <a:pt x="20314" y="11325"/>
                        <a:pt x="20677" y="10890"/>
                        <a:pt x="20773" y="10347"/>
                      </a:cubicBezTo>
                      <a:cubicBezTo>
                        <a:pt x="20963" y="9662"/>
                        <a:pt x="20773" y="8977"/>
                        <a:pt x="20317" y="8445"/>
                      </a:cubicBezTo>
                      <a:cubicBezTo>
                        <a:pt x="19860" y="7950"/>
                        <a:pt x="19213" y="7646"/>
                        <a:pt x="18528" y="7608"/>
                      </a:cubicBezTo>
                      <a:cubicBezTo>
                        <a:pt x="20012" y="6999"/>
                        <a:pt x="20887" y="5477"/>
                        <a:pt x="20697" y="3879"/>
                      </a:cubicBezTo>
                      <a:cubicBezTo>
                        <a:pt x="20469" y="2320"/>
                        <a:pt x="19137" y="1102"/>
                        <a:pt x="17539" y="1026"/>
                      </a:cubicBezTo>
                      <a:cubicBezTo>
                        <a:pt x="15997" y="1026"/>
                        <a:pt x="14668" y="2160"/>
                        <a:pt x="14406" y="3676"/>
                      </a:cubicBezTo>
                      <a:lnTo>
                        <a:pt x="14406" y="3676"/>
                      </a:lnTo>
                      <a:cubicBezTo>
                        <a:pt x="14541" y="2590"/>
                        <a:pt x="14233" y="1518"/>
                        <a:pt x="13545" y="722"/>
                      </a:cubicBezTo>
                      <a:cubicBezTo>
                        <a:pt x="13076" y="253"/>
                        <a:pt x="12448" y="1"/>
                        <a:pt x="118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92" name="Google Shape;392;p37"/>
                <p:cNvSpPr/>
                <p:nvPr/>
              </p:nvSpPr>
              <p:spPr>
                <a:xfrm>
                  <a:off x="6172050" y="2294925"/>
                  <a:ext cx="820825" cy="94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33" h="37636" extrusionOk="0">
                      <a:moveTo>
                        <a:pt x="15975" y="1"/>
                      </a:moveTo>
                      <a:cubicBezTo>
                        <a:pt x="11338" y="1"/>
                        <a:pt x="6685" y="1855"/>
                        <a:pt x="3767" y="5421"/>
                      </a:cubicBezTo>
                      <a:cubicBezTo>
                        <a:pt x="2664" y="6790"/>
                        <a:pt x="1827" y="8350"/>
                        <a:pt x="1256" y="9986"/>
                      </a:cubicBezTo>
                      <a:cubicBezTo>
                        <a:pt x="571" y="11964"/>
                        <a:pt x="191" y="14057"/>
                        <a:pt x="115" y="16187"/>
                      </a:cubicBezTo>
                      <a:cubicBezTo>
                        <a:pt x="1" y="19992"/>
                        <a:pt x="762" y="23834"/>
                        <a:pt x="1713" y="27562"/>
                      </a:cubicBezTo>
                      <a:cubicBezTo>
                        <a:pt x="39" y="29465"/>
                        <a:pt x="381" y="31291"/>
                        <a:pt x="1561" y="32812"/>
                      </a:cubicBezTo>
                      <a:cubicBezTo>
                        <a:pt x="2930" y="34562"/>
                        <a:pt x="5403" y="35932"/>
                        <a:pt x="7229" y="36541"/>
                      </a:cubicBezTo>
                      <a:cubicBezTo>
                        <a:pt x="9365" y="37271"/>
                        <a:pt x="11577" y="37636"/>
                        <a:pt x="13812" y="37636"/>
                      </a:cubicBezTo>
                      <a:cubicBezTo>
                        <a:pt x="14722" y="37636"/>
                        <a:pt x="15636" y="37575"/>
                        <a:pt x="16550" y="37454"/>
                      </a:cubicBezTo>
                      <a:cubicBezTo>
                        <a:pt x="20431" y="36883"/>
                        <a:pt x="24007" y="34943"/>
                        <a:pt x="26594" y="31975"/>
                      </a:cubicBezTo>
                      <a:cubicBezTo>
                        <a:pt x="28344" y="29959"/>
                        <a:pt x="29713" y="27676"/>
                        <a:pt x="30588" y="25166"/>
                      </a:cubicBezTo>
                      <a:cubicBezTo>
                        <a:pt x="31007" y="23986"/>
                        <a:pt x="31387" y="22769"/>
                        <a:pt x="31616" y="21551"/>
                      </a:cubicBezTo>
                      <a:cubicBezTo>
                        <a:pt x="32833" y="15731"/>
                        <a:pt x="31920" y="9187"/>
                        <a:pt x="27849" y="4888"/>
                      </a:cubicBezTo>
                      <a:cubicBezTo>
                        <a:pt x="25719" y="2682"/>
                        <a:pt x="22979" y="1160"/>
                        <a:pt x="19974" y="475"/>
                      </a:cubicBezTo>
                      <a:cubicBezTo>
                        <a:pt x="18671" y="158"/>
                        <a:pt x="17323" y="1"/>
                        <a:pt x="15975" y="1"/>
                      </a:cubicBezTo>
                      <a:close/>
                    </a:path>
                  </a:pathLst>
                </a:custGeom>
                <a:solidFill>
                  <a:srgbClr val="D279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93" name="Google Shape;393;p37"/>
                <p:cNvSpPr/>
                <p:nvPr/>
              </p:nvSpPr>
              <p:spPr>
                <a:xfrm>
                  <a:off x="6464050" y="2698650"/>
                  <a:ext cx="259675" cy="27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87" h="11148" extrusionOk="0">
                      <a:moveTo>
                        <a:pt x="5174" y="0"/>
                      </a:moveTo>
                      <a:cubicBezTo>
                        <a:pt x="2321" y="0"/>
                        <a:pt x="0" y="2473"/>
                        <a:pt x="0" y="5555"/>
                      </a:cubicBezTo>
                      <a:cubicBezTo>
                        <a:pt x="0" y="8636"/>
                        <a:pt x="2321" y="11147"/>
                        <a:pt x="5174" y="11147"/>
                      </a:cubicBezTo>
                      <a:cubicBezTo>
                        <a:pt x="8066" y="11147"/>
                        <a:pt x="10386" y="8636"/>
                        <a:pt x="10386" y="5555"/>
                      </a:cubicBezTo>
                      <a:cubicBezTo>
                        <a:pt x="10386" y="2473"/>
                        <a:pt x="8066" y="0"/>
                        <a:pt x="517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94" name="Google Shape;394;p37"/>
                <p:cNvSpPr/>
                <p:nvPr/>
              </p:nvSpPr>
              <p:spPr>
                <a:xfrm>
                  <a:off x="6233875" y="2703400"/>
                  <a:ext cx="170275" cy="25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1" h="10121" extrusionOk="0">
                      <a:moveTo>
                        <a:pt x="3425" y="0"/>
                      </a:moveTo>
                      <a:cubicBezTo>
                        <a:pt x="1522" y="0"/>
                        <a:pt x="1" y="2283"/>
                        <a:pt x="1" y="5060"/>
                      </a:cubicBezTo>
                      <a:cubicBezTo>
                        <a:pt x="1" y="7875"/>
                        <a:pt x="1522" y="10120"/>
                        <a:pt x="3425" y="10120"/>
                      </a:cubicBezTo>
                      <a:cubicBezTo>
                        <a:pt x="5289" y="10120"/>
                        <a:pt x="6811" y="7875"/>
                        <a:pt x="6811" y="5060"/>
                      </a:cubicBezTo>
                      <a:cubicBezTo>
                        <a:pt x="6811" y="2283"/>
                        <a:pt x="5289" y="0"/>
                        <a:pt x="342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95" name="Google Shape;395;p37"/>
                <p:cNvSpPr/>
                <p:nvPr/>
              </p:nvSpPr>
              <p:spPr>
                <a:xfrm>
                  <a:off x="6468800" y="2742400"/>
                  <a:ext cx="138900" cy="16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6" h="6620" extrusionOk="0">
                      <a:moveTo>
                        <a:pt x="2778" y="0"/>
                      </a:moveTo>
                      <a:cubicBezTo>
                        <a:pt x="1256" y="0"/>
                        <a:pt x="1" y="1484"/>
                        <a:pt x="1" y="3310"/>
                      </a:cubicBezTo>
                      <a:cubicBezTo>
                        <a:pt x="1" y="5136"/>
                        <a:pt x="1256" y="6620"/>
                        <a:pt x="2778" y="6620"/>
                      </a:cubicBezTo>
                      <a:cubicBezTo>
                        <a:pt x="4338" y="6620"/>
                        <a:pt x="5555" y="5136"/>
                        <a:pt x="5555" y="3310"/>
                      </a:cubicBezTo>
                      <a:cubicBezTo>
                        <a:pt x="5555" y="1484"/>
                        <a:pt x="4338" y="0"/>
                        <a:pt x="27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96" name="Google Shape;396;p37"/>
                <p:cNvSpPr/>
                <p:nvPr/>
              </p:nvSpPr>
              <p:spPr>
                <a:xfrm>
                  <a:off x="6239575" y="2740500"/>
                  <a:ext cx="96100" cy="15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4" h="6012" extrusionOk="0">
                      <a:moveTo>
                        <a:pt x="1941" y="0"/>
                      </a:moveTo>
                      <a:cubicBezTo>
                        <a:pt x="876" y="0"/>
                        <a:pt x="1" y="1332"/>
                        <a:pt x="1" y="3006"/>
                      </a:cubicBezTo>
                      <a:cubicBezTo>
                        <a:pt x="1" y="4680"/>
                        <a:pt x="876" y="6011"/>
                        <a:pt x="1941" y="6011"/>
                      </a:cubicBezTo>
                      <a:cubicBezTo>
                        <a:pt x="3006" y="6011"/>
                        <a:pt x="3843" y="4680"/>
                        <a:pt x="3843" y="3006"/>
                      </a:cubicBezTo>
                      <a:cubicBezTo>
                        <a:pt x="3843" y="1332"/>
                        <a:pt x="3006" y="0"/>
                        <a:pt x="19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97" name="Google Shape;397;p37"/>
                <p:cNvSpPr/>
                <p:nvPr/>
              </p:nvSpPr>
              <p:spPr>
                <a:xfrm>
                  <a:off x="6562000" y="2675825"/>
                  <a:ext cx="97050" cy="1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2" h="761" fill="none" extrusionOk="0">
                      <a:moveTo>
                        <a:pt x="3881" y="761"/>
                      </a:moveTo>
                      <a:cubicBezTo>
                        <a:pt x="2702" y="152"/>
                        <a:pt x="1294" y="0"/>
                        <a:pt x="1" y="342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98" name="Google Shape;398;p37"/>
                <p:cNvSpPr/>
                <p:nvPr/>
              </p:nvSpPr>
              <p:spPr>
                <a:xfrm>
                  <a:off x="6299500" y="2689125"/>
                  <a:ext cx="65650" cy="2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6" h="800" fill="none" extrusionOk="0">
                      <a:moveTo>
                        <a:pt x="2626" y="800"/>
                      </a:moveTo>
                      <a:cubicBezTo>
                        <a:pt x="1865" y="229"/>
                        <a:pt x="914" y="1"/>
                        <a:pt x="1" y="153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99" name="Google Shape;399;p37"/>
                <p:cNvSpPr/>
                <p:nvPr/>
              </p:nvSpPr>
              <p:spPr>
                <a:xfrm>
                  <a:off x="6524925" y="2599725"/>
                  <a:ext cx="185475" cy="7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9" h="2892" extrusionOk="0">
                      <a:moveTo>
                        <a:pt x="1218" y="1"/>
                      </a:moveTo>
                      <a:cubicBezTo>
                        <a:pt x="685" y="39"/>
                        <a:pt x="266" y="381"/>
                        <a:pt x="114" y="876"/>
                      </a:cubicBezTo>
                      <a:cubicBezTo>
                        <a:pt x="38" y="1256"/>
                        <a:pt x="0" y="1598"/>
                        <a:pt x="38" y="1979"/>
                      </a:cubicBezTo>
                      <a:cubicBezTo>
                        <a:pt x="38" y="2078"/>
                        <a:pt x="124" y="2177"/>
                        <a:pt x="246" y="2177"/>
                      </a:cubicBezTo>
                      <a:cubicBezTo>
                        <a:pt x="264" y="2177"/>
                        <a:pt x="284" y="2174"/>
                        <a:pt x="305" y="2169"/>
                      </a:cubicBezTo>
                      <a:cubicBezTo>
                        <a:pt x="856" y="2074"/>
                        <a:pt x="1417" y="2026"/>
                        <a:pt x="1978" y="2026"/>
                      </a:cubicBezTo>
                      <a:cubicBezTo>
                        <a:pt x="2540" y="2026"/>
                        <a:pt x="3101" y="2074"/>
                        <a:pt x="3652" y="2169"/>
                      </a:cubicBezTo>
                      <a:cubicBezTo>
                        <a:pt x="4870" y="2321"/>
                        <a:pt x="6049" y="2588"/>
                        <a:pt x="7229" y="2892"/>
                      </a:cubicBezTo>
                      <a:cubicBezTo>
                        <a:pt x="7343" y="2816"/>
                        <a:pt x="7419" y="2702"/>
                        <a:pt x="7419" y="2588"/>
                      </a:cubicBezTo>
                      <a:cubicBezTo>
                        <a:pt x="5783" y="914"/>
                        <a:pt x="3538" y="1"/>
                        <a:pt x="12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00" name="Google Shape;400;p37"/>
                <p:cNvSpPr/>
                <p:nvPr/>
              </p:nvSpPr>
              <p:spPr>
                <a:xfrm>
                  <a:off x="6234825" y="2589275"/>
                  <a:ext cx="138900" cy="6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6" h="2702" extrusionOk="0">
                      <a:moveTo>
                        <a:pt x="4188" y="0"/>
                      </a:moveTo>
                      <a:cubicBezTo>
                        <a:pt x="3585" y="0"/>
                        <a:pt x="2994" y="102"/>
                        <a:pt x="2436" y="304"/>
                      </a:cubicBezTo>
                      <a:cubicBezTo>
                        <a:pt x="1446" y="647"/>
                        <a:pt x="571" y="1294"/>
                        <a:pt x="1" y="2131"/>
                      </a:cubicBezTo>
                      <a:lnTo>
                        <a:pt x="1" y="2701"/>
                      </a:lnTo>
                      <a:cubicBezTo>
                        <a:pt x="1049" y="2036"/>
                        <a:pt x="2236" y="1698"/>
                        <a:pt x="3432" y="1698"/>
                      </a:cubicBezTo>
                      <a:cubicBezTo>
                        <a:pt x="4016" y="1698"/>
                        <a:pt x="4601" y="1778"/>
                        <a:pt x="5175" y="1940"/>
                      </a:cubicBezTo>
                      <a:cubicBezTo>
                        <a:pt x="5251" y="1940"/>
                        <a:pt x="5365" y="1940"/>
                        <a:pt x="5403" y="1864"/>
                      </a:cubicBezTo>
                      <a:cubicBezTo>
                        <a:pt x="5441" y="1826"/>
                        <a:pt x="5479" y="1750"/>
                        <a:pt x="5479" y="1674"/>
                      </a:cubicBezTo>
                      <a:cubicBezTo>
                        <a:pt x="5517" y="1332"/>
                        <a:pt x="5555" y="989"/>
                        <a:pt x="5555" y="685"/>
                      </a:cubicBezTo>
                      <a:cubicBezTo>
                        <a:pt x="5555" y="381"/>
                        <a:pt x="5365" y="152"/>
                        <a:pt x="5099" y="76"/>
                      </a:cubicBezTo>
                      <a:cubicBezTo>
                        <a:pt x="4794" y="25"/>
                        <a:pt x="4490" y="0"/>
                        <a:pt x="418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01" name="Google Shape;401;p37"/>
                <p:cNvSpPr/>
                <p:nvPr/>
              </p:nvSpPr>
              <p:spPr>
                <a:xfrm>
                  <a:off x="6304250" y="2939300"/>
                  <a:ext cx="163625" cy="12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5" h="5022" extrusionOk="0">
                      <a:moveTo>
                        <a:pt x="2455" y="0"/>
                      </a:moveTo>
                      <a:cubicBezTo>
                        <a:pt x="2296" y="0"/>
                        <a:pt x="2137" y="12"/>
                        <a:pt x="1979" y="37"/>
                      </a:cubicBezTo>
                      <a:cubicBezTo>
                        <a:pt x="1218" y="113"/>
                        <a:pt x="572" y="608"/>
                        <a:pt x="229" y="1293"/>
                      </a:cubicBezTo>
                      <a:cubicBezTo>
                        <a:pt x="1" y="1863"/>
                        <a:pt x="39" y="2510"/>
                        <a:pt x="343" y="3081"/>
                      </a:cubicBezTo>
                      <a:cubicBezTo>
                        <a:pt x="610" y="3652"/>
                        <a:pt x="1066" y="4108"/>
                        <a:pt x="1637" y="4412"/>
                      </a:cubicBezTo>
                      <a:cubicBezTo>
                        <a:pt x="2169" y="4679"/>
                        <a:pt x="2778" y="4907"/>
                        <a:pt x="3387" y="5021"/>
                      </a:cubicBezTo>
                      <a:lnTo>
                        <a:pt x="6545" y="3157"/>
                      </a:lnTo>
                      <a:cubicBezTo>
                        <a:pt x="6506" y="2662"/>
                        <a:pt x="6278" y="2206"/>
                        <a:pt x="5860" y="1901"/>
                      </a:cubicBezTo>
                      <a:lnTo>
                        <a:pt x="4110" y="456"/>
                      </a:lnTo>
                      <a:cubicBezTo>
                        <a:pt x="3604" y="158"/>
                        <a:pt x="3028" y="0"/>
                        <a:pt x="2455" y="0"/>
                      </a:cubicBezTo>
                      <a:close/>
                    </a:path>
                  </a:pathLst>
                </a:custGeom>
                <a:solidFill>
                  <a:srgbClr val="D279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02" name="Google Shape;402;p37"/>
                <p:cNvSpPr/>
                <p:nvPr/>
              </p:nvSpPr>
              <p:spPr>
                <a:xfrm>
                  <a:off x="6304250" y="2937375"/>
                  <a:ext cx="163625" cy="12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5" h="5099" fill="none" extrusionOk="0">
                      <a:moveTo>
                        <a:pt x="4110" y="533"/>
                      </a:moveTo>
                      <a:cubicBezTo>
                        <a:pt x="3463" y="152"/>
                        <a:pt x="2702" y="0"/>
                        <a:pt x="1979" y="114"/>
                      </a:cubicBezTo>
                      <a:cubicBezTo>
                        <a:pt x="1218" y="190"/>
                        <a:pt x="572" y="685"/>
                        <a:pt x="229" y="1370"/>
                      </a:cubicBezTo>
                      <a:cubicBezTo>
                        <a:pt x="1" y="1940"/>
                        <a:pt x="39" y="2587"/>
                        <a:pt x="343" y="3158"/>
                      </a:cubicBezTo>
                      <a:cubicBezTo>
                        <a:pt x="610" y="3729"/>
                        <a:pt x="1066" y="4185"/>
                        <a:pt x="1637" y="4489"/>
                      </a:cubicBezTo>
                      <a:cubicBezTo>
                        <a:pt x="2169" y="4756"/>
                        <a:pt x="2778" y="4984"/>
                        <a:pt x="3387" y="5098"/>
                      </a:cubicBezTo>
                      <a:lnTo>
                        <a:pt x="6545" y="3234"/>
                      </a:lnTo>
                      <a:cubicBezTo>
                        <a:pt x="6506" y="2739"/>
                        <a:pt x="6278" y="2283"/>
                        <a:pt x="5860" y="1978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03" name="Google Shape;403;p37"/>
                <p:cNvSpPr/>
                <p:nvPr/>
              </p:nvSpPr>
              <p:spPr>
                <a:xfrm>
                  <a:off x="6329950" y="3010600"/>
                  <a:ext cx="417550" cy="17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02" h="7153" fill="none" extrusionOk="0">
                      <a:moveTo>
                        <a:pt x="0" y="4109"/>
                      </a:moveTo>
                      <a:cubicBezTo>
                        <a:pt x="5783" y="7153"/>
                        <a:pt x="12973" y="5403"/>
                        <a:pt x="16702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04" name="Google Shape;404;p37"/>
                <p:cNvSpPr/>
                <p:nvPr/>
              </p:nvSpPr>
              <p:spPr>
                <a:xfrm>
                  <a:off x="6709425" y="3000150"/>
                  <a:ext cx="67550" cy="2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2" h="952" fill="none" extrusionOk="0">
                      <a:moveTo>
                        <a:pt x="2702" y="951"/>
                      </a:moveTo>
                      <a:cubicBezTo>
                        <a:pt x="1941" y="304"/>
                        <a:pt x="990" y="0"/>
                        <a:pt x="1" y="11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05" name="Google Shape;405;p37"/>
                <p:cNvSpPr/>
                <p:nvPr/>
              </p:nvSpPr>
              <p:spPr>
                <a:xfrm>
                  <a:off x="6414600" y="3159925"/>
                  <a:ext cx="17125" cy="3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" h="1256" fill="none" extrusionOk="0">
                      <a:moveTo>
                        <a:pt x="380" y="1"/>
                      </a:moveTo>
                      <a:cubicBezTo>
                        <a:pt x="0" y="419"/>
                        <a:pt x="152" y="1028"/>
                        <a:pt x="685" y="1256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06" name="Google Shape;406;p37"/>
                <p:cNvSpPr/>
                <p:nvPr/>
              </p:nvSpPr>
              <p:spPr>
                <a:xfrm>
                  <a:off x="6404125" y="3020300"/>
                  <a:ext cx="225450" cy="8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8" h="3444" extrusionOk="0">
                      <a:moveTo>
                        <a:pt x="6977" y="0"/>
                      </a:moveTo>
                      <a:cubicBezTo>
                        <a:pt x="4393" y="0"/>
                        <a:pt x="1805" y="1188"/>
                        <a:pt x="1" y="3113"/>
                      </a:cubicBezTo>
                      <a:cubicBezTo>
                        <a:pt x="778" y="3336"/>
                        <a:pt x="1567" y="3444"/>
                        <a:pt x="2349" y="3444"/>
                      </a:cubicBezTo>
                      <a:cubicBezTo>
                        <a:pt x="4896" y="3444"/>
                        <a:pt x="7358" y="2297"/>
                        <a:pt x="9017" y="259"/>
                      </a:cubicBezTo>
                      <a:cubicBezTo>
                        <a:pt x="8347" y="84"/>
                        <a:pt x="7662" y="0"/>
                        <a:pt x="69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07" name="Google Shape;407;p37"/>
                <p:cNvSpPr/>
                <p:nvPr/>
              </p:nvSpPr>
              <p:spPr>
                <a:xfrm>
                  <a:off x="6219600" y="3029750"/>
                  <a:ext cx="152225" cy="6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" h="2442" extrusionOk="0">
                      <a:moveTo>
                        <a:pt x="1709" y="0"/>
                      </a:moveTo>
                      <a:cubicBezTo>
                        <a:pt x="1127" y="0"/>
                        <a:pt x="544" y="124"/>
                        <a:pt x="1" y="376"/>
                      </a:cubicBezTo>
                      <a:cubicBezTo>
                        <a:pt x="1560" y="1723"/>
                        <a:pt x="3582" y="2442"/>
                        <a:pt x="5635" y="2442"/>
                      </a:cubicBezTo>
                      <a:cubicBezTo>
                        <a:pt x="5786" y="2442"/>
                        <a:pt x="5937" y="2438"/>
                        <a:pt x="6088" y="2430"/>
                      </a:cubicBezTo>
                      <a:cubicBezTo>
                        <a:pt x="5327" y="1555"/>
                        <a:pt x="4414" y="832"/>
                        <a:pt x="3349" y="338"/>
                      </a:cubicBezTo>
                      <a:cubicBezTo>
                        <a:pt x="2827" y="114"/>
                        <a:pt x="2268" y="0"/>
                        <a:pt x="17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08" name="Google Shape;408;p37"/>
                <p:cNvSpPr/>
                <p:nvPr/>
              </p:nvSpPr>
              <p:spPr>
                <a:xfrm>
                  <a:off x="6869225" y="2875500"/>
                  <a:ext cx="201650" cy="18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6" h="7555" extrusionOk="0">
                      <a:moveTo>
                        <a:pt x="5878" y="1"/>
                      </a:moveTo>
                      <a:cubicBezTo>
                        <a:pt x="5118" y="1"/>
                        <a:pt x="4296" y="490"/>
                        <a:pt x="3729" y="915"/>
                      </a:cubicBezTo>
                      <a:cubicBezTo>
                        <a:pt x="2283" y="2019"/>
                        <a:pt x="1103" y="3502"/>
                        <a:pt x="419" y="5176"/>
                      </a:cubicBezTo>
                      <a:cubicBezTo>
                        <a:pt x="267" y="5557"/>
                        <a:pt x="0" y="5899"/>
                        <a:pt x="228" y="6242"/>
                      </a:cubicBezTo>
                      <a:cubicBezTo>
                        <a:pt x="533" y="6584"/>
                        <a:pt x="913" y="6850"/>
                        <a:pt x="1332" y="7002"/>
                      </a:cubicBezTo>
                      <a:lnTo>
                        <a:pt x="1636" y="7155"/>
                      </a:lnTo>
                      <a:cubicBezTo>
                        <a:pt x="2203" y="7407"/>
                        <a:pt x="2823" y="7554"/>
                        <a:pt x="3451" y="7554"/>
                      </a:cubicBezTo>
                      <a:cubicBezTo>
                        <a:pt x="3582" y="7554"/>
                        <a:pt x="3712" y="7548"/>
                        <a:pt x="3843" y="7535"/>
                      </a:cubicBezTo>
                      <a:cubicBezTo>
                        <a:pt x="5022" y="7459"/>
                        <a:pt x="6087" y="6926"/>
                        <a:pt x="6924" y="6089"/>
                      </a:cubicBezTo>
                      <a:cubicBezTo>
                        <a:pt x="7723" y="5252"/>
                        <a:pt x="8066" y="3693"/>
                        <a:pt x="7989" y="2551"/>
                      </a:cubicBezTo>
                      <a:cubicBezTo>
                        <a:pt x="7913" y="1600"/>
                        <a:pt x="7419" y="725"/>
                        <a:pt x="6620" y="193"/>
                      </a:cubicBezTo>
                      <a:cubicBezTo>
                        <a:pt x="6388" y="57"/>
                        <a:pt x="6136" y="1"/>
                        <a:pt x="5878" y="1"/>
                      </a:cubicBezTo>
                      <a:close/>
                    </a:path>
                  </a:pathLst>
                </a:custGeom>
                <a:solidFill>
                  <a:srgbClr val="D279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09" name="Google Shape;409;p37"/>
                <p:cNvSpPr/>
                <p:nvPr/>
              </p:nvSpPr>
              <p:spPr>
                <a:xfrm>
                  <a:off x="6931050" y="2950675"/>
                  <a:ext cx="100825" cy="6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3" h="2664" fill="none" extrusionOk="0">
                      <a:moveTo>
                        <a:pt x="4033" y="305"/>
                      </a:moveTo>
                      <a:cubicBezTo>
                        <a:pt x="2283" y="1"/>
                        <a:pt x="571" y="990"/>
                        <a:pt x="0" y="266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10" name="Google Shape;410;p37"/>
                <p:cNvSpPr/>
                <p:nvPr/>
              </p:nvSpPr>
              <p:spPr>
                <a:xfrm>
                  <a:off x="6202500" y="2294000"/>
                  <a:ext cx="791325" cy="74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53" h="29959" extrusionOk="0">
                      <a:moveTo>
                        <a:pt x="14742" y="0"/>
                      </a:moveTo>
                      <a:cubicBezTo>
                        <a:pt x="10085" y="0"/>
                        <a:pt x="5430" y="1861"/>
                        <a:pt x="2511" y="5458"/>
                      </a:cubicBezTo>
                      <a:cubicBezTo>
                        <a:pt x="1408" y="6827"/>
                        <a:pt x="571" y="8387"/>
                        <a:pt x="0" y="10023"/>
                      </a:cubicBezTo>
                      <a:cubicBezTo>
                        <a:pt x="3652" y="8539"/>
                        <a:pt x="7571" y="7778"/>
                        <a:pt x="11528" y="7740"/>
                      </a:cubicBezTo>
                      <a:cubicBezTo>
                        <a:pt x="11620" y="7740"/>
                        <a:pt x="11713" y="7739"/>
                        <a:pt x="11805" y="7739"/>
                      </a:cubicBezTo>
                      <a:cubicBezTo>
                        <a:pt x="16118" y="7739"/>
                        <a:pt x="20253" y="8601"/>
                        <a:pt x="24425" y="9719"/>
                      </a:cubicBezTo>
                      <a:cubicBezTo>
                        <a:pt x="23816" y="10099"/>
                        <a:pt x="23397" y="10670"/>
                        <a:pt x="23283" y="11355"/>
                      </a:cubicBezTo>
                      <a:cubicBezTo>
                        <a:pt x="23131" y="12039"/>
                        <a:pt x="23093" y="12724"/>
                        <a:pt x="23207" y="13409"/>
                      </a:cubicBezTo>
                      <a:cubicBezTo>
                        <a:pt x="23359" y="15692"/>
                        <a:pt x="24234" y="17860"/>
                        <a:pt x="25756" y="19610"/>
                      </a:cubicBezTo>
                      <a:lnTo>
                        <a:pt x="25109" y="29958"/>
                      </a:lnTo>
                      <a:lnTo>
                        <a:pt x="27354" y="29311"/>
                      </a:lnTo>
                      <a:cubicBezTo>
                        <a:pt x="27849" y="27866"/>
                        <a:pt x="28533" y="26534"/>
                        <a:pt x="29408" y="25279"/>
                      </a:cubicBezTo>
                      <a:cubicBezTo>
                        <a:pt x="29865" y="24099"/>
                        <a:pt x="30207" y="22882"/>
                        <a:pt x="30436" y="21626"/>
                      </a:cubicBezTo>
                      <a:cubicBezTo>
                        <a:pt x="31653" y="15806"/>
                        <a:pt x="30740" y="9262"/>
                        <a:pt x="26669" y="4925"/>
                      </a:cubicBezTo>
                      <a:cubicBezTo>
                        <a:pt x="24501" y="2719"/>
                        <a:pt x="21761" y="1159"/>
                        <a:pt x="18756" y="474"/>
                      </a:cubicBezTo>
                      <a:cubicBezTo>
                        <a:pt x="17446" y="157"/>
                        <a:pt x="16094" y="0"/>
                        <a:pt x="147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11" name="Google Shape;411;p37"/>
                <p:cNvSpPr/>
                <p:nvPr/>
              </p:nvSpPr>
              <p:spPr>
                <a:xfrm>
                  <a:off x="6288100" y="3332075"/>
                  <a:ext cx="567825" cy="107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3" h="43082" extrusionOk="0">
                      <a:moveTo>
                        <a:pt x="14457" y="0"/>
                      </a:moveTo>
                      <a:lnTo>
                        <a:pt x="8636" y="457"/>
                      </a:lnTo>
                      <a:cubicBezTo>
                        <a:pt x="8598" y="457"/>
                        <a:pt x="8560" y="495"/>
                        <a:pt x="8484" y="495"/>
                      </a:cubicBezTo>
                      <a:lnTo>
                        <a:pt x="1218" y="3615"/>
                      </a:lnTo>
                      <a:cubicBezTo>
                        <a:pt x="1103" y="3653"/>
                        <a:pt x="989" y="3767"/>
                        <a:pt x="951" y="3881"/>
                      </a:cubicBezTo>
                      <a:cubicBezTo>
                        <a:pt x="0" y="6848"/>
                        <a:pt x="114" y="9968"/>
                        <a:pt x="419" y="13088"/>
                      </a:cubicBezTo>
                      <a:cubicBezTo>
                        <a:pt x="723" y="16207"/>
                        <a:pt x="1370" y="19403"/>
                        <a:pt x="1750" y="22599"/>
                      </a:cubicBezTo>
                      <a:cubicBezTo>
                        <a:pt x="2321" y="27773"/>
                        <a:pt x="2169" y="32985"/>
                        <a:pt x="1218" y="38121"/>
                      </a:cubicBezTo>
                      <a:cubicBezTo>
                        <a:pt x="1180" y="38311"/>
                        <a:pt x="1027" y="38463"/>
                        <a:pt x="837" y="38463"/>
                      </a:cubicBezTo>
                      <a:cubicBezTo>
                        <a:pt x="419" y="38463"/>
                        <a:pt x="228" y="38958"/>
                        <a:pt x="533" y="39224"/>
                      </a:cubicBezTo>
                      <a:lnTo>
                        <a:pt x="3919" y="42724"/>
                      </a:lnTo>
                      <a:cubicBezTo>
                        <a:pt x="4004" y="42809"/>
                        <a:pt x="4114" y="42859"/>
                        <a:pt x="4227" y="42859"/>
                      </a:cubicBezTo>
                      <a:cubicBezTo>
                        <a:pt x="4315" y="42859"/>
                        <a:pt x="4406" y="42829"/>
                        <a:pt x="4489" y="42762"/>
                      </a:cubicBezTo>
                      <a:lnTo>
                        <a:pt x="8941" y="39452"/>
                      </a:lnTo>
                      <a:cubicBezTo>
                        <a:pt x="9017" y="39376"/>
                        <a:pt x="9112" y="39338"/>
                        <a:pt x="9207" y="39338"/>
                      </a:cubicBezTo>
                      <a:cubicBezTo>
                        <a:pt x="9302" y="39338"/>
                        <a:pt x="9397" y="39376"/>
                        <a:pt x="9473" y="39452"/>
                      </a:cubicBezTo>
                      <a:lnTo>
                        <a:pt x="13582" y="42990"/>
                      </a:lnTo>
                      <a:cubicBezTo>
                        <a:pt x="13666" y="43053"/>
                        <a:pt x="13761" y="43081"/>
                        <a:pt x="13855" y="43081"/>
                      </a:cubicBezTo>
                      <a:cubicBezTo>
                        <a:pt x="13932" y="43081"/>
                        <a:pt x="14008" y="43063"/>
                        <a:pt x="14077" y="43028"/>
                      </a:cubicBezTo>
                      <a:lnTo>
                        <a:pt x="22408" y="38235"/>
                      </a:lnTo>
                      <a:cubicBezTo>
                        <a:pt x="22560" y="38159"/>
                        <a:pt x="22636" y="37968"/>
                        <a:pt x="22636" y="37778"/>
                      </a:cubicBezTo>
                      <a:cubicBezTo>
                        <a:pt x="20544" y="25680"/>
                        <a:pt x="20544" y="13316"/>
                        <a:pt x="22675" y="1218"/>
                      </a:cubicBezTo>
                      <a:cubicBezTo>
                        <a:pt x="22713" y="990"/>
                        <a:pt x="22522" y="761"/>
                        <a:pt x="22256" y="723"/>
                      </a:cubicBezTo>
                      <a:lnTo>
                        <a:pt x="1453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12" name="Google Shape;412;p37"/>
                <p:cNvSpPr/>
                <p:nvPr/>
              </p:nvSpPr>
              <p:spPr>
                <a:xfrm>
                  <a:off x="6486875" y="3188450"/>
                  <a:ext cx="188350" cy="16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4" h="6583" extrusionOk="0">
                      <a:moveTo>
                        <a:pt x="7533" y="1"/>
                      </a:moveTo>
                      <a:lnTo>
                        <a:pt x="609" y="1180"/>
                      </a:lnTo>
                      <a:lnTo>
                        <a:pt x="0" y="6582"/>
                      </a:lnTo>
                      <a:lnTo>
                        <a:pt x="7457" y="5936"/>
                      </a:lnTo>
                      <a:lnTo>
                        <a:pt x="7533" y="1"/>
                      </a:lnTo>
                      <a:close/>
                    </a:path>
                  </a:pathLst>
                </a:custGeom>
                <a:solidFill>
                  <a:srgbClr val="D279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13" name="Google Shape;413;p37"/>
                <p:cNvSpPr/>
                <p:nvPr/>
              </p:nvSpPr>
              <p:spPr>
                <a:xfrm>
                  <a:off x="6515400" y="3394850"/>
                  <a:ext cx="20000" cy="90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" h="36295" fill="none" extrusionOk="0">
                      <a:moveTo>
                        <a:pt x="191" y="36294"/>
                      </a:moveTo>
                      <a:cubicBezTo>
                        <a:pt x="647" y="33517"/>
                        <a:pt x="800" y="30702"/>
                        <a:pt x="609" y="27887"/>
                      </a:cubicBezTo>
                      <a:cubicBezTo>
                        <a:pt x="1" y="18566"/>
                        <a:pt x="457" y="9321"/>
                        <a:pt x="800" y="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14" name="Google Shape;414;p37"/>
                <p:cNvSpPr/>
                <p:nvPr/>
              </p:nvSpPr>
              <p:spPr>
                <a:xfrm>
                  <a:off x="6284275" y="3438600"/>
                  <a:ext cx="24775" cy="22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" h="8941" fill="none" extrusionOk="0">
                      <a:moveTo>
                        <a:pt x="990" y="0"/>
                      </a:moveTo>
                      <a:cubicBezTo>
                        <a:pt x="115" y="2892"/>
                        <a:pt x="1" y="5973"/>
                        <a:pt x="610" y="894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15" name="Google Shape;415;p37"/>
                <p:cNvSpPr/>
                <p:nvPr/>
              </p:nvSpPr>
              <p:spPr>
                <a:xfrm>
                  <a:off x="6777900" y="3352050"/>
                  <a:ext cx="495550" cy="87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2" h="35078" extrusionOk="0">
                      <a:moveTo>
                        <a:pt x="2664" y="0"/>
                      </a:moveTo>
                      <a:cubicBezTo>
                        <a:pt x="648" y="2702"/>
                        <a:pt x="1" y="6164"/>
                        <a:pt x="1523" y="9169"/>
                      </a:cubicBezTo>
                      <a:cubicBezTo>
                        <a:pt x="3920" y="9702"/>
                        <a:pt x="6240" y="10577"/>
                        <a:pt x="8104" y="12136"/>
                      </a:cubicBezTo>
                      <a:cubicBezTo>
                        <a:pt x="9969" y="13696"/>
                        <a:pt x="11262" y="16017"/>
                        <a:pt x="11148" y="18452"/>
                      </a:cubicBezTo>
                      <a:cubicBezTo>
                        <a:pt x="11072" y="20506"/>
                        <a:pt x="9969" y="22408"/>
                        <a:pt x="8523" y="23892"/>
                      </a:cubicBezTo>
                      <a:cubicBezTo>
                        <a:pt x="7077" y="25338"/>
                        <a:pt x="5327" y="26441"/>
                        <a:pt x="3577" y="27506"/>
                      </a:cubicBezTo>
                      <a:lnTo>
                        <a:pt x="7458" y="35077"/>
                      </a:lnTo>
                      <a:cubicBezTo>
                        <a:pt x="11795" y="33441"/>
                        <a:pt x="15561" y="30360"/>
                        <a:pt x="17539" y="26213"/>
                      </a:cubicBezTo>
                      <a:cubicBezTo>
                        <a:pt x="19594" y="22028"/>
                        <a:pt x="19822" y="17158"/>
                        <a:pt x="18186" y="12821"/>
                      </a:cubicBezTo>
                      <a:cubicBezTo>
                        <a:pt x="16893" y="9626"/>
                        <a:pt x="14800" y="6848"/>
                        <a:pt x="12061" y="4756"/>
                      </a:cubicBezTo>
                      <a:cubicBezTo>
                        <a:pt x="9246" y="2663"/>
                        <a:pt x="6050" y="1028"/>
                        <a:pt x="266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16" name="Google Shape;416;p37"/>
                <p:cNvSpPr/>
                <p:nvPr/>
              </p:nvSpPr>
              <p:spPr>
                <a:xfrm>
                  <a:off x="6816900" y="3359650"/>
                  <a:ext cx="31425" cy="21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8447" fill="none" extrusionOk="0">
                      <a:moveTo>
                        <a:pt x="305" y="8447"/>
                      </a:moveTo>
                      <a:cubicBezTo>
                        <a:pt x="1" y="5593"/>
                        <a:pt x="305" y="2702"/>
                        <a:pt x="1256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17" name="Google Shape;417;p37"/>
                <p:cNvSpPr/>
                <p:nvPr/>
              </p:nvSpPr>
              <p:spPr>
                <a:xfrm>
                  <a:off x="6958625" y="3986425"/>
                  <a:ext cx="90375" cy="1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5" h="7610" fill="none" extrusionOk="0">
                      <a:moveTo>
                        <a:pt x="3615" y="7610"/>
                      </a:moveTo>
                      <a:cubicBezTo>
                        <a:pt x="3006" y="4832"/>
                        <a:pt x="1750" y="2207"/>
                        <a:pt x="0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18" name="Google Shape;418;p37"/>
                <p:cNvSpPr/>
                <p:nvPr/>
              </p:nvSpPr>
              <p:spPr>
                <a:xfrm>
                  <a:off x="6659975" y="4018475"/>
                  <a:ext cx="316750" cy="31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0" h="12796" extrusionOk="0">
                      <a:moveTo>
                        <a:pt x="4356" y="0"/>
                      </a:moveTo>
                      <a:cubicBezTo>
                        <a:pt x="4209" y="0"/>
                        <a:pt x="4061" y="19"/>
                        <a:pt x="3919" y="50"/>
                      </a:cubicBezTo>
                      <a:cubicBezTo>
                        <a:pt x="3539" y="279"/>
                        <a:pt x="3310" y="659"/>
                        <a:pt x="3234" y="1116"/>
                      </a:cubicBezTo>
                      <a:lnTo>
                        <a:pt x="2664" y="2828"/>
                      </a:lnTo>
                      <a:cubicBezTo>
                        <a:pt x="2283" y="2942"/>
                        <a:pt x="1865" y="2980"/>
                        <a:pt x="1446" y="2980"/>
                      </a:cubicBezTo>
                      <a:cubicBezTo>
                        <a:pt x="1028" y="3018"/>
                        <a:pt x="533" y="3284"/>
                        <a:pt x="495" y="3703"/>
                      </a:cubicBezTo>
                      <a:cubicBezTo>
                        <a:pt x="457" y="4159"/>
                        <a:pt x="990" y="4463"/>
                        <a:pt x="1446" y="4654"/>
                      </a:cubicBezTo>
                      <a:cubicBezTo>
                        <a:pt x="952" y="5034"/>
                        <a:pt x="571" y="5567"/>
                        <a:pt x="343" y="6099"/>
                      </a:cubicBezTo>
                      <a:cubicBezTo>
                        <a:pt x="0" y="6670"/>
                        <a:pt x="77" y="7431"/>
                        <a:pt x="571" y="7887"/>
                      </a:cubicBezTo>
                      <a:cubicBezTo>
                        <a:pt x="821" y="8062"/>
                        <a:pt x="1104" y="8155"/>
                        <a:pt x="1387" y="8155"/>
                      </a:cubicBezTo>
                      <a:cubicBezTo>
                        <a:pt x="1535" y="8155"/>
                        <a:pt x="1683" y="8130"/>
                        <a:pt x="1827" y="8078"/>
                      </a:cubicBezTo>
                      <a:cubicBezTo>
                        <a:pt x="1979" y="8382"/>
                        <a:pt x="2017" y="8724"/>
                        <a:pt x="1979" y="9029"/>
                      </a:cubicBezTo>
                      <a:cubicBezTo>
                        <a:pt x="2055" y="9447"/>
                        <a:pt x="2321" y="9752"/>
                        <a:pt x="2702" y="9828"/>
                      </a:cubicBezTo>
                      <a:cubicBezTo>
                        <a:pt x="2892" y="9866"/>
                        <a:pt x="3082" y="9885"/>
                        <a:pt x="3272" y="9885"/>
                      </a:cubicBezTo>
                      <a:cubicBezTo>
                        <a:pt x="3462" y="9885"/>
                        <a:pt x="3653" y="9866"/>
                        <a:pt x="3843" y="9828"/>
                      </a:cubicBezTo>
                      <a:cubicBezTo>
                        <a:pt x="4071" y="9828"/>
                        <a:pt x="4223" y="10132"/>
                        <a:pt x="4299" y="10360"/>
                      </a:cubicBezTo>
                      <a:cubicBezTo>
                        <a:pt x="4299" y="10589"/>
                        <a:pt x="4376" y="10817"/>
                        <a:pt x="4452" y="11007"/>
                      </a:cubicBezTo>
                      <a:cubicBezTo>
                        <a:pt x="4566" y="11273"/>
                        <a:pt x="4832" y="11426"/>
                        <a:pt x="5098" y="11502"/>
                      </a:cubicBezTo>
                      <a:cubicBezTo>
                        <a:pt x="5232" y="11521"/>
                        <a:pt x="5374" y="11530"/>
                        <a:pt x="5517" y="11530"/>
                      </a:cubicBezTo>
                      <a:cubicBezTo>
                        <a:pt x="5660" y="11530"/>
                        <a:pt x="5802" y="11521"/>
                        <a:pt x="5935" y="11502"/>
                      </a:cubicBezTo>
                      <a:lnTo>
                        <a:pt x="5973" y="11692"/>
                      </a:lnTo>
                      <a:cubicBezTo>
                        <a:pt x="6049" y="12224"/>
                        <a:pt x="6316" y="12757"/>
                        <a:pt x="6886" y="12795"/>
                      </a:cubicBezTo>
                      <a:cubicBezTo>
                        <a:pt x="7305" y="12757"/>
                        <a:pt x="7723" y="12605"/>
                        <a:pt x="8066" y="12301"/>
                      </a:cubicBezTo>
                      <a:cubicBezTo>
                        <a:pt x="8865" y="11806"/>
                        <a:pt x="9588" y="11197"/>
                        <a:pt x="10272" y="10512"/>
                      </a:cubicBezTo>
                      <a:cubicBezTo>
                        <a:pt x="10957" y="9828"/>
                        <a:pt x="11414" y="8953"/>
                        <a:pt x="11566" y="8002"/>
                      </a:cubicBezTo>
                      <a:lnTo>
                        <a:pt x="12669" y="7583"/>
                      </a:lnTo>
                      <a:lnTo>
                        <a:pt x="9055" y="925"/>
                      </a:lnTo>
                      <a:lnTo>
                        <a:pt x="7914" y="1344"/>
                      </a:lnTo>
                      <a:cubicBezTo>
                        <a:pt x="6886" y="1344"/>
                        <a:pt x="5935" y="469"/>
                        <a:pt x="4946" y="126"/>
                      </a:cubicBezTo>
                      <a:cubicBezTo>
                        <a:pt x="4768" y="37"/>
                        <a:pt x="4564" y="0"/>
                        <a:pt x="4356" y="0"/>
                      </a:cubicBezTo>
                      <a:close/>
                    </a:path>
                  </a:pathLst>
                </a:custGeom>
                <a:solidFill>
                  <a:srgbClr val="D279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19" name="Google Shape;419;p37"/>
                <p:cNvSpPr/>
                <p:nvPr/>
              </p:nvSpPr>
              <p:spPr>
                <a:xfrm>
                  <a:off x="6702775" y="4085350"/>
                  <a:ext cx="73250" cy="4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" h="1675" fill="none" extrusionOk="0">
                      <a:moveTo>
                        <a:pt x="2930" y="0"/>
                      </a:moveTo>
                      <a:lnTo>
                        <a:pt x="0" y="1674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20" name="Google Shape;420;p37"/>
                <p:cNvSpPr/>
                <p:nvPr/>
              </p:nvSpPr>
              <p:spPr>
                <a:xfrm>
                  <a:off x="6751275" y="4065375"/>
                  <a:ext cx="8600" cy="2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1104" fill="none" extrusionOk="0">
                      <a:moveTo>
                        <a:pt x="343" y="0"/>
                      </a:moveTo>
                      <a:lnTo>
                        <a:pt x="1" y="1104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21" name="Google Shape;421;p37"/>
                <p:cNvSpPr/>
                <p:nvPr/>
              </p:nvSpPr>
              <p:spPr>
                <a:xfrm>
                  <a:off x="6465950" y="3340625"/>
                  <a:ext cx="228300" cy="11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2" h="4681" fill="none" extrusionOk="0">
                      <a:moveTo>
                        <a:pt x="9131" y="1"/>
                      </a:moveTo>
                      <a:lnTo>
                        <a:pt x="5441" y="4300"/>
                      </a:lnTo>
                      <a:lnTo>
                        <a:pt x="2930" y="2017"/>
                      </a:lnTo>
                      <a:lnTo>
                        <a:pt x="0" y="4680"/>
                      </a:lnTo>
                      <a:lnTo>
                        <a:pt x="419" y="1028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422" name="Google Shape;422;p37"/>
          <p:cNvGrpSpPr/>
          <p:nvPr/>
        </p:nvGrpSpPr>
        <p:grpSpPr>
          <a:xfrm>
            <a:off x="-5609276" y="-874990"/>
            <a:ext cx="9207379" cy="8607979"/>
            <a:chOff x="-4206957" y="-656242"/>
            <a:chExt cx="6905534" cy="6455984"/>
          </a:xfrm>
        </p:grpSpPr>
        <p:grpSp>
          <p:nvGrpSpPr>
            <p:cNvPr id="423" name="Google Shape;423;p37"/>
            <p:cNvGrpSpPr/>
            <p:nvPr/>
          </p:nvGrpSpPr>
          <p:grpSpPr>
            <a:xfrm flipH="1">
              <a:off x="294278" y="539535"/>
              <a:ext cx="2404300" cy="4604144"/>
              <a:chOff x="8949000" y="923438"/>
              <a:chExt cx="1929150" cy="3694250"/>
            </a:xfrm>
          </p:grpSpPr>
          <p:sp>
            <p:nvSpPr>
              <p:cNvPr id="424" name="Google Shape;424;p37"/>
              <p:cNvSpPr/>
              <p:nvPr/>
            </p:nvSpPr>
            <p:spPr>
              <a:xfrm>
                <a:off x="8949000" y="923438"/>
                <a:ext cx="1929150" cy="3694250"/>
              </a:xfrm>
              <a:custGeom>
                <a:avLst/>
                <a:gdLst/>
                <a:ahLst/>
                <a:cxnLst/>
                <a:rect l="l" t="t" r="r" b="b"/>
                <a:pathLst>
                  <a:path w="77166" h="147770" extrusionOk="0">
                    <a:moveTo>
                      <a:pt x="18696" y="1"/>
                    </a:moveTo>
                    <a:cubicBezTo>
                      <a:pt x="9018" y="11365"/>
                      <a:pt x="3593" y="26065"/>
                      <a:pt x="2603" y="40985"/>
                    </a:cubicBezTo>
                    <a:lnTo>
                      <a:pt x="21628" y="54328"/>
                    </a:lnTo>
                    <a:lnTo>
                      <a:pt x="21628" y="54328"/>
                    </a:lnTo>
                    <a:lnTo>
                      <a:pt x="0" y="45897"/>
                    </a:lnTo>
                    <a:lnTo>
                      <a:pt x="0" y="45897"/>
                    </a:lnTo>
                    <a:cubicBezTo>
                      <a:pt x="2236" y="72584"/>
                      <a:pt x="11181" y="98281"/>
                      <a:pt x="26027" y="120606"/>
                    </a:cubicBezTo>
                    <a:cubicBezTo>
                      <a:pt x="30573" y="127424"/>
                      <a:pt x="35778" y="134023"/>
                      <a:pt x="42267" y="139045"/>
                    </a:cubicBezTo>
                    <a:cubicBezTo>
                      <a:pt x="48719" y="144104"/>
                      <a:pt x="56637" y="147623"/>
                      <a:pt x="64885" y="147770"/>
                    </a:cubicBezTo>
                    <a:cubicBezTo>
                      <a:pt x="70310" y="143664"/>
                      <a:pt x="74306" y="135782"/>
                      <a:pt x="75736" y="129111"/>
                    </a:cubicBezTo>
                    <a:cubicBezTo>
                      <a:pt x="77165" y="122475"/>
                      <a:pt x="76836" y="115547"/>
                      <a:pt x="76176" y="108802"/>
                    </a:cubicBezTo>
                    <a:cubicBezTo>
                      <a:pt x="73903" y="85781"/>
                      <a:pt x="67304" y="65472"/>
                      <a:pt x="57847" y="44394"/>
                    </a:cubicBezTo>
                    <a:cubicBezTo>
                      <a:pt x="49635" y="25955"/>
                      <a:pt x="35962" y="10448"/>
                      <a:pt x="186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37"/>
              <p:cNvSpPr/>
              <p:nvPr/>
            </p:nvSpPr>
            <p:spPr>
              <a:xfrm>
                <a:off x="9408125" y="1039838"/>
                <a:ext cx="1023700" cy="3374400"/>
              </a:xfrm>
              <a:custGeom>
                <a:avLst/>
                <a:gdLst/>
                <a:ahLst/>
                <a:cxnLst/>
                <a:rect l="l" t="t" r="r" b="b"/>
                <a:pathLst>
                  <a:path w="40948" h="134976" fill="none" extrusionOk="0">
                    <a:moveTo>
                      <a:pt x="40948" y="134975"/>
                    </a:moveTo>
                    <a:cubicBezTo>
                      <a:pt x="23389" y="91242"/>
                      <a:pt x="9679" y="46080"/>
                      <a:pt x="1" y="0"/>
                    </a:cubicBez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37"/>
              <p:cNvSpPr/>
              <p:nvPr/>
            </p:nvSpPr>
            <p:spPr>
              <a:xfrm>
                <a:off x="9419125" y="957363"/>
                <a:ext cx="1127275" cy="3593425"/>
              </a:xfrm>
              <a:custGeom>
                <a:avLst/>
                <a:gdLst/>
                <a:ahLst/>
                <a:cxnLst/>
                <a:rect l="l" t="t" r="r" b="b"/>
                <a:pathLst>
                  <a:path w="45091" h="143737" fill="none" extrusionOk="0">
                    <a:moveTo>
                      <a:pt x="1" y="0"/>
                    </a:moveTo>
                    <a:cubicBezTo>
                      <a:pt x="12611" y="48645"/>
                      <a:pt x="27678" y="96594"/>
                      <a:pt x="45090" y="143737"/>
                    </a:cubicBez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37"/>
              <p:cNvSpPr/>
              <p:nvPr/>
            </p:nvSpPr>
            <p:spPr>
              <a:xfrm>
                <a:off x="9014050" y="2249563"/>
                <a:ext cx="693800" cy="252050"/>
              </a:xfrm>
              <a:custGeom>
                <a:avLst/>
                <a:gdLst/>
                <a:ahLst/>
                <a:cxnLst/>
                <a:rect l="l" t="t" r="r" b="b"/>
                <a:pathLst>
                  <a:path w="27752" h="10082" fill="none" extrusionOk="0">
                    <a:moveTo>
                      <a:pt x="1" y="0"/>
                    </a:moveTo>
                    <a:lnTo>
                      <a:pt x="27751" y="1008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37"/>
              <p:cNvSpPr/>
              <p:nvPr/>
            </p:nvSpPr>
            <p:spPr>
              <a:xfrm>
                <a:off x="9059875" y="1901313"/>
                <a:ext cx="559975" cy="352850"/>
              </a:xfrm>
              <a:custGeom>
                <a:avLst/>
                <a:gdLst/>
                <a:ahLst/>
                <a:cxnLst/>
                <a:rect l="l" t="t" r="r" b="b"/>
                <a:pathLst>
                  <a:path w="22399" h="14114" fill="none" extrusionOk="0">
                    <a:moveTo>
                      <a:pt x="1" y="0"/>
                    </a:moveTo>
                    <a:lnTo>
                      <a:pt x="22399" y="14113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37"/>
              <p:cNvSpPr/>
              <p:nvPr/>
            </p:nvSpPr>
            <p:spPr>
              <a:xfrm>
                <a:off x="9857200" y="1622688"/>
                <a:ext cx="255700" cy="558150"/>
              </a:xfrm>
              <a:custGeom>
                <a:avLst/>
                <a:gdLst/>
                <a:ahLst/>
                <a:cxnLst/>
                <a:rect l="l" t="t" r="r" b="b"/>
                <a:pathLst>
                  <a:path w="10228" h="22326" fill="none" extrusionOk="0">
                    <a:moveTo>
                      <a:pt x="0" y="22326"/>
                    </a:moveTo>
                    <a:lnTo>
                      <a:pt x="10228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37"/>
              <p:cNvSpPr/>
              <p:nvPr/>
            </p:nvSpPr>
            <p:spPr>
              <a:xfrm>
                <a:off x="9921350" y="1871963"/>
                <a:ext cx="329025" cy="585650"/>
              </a:xfrm>
              <a:custGeom>
                <a:avLst/>
                <a:gdLst/>
                <a:ahLst/>
                <a:cxnLst/>
                <a:rect l="l" t="t" r="r" b="b"/>
                <a:pathLst>
                  <a:path w="13161" h="23426" fill="none" extrusionOk="0">
                    <a:moveTo>
                      <a:pt x="0" y="23425"/>
                    </a:moveTo>
                    <a:lnTo>
                      <a:pt x="13161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37"/>
              <p:cNvSpPr/>
              <p:nvPr/>
            </p:nvSpPr>
            <p:spPr>
              <a:xfrm>
                <a:off x="9376975" y="3471188"/>
                <a:ext cx="751525" cy="202550"/>
              </a:xfrm>
              <a:custGeom>
                <a:avLst/>
                <a:gdLst/>
                <a:ahLst/>
                <a:cxnLst/>
                <a:rect l="l" t="t" r="r" b="b"/>
                <a:pathLst>
                  <a:path w="30061" h="8102" fill="none" extrusionOk="0">
                    <a:moveTo>
                      <a:pt x="0" y="0"/>
                    </a:moveTo>
                    <a:lnTo>
                      <a:pt x="30060" y="8102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37"/>
              <p:cNvSpPr/>
              <p:nvPr/>
            </p:nvSpPr>
            <p:spPr>
              <a:xfrm>
                <a:off x="9422800" y="3634313"/>
                <a:ext cx="701100" cy="139325"/>
              </a:xfrm>
              <a:custGeom>
                <a:avLst/>
                <a:gdLst/>
                <a:ahLst/>
                <a:cxnLst/>
                <a:rect l="l" t="t" r="r" b="b"/>
                <a:pathLst>
                  <a:path w="28044" h="5573" fill="none" extrusionOk="0">
                    <a:moveTo>
                      <a:pt x="0" y="0"/>
                    </a:moveTo>
                    <a:lnTo>
                      <a:pt x="28044" y="5572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37"/>
              <p:cNvSpPr/>
              <p:nvPr/>
            </p:nvSpPr>
            <p:spPr>
              <a:xfrm>
                <a:off x="10276925" y="3153163"/>
                <a:ext cx="428925" cy="551750"/>
              </a:xfrm>
              <a:custGeom>
                <a:avLst/>
                <a:gdLst/>
                <a:ahLst/>
                <a:cxnLst/>
                <a:rect l="l" t="t" r="r" b="b"/>
                <a:pathLst>
                  <a:path w="17157" h="22070" fill="none" extrusionOk="0">
                    <a:moveTo>
                      <a:pt x="1" y="22069"/>
                    </a:moveTo>
                    <a:lnTo>
                      <a:pt x="17157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37"/>
              <p:cNvSpPr/>
              <p:nvPr/>
            </p:nvSpPr>
            <p:spPr>
              <a:xfrm>
                <a:off x="10320925" y="3366713"/>
                <a:ext cx="367525" cy="433500"/>
              </a:xfrm>
              <a:custGeom>
                <a:avLst/>
                <a:gdLst/>
                <a:ahLst/>
                <a:cxnLst/>
                <a:rect l="l" t="t" r="r" b="b"/>
                <a:pathLst>
                  <a:path w="14701" h="17340" fill="none" extrusionOk="0">
                    <a:moveTo>
                      <a:pt x="0" y="17340"/>
                    </a:moveTo>
                    <a:lnTo>
                      <a:pt x="14700" y="0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35" name="Google Shape;435;p37"/>
            <p:cNvSpPr/>
            <p:nvPr/>
          </p:nvSpPr>
          <p:spPr>
            <a:xfrm>
              <a:off x="-4206957" y="-656242"/>
              <a:ext cx="6702650" cy="6455984"/>
            </a:xfrm>
            <a:custGeom>
              <a:avLst/>
              <a:gdLst/>
              <a:ahLst/>
              <a:cxnLst/>
              <a:rect l="l" t="t" r="r" b="b"/>
              <a:pathLst>
                <a:path w="192439" h="185357" extrusionOk="0">
                  <a:moveTo>
                    <a:pt x="112964" y="1"/>
                  </a:moveTo>
                  <a:cubicBezTo>
                    <a:pt x="109203" y="1"/>
                    <a:pt x="105436" y="1180"/>
                    <a:pt x="102184" y="3131"/>
                  </a:cubicBezTo>
                  <a:cubicBezTo>
                    <a:pt x="97226" y="6113"/>
                    <a:pt x="93461" y="10699"/>
                    <a:pt x="89099" y="14501"/>
                  </a:cubicBezTo>
                  <a:cubicBezTo>
                    <a:pt x="85126" y="17999"/>
                    <a:pt x="80193" y="21002"/>
                    <a:pt x="75007" y="21002"/>
                  </a:cubicBezTo>
                  <a:cubicBezTo>
                    <a:pt x="74500" y="21002"/>
                    <a:pt x="73990" y="20973"/>
                    <a:pt x="73479" y="20913"/>
                  </a:cubicBezTo>
                  <a:cubicBezTo>
                    <a:pt x="68893" y="20354"/>
                    <a:pt x="65016" y="17446"/>
                    <a:pt x="61102" y="14986"/>
                  </a:cubicBezTo>
                  <a:cubicBezTo>
                    <a:pt x="57969" y="13047"/>
                    <a:pt x="54359" y="11274"/>
                    <a:pt x="50749" y="11274"/>
                  </a:cubicBezTo>
                  <a:cubicBezTo>
                    <a:pt x="49848" y="11274"/>
                    <a:pt x="48947" y="11385"/>
                    <a:pt x="48054" y="11631"/>
                  </a:cubicBezTo>
                  <a:cubicBezTo>
                    <a:pt x="44400" y="12637"/>
                    <a:pt x="41642" y="15806"/>
                    <a:pt x="40262" y="19347"/>
                  </a:cubicBezTo>
                  <a:cubicBezTo>
                    <a:pt x="38920" y="22889"/>
                    <a:pt x="38771" y="26766"/>
                    <a:pt x="38883" y="30569"/>
                  </a:cubicBezTo>
                  <a:cubicBezTo>
                    <a:pt x="39107" y="37615"/>
                    <a:pt x="38920" y="46375"/>
                    <a:pt x="34186" y="51595"/>
                  </a:cubicBezTo>
                  <a:cubicBezTo>
                    <a:pt x="31576" y="54502"/>
                    <a:pt x="27811" y="56180"/>
                    <a:pt x="25388" y="59274"/>
                  </a:cubicBezTo>
                  <a:cubicBezTo>
                    <a:pt x="21846" y="63785"/>
                    <a:pt x="22107" y="70234"/>
                    <a:pt x="23151" y="75901"/>
                  </a:cubicBezTo>
                  <a:cubicBezTo>
                    <a:pt x="24157" y="81605"/>
                    <a:pt x="25760" y="87458"/>
                    <a:pt x="24307" y="93050"/>
                  </a:cubicBezTo>
                  <a:cubicBezTo>
                    <a:pt x="21548" y="103674"/>
                    <a:pt x="9059" y="108931"/>
                    <a:pt x="4511" y="118922"/>
                  </a:cubicBezTo>
                  <a:cubicBezTo>
                    <a:pt x="0" y="128727"/>
                    <a:pt x="4362" y="140321"/>
                    <a:pt x="14204" y="144757"/>
                  </a:cubicBezTo>
                  <a:cubicBezTo>
                    <a:pt x="22144" y="148336"/>
                    <a:pt x="31464" y="146248"/>
                    <a:pt x="40039" y="147963"/>
                  </a:cubicBezTo>
                  <a:cubicBezTo>
                    <a:pt x="49209" y="149827"/>
                    <a:pt x="59536" y="155568"/>
                    <a:pt x="61064" y="164813"/>
                  </a:cubicBezTo>
                  <a:cubicBezTo>
                    <a:pt x="61661" y="168653"/>
                    <a:pt x="62332" y="172568"/>
                    <a:pt x="64233" y="175997"/>
                  </a:cubicBezTo>
                  <a:cubicBezTo>
                    <a:pt x="66134" y="179390"/>
                    <a:pt x="69564" y="182186"/>
                    <a:pt x="73441" y="182260"/>
                  </a:cubicBezTo>
                  <a:cubicBezTo>
                    <a:pt x="73487" y="182261"/>
                    <a:pt x="73532" y="182261"/>
                    <a:pt x="73577" y="182261"/>
                  </a:cubicBezTo>
                  <a:cubicBezTo>
                    <a:pt x="78287" y="182261"/>
                    <a:pt x="82117" y="178421"/>
                    <a:pt x="84961" y="174618"/>
                  </a:cubicBezTo>
                  <a:cubicBezTo>
                    <a:pt x="87831" y="170778"/>
                    <a:pt x="90627" y="166416"/>
                    <a:pt x="95101" y="164776"/>
                  </a:cubicBezTo>
                  <a:cubicBezTo>
                    <a:pt x="96376" y="164311"/>
                    <a:pt x="97693" y="164101"/>
                    <a:pt x="99017" y="164101"/>
                  </a:cubicBezTo>
                  <a:cubicBezTo>
                    <a:pt x="102998" y="164101"/>
                    <a:pt x="107048" y="165996"/>
                    <a:pt x="110236" y="168541"/>
                  </a:cubicBezTo>
                  <a:cubicBezTo>
                    <a:pt x="114449" y="171934"/>
                    <a:pt x="117730" y="176407"/>
                    <a:pt x="121793" y="179986"/>
                  </a:cubicBezTo>
                  <a:cubicBezTo>
                    <a:pt x="125211" y="182969"/>
                    <a:pt x="129587" y="185357"/>
                    <a:pt x="134015" y="185357"/>
                  </a:cubicBezTo>
                  <a:cubicBezTo>
                    <a:pt x="134900" y="185357"/>
                    <a:pt x="135786" y="185261"/>
                    <a:pt x="136668" y="185056"/>
                  </a:cubicBezTo>
                  <a:cubicBezTo>
                    <a:pt x="142223" y="183789"/>
                    <a:pt x="146062" y="178458"/>
                    <a:pt x="147479" y="172903"/>
                  </a:cubicBezTo>
                  <a:cubicBezTo>
                    <a:pt x="148896" y="167386"/>
                    <a:pt x="148411" y="161570"/>
                    <a:pt x="148299" y="155866"/>
                  </a:cubicBezTo>
                  <a:cubicBezTo>
                    <a:pt x="148225" y="150125"/>
                    <a:pt x="148672" y="144160"/>
                    <a:pt x="151654" y="139277"/>
                  </a:cubicBezTo>
                  <a:cubicBezTo>
                    <a:pt x="156240" y="131895"/>
                    <a:pt x="165336" y="129025"/>
                    <a:pt x="173463" y="125856"/>
                  </a:cubicBezTo>
                  <a:cubicBezTo>
                    <a:pt x="181590" y="122724"/>
                    <a:pt x="190351" y="117543"/>
                    <a:pt x="191693" y="108931"/>
                  </a:cubicBezTo>
                  <a:cubicBezTo>
                    <a:pt x="192438" y="104234"/>
                    <a:pt x="190649" y="99350"/>
                    <a:pt x="187517" y="95771"/>
                  </a:cubicBezTo>
                  <a:cubicBezTo>
                    <a:pt x="184386" y="92155"/>
                    <a:pt x="180024" y="89806"/>
                    <a:pt x="175476" y="88352"/>
                  </a:cubicBezTo>
                  <a:cubicBezTo>
                    <a:pt x="172978" y="87570"/>
                    <a:pt x="170331" y="87048"/>
                    <a:pt x="168057" y="85780"/>
                  </a:cubicBezTo>
                  <a:cubicBezTo>
                    <a:pt x="165746" y="84513"/>
                    <a:pt x="163770" y="82276"/>
                    <a:pt x="163658" y="79629"/>
                  </a:cubicBezTo>
                  <a:cubicBezTo>
                    <a:pt x="163547" y="76087"/>
                    <a:pt x="166715" y="73441"/>
                    <a:pt x="169399" y="71092"/>
                  </a:cubicBezTo>
                  <a:cubicBezTo>
                    <a:pt x="173649" y="67401"/>
                    <a:pt x="177415" y="63151"/>
                    <a:pt x="180583" y="58417"/>
                  </a:cubicBezTo>
                  <a:cubicBezTo>
                    <a:pt x="183491" y="54055"/>
                    <a:pt x="185914" y="48873"/>
                    <a:pt x="184759" y="43766"/>
                  </a:cubicBezTo>
                  <a:cubicBezTo>
                    <a:pt x="183417" y="37615"/>
                    <a:pt x="177191" y="33626"/>
                    <a:pt x="171003" y="32619"/>
                  </a:cubicBezTo>
                  <a:cubicBezTo>
                    <a:pt x="169455" y="32377"/>
                    <a:pt x="167901" y="32277"/>
                    <a:pt x="166343" y="32277"/>
                  </a:cubicBezTo>
                  <a:cubicBezTo>
                    <a:pt x="161669" y="32277"/>
                    <a:pt x="156957" y="33178"/>
                    <a:pt x="152288" y="33849"/>
                  </a:cubicBezTo>
                  <a:cubicBezTo>
                    <a:pt x="151063" y="34019"/>
                    <a:pt x="149896" y="34088"/>
                    <a:pt x="148762" y="34088"/>
                  </a:cubicBezTo>
                  <a:cubicBezTo>
                    <a:pt x="144166" y="34088"/>
                    <a:pt x="140126" y="32955"/>
                    <a:pt x="135102" y="32805"/>
                  </a:cubicBezTo>
                  <a:cubicBezTo>
                    <a:pt x="132120" y="32731"/>
                    <a:pt x="129622" y="30270"/>
                    <a:pt x="128578" y="27474"/>
                  </a:cubicBezTo>
                  <a:cubicBezTo>
                    <a:pt x="127497" y="24678"/>
                    <a:pt x="127609" y="21584"/>
                    <a:pt x="127758" y="18602"/>
                  </a:cubicBezTo>
                  <a:cubicBezTo>
                    <a:pt x="127907" y="15657"/>
                    <a:pt x="128093" y="12600"/>
                    <a:pt x="127236" y="9729"/>
                  </a:cubicBezTo>
                  <a:cubicBezTo>
                    <a:pt x="125819" y="4957"/>
                    <a:pt x="121383" y="1416"/>
                    <a:pt x="116537" y="372"/>
                  </a:cubicBezTo>
                  <a:cubicBezTo>
                    <a:pt x="115358" y="120"/>
                    <a:pt x="114161" y="1"/>
                    <a:pt x="1129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" name="Google Shape;436;p37"/>
            <p:cNvSpPr/>
            <p:nvPr/>
          </p:nvSpPr>
          <p:spPr>
            <a:xfrm>
              <a:off x="2169763" y="1638037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37"/>
            <p:cNvSpPr/>
            <p:nvPr/>
          </p:nvSpPr>
          <p:spPr>
            <a:xfrm>
              <a:off x="1847525" y="3812477"/>
              <a:ext cx="369957" cy="369402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37"/>
            <p:cNvSpPr/>
            <p:nvPr/>
          </p:nvSpPr>
          <p:spPr>
            <a:xfrm>
              <a:off x="1795326" y="4455221"/>
              <a:ext cx="169558" cy="169304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439" name="Google Shape;439;p37"/>
            <p:cNvGrpSpPr/>
            <p:nvPr/>
          </p:nvGrpSpPr>
          <p:grpSpPr>
            <a:xfrm flipH="1">
              <a:off x="199307" y="1576717"/>
              <a:ext cx="2410627" cy="3502258"/>
              <a:chOff x="6020145" y="1152367"/>
              <a:chExt cx="2410627" cy="3502258"/>
            </a:xfrm>
          </p:grpSpPr>
          <p:sp>
            <p:nvSpPr>
              <p:cNvPr id="440" name="Google Shape;440;p37"/>
              <p:cNvSpPr/>
              <p:nvPr/>
            </p:nvSpPr>
            <p:spPr>
              <a:xfrm>
                <a:off x="6439913" y="4562525"/>
                <a:ext cx="1571100" cy="921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441" name="Google Shape;441;p37"/>
              <p:cNvGrpSpPr/>
              <p:nvPr/>
            </p:nvGrpSpPr>
            <p:grpSpPr>
              <a:xfrm flipH="1">
                <a:off x="6020145" y="1152367"/>
                <a:ext cx="2410627" cy="3456132"/>
                <a:chOff x="-184875" y="2303925"/>
                <a:chExt cx="2127650" cy="3050425"/>
              </a:xfrm>
            </p:grpSpPr>
            <p:sp>
              <p:nvSpPr>
                <p:cNvPr id="442" name="Google Shape;442;p37"/>
                <p:cNvSpPr/>
                <p:nvPr/>
              </p:nvSpPr>
              <p:spPr>
                <a:xfrm>
                  <a:off x="1534725" y="3344000"/>
                  <a:ext cx="293925" cy="26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7" h="10755" extrusionOk="0">
                      <a:moveTo>
                        <a:pt x="8651" y="0"/>
                      </a:moveTo>
                      <a:cubicBezTo>
                        <a:pt x="8302" y="0"/>
                        <a:pt x="7944" y="87"/>
                        <a:pt x="7610" y="254"/>
                      </a:cubicBezTo>
                      <a:cubicBezTo>
                        <a:pt x="7305" y="406"/>
                        <a:pt x="7001" y="635"/>
                        <a:pt x="6773" y="901"/>
                      </a:cubicBezTo>
                      <a:cubicBezTo>
                        <a:pt x="6582" y="1091"/>
                        <a:pt x="6392" y="1281"/>
                        <a:pt x="6202" y="1472"/>
                      </a:cubicBezTo>
                      <a:cubicBezTo>
                        <a:pt x="6126" y="1396"/>
                        <a:pt x="6050" y="1358"/>
                        <a:pt x="5974" y="1358"/>
                      </a:cubicBezTo>
                      <a:cubicBezTo>
                        <a:pt x="5707" y="1254"/>
                        <a:pt x="5430" y="1202"/>
                        <a:pt x="5156" y="1202"/>
                      </a:cubicBezTo>
                      <a:cubicBezTo>
                        <a:pt x="4726" y="1202"/>
                        <a:pt x="4306" y="1330"/>
                        <a:pt x="3957" y="1586"/>
                      </a:cubicBezTo>
                      <a:cubicBezTo>
                        <a:pt x="3273" y="2042"/>
                        <a:pt x="2816" y="2727"/>
                        <a:pt x="2664" y="3526"/>
                      </a:cubicBezTo>
                      <a:cubicBezTo>
                        <a:pt x="2512" y="4135"/>
                        <a:pt x="2474" y="4782"/>
                        <a:pt x="2512" y="5428"/>
                      </a:cubicBezTo>
                      <a:cubicBezTo>
                        <a:pt x="2550" y="5580"/>
                        <a:pt x="2588" y="5771"/>
                        <a:pt x="2588" y="5961"/>
                      </a:cubicBezTo>
                      <a:lnTo>
                        <a:pt x="1" y="7178"/>
                      </a:lnTo>
                      <a:lnTo>
                        <a:pt x="1675" y="10754"/>
                      </a:lnTo>
                      <a:lnTo>
                        <a:pt x="4870" y="9385"/>
                      </a:lnTo>
                      <a:cubicBezTo>
                        <a:pt x="4947" y="9461"/>
                        <a:pt x="5061" y="9575"/>
                        <a:pt x="5175" y="9613"/>
                      </a:cubicBezTo>
                      <a:cubicBezTo>
                        <a:pt x="5481" y="9717"/>
                        <a:pt x="5784" y="9762"/>
                        <a:pt x="6085" y="9762"/>
                      </a:cubicBezTo>
                      <a:cubicBezTo>
                        <a:pt x="7435" y="9762"/>
                        <a:pt x="8752" y="8869"/>
                        <a:pt x="10121" y="8434"/>
                      </a:cubicBezTo>
                      <a:cubicBezTo>
                        <a:pt x="10235" y="8358"/>
                        <a:pt x="10387" y="8320"/>
                        <a:pt x="10501" y="8282"/>
                      </a:cubicBezTo>
                      <a:cubicBezTo>
                        <a:pt x="10615" y="8205"/>
                        <a:pt x="10729" y="8129"/>
                        <a:pt x="10843" y="8053"/>
                      </a:cubicBezTo>
                      <a:cubicBezTo>
                        <a:pt x="11034" y="7901"/>
                        <a:pt x="11224" y="7711"/>
                        <a:pt x="11300" y="7483"/>
                      </a:cubicBezTo>
                      <a:cubicBezTo>
                        <a:pt x="11490" y="7102"/>
                        <a:pt x="11452" y="6722"/>
                        <a:pt x="11224" y="6379"/>
                      </a:cubicBezTo>
                      <a:cubicBezTo>
                        <a:pt x="11604" y="6075"/>
                        <a:pt x="11756" y="5580"/>
                        <a:pt x="11680" y="5086"/>
                      </a:cubicBezTo>
                      <a:cubicBezTo>
                        <a:pt x="11604" y="4629"/>
                        <a:pt x="11300" y="4249"/>
                        <a:pt x="10843" y="4059"/>
                      </a:cubicBezTo>
                      <a:cubicBezTo>
                        <a:pt x="11224" y="3716"/>
                        <a:pt x="11338" y="3184"/>
                        <a:pt x="11186" y="2689"/>
                      </a:cubicBezTo>
                      <a:cubicBezTo>
                        <a:pt x="11034" y="2233"/>
                        <a:pt x="10653" y="1890"/>
                        <a:pt x="10121" y="1814"/>
                      </a:cubicBezTo>
                      <a:cubicBezTo>
                        <a:pt x="10349" y="1167"/>
                        <a:pt x="10083" y="483"/>
                        <a:pt x="9474" y="178"/>
                      </a:cubicBezTo>
                      <a:cubicBezTo>
                        <a:pt x="9217" y="58"/>
                        <a:pt x="8937" y="0"/>
                        <a:pt x="8651" y="0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43" name="Google Shape;443;p37"/>
                <p:cNvSpPr/>
                <p:nvPr/>
              </p:nvSpPr>
              <p:spPr>
                <a:xfrm>
                  <a:off x="1223725" y="2605675"/>
                  <a:ext cx="719050" cy="116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62" h="46644" extrusionOk="0">
                      <a:moveTo>
                        <a:pt x="14300" y="2301"/>
                      </a:moveTo>
                      <a:cubicBezTo>
                        <a:pt x="16890" y="2301"/>
                        <a:pt x="19533" y="3260"/>
                        <a:pt x="21686" y="5401"/>
                      </a:cubicBezTo>
                      <a:cubicBezTo>
                        <a:pt x="28305" y="12059"/>
                        <a:pt x="23626" y="23396"/>
                        <a:pt x="14229" y="23396"/>
                      </a:cubicBezTo>
                      <a:cubicBezTo>
                        <a:pt x="8408" y="23396"/>
                        <a:pt x="3691" y="18678"/>
                        <a:pt x="3691" y="12858"/>
                      </a:cubicBezTo>
                      <a:cubicBezTo>
                        <a:pt x="3691" y="6500"/>
                        <a:pt x="8881" y="2301"/>
                        <a:pt x="14300" y="2301"/>
                      </a:cubicBezTo>
                      <a:close/>
                      <a:moveTo>
                        <a:pt x="14252" y="0"/>
                      </a:moveTo>
                      <a:cubicBezTo>
                        <a:pt x="12996" y="0"/>
                        <a:pt x="11721" y="184"/>
                        <a:pt x="10463" y="569"/>
                      </a:cubicBezTo>
                      <a:cubicBezTo>
                        <a:pt x="3881" y="2586"/>
                        <a:pt x="0" y="9434"/>
                        <a:pt x="1712" y="16091"/>
                      </a:cubicBezTo>
                      <a:cubicBezTo>
                        <a:pt x="3206" y="21932"/>
                        <a:pt x="8462" y="25862"/>
                        <a:pt x="14249" y="25862"/>
                      </a:cubicBezTo>
                      <a:cubicBezTo>
                        <a:pt x="15097" y="25862"/>
                        <a:pt x="15956" y="25777"/>
                        <a:pt x="16816" y="25602"/>
                      </a:cubicBezTo>
                      <a:lnTo>
                        <a:pt x="23245" y="45918"/>
                      </a:lnTo>
                      <a:cubicBezTo>
                        <a:pt x="23476" y="46423"/>
                        <a:pt x="23916" y="46644"/>
                        <a:pt x="24355" y="46644"/>
                      </a:cubicBezTo>
                      <a:cubicBezTo>
                        <a:pt x="25074" y="46644"/>
                        <a:pt x="25793" y="46054"/>
                        <a:pt x="25604" y="45157"/>
                      </a:cubicBezTo>
                      <a:lnTo>
                        <a:pt x="19213" y="24842"/>
                      </a:lnTo>
                      <a:cubicBezTo>
                        <a:pt x="25604" y="22178"/>
                        <a:pt x="28762" y="15026"/>
                        <a:pt x="26403" y="8521"/>
                      </a:cubicBezTo>
                      <a:cubicBezTo>
                        <a:pt x="24526" y="3290"/>
                        <a:pt x="19563" y="0"/>
                        <a:pt x="1425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44" name="Google Shape;444;p37"/>
                <p:cNvSpPr/>
                <p:nvPr/>
              </p:nvSpPr>
              <p:spPr>
                <a:xfrm>
                  <a:off x="1685000" y="3344950"/>
                  <a:ext cx="143650" cy="21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6" h="8495" extrusionOk="0">
                      <a:moveTo>
                        <a:pt x="2644" y="0"/>
                      </a:moveTo>
                      <a:cubicBezTo>
                        <a:pt x="2299" y="0"/>
                        <a:pt x="1950" y="87"/>
                        <a:pt x="1637" y="254"/>
                      </a:cubicBezTo>
                      <a:cubicBezTo>
                        <a:pt x="1294" y="406"/>
                        <a:pt x="1028" y="635"/>
                        <a:pt x="762" y="901"/>
                      </a:cubicBezTo>
                      <a:cubicBezTo>
                        <a:pt x="724" y="901"/>
                        <a:pt x="724" y="939"/>
                        <a:pt x="686" y="977"/>
                      </a:cubicBezTo>
                      <a:cubicBezTo>
                        <a:pt x="419" y="1281"/>
                        <a:pt x="229" y="1624"/>
                        <a:pt x="115" y="2004"/>
                      </a:cubicBezTo>
                      <a:cubicBezTo>
                        <a:pt x="1" y="2385"/>
                        <a:pt x="115" y="2765"/>
                        <a:pt x="381" y="3070"/>
                      </a:cubicBezTo>
                      <a:cubicBezTo>
                        <a:pt x="549" y="3237"/>
                        <a:pt x="762" y="3324"/>
                        <a:pt x="977" y="3324"/>
                      </a:cubicBezTo>
                      <a:cubicBezTo>
                        <a:pt x="1153" y="3324"/>
                        <a:pt x="1330" y="3266"/>
                        <a:pt x="1485" y="3146"/>
                      </a:cubicBezTo>
                      <a:lnTo>
                        <a:pt x="1485" y="3146"/>
                      </a:lnTo>
                      <a:cubicBezTo>
                        <a:pt x="1294" y="3298"/>
                        <a:pt x="1142" y="3526"/>
                        <a:pt x="1028" y="3754"/>
                      </a:cubicBezTo>
                      <a:cubicBezTo>
                        <a:pt x="914" y="3983"/>
                        <a:pt x="876" y="4249"/>
                        <a:pt x="990" y="4515"/>
                      </a:cubicBezTo>
                      <a:cubicBezTo>
                        <a:pt x="1066" y="4744"/>
                        <a:pt x="1294" y="4972"/>
                        <a:pt x="1523" y="5048"/>
                      </a:cubicBezTo>
                      <a:cubicBezTo>
                        <a:pt x="1722" y="5133"/>
                        <a:pt x="1943" y="5176"/>
                        <a:pt x="2154" y="5176"/>
                      </a:cubicBezTo>
                      <a:cubicBezTo>
                        <a:pt x="2224" y="5176"/>
                        <a:pt x="2293" y="5172"/>
                        <a:pt x="2360" y="5162"/>
                      </a:cubicBezTo>
                      <a:lnTo>
                        <a:pt x="2360" y="5162"/>
                      </a:lnTo>
                      <a:cubicBezTo>
                        <a:pt x="2093" y="5238"/>
                        <a:pt x="1865" y="5314"/>
                        <a:pt x="1675" y="5466"/>
                      </a:cubicBezTo>
                      <a:cubicBezTo>
                        <a:pt x="1446" y="5580"/>
                        <a:pt x="1256" y="5809"/>
                        <a:pt x="1180" y="6037"/>
                      </a:cubicBezTo>
                      <a:cubicBezTo>
                        <a:pt x="1104" y="6303"/>
                        <a:pt x="1180" y="6570"/>
                        <a:pt x="1408" y="6722"/>
                      </a:cubicBezTo>
                      <a:cubicBezTo>
                        <a:pt x="1554" y="6838"/>
                        <a:pt x="1743" y="6888"/>
                        <a:pt x="1944" y="6888"/>
                      </a:cubicBezTo>
                      <a:cubicBezTo>
                        <a:pt x="2006" y="6888"/>
                        <a:pt x="2068" y="6883"/>
                        <a:pt x="2131" y="6874"/>
                      </a:cubicBezTo>
                      <a:lnTo>
                        <a:pt x="2131" y="6874"/>
                      </a:lnTo>
                      <a:cubicBezTo>
                        <a:pt x="1751" y="6950"/>
                        <a:pt x="1523" y="7254"/>
                        <a:pt x="1561" y="7635"/>
                      </a:cubicBezTo>
                      <a:cubicBezTo>
                        <a:pt x="1637" y="7977"/>
                        <a:pt x="1903" y="8244"/>
                        <a:pt x="2207" y="8396"/>
                      </a:cubicBezTo>
                      <a:cubicBezTo>
                        <a:pt x="2424" y="8468"/>
                        <a:pt x="2642" y="8495"/>
                        <a:pt x="2859" y="8495"/>
                      </a:cubicBezTo>
                      <a:cubicBezTo>
                        <a:pt x="2984" y="8495"/>
                        <a:pt x="3109" y="8486"/>
                        <a:pt x="3235" y="8472"/>
                      </a:cubicBezTo>
                      <a:cubicBezTo>
                        <a:pt x="3653" y="8434"/>
                        <a:pt x="4072" y="8358"/>
                        <a:pt x="4490" y="8244"/>
                      </a:cubicBezTo>
                      <a:cubicBezTo>
                        <a:pt x="4604" y="8167"/>
                        <a:pt x="4718" y="8091"/>
                        <a:pt x="4832" y="8015"/>
                      </a:cubicBezTo>
                      <a:cubicBezTo>
                        <a:pt x="5023" y="7863"/>
                        <a:pt x="5213" y="7673"/>
                        <a:pt x="5289" y="7445"/>
                      </a:cubicBezTo>
                      <a:cubicBezTo>
                        <a:pt x="5479" y="7064"/>
                        <a:pt x="5441" y="6684"/>
                        <a:pt x="5213" y="6341"/>
                      </a:cubicBezTo>
                      <a:cubicBezTo>
                        <a:pt x="5593" y="6037"/>
                        <a:pt x="5745" y="5542"/>
                        <a:pt x="5669" y="5086"/>
                      </a:cubicBezTo>
                      <a:cubicBezTo>
                        <a:pt x="5593" y="4629"/>
                        <a:pt x="5289" y="4249"/>
                        <a:pt x="4870" y="4059"/>
                      </a:cubicBezTo>
                      <a:cubicBezTo>
                        <a:pt x="5213" y="3716"/>
                        <a:pt x="5365" y="3184"/>
                        <a:pt x="5213" y="2689"/>
                      </a:cubicBezTo>
                      <a:cubicBezTo>
                        <a:pt x="5061" y="2195"/>
                        <a:pt x="4642" y="1852"/>
                        <a:pt x="4148" y="1776"/>
                      </a:cubicBezTo>
                      <a:cubicBezTo>
                        <a:pt x="4376" y="1167"/>
                        <a:pt x="4072" y="483"/>
                        <a:pt x="3463" y="178"/>
                      </a:cubicBezTo>
                      <a:cubicBezTo>
                        <a:pt x="3206" y="58"/>
                        <a:pt x="2926" y="0"/>
                        <a:pt x="2644" y="0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45" name="Google Shape;445;p37"/>
                <p:cNvSpPr/>
                <p:nvPr/>
              </p:nvSpPr>
              <p:spPr>
                <a:xfrm>
                  <a:off x="1614625" y="3389350"/>
                  <a:ext cx="110350" cy="13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4" h="5251" extrusionOk="0">
                      <a:moveTo>
                        <a:pt x="3044" y="0"/>
                      </a:moveTo>
                      <a:lnTo>
                        <a:pt x="1" y="3804"/>
                      </a:lnTo>
                      <a:cubicBezTo>
                        <a:pt x="115" y="3995"/>
                        <a:pt x="305" y="4109"/>
                        <a:pt x="495" y="4147"/>
                      </a:cubicBezTo>
                      <a:cubicBezTo>
                        <a:pt x="578" y="4169"/>
                        <a:pt x="660" y="4180"/>
                        <a:pt x="742" y="4180"/>
                      </a:cubicBezTo>
                      <a:cubicBezTo>
                        <a:pt x="1073" y="4180"/>
                        <a:pt x="1385" y="4003"/>
                        <a:pt x="1598" y="3728"/>
                      </a:cubicBezTo>
                      <a:cubicBezTo>
                        <a:pt x="1827" y="3386"/>
                        <a:pt x="1941" y="2968"/>
                        <a:pt x="1903" y="2549"/>
                      </a:cubicBezTo>
                      <a:lnTo>
                        <a:pt x="1903" y="2549"/>
                      </a:lnTo>
                      <a:cubicBezTo>
                        <a:pt x="2017" y="3348"/>
                        <a:pt x="2359" y="4109"/>
                        <a:pt x="2854" y="4794"/>
                      </a:cubicBezTo>
                      <a:cubicBezTo>
                        <a:pt x="3006" y="5022"/>
                        <a:pt x="3272" y="5212"/>
                        <a:pt x="3577" y="5250"/>
                      </a:cubicBezTo>
                      <a:cubicBezTo>
                        <a:pt x="3843" y="5250"/>
                        <a:pt x="4071" y="5060"/>
                        <a:pt x="4185" y="4832"/>
                      </a:cubicBezTo>
                      <a:cubicBezTo>
                        <a:pt x="4300" y="4603"/>
                        <a:pt x="4376" y="4337"/>
                        <a:pt x="4376" y="4071"/>
                      </a:cubicBezTo>
                      <a:cubicBezTo>
                        <a:pt x="4414" y="2587"/>
                        <a:pt x="3957" y="1141"/>
                        <a:pt x="3044" y="0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46" name="Google Shape;446;p37"/>
                <p:cNvSpPr/>
                <p:nvPr/>
              </p:nvSpPr>
              <p:spPr>
                <a:xfrm>
                  <a:off x="1614625" y="3389350"/>
                  <a:ext cx="110350" cy="13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4" h="5251" fill="none" extrusionOk="0">
                      <a:moveTo>
                        <a:pt x="3044" y="0"/>
                      </a:moveTo>
                      <a:cubicBezTo>
                        <a:pt x="3957" y="1141"/>
                        <a:pt x="4414" y="2587"/>
                        <a:pt x="4376" y="4071"/>
                      </a:cubicBezTo>
                      <a:cubicBezTo>
                        <a:pt x="4376" y="4337"/>
                        <a:pt x="4300" y="4603"/>
                        <a:pt x="4185" y="4832"/>
                      </a:cubicBezTo>
                      <a:cubicBezTo>
                        <a:pt x="4071" y="5060"/>
                        <a:pt x="3843" y="5250"/>
                        <a:pt x="3577" y="5250"/>
                      </a:cubicBezTo>
                      <a:cubicBezTo>
                        <a:pt x="3272" y="5212"/>
                        <a:pt x="3006" y="5022"/>
                        <a:pt x="2854" y="4794"/>
                      </a:cubicBezTo>
                      <a:cubicBezTo>
                        <a:pt x="2359" y="4109"/>
                        <a:pt x="2017" y="3348"/>
                        <a:pt x="1903" y="2549"/>
                      </a:cubicBezTo>
                      <a:cubicBezTo>
                        <a:pt x="1941" y="2968"/>
                        <a:pt x="1827" y="3386"/>
                        <a:pt x="1598" y="3728"/>
                      </a:cubicBezTo>
                      <a:cubicBezTo>
                        <a:pt x="1332" y="4071"/>
                        <a:pt x="914" y="4261"/>
                        <a:pt x="495" y="4147"/>
                      </a:cubicBezTo>
                      <a:cubicBezTo>
                        <a:pt x="305" y="4109"/>
                        <a:pt x="115" y="3995"/>
                        <a:pt x="1" y="380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47" name="Google Shape;447;p37"/>
                <p:cNvSpPr/>
                <p:nvPr/>
              </p:nvSpPr>
              <p:spPr>
                <a:xfrm>
                  <a:off x="1722100" y="3390300"/>
                  <a:ext cx="57100" cy="2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4" h="1028" fill="none" extrusionOk="0">
                      <a:moveTo>
                        <a:pt x="1" y="1027"/>
                      </a:moveTo>
                      <a:cubicBezTo>
                        <a:pt x="647" y="495"/>
                        <a:pt x="1446" y="152"/>
                        <a:pt x="2283" y="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48" name="Google Shape;448;p37"/>
                <p:cNvSpPr/>
                <p:nvPr/>
              </p:nvSpPr>
              <p:spPr>
                <a:xfrm>
                  <a:off x="1734475" y="3446400"/>
                  <a:ext cx="62800" cy="2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2" h="952" fill="none" extrusionOk="0">
                      <a:moveTo>
                        <a:pt x="0" y="952"/>
                      </a:moveTo>
                      <a:cubicBezTo>
                        <a:pt x="723" y="419"/>
                        <a:pt x="1598" y="77"/>
                        <a:pt x="2511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49" name="Google Shape;449;p37"/>
                <p:cNvSpPr/>
                <p:nvPr/>
              </p:nvSpPr>
              <p:spPr>
                <a:xfrm>
                  <a:off x="1736375" y="3498725"/>
                  <a:ext cx="7135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4" h="381" fill="none" extrusionOk="0">
                      <a:moveTo>
                        <a:pt x="0" y="381"/>
                      </a:moveTo>
                      <a:cubicBezTo>
                        <a:pt x="913" y="76"/>
                        <a:pt x="1902" y="0"/>
                        <a:pt x="2854" y="114"/>
                      </a:cubicBezTo>
                      <a:lnTo>
                        <a:pt x="2777" y="38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50" name="Google Shape;450;p37"/>
                <p:cNvSpPr/>
                <p:nvPr/>
              </p:nvSpPr>
              <p:spPr>
                <a:xfrm>
                  <a:off x="829975" y="3352250"/>
                  <a:ext cx="78277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11" h="15712" extrusionOk="0">
                      <a:moveTo>
                        <a:pt x="0" y="0"/>
                      </a:moveTo>
                      <a:lnTo>
                        <a:pt x="1179" y="11832"/>
                      </a:lnTo>
                      <a:cubicBezTo>
                        <a:pt x="2625" y="13202"/>
                        <a:pt x="4565" y="13924"/>
                        <a:pt x="6468" y="14419"/>
                      </a:cubicBezTo>
                      <a:cubicBezTo>
                        <a:pt x="9754" y="15282"/>
                        <a:pt x="13106" y="15711"/>
                        <a:pt x="16450" y="15711"/>
                      </a:cubicBezTo>
                      <a:cubicBezTo>
                        <a:pt x="21508" y="15711"/>
                        <a:pt x="26547" y="14730"/>
                        <a:pt x="31310" y="12783"/>
                      </a:cubicBezTo>
                      <a:lnTo>
                        <a:pt x="28153" y="5821"/>
                      </a:lnTo>
                      <a:cubicBezTo>
                        <a:pt x="24862" y="7412"/>
                        <a:pt x="21112" y="8296"/>
                        <a:pt x="17419" y="8296"/>
                      </a:cubicBezTo>
                      <a:cubicBezTo>
                        <a:pt x="15903" y="8296"/>
                        <a:pt x="14397" y="8147"/>
                        <a:pt x="12935" y="7837"/>
                      </a:cubicBezTo>
                      <a:cubicBezTo>
                        <a:pt x="7875" y="6734"/>
                        <a:pt x="3348" y="395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51" name="Google Shape;451;p37"/>
                <p:cNvSpPr/>
                <p:nvPr/>
              </p:nvSpPr>
              <p:spPr>
                <a:xfrm>
                  <a:off x="1447225" y="3541525"/>
                  <a:ext cx="61850" cy="16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4" h="6544" fill="none" extrusionOk="0">
                      <a:moveTo>
                        <a:pt x="2474" y="6544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52" name="Google Shape;452;p37"/>
                <p:cNvSpPr/>
                <p:nvPr/>
              </p:nvSpPr>
              <p:spPr>
                <a:xfrm>
                  <a:off x="205100" y="5222100"/>
                  <a:ext cx="280600" cy="13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4" h="5290" extrusionOk="0">
                      <a:moveTo>
                        <a:pt x="5935" y="1"/>
                      </a:moveTo>
                      <a:cubicBezTo>
                        <a:pt x="3272" y="800"/>
                        <a:pt x="1103" y="2740"/>
                        <a:pt x="0" y="5289"/>
                      </a:cubicBezTo>
                      <a:lnTo>
                        <a:pt x="11223" y="5289"/>
                      </a:lnTo>
                      <a:cubicBezTo>
                        <a:pt x="11109" y="4224"/>
                        <a:pt x="10805" y="3235"/>
                        <a:pt x="10310" y="2360"/>
                      </a:cubicBezTo>
                      <a:cubicBezTo>
                        <a:pt x="8902" y="1523"/>
                        <a:pt x="7305" y="800"/>
                        <a:pt x="59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53" name="Google Shape;453;p37"/>
                <p:cNvSpPr/>
                <p:nvPr/>
              </p:nvSpPr>
              <p:spPr>
                <a:xfrm>
                  <a:off x="828050" y="5222100"/>
                  <a:ext cx="279650" cy="13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86" h="5290" extrusionOk="0">
                      <a:moveTo>
                        <a:pt x="5289" y="1"/>
                      </a:moveTo>
                      <a:cubicBezTo>
                        <a:pt x="3843" y="800"/>
                        <a:pt x="2284" y="1523"/>
                        <a:pt x="876" y="2360"/>
                      </a:cubicBezTo>
                      <a:cubicBezTo>
                        <a:pt x="381" y="3235"/>
                        <a:pt x="77" y="4224"/>
                        <a:pt x="1" y="5289"/>
                      </a:cubicBezTo>
                      <a:lnTo>
                        <a:pt x="11186" y="5289"/>
                      </a:lnTo>
                      <a:cubicBezTo>
                        <a:pt x="10083" y="2740"/>
                        <a:pt x="7914" y="800"/>
                        <a:pt x="5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54" name="Google Shape;454;p37"/>
                <p:cNvSpPr/>
                <p:nvPr/>
              </p:nvSpPr>
              <p:spPr>
                <a:xfrm>
                  <a:off x="310650" y="4051300"/>
                  <a:ext cx="491750" cy="33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13507" extrusionOk="0">
                      <a:moveTo>
                        <a:pt x="8637" y="1"/>
                      </a:moveTo>
                      <a:cubicBezTo>
                        <a:pt x="5403" y="39"/>
                        <a:pt x="1751" y="2055"/>
                        <a:pt x="1028" y="5213"/>
                      </a:cubicBezTo>
                      <a:cubicBezTo>
                        <a:pt x="381" y="7914"/>
                        <a:pt x="39" y="10691"/>
                        <a:pt x="1" y="13506"/>
                      </a:cubicBezTo>
                      <a:lnTo>
                        <a:pt x="19670" y="13392"/>
                      </a:lnTo>
                      <a:cubicBezTo>
                        <a:pt x="19480" y="10158"/>
                        <a:pt x="18795" y="7115"/>
                        <a:pt x="16893" y="4528"/>
                      </a:cubicBezTo>
                      <a:cubicBezTo>
                        <a:pt x="14990" y="1903"/>
                        <a:pt x="11833" y="1"/>
                        <a:pt x="86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55" name="Google Shape;455;p37"/>
                <p:cNvSpPr/>
                <p:nvPr/>
              </p:nvSpPr>
              <p:spPr>
                <a:xfrm>
                  <a:off x="246925" y="4176850"/>
                  <a:ext cx="317700" cy="113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08" h="45311" extrusionOk="0">
                      <a:moveTo>
                        <a:pt x="3653" y="1"/>
                      </a:moveTo>
                      <a:lnTo>
                        <a:pt x="3653" y="1"/>
                      </a:lnTo>
                      <a:cubicBezTo>
                        <a:pt x="1" y="13354"/>
                        <a:pt x="153" y="27887"/>
                        <a:pt x="4528" y="41012"/>
                      </a:cubicBezTo>
                      <a:lnTo>
                        <a:pt x="3159" y="41659"/>
                      </a:lnTo>
                      <a:lnTo>
                        <a:pt x="9246" y="45311"/>
                      </a:lnTo>
                      <a:cubicBezTo>
                        <a:pt x="8523" y="32833"/>
                        <a:pt x="9702" y="20316"/>
                        <a:pt x="12708" y="8142"/>
                      </a:cubicBez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56" name="Google Shape;456;p37"/>
                <p:cNvSpPr/>
                <p:nvPr/>
              </p:nvSpPr>
              <p:spPr>
                <a:xfrm>
                  <a:off x="568400" y="4247225"/>
                  <a:ext cx="456575" cy="105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63" h="42344" extrusionOk="0">
                      <a:moveTo>
                        <a:pt x="8295" y="1"/>
                      </a:moveTo>
                      <a:lnTo>
                        <a:pt x="1" y="5441"/>
                      </a:lnTo>
                      <a:cubicBezTo>
                        <a:pt x="3121" y="17349"/>
                        <a:pt x="7610" y="30436"/>
                        <a:pt x="10729" y="42344"/>
                      </a:cubicBezTo>
                      <a:lnTo>
                        <a:pt x="18262" y="39719"/>
                      </a:lnTo>
                      <a:lnTo>
                        <a:pt x="16588" y="38996"/>
                      </a:lnTo>
                      <a:cubicBezTo>
                        <a:pt x="14420" y="26251"/>
                        <a:pt x="11719" y="12479"/>
                        <a:pt x="829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57" name="Google Shape;457;p37"/>
                <p:cNvSpPr/>
                <p:nvPr/>
              </p:nvSpPr>
              <p:spPr>
                <a:xfrm>
                  <a:off x="594100" y="3102100"/>
                  <a:ext cx="136025" cy="23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1" h="9381" extrusionOk="0">
                      <a:moveTo>
                        <a:pt x="0" y="1"/>
                      </a:moveTo>
                      <a:lnTo>
                        <a:pt x="1332" y="8370"/>
                      </a:lnTo>
                      <a:cubicBezTo>
                        <a:pt x="1446" y="8903"/>
                        <a:pt x="2093" y="9131"/>
                        <a:pt x="2625" y="9245"/>
                      </a:cubicBezTo>
                      <a:cubicBezTo>
                        <a:pt x="2946" y="9331"/>
                        <a:pt x="3290" y="9380"/>
                        <a:pt x="3638" y="9380"/>
                      </a:cubicBezTo>
                      <a:cubicBezTo>
                        <a:pt x="3910" y="9380"/>
                        <a:pt x="4184" y="9350"/>
                        <a:pt x="4451" y="9284"/>
                      </a:cubicBezTo>
                      <a:cubicBezTo>
                        <a:pt x="5060" y="9093"/>
                        <a:pt x="5440" y="8485"/>
                        <a:pt x="5288" y="7838"/>
                      </a:cubicBezTo>
                      <a:lnTo>
                        <a:pt x="4109" y="68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58" name="Google Shape;458;p37"/>
                <p:cNvSpPr/>
                <p:nvPr/>
              </p:nvSpPr>
              <p:spPr>
                <a:xfrm>
                  <a:off x="234575" y="3276150"/>
                  <a:ext cx="680075" cy="117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03" h="46859" extrusionOk="0">
                      <a:moveTo>
                        <a:pt x="15751" y="1"/>
                      </a:moveTo>
                      <a:lnTo>
                        <a:pt x="14533" y="381"/>
                      </a:lnTo>
                      <a:lnTo>
                        <a:pt x="10348" y="1675"/>
                      </a:lnTo>
                      <a:cubicBezTo>
                        <a:pt x="9854" y="1827"/>
                        <a:pt x="9550" y="2360"/>
                        <a:pt x="9702" y="2892"/>
                      </a:cubicBezTo>
                      <a:cubicBezTo>
                        <a:pt x="11185" y="8713"/>
                        <a:pt x="12098" y="14838"/>
                        <a:pt x="12935" y="20811"/>
                      </a:cubicBezTo>
                      <a:cubicBezTo>
                        <a:pt x="12973" y="21229"/>
                        <a:pt x="12821" y="21686"/>
                        <a:pt x="12479" y="21990"/>
                      </a:cubicBezTo>
                      <a:cubicBezTo>
                        <a:pt x="7077" y="26974"/>
                        <a:pt x="2930" y="33860"/>
                        <a:pt x="1370" y="41050"/>
                      </a:cubicBezTo>
                      <a:lnTo>
                        <a:pt x="0" y="41773"/>
                      </a:lnTo>
                      <a:cubicBezTo>
                        <a:pt x="1784" y="42827"/>
                        <a:pt x="3856" y="43286"/>
                        <a:pt x="5957" y="43286"/>
                      </a:cubicBezTo>
                      <a:cubicBezTo>
                        <a:pt x="6813" y="43286"/>
                        <a:pt x="7674" y="43210"/>
                        <a:pt x="8522" y="43067"/>
                      </a:cubicBezTo>
                      <a:cubicBezTo>
                        <a:pt x="11452" y="42496"/>
                        <a:pt x="14267" y="41393"/>
                        <a:pt x="16816" y="39795"/>
                      </a:cubicBezTo>
                      <a:cubicBezTo>
                        <a:pt x="17387" y="41811"/>
                        <a:pt x="18452" y="43637"/>
                        <a:pt x="19898" y="45159"/>
                      </a:cubicBezTo>
                      <a:cubicBezTo>
                        <a:pt x="20468" y="45806"/>
                        <a:pt x="21153" y="46300"/>
                        <a:pt x="21952" y="46643"/>
                      </a:cubicBezTo>
                      <a:cubicBezTo>
                        <a:pt x="22292" y="46789"/>
                        <a:pt x="22653" y="46858"/>
                        <a:pt x="23013" y="46858"/>
                      </a:cubicBezTo>
                      <a:cubicBezTo>
                        <a:pt x="23500" y="46858"/>
                        <a:pt x="23988" y="46731"/>
                        <a:pt x="24425" y="46491"/>
                      </a:cubicBezTo>
                      <a:lnTo>
                        <a:pt x="21229" y="32072"/>
                      </a:lnTo>
                      <a:cubicBezTo>
                        <a:pt x="21191" y="31768"/>
                        <a:pt x="21191" y="31463"/>
                        <a:pt x="21305" y="31159"/>
                      </a:cubicBezTo>
                      <a:lnTo>
                        <a:pt x="26936" y="13811"/>
                      </a:lnTo>
                      <a:cubicBezTo>
                        <a:pt x="27126" y="13316"/>
                        <a:pt x="27202" y="12822"/>
                        <a:pt x="27126" y="12289"/>
                      </a:cubicBezTo>
                      <a:cubicBezTo>
                        <a:pt x="26784" y="9131"/>
                        <a:pt x="25756" y="6088"/>
                        <a:pt x="24120" y="3387"/>
                      </a:cubicBezTo>
                      <a:cubicBezTo>
                        <a:pt x="23930" y="3082"/>
                        <a:pt x="23702" y="2854"/>
                        <a:pt x="23398" y="2664"/>
                      </a:cubicBezTo>
                      <a:lnTo>
                        <a:pt x="21610" y="1561"/>
                      </a:lnTo>
                      <a:lnTo>
                        <a:pt x="19213" y="77"/>
                      </a:lnTo>
                      <a:cubicBezTo>
                        <a:pt x="18071" y="77"/>
                        <a:pt x="16892" y="1"/>
                        <a:pt x="1575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59" name="Google Shape;459;p37"/>
                <p:cNvSpPr/>
                <p:nvPr/>
              </p:nvSpPr>
              <p:spPr>
                <a:xfrm>
                  <a:off x="598850" y="3277100"/>
                  <a:ext cx="213075" cy="38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3" h="15257" extrusionOk="0">
                      <a:moveTo>
                        <a:pt x="1218" y="1"/>
                      </a:moveTo>
                      <a:lnTo>
                        <a:pt x="0" y="381"/>
                      </a:lnTo>
                      <a:cubicBezTo>
                        <a:pt x="191" y="1028"/>
                        <a:pt x="381" y="1713"/>
                        <a:pt x="609" y="2360"/>
                      </a:cubicBezTo>
                      <a:cubicBezTo>
                        <a:pt x="2169" y="7039"/>
                        <a:pt x="4566" y="11414"/>
                        <a:pt x="7723" y="15257"/>
                      </a:cubicBezTo>
                      <a:cubicBezTo>
                        <a:pt x="8522" y="10996"/>
                        <a:pt x="8408" y="6659"/>
                        <a:pt x="7343" y="2474"/>
                      </a:cubicBezTo>
                      <a:cubicBezTo>
                        <a:pt x="7305" y="2207"/>
                        <a:pt x="7229" y="1979"/>
                        <a:pt x="7153" y="1713"/>
                      </a:cubicBezTo>
                      <a:cubicBezTo>
                        <a:pt x="7115" y="1637"/>
                        <a:pt x="7077" y="1599"/>
                        <a:pt x="7077" y="1523"/>
                      </a:cubicBezTo>
                      <a:lnTo>
                        <a:pt x="4680" y="77"/>
                      </a:lnTo>
                      <a:cubicBezTo>
                        <a:pt x="3538" y="77"/>
                        <a:pt x="2359" y="1"/>
                        <a:pt x="12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60" name="Google Shape;460;p37"/>
                <p:cNvSpPr/>
                <p:nvPr/>
              </p:nvSpPr>
              <p:spPr>
                <a:xfrm>
                  <a:off x="598850" y="3276150"/>
                  <a:ext cx="187400" cy="1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6" h="4835" extrusionOk="0">
                      <a:moveTo>
                        <a:pt x="1218" y="1"/>
                      </a:moveTo>
                      <a:lnTo>
                        <a:pt x="0" y="381"/>
                      </a:lnTo>
                      <a:cubicBezTo>
                        <a:pt x="191" y="1066"/>
                        <a:pt x="381" y="1713"/>
                        <a:pt x="609" y="2398"/>
                      </a:cubicBezTo>
                      <a:cubicBezTo>
                        <a:pt x="875" y="2778"/>
                        <a:pt x="1180" y="3158"/>
                        <a:pt x="1560" y="3463"/>
                      </a:cubicBezTo>
                      <a:cubicBezTo>
                        <a:pt x="2551" y="4343"/>
                        <a:pt x="3824" y="4834"/>
                        <a:pt x="5175" y="4834"/>
                      </a:cubicBezTo>
                      <a:cubicBezTo>
                        <a:pt x="5226" y="4834"/>
                        <a:pt x="5276" y="4834"/>
                        <a:pt x="5327" y="4832"/>
                      </a:cubicBezTo>
                      <a:cubicBezTo>
                        <a:pt x="5897" y="4832"/>
                        <a:pt x="6468" y="4642"/>
                        <a:pt x="6886" y="4262"/>
                      </a:cubicBezTo>
                      <a:cubicBezTo>
                        <a:pt x="7305" y="3805"/>
                        <a:pt x="7495" y="3158"/>
                        <a:pt x="7343" y="2512"/>
                      </a:cubicBezTo>
                      <a:cubicBezTo>
                        <a:pt x="7343" y="2283"/>
                        <a:pt x="7267" y="2017"/>
                        <a:pt x="7153" y="1789"/>
                      </a:cubicBezTo>
                      <a:cubicBezTo>
                        <a:pt x="7153" y="1751"/>
                        <a:pt x="7153" y="1751"/>
                        <a:pt x="7153" y="1751"/>
                      </a:cubicBezTo>
                      <a:cubicBezTo>
                        <a:pt x="7115" y="1675"/>
                        <a:pt x="7077" y="1599"/>
                        <a:pt x="7077" y="1561"/>
                      </a:cubicBezTo>
                      <a:lnTo>
                        <a:pt x="4680" y="77"/>
                      </a:lnTo>
                      <a:cubicBezTo>
                        <a:pt x="3538" y="77"/>
                        <a:pt x="2359" y="1"/>
                        <a:pt x="1218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61" name="Google Shape;461;p37"/>
                <p:cNvSpPr/>
                <p:nvPr/>
              </p:nvSpPr>
              <p:spPr>
                <a:xfrm>
                  <a:off x="550350" y="3296125"/>
                  <a:ext cx="198800" cy="69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2" h="27811" fill="none" extrusionOk="0">
                      <a:moveTo>
                        <a:pt x="799" y="1"/>
                      </a:moveTo>
                      <a:cubicBezTo>
                        <a:pt x="114" y="3653"/>
                        <a:pt x="0" y="7381"/>
                        <a:pt x="533" y="11072"/>
                      </a:cubicBezTo>
                      <a:lnTo>
                        <a:pt x="6620" y="12746"/>
                      </a:lnTo>
                      <a:lnTo>
                        <a:pt x="5098" y="17691"/>
                      </a:lnTo>
                      <a:lnTo>
                        <a:pt x="7951" y="17615"/>
                      </a:lnTo>
                      <a:lnTo>
                        <a:pt x="6886" y="27811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62" name="Google Shape;462;p37"/>
                <p:cNvSpPr/>
                <p:nvPr/>
              </p:nvSpPr>
              <p:spPr>
                <a:xfrm>
                  <a:off x="751025" y="3328475"/>
                  <a:ext cx="140775" cy="67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27012" fill="none" extrusionOk="0">
                      <a:moveTo>
                        <a:pt x="1408" y="0"/>
                      </a:moveTo>
                      <a:cubicBezTo>
                        <a:pt x="3120" y="3348"/>
                        <a:pt x="4528" y="6848"/>
                        <a:pt x="5631" y="10500"/>
                      </a:cubicBezTo>
                      <a:lnTo>
                        <a:pt x="2702" y="11109"/>
                      </a:lnTo>
                      <a:lnTo>
                        <a:pt x="4185" y="16778"/>
                      </a:lnTo>
                      <a:lnTo>
                        <a:pt x="2207" y="16359"/>
                      </a:lnTo>
                      <a:lnTo>
                        <a:pt x="0" y="27012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63" name="Google Shape;463;p37"/>
                <p:cNvSpPr/>
                <p:nvPr/>
              </p:nvSpPr>
              <p:spPr>
                <a:xfrm>
                  <a:off x="659725" y="3658500"/>
                  <a:ext cx="130325" cy="60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3" h="24121" fill="none" extrusionOk="0">
                      <a:moveTo>
                        <a:pt x="5212" y="1"/>
                      </a:moveTo>
                      <a:cubicBezTo>
                        <a:pt x="4604" y="8256"/>
                        <a:pt x="2815" y="16359"/>
                        <a:pt x="0" y="2412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64" name="Google Shape;464;p37"/>
                <p:cNvSpPr/>
                <p:nvPr/>
              </p:nvSpPr>
              <p:spPr>
                <a:xfrm>
                  <a:off x="863250" y="3424525"/>
                  <a:ext cx="56150" cy="23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6" h="9588" fill="none" extrusionOk="0">
                      <a:moveTo>
                        <a:pt x="1256" y="9588"/>
                      </a:moveTo>
                      <a:cubicBezTo>
                        <a:pt x="2245" y="6392"/>
                        <a:pt x="1789" y="2892"/>
                        <a:pt x="1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65" name="Google Shape;465;p37"/>
                <p:cNvSpPr/>
                <p:nvPr/>
              </p:nvSpPr>
              <p:spPr>
                <a:xfrm>
                  <a:off x="-184875" y="2743925"/>
                  <a:ext cx="679125" cy="66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65" h="26694" extrusionOk="0">
                      <a:moveTo>
                        <a:pt x="17985" y="1"/>
                      </a:moveTo>
                      <a:cubicBezTo>
                        <a:pt x="17318" y="1"/>
                        <a:pt x="16643" y="97"/>
                        <a:pt x="15979" y="290"/>
                      </a:cubicBezTo>
                      <a:cubicBezTo>
                        <a:pt x="12517" y="1241"/>
                        <a:pt x="9778" y="3980"/>
                        <a:pt x="8865" y="7442"/>
                      </a:cubicBezTo>
                      <a:cubicBezTo>
                        <a:pt x="8142" y="10257"/>
                        <a:pt x="9093" y="13415"/>
                        <a:pt x="9093" y="16306"/>
                      </a:cubicBezTo>
                      <a:cubicBezTo>
                        <a:pt x="9093" y="17523"/>
                        <a:pt x="8561" y="18665"/>
                        <a:pt x="7648" y="19464"/>
                      </a:cubicBezTo>
                      <a:cubicBezTo>
                        <a:pt x="7000" y="19982"/>
                        <a:pt x="6211" y="20253"/>
                        <a:pt x="5413" y="20253"/>
                      </a:cubicBezTo>
                      <a:cubicBezTo>
                        <a:pt x="5039" y="20253"/>
                        <a:pt x="4664" y="20194"/>
                        <a:pt x="4300" y="20072"/>
                      </a:cubicBezTo>
                      <a:cubicBezTo>
                        <a:pt x="3159" y="19654"/>
                        <a:pt x="2360" y="18627"/>
                        <a:pt x="2207" y="17409"/>
                      </a:cubicBezTo>
                      <a:cubicBezTo>
                        <a:pt x="2169" y="16801"/>
                        <a:pt x="2360" y="16154"/>
                        <a:pt x="2740" y="15697"/>
                      </a:cubicBezTo>
                      <a:cubicBezTo>
                        <a:pt x="3087" y="15287"/>
                        <a:pt x="3566" y="15060"/>
                        <a:pt x="4067" y="15060"/>
                      </a:cubicBezTo>
                      <a:cubicBezTo>
                        <a:pt x="4169" y="15060"/>
                        <a:pt x="4273" y="15069"/>
                        <a:pt x="4376" y="15089"/>
                      </a:cubicBezTo>
                      <a:cubicBezTo>
                        <a:pt x="5023" y="15241"/>
                        <a:pt x="5441" y="15811"/>
                        <a:pt x="5441" y="16458"/>
                      </a:cubicBezTo>
                      <a:cubicBezTo>
                        <a:pt x="5403" y="16953"/>
                        <a:pt x="5061" y="17371"/>
                        <a:pt x="4566" y="17523"/>
                      </a:cubicBezTo>
                      <a:cubicBezTo>
                        <a:pt x="4452" y="17548"/>
                        <a:pt x="4334" y="17560"/>
                        <a:pt x="4216" y="17560"/>
                      </a:cubicBezTo>
                      <a:cubicBezTo>
                        <a:pt x="3783" y="17560"/>
                        <a:pt x="3343" y="17396"/>
                        <a:pt x="3044" y="17067"/>
                      </a:cubicBezTo>
                      <a:lnTo>
                        <a:pt x="3044" y="17067"/>
                      </a:lnTo>
                      <a:cubicBezTo>
                        <a:pt x="3154" y="17782"/>
                        <a:pt x="3881" y="18219"/>
                        <a:pt x="4606" y="18219"/>
                      </a:cubicBezTo>
                      <a:cubicBezTo>
                        <a:pt x="4884" y="18219"/>
                        <a:pt x="5161" y="18155"/>
                        <a:pt x="5403" y="18018"/>
                      </a:cubicBezTo>
                      <a:cubicBezTo>
                        <a:pt x="6240" y="17447"/>
                        <a:pt x="6583" y="16382"/>
                        <a:pt x="6316" y="15431"/>
                      </a:cubicBezTo>
                      <a:cubicBezTo>
                        <a:pt x="6012" y="14252"/>
                        <a:pt x="5061" y="13377"/>
                        <a:pt x="3881" y="13148"/>
                      </a:cubicBezTo>
                      <a:cubicBezTo>
                        <a:pt x="3706" y="13120"/>
                        <a:pt x="3529" y="13106"/>
                        <a:pt x="3354" y="13106"/>
                      </a:cubicBezTo>
                      <a:cubicBezTo>
                        <a:pt x="2351" y="13106"/>
                        <a:pt x="1383" y="13562"/>
                        <a:pt x="800" y="14404"/>
                      </a:cubicBezTo>
                      <a:cubicBezTo>
                        <a:pt x="267" y="15203"/>
                        <a:pt x="1" y="16154"/>
                        <a:pt x="77" y="17143"/>
                      </a:cubicBezTo>
                      <a:cubicBezTo>
                        <a:pt x="191" y="19882"/>
                        <a:pt x="1485" y="22431"/>
                        <a:pt x="3653" y="24143"/>
                      </a:cubicBezTo>
                      <a:cubicBezTo>
                        <a:pt x="5778" y="25784"/>
                        <a:pt x="8342" y="26693"/>
                        <a:pt x="11021" y="26693"/>
                      </a:cubicBezTo>
                      <a:cubicBezTo>
                        <a:pt x="11076" y="26693"/>
                        <a:pt x="11131" y="26693"/>
                        <a:pt x="11186" y="26692"/>
                      </a:cubicBezTo>
                      <a:cubicBezTo>
                        <a:pt x="13925" y="26654"/>
                        <a:pt x="16588" y="26007"/>
                        <a:pt x="18985" y="24790"/>
                      </a:cubicBezTo>
                      <a:cubicBezTo>
                        <a:pt x="21648" y="23458"/>
                        <a:pt x="24045" y="21594"/>
                        <a:pt x="25491" y="19007"/>
                      </a:cubicBezTo>
                      <a:cubicBezTo>
                        <a:pt x="26898" y="16458"/>
                        <a:pt x="27164" y="13148"/>
                        <a:pt x="25719" y="10599"/>
                      </a:cubicBezTo>
                      <a:cubicBezTo>
                        <a:pt x="24616" y="8735"/>
                        <a:pt x="25110" y="6339"/>
                        <a:pt x="24197" y="4398"/>
                      </a:cubicBezTo>
                      <a:cubicBezTo>
                        <a:pt x="23246" y="2458"/>
                        <a:pt x="21610" y="708"/>
                        <a:pt x="19518" y="175"/>
                      </a:cubicBezTo>
                      <a:cubicBezTo>
                        <a:pt x="19018" y="59"/>
                        <a:pt x="18504" y="1"/>
                        <a:pt x="179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66" name="Google Shape;466;p37"/>
                <p:cNvSpPr/>
                <p:nvPr/>
              </p:nvSpPr>
              <p:spPr>
                <a:xfrm>
                  <a:off x="30075" y="2808225"/>
                  <a:ext cx="243525" cy="46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18414" fill="none" extrusionOk="0">
                      <a:moveTo>
                        <a:pt x="9740" y="343"/>
                      </a:moveTo>
                      <a:cubicBezTo>
                        <a:pt x="8218" y="0"/>
                        <a:pt x="6621" y="495"/>
                        <a:pt x="5555" y="1674"/>
                      </a:cubicBezTo>
                      <a:cubicBezTo>
                        <a:pt x="4528" y="2815"/>
                        <a:pt x="3881" y="4261"/>
                        <a:pt x="3691" y="5783"/>
                      </a:cubicBezTo>
                      <a:cubicBezTo>
                        <a:pt x="3501" y="7305"/>
                        <a:pt x="3425" y="8864"/>
                        <a:pt x="3463" y="10386"/>
                      </a:cubicBezTo>
                      <a:cubicBezTo>
                        <a:pt x="3501" y="11946"/>
                        <a:pt x="3311" y="13506"/>
                        <a:pt x="2854" y="14990"/>
                      </a:cubicBezTo>
                      <a:cubicBezTo>
                        <a:pt x="2360" y="16435"/>
                        <a:pt x="1332" y="17691"/>
                        <a:pt x="1" y="18413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67" name="Google Shape;467;p37"/>
                <p:cNvSpPr/>
                <p:nvPr/>
              </p:nvSpPr>
              <p:spPr>
                <a:xfrm>
                  <a:off x="40550" y="2912850"/>
                  <a:ext cx="249200" cy="39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8" h="15751" fill="none" extrusionOk="0">
                      <a:moveTo>
                        <a:pt x="0" y="15522"/>
                      </a:moveTo>
                      <a:cubicBezTo>
                        <a:pt x="1979" y="15750"/>
                        <a:pt x="3957" y="14685"/>
                        <a:pt x="5174" y="13087"/>
                      </a:cubicBezTo>
                      <a:cubicBezTo>
                        <a:pt x="6354" y="11527"/>
                        <a:pt x="6924" y="9511"/>
                        <a:pt x="7115" y="7533"/>
                      </a:cubicBezTo>
                      <a:cubicBezTo>
                        <a:pt x="7229" y="6125"/>
                        <a:pt x="7229" y="4717"/>
                        <a:pt x="7571" y="3348"/>
                      </a:cubicBezTo>
                      <a:cubicBezTo>
                        <a:pt x="7914" y="1978"/>
                        <a:pt x="8674" y="609"/>
                        <a:pt x="9968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68" name="Google Shape;468;p37"/>
                <p:cNvSpPr/>
                <p:nvPr/>
              </p:nvSpPr>
              <p:spPr>
                <a:xfrm>
                  <a:off x="-129700" y="3146800"/>
                  <a:ext cx="525025" cy="22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01" h="9094" fill="none" extrusionOk="0">
                      <a:moveTo>
                        <a:pt x="0" y="4718"/>
                      </a:moveTo>
                      <a:cubicBezTo>
                        <a:pt x="3082" y="7800"/>
                        <a:pt x="7533" y="9093"/>
                        <a:pt x="11794" y="8180"/>
                      </a:cubicBezTo>
                      <a:cubicBezTo>
                        <a:pt x="16055" y="7191"/>
                        <a:pt x="19517" y="4110"/>
                        <a:pt x="21001" y="1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69" name="Google Shape;469;p37"/>
                <p:cNvSpPr/>
                <p:nvPr/>
              </p:nvSpPr>
              <p:spPr>
                <a:xfrm>
                  <a:off x="-155375" y="3088800"/>
                  <a:ext cx="106550" cy="11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2" h="4718" fill="none" extrusionOk="0">
                      <a:moveTo>
                        <a:pt x="229" y="4718"/>
                      </a:moveTo>
                      <a:cubicBezTo>
                        <a:pt x="0" y="3881"/>
                        <a:pt x="0" y="2968"/>
                        <a:pt x="229" y="2131"/>
                      </a:cubicBezTo>
                      <a:cubicBezTo>
                        <a:pt x="457" y="1256"/>
                        <a:pt x="1104" y="571"/>
                        <a:pt x="1979" y="266"/>
                      </a:cubicBezTo>
                      <a:cubicBezTo>
                        <a:pt x="2816" y="0"/>
                        <a:pt x="3767" y="343"/>
                        <a:pt x="4261" y="1141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0" name="Google Shape;470;p37"/>
                <p:cNvSpPr/>
                <p:nvPr/>
              </p:nvSpPr>
              <p:spPr>
                <a:xfrm>
                  <a:off x="281175" y="3986625"/>
                  <a:ext cx="249225" cy="24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9" h="9619" extrusionOk="0">
                      <a:moveTo>
                        <a:pt x="2626" y="1"/>
                      </a:moveTo>
                      <a:cubicBezTo>
                        <a:pt x="2473" y="305"/>
                        <a:pt x="2207" y="571"/>
                        <a:pt x="1903" y="762"/>
                      </a:cubicBezTo>
                      <a:cubicBezTo>
                        <a:pt x="1294" y="1180"/>
                        <a:pt x="609" y="1599"/>
                        <a:pt x="1" y="1979"/>
                      </a:cubicBezTo>
                      <a:lnTo>
                        <a:pt x="1218" y="3311"/>
                      </a:lnTo>
                      <a:cubicBezTo>
                        <a:pt x="914" y="4376"/>
                        <a:pt x="1370" y="5555"/>
                        <a:pt x="2359" y="6126"/>
                      </a:cubicBezTo>
                      <a:cubicBezTo>
                        <a:pt x="4071" y="6925"/>
                        <a:pt x="5327" y="8523"/>
                        <a:pt x="6925" y="9512"/>
                      </a:cubicBezTo>
                      <a:cubicBezTo>
                        <a:pt x="7035" y="9578"/>
                        <a:pt x="7159" y="9619"/>
                        <a:pt x="7280" y="9619"/>
                      </a:cubicBezTo>
                      <a:cubicBezTo>
                        <a:pt x="7367" y="9619"/>
                        <a:pt x="7454" y="9598"/>
                        <a:pt x="7533" y="9550"/>
                      </a:cubicBezTo>
                      <a:cubicBezTo>
                        <a:pt x="7724" y="9436"/>
                        <a:pt x="7876" y="9245"/>
                        <a:pt x="7914" y="9055"/>
                      </a:cubicBezTo>
                      <a:lnTo>
                        <a:pt x="8142" y="9055"/>
                      </a:lnTo>
                      <a:cubicBezTo>
                        <a:pt x="8675" y="8865"/>
                        <a:pt x="9055" y="8332"/>
                        <a:pt x="8979" y="7724"/>
                      </a:cubicBezTo>
                      <a:lnTo>
                        <a:pt x="8979" y="7724"/>
                      </a:lnTo>
                      <a:cubicBezTo>
                        <a:pt x="9004" y="7749"/>
                        <a:pt x="9034" y="7757"/>
                        <a:pt x="9066" y="7757"/>
                      </a:cubicBezTo>
                      <a:cubicBezTo>
                        <a:pt x="9131" y="7757"/>
                        <a:pt x="9207" y="7724"/>
                        <a:pt x="9283" y="7724"/>
                      </a:cubicBezTo>
                      <a:cubicBezTo>
                        <a:pt x="9740" y="7533"/>
                        <a:pt x="9968" y="7001"/>
                        <a:pt x="9854" y="6544"/>
                      </a:cubicBezTo>
                      <a:lnTo>
                        <a:pt x="9436" y="5175"/>
                      </a:lnTo>
                      <a:cubicBezTo>
                        <a:pt x="9474" y="4262"/>
                        <a:pt x="9359" y="3349"/>
                        <a:pt x="9093" y="2512"/>
                      </a:cubicBezTo>
                      <a:cubicBezTo>
                        <a:pt x="8979" y="2207"/>
                        <a:pt x="8865" y="1941"/>
                        <a:pt x="8675" y="1713"/>
                      </a:cubicBezTo>
                      <a:cubicBezTo>
                        <a:pt x="8522" y="1484"/>
                        <a:pt x="8332" y="1142"/>
                        <a:pt x="8028" y="1104"/>
                      </a:cubicBezTo>
                      <a:cubicBezTo>
                        <a:pt x="7560" y="1010"/>
                        <a:pt x="7081" y="978"/>
                        <a:pt x="6596" y="978"/>
                      </a:cubicBezTo>
                      <a:cubicBezTo>
                        <a:pt x="5507" y="978"/>
                        <a:pt x="4390" y="1142"/>
                        <a:pt x="3310" y="1142"/>
                      </a:cubicBezTo>
                      <a:lnTo>
                        <a:pt x="2626" y="1"/>
                      </a:ln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1" name="Google Shape;471;p37"/>
                <p:cNvSpPr/>
                <p:nvPr/>
              </p:nvSpPr>
              <p:spPr>
                <a:xfrm>
                  <a:off x="464750" y="4050350"/>
                  <a:ext cx="47575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3" h="2094" fill="none" extrusionOk="0">
                      <a:moveTo>
                        <a:pt x="0" y="1"/>
                      </a:moveTo>
                      <a:cubicBezTo>
                        <a:pt x="989" y="267"/>
                        <a:pt x="1750" y="1066"/>
                        <a:pt x="1902" y="2093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2" name="Google Shape;472;p37"/>
                <p:cNvSpPr/>
                <p:nvPr/>
              </p:nvSpPr>
              <p:spPr>
                <a:xfrm>
                  <a:off x="433350" y="4087450"/>
                  <a:ext cx="66600" cy="8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4" h="3311" fill="none" extrusionOk="0">
                      <a:moveTo>
                        <a:pt x="1" y="0"/>
                      </a:moveTo>
                      <a:cubicBezTo>
                        <a:pt x="1370" y="609"/>
                        <a:pt x="2359" y="1865"/>
                        <a:pt x="2664" y="331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3" name="Google Shape;473;p37"/>
                <p:cNvSpPr/>
                <p:nvPr/>
              </p:nvSpPr>
              <p:spPr>
                <a:xfrm>
                  <a:off x="391500" y="4128350"/>
                  <a:ext cx="85625" cy="7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5" h="3120" fill="none" extrusionOk="0">
                      <a:moveTo>
                        <a:pt x="1" y="0"/>
                      </a:moveTo>
                      <a:cubicBezTo>
                        <a:pt x="1561" y="495"/>
                        <a:pt x="2778" y="1636"/>
                        <a:pt x="3425" y="312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4" name="Google Shape;474;p37"/>
                <p:cNvSpPr/>
                <p:nvPr/>
              </p:nvSpPr>
              <p:spPr>
                <a:xfrm>
                  <a:off x="69075" y="3325625"/>
                  <a:ext cx="458475" cy="74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39" h="29675" extrusionOk="0">
                      <a:moveTo>
                        <a:pt x="16816" y="0"/>
                      </a:moveTo>
                      <a:lnTo>
                        <a:pt x="16816" y="0"/>
                      </a:lnTo>
                      <a:cubicBezTo>
                        <a:pt x="8104" y="1712"/>
                        <a:pt x="1" y="9397"/>
                        <a:pt x="2397" y="18756"/>
                      </a:cubicBezTo>
                      <a:cubicBezTo>
                        <a:pt x="3044" y="21647"/>
                        <a:pt x="5936" y="27354"/>
                        <a:pt x="7990" y="29674"/>
                      </a:cubicBezTo>
                      <a:lnTo>
                        <a:pt x="12137" y="26403"/>
                      </a:lnTo>
                      <a:cubicBezTo>
                        <a:pt x="8637" y="22294"/>
                        <a:pt x="6088" y="13430"/>
                        <a:pt x="12593" y="10729"/>
                      </a:cubicBezTo>
                      <a:cubicBezTo>
                        <a:pt x="14381" y="9854"/>
                        <a:pt x="16398" y="9511"/>
                        <a:pt x="18338" y="9169"/>
                      </a:cubicBezTo>
                      <a:lnTo>
                        <a:pt x="16816" y="343"/>
                      </a:lnTo>
                      <a:cubicBezTo>
                        <a:pt x="16702" y="343"/>
                        <a:pt x="16626" y="343"/>
                        <a:pt x="16512" y="381"/>
                      </a:cubicBezTo>
                      <a:lnTo>
                        <a:pt x="1681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5" name="Google Shape;475;p37"/>
                <p:cNvSpPr/>
                <p:nvPr/>
              </p:nvSpPr>
              <p:spPr>
                <a:xfrm>
                  <a:off x="229825" y="3940975"/>
                  <a:ext cx="99875" cy="5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5" h="2322" fill="none" extrusionOk="0">
                      <a:moveTo>
                        <a:pt x="0" y="2321"/>
                      </a:moveTo>
                      <a:lnTo>
                        <a:pt x="3995" y="1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6" name="Google Shape;476;p37"/>
                <p:cNvSpPr/>
                <p:nvPr/>
              </p:nvSpPr>
              <p:spPr>
                <a:xfrm>
                  <a:off x="482800" y="3335125"/>
                  <a:ext cx="42825" cy="2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3" h="8599" fill="none" extrusionOk="0">
                      <a:moveTo>
                        <a:pt x="1447" y="8599"/>
                      </a:moveTo>
                      <a:cubicBezTo>
                        <a:pt x="1713" y="5669"/>
                        <a:pt x="1256" y="2664"/>
                        <a:pt x="1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7" name="Google Shape;477;p37"/>
                <p:cNvSpPr/>
                <p:nvPr/>
              </p:nvSpPr>
              <p:spPr>
                <a:xfrm>
                  <a:off x="268800" y="2305675"/>
                  <a:ext cx="781850" cy="91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74" h="36450" extrusionOk="0">
                      <a:moveTo>
                        <a:pt x="13781" y="1"/>
                      </a:moveTo>
                      <a:cubicBezTo>
                        <a:pt x="12688" y="1"/>
                        <a:pt x="11588" y="130"/>
                        <a:pt x="10501" y="395"/>
                      </a:cubicBezTo>
                      <a:cubicBezTo>
                        <a:pt x="8979" y="776"/>
                        <a:pt x="7534" y="1499"/>
                        <a:pt x="6240" y="2412"/>
                      </a:cubicBezTo>
                      <a:lnTo>
                        <a:pt x="6088" y="2526"/>
                      </a:lnTo>
                      <a:cubicBezTo>
                        <a:pt x="3577" y="4390"/>
                        <a:pt x="1713" y="7053"/>
                        <a:pt x="876" y="10097"/>
                      </a:cubicBezTo>
                      <a:cubicBezTo>
                        <a:pt x="153" y="12798"/>
                        <a:pt x="1" y="15651"/>
                        <a:pt x="381" y="18428"/>
                      </a:cubicBezTo>
                      <a:cubicBezTo>
                        <a:pt x="458" y="18885"/>
                        <a:pt x="534" y="19341"/>
                        <a:pt x="648" y="19798"/>
                      </a:cubicBezTo>
                      <a:cubicBezTo>
                        <a:pt x="1218" y="22613"/>
                        <a:pt x="2360" y="25238"/>
                        <a:pt x="3996" y="27597"/>
                      </a:cubicBezTo>
                      <a:cubicBezTo>
                        <a:pt x="4262" y="27977"/>
                        <a:pt x="4528" y="28320"/>
                        <a:pt x="4795" y="28662"/>
                      </a:cubicBezTo>
                      <a:cubicBezTo>
                        <a:pt x="8885" y="33617"/>
                        <a:pt x="14922" y="36450"/>
                        <a:pt x="21255" y="36450"/>
                      </a:cubicBezTo>
                      <a:cubicBezTo>
                        <a:pt x="22168" y="36450"/>
                        <a:pt x="23087" y="36391"/>
                        <a:pt x="24007" y="36271"/>
                      </a:cubicBezTo>
                      <a:cubicBezTo>
                        <a:pt x="24235" y="36233"/>
                        <a:pt x="24501" y="36157"/>
                        <a:pt x="24692" y="36005"/>
                      </a:cubicBezTo>
                      <a:cubicBezTo>
                        <a:pt x="25338" y="35586"/>
                        <a:pt x="25871" y="35092"/>
                        <a:pt x="26366" y="34483"/>
                      </a:cubicBezTo>
                      <a:cubicBezTo>
                        <a:pt x="27849" y="32771"/>
                        <a:pt x="29105" y="30831"/>
                        <a:pt x="30094" y="28776"/>
                      </a:cubicBezTo>
                      <a:cubicBezTo>
                        <a:pt x="30703" y="27483"/>
                        <a:pt x="31273" y="26075"/>
                        <a:pt x="31235" y="24629"/>
                      </a:cubicBezTo>
                      <a:cubicBezTo>
                        <a:pt x="31235" y="23412"/>
                        <a:pt x="30703" y="22271"/>
                        <a:pt x="29790" y="21472"/>
                      </a:cubicBezTo>
                      <a:cubicBezTo>
                        <a:pt x="29599" y="21282"/>
                        <a:pt x="29447" y="21053"/>
                        <a:pt x="29447" y="20825"/>
                      </a:cubicBezTo>
                      <a:cubicBezTo>
                        <a:pt x="29371" y="16983"/>
                        <a:pt x="28572" y="13178"/>
                        <a:pt x="27050" y="9678"/>
                      </a:cubicBezTo>
                      <a:cubicBezTo>
                        <a:pt x="26898" y="9336"/>
                        <a:pt x="26746" y="8955"/>
                        <a:pt x="26594" y="8613"/>
                      </a:cubicBezTo>
                      <a:cubicBezTo>
                        <a:pt x="25795" y="6939"/>
                        <a:pt x="24768" y="5417"/>
                        <a:pt x="23512" y="4048"/>
                      </a:cubicBezTo>
                      <a:cubicBezTo>
                        <a:pt x="20913" y="1419"/>
                        <a:pt x="17393" y="1"/>
                        <a:pt x="13781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8" name="Google Shape;478;p37"/>
                <p:cNvSpPr/>
                <p:nvPr/>
              </p:nvSpPr>
              <p:spPr>
                <a:xfrm>
                  <a:off x="296400" y="2994600"/>
                  <a:ext cx="185475" cy="1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9" h="5294" extrusionOk="0">
                      <a:moveTo>
                        <a:pt x="3522" y="1"/>
                      </a:moveTo>
                      <a:cubicBezTo>
                        <a:pt x="2359" y="1"/>
                        <a:pt x="1155" y="457"/>
                        <a:pt x="571" y="1409"/>
                      </a:cubicBezTo>
                      <a:cubicBezTo>
                        <a:pt x="0" y="2399"/>
                        <a:pt x="419" y="3768"/>
                        <a:pt x="1294" y="4491"/>
                      </a:cubicBezTo>
                      <a:cubicBezTo>
                        <a:pt x="2021" y="5015"/>
                        <a:pt x="2883" y="5294"/>
                        <a:pt x="3758" y="5294"/>
                      </a:cubicBezTo>
                      <a:cubicBezTo>
                        <a:pt x="4027" y="5294"/>
                        <a:pt x="4297" y="5267"/>
                        <a:pt x="4566" y="5214"/>
                      </a:cubicBezTo>
                      <a:cubicBezTo>
                        <a:pt x="5859" y="5024"/>
                        <a:pt x="7077" y="3806"/>
                        <a:pt x="7419" y="2551"/>
                      </a:cubicBezTo>
                      <a:cubicBezTo>
                        <a:pt x="6848" y="1257"/>
                        <a:pt x="5707" y="344"/>
                        <a:pt x="4337" y="78"/>
                      </a:cubicBezTo>
                      <a:cubicBezTo>
                        <a:pt x="4074" y="27"/>
                        <a:pt x="3799" y="1"/>
                        <a:pt x="3522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9" name="Google Shape;479;p37"/>
                <p:cNvSpPr/>
                <p:nvPr/>
              </p:nvSpPr>
              <p:spPr>
                <a:xfrm>
                  <a:off x="516100" y="2711225"/>
                  <a:ext cx="244450" cy="23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8" h="9413" extrusionOk="0">
                      <a:moveTo>
                        <a:pt x="4608" y="1"/>
                      </a:moveTo>
                      <a:cubicBezTo>
                        <a:pt x="4201" y="1"/>
                        <a:pt x="3791" y="62"/>
                        <a:pt x="3386" y="190"/>
                      </a:cubicBezTo>
                      <a:cubicBezTo>
                        <a:pt x="1142" y="951"/>
                        <a:pt x="0" y="3576"/>
                        <a:pt x="799" y="6049"/>
                      </a:cubicBezTo>
                      <a:cubicBezTo>
                        <a:pt x="1483" y="8098"/>
                        <a:pt x="3256" y="9413"/>
                        <a:pt x="5126" y="9413"/>
                      </a:cubicBezTo>
                      <a:cubicBezTo>
                        <a:pt x="5547" y="9413"/>
                        <a:pt x="5973" y="9346"/>
                        <a:pt x="6392" y="9206"/>
                      </a:cubicBezTo>
                      <a:cubicBezTo>
                        <a:pt x="8637" y="8483"/>
                        <a:pt x="9778" y="5858"/>
                        <a:pt x="8979" y="3386"/>
                      </a:cubicBezTo>
                      <a:cubicBezTo>
                        <a:pt x="8290" y="1320"/>
                        <a:pt x="6494" y="1"/>
                        <a:pt x="460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0" name="Google Shape;480;p37"/>
                <p:cNvSpPr/>
                <p:nvPr/>
              </p:nvSpPr>
              <p:spPr>
                <a:xfrm>
                  <a:off x="516100" y="2697900"/>
                  <a:ext cx="224475" cy="16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9" h="6582" fill="none" extrusionOk="0">
                      <a:moveTo>
                        <a:pt x="799" y="6582"/>
                      </a:moveTo>
                      <a:cubicBezTo>
                        <a:pt x="0" y="4109"/>
                        <a:pt x="1142" y="1484"/>
                        <a:pt x="3386" y="761"/>
                      </a:cubicBezTo>
                      <a:cubicBezTo>
                        <a:pt x="5669" y="0"/>
                        <a:pt x="8142" y="1408"/>
                        <a:pt x="8979" y="3919"/>
                      </a:cubicBezTo>
                    </a:path>
                  </a:pathLst>
                </a:custGeom>
                <a:noFill/>
                <a:ln w="95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1" name="Google Shape;481;p37"/>
                <p:cNvSpPr/>
                <p:nvPr/>
              </p:nvSpPr>
              <p:spPr>
                <a:xfrm>
                  <a:off x="511350" y="2604500"/>
                  <a:ext cx="148400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6" h="3394" extrusionOk="0">
                      <a:moveTo>
                        <a:pt x="3369" y="0"/>
                      </a:moveTo>
                      <a:cubicBezTo>
                        <a:pt x="2928" y="0"/>
                        <a:pt x="2483" y="77"/>
                        <a:pt x="2055" y="236"/>
                      </a:cubicBezTo>
                      <a:cubicBezTo>
                        <a:pt x="837" y="807"/>
                        <a:pt x="38" y="2024"/>
                        <a:pt x="0" y="3394"/>
                      </a:cubicBezTo>
                      <a:cubicBezTo>
                        <a:pt x="1355" y="1831"/>
                        <a:pt x="3279" y="934"/>
                        <a:pt x="5341" y="934"/>
                      </a:cubicBezTo>
                      <a:cubicBezTo>
                        <a:pt x="5538" y="934"/>
                        <a:pt x="5736" y="942"/>
                        <a:pt x="5935" y="959"/>
                      </a:cubicBezTo>
                      <a:cubicBezTo>
                        <a:pt x="5213" y="340"/>
                        <a:pt x="4298" y="0"/>
                        <a:pt x="33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2" name="Google Shape;482;p37"/>
                <p:cNvSpPr/>
                <p:nvPr/>
              </p:nvSpPr>
              <p:spPr>
                <a:xfrm>
                  <a:off x="802375" y="2588975"/>
                  <a:ext cx="112275" cy="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1" h="1885" extrusionOk="0">
                      <a:moveTo>
                        <a:pt x="2522" y="0"/>
                      </a:moveTo>
                      <a:cubicBezTo>
                        <a:pt x="2291" y="0"/>
                        <a:pt x="2059" y="19"/>
                        <a:pt x="1827" y="58"/>
                      </a:cubicBezTo>
                      <a:cubicBezTo>
                        <a:pt x="914" y="248"/>
                        <a:pt x="191" y="933"/>
                        <a:pt x="1" y="1884"/>
                      </a:cubicBezTo>
                      <a:cubicBezTo>
                        <a:pt x="1248" y="967"/>
                        <a:pt x="2778" y="475"/>
                        <a:pt x="4318" y="475"/>
                      </a:cubicBezTo>
                      <a:cubicBezTo>
                        <a:pt x="4376" y="475"/>
                        <a:pt x="4433" y="475"/>
                        <a:pt x="4490" y="477"/>
                      </a:cubicBezTo>
                      <a:cubicBezTo>
                        <a:pt x="3866" y="164"/>
                        <a:pt x="3199" y="0"/>
                        <a:pt x="25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3" name="Google Shape;483;p37"/>
                <p:cNvSpPr/>
                <p:nvPr/>
              </p:nvSpPr>
              <p:spPr>
                <a:xfrm>
                  <a:off x="800475" y="2657850"/>
                  <a:ext cx="171225" cy="2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9" h="8633" extrusionOk="0">
                      <a:moveTo>
                        <a:pt x="2790" y="1"/>
                      </a:moveTo>
                      <a:cubicBezTo>
                        <a:pt x="2606" y="1"/>
                        <a:pt x="2424" y="27"/>
                        <a:pt x="2245" y="80"/>
                      </a:cubicBezTo>
                      <a:cubicBezTo>
                        <a:pt x="724" y="499"/>
                        <a:pt x="1" y="2743"/>
                        <a:pt x="647" y="5102"/>
                      </a:cubicBezTo>
                      <a:cubicBezTo>
                        <a:pt x="1257" y="7169"/>
                        <a:pt x="2712" y="8632"/>
                        <a:pt x="4098" y="8632"/>
                      </a:cubicBezTo>
                      <a:cubicBezTo>
                        <a:pt x="4268" y="8632"/>
                        <a:pt x="4437" y="8610"/>
                        <a:pt x="4604" y="8564"/>
                      </a:cubicBezTo>
                      <a:cubicBezTo>
                        <a:pt x="6164" y="8146"/>
                        <a:pt x="6849" y="5901"/>
                        <a:pt x="6202" y="3542"/>
                      </a:cubicBezTo>
                      <a:cubicBezTo>
                        <a:pt x="5631" y="1460"/>
                        <a:pt x="4171" y="1"/>
                        <a:pt x="279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4" name="Google Shape;484;p37"/>
                <p:cNvSpPr/>
                <p:nvPr/>
              </p:nvSpPr>
              <p:spPr>
                <a:xfrm>
                  <a:off x="800475" y="2648425"/>
                  <a:ext cx="155050" cy="13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2" h="5480" fill="none" extrusionOk="0">
                      <a:moveTo>
                        <a:pt x="686" y="5479"/>
                      </a:moveTo>
                      <a:cubicBezTo>
                        <a:pt x="1" y="3120"/>
                        <a:pt x="724" y="876"/>
                        <a:pt x="2245" y="457"/>
                      </a:cubicBezTo>
                      <a:cubicBezTo>
                        <a:pt x="3805" y="1"/>
                        <a:pt x="5555" y="1561"/>
                        <a:pt x="6202" y="3919"/>
                      </a:cubicBezTo>
                    </a:path>
                  </a:pathLst>
                </a:custGeom>
                <a:noFill/>
                <a:ln w="95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5" name="Google Shape;485;p37"/>
                <p:cNvSpPr/>
                <p:nvPr/>
              </p:nvSpPr>
              <p:spPr>
                <a:xfrm>
                  <a:off x="601700" y="2746400"/>
                  <a:ext cx="154100" cy="15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4" h="6164" extrusionOk="0">
                      <a:moveTo>
                        <a:pt x="2819" y="0"/>
                      </a:moveTo>
                      <a:cubicBezTo>
                        <a:pt x="2576" y="0"/>
                        <a:pt x="2332" y="37"/>
                        <a:pt x="2093" y="114"/>
                      </a:cubicBezTo>
                      <a:cubicBezTo>
                        <a:pt x="685" y="571"/>
                        <a:pt x="0" y="2283"/>
                        <a:pt x="533" y="3919"/>
                      </a:cubicBezTo>
                      <a:cubicBezTo>
                        <a:pt x="975" y="5277"/>
                        <a:pt x="2152" y="6164"/>
                        <a:pt x="3345" y="6164"/>
                      </a:cubicBezTo>
                      <a:cubicBezTo>
                        <a:pt x="3588" y="6164"/>
                        <a:pt x="3833" y="6127"/>
                        <a:pt x="4071" y="6049"/>
                      </a:cubicBezTo>
                      <a:cubicBezTo>
                        <a:pt x="5479" y="5593"/>
                        <a:pt x="6164" y="3881"/>
                        <a:pt x="5631" y="2245"/>
                      </a:cubicBezTo>
                      <a:cubicBezTo>
                        <a:pt x="5189" y="886"/>
                        <a:pt x="4012" y="0"/>
                        <a:pt x="28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6" name="Google Shape;486;p37"/>
                <p:cNvSpPr/>
                <p:nvPr/>
              </p:nvSpPr>
              <p:spPr>
                <a:xfrm>
                  <a:off x="817600" y="2877525"/>
                  <a:ext cx="99900" cy="8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6" h="3392" extrusionOk="0">
                      <a:moveTo>
                        <a:pt x="2264" y="1"/>
                      </a:moveTo>
                      <a:cubicBezTo>
                        <a:pt x="2219" y="1"/>
                        <a:pt x="2175" y="2"/>
                        <a:pt x="2131" y="5"/>
                      </a:cubicBezTo>
                      <a:cubicBezTo>
                        <a:pt x="1560" y="81"/>
                        <a:pt x="1028" y="234"/>
                        <a:pt x="533" y="500"/>
                      </a:cubicBezTo>
                      <a:lnTo>
                        <a:pt x="1" y="2440"/>
                      </a:lnTo>
                      <a:cubicBezTo>
                        <a:pt x="77" y="2783"/>
                        <a:pt x="305" y="3087"/>
                        <a:pt x="609" y="3239"/>
                      </a:cubicBezTo>
                      <a:cubicBezTo>
                        <a:pt x="812" y="3341"/>
                        <a:pt x="1032" y="3391"/>
                        <a:pt x="1257" y="3391"/>
                      </a:cubicBezTo>
                      <a:cubicBezTo>
                        <a:pt x="1370" y="3391"/>
                        <a:pt x="1484" y="3379"/>
                        <a:pt x="1598" y="3353"/>
                      </a:cubicBezTo>
                      <a:cubicBezTo>
                        <a:pt x="2283" y="3315"/>
                        <a:pt x="2930" y="3011"/>
                        <a:pt x="3424" y="2516"/>
                      </a:cubicBezTo>
                      <a:cubicBezTo>
                        <a:pt x="3919" y="1984"/>
                        <a:pt x="3995" y="1185"/>
                        <a:pt x="3615" y="614"/>
                      </a:cubicBezTo>
                      <a:cubicBezTo>
                        <a:pt x="3266" y="195"/>
                        <a:pt x="2757" y="1"/>
                        <a:pt x="2264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7" name="Google Shape;487;p37"/>
                <p:cNvSpPr/>
                <p:nvPr/>
              </p:nvSpPr>
              <p:spPr>
                <a:xfrm>
                  <a:off x="817600" y="2876700"/>
                  <a:ext cx="99900" cy="8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6" h="3463" fill="none" extrusionOk="0">
                      <a:moveTo>
                        <a:pt x="533" y="533"/>
                      </a:moveTo>
                      <a:cubicBezTo>
                        <a:pt x="1028" y="267"/>
                        <a:pt x="1560" y="114"/>
                        <a:pt x="2131" y="38"/>
                      </a:cubicBezTo>
                      <a:cubicBezTo>
                        <a:pt x="2664" y="0"/>
                        <a:pt x="3234" y="191"/>
                        <a:pt x="3615" y="647"/>
                      </a:cubicBezTo>
                      <a:cubicBezTo>
                        <a:pt x="3995" y="1218"/>
                        <a:pt x="3919" y="2017"/>
                        <a:pt x="3424" y="2549"/>
                      </a:cubicBezTo>
                      <a:cubicBezTo>
                        <a:pt x="2930" y="3044"/>
                        <a:pt x="2283" y="3348"/>
                        <a:pt x="1598" y="3386"/>
                      </a:cubicBezTo>
                      <a:cubicBezTo>
                        <a:pt x="1256" y="3462"/>
                        <a:pt x="914" y="3424"/>
                        <a:pt x="609" y="3272"/>
                      </a:cubicBezTo>
                      <a:cubicBezTo>
                        <a:pt x="305" y="3120"/>
                        <a:pt x="77" y="2816"/>
                        <a:pt x="1" y="2473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8" name="Google Shape;488;p37"/>
                <p:cNvSpPr/>
                <p:nvPr/>
              </p:nvSpPr>
              <p:spPr>
                <a:xfrm>
                  <a:off x="610250" y="3003200"/>
                  <a:ext cx="302475" cy="17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6872" extrusionOk="0">
                      <a:moveTo>
                        <a:pt x="12099" y="0"/>
                      </a:moveTo>
                      <a:lnTo>
                        <a:pt x="12099" y="0"/>
                      </a:lnTo>
                      <a:cubicBezTo>
                        <a:pt x="11718" y="114"/>
                        <a:pt x="11376" y="190"/>
                        <a:pt x="11034" y="266"/>
                      </a:cubicBezTo>
                      <a:cubicBezTo>
                        <a:pt x="9196" y="721"/>
                        <a:pt x="7314" y="951"/>
                        <a:pt x="5436" y="951"/>
                      </a:cubicBezTo>
                      <a:cubicBezTo>
                        <a:pt x="3853" y="951"/>
                        <a:pt x="2272" y="787"/>
                        <a:pt x="724" y="457"/>
                      </a:cubicBezTo>
                      <a:lnTo>
                        <a:pt x="1" y="305"/>
                      </a:lnTo>
                      <a:lnTo>
                        <a:pt x="1" y="305"/>
                      </a:lnTo>
                      <a:cubicBezTo>
                        <a:pt x="648" y="1370"/>
                        <a:pt x="1370" y="2359"/>
                        <a:pt x="2245" y="3272"/>
                      </a:cubicBezTo>
                      <a:cubicBezTo>
                        <a:pt x="3159" y="4299"/>
                        <a:pt x="4224" y="5174"/>
                        <a:pt x="5403" y="5897"/>
                      </a:cubicBezTo>
                      <a:cubicBezTo>
                        <a:pt x="5784" y="6163"/>
                        <a:pt x="6164" y="6354"/>
                        <a:pt x="6544" y="6506"/>
                      </a:cubicBezTo>
                      <a:cubicBezTo>
                        <a:pt x="6925" y="6696"/>
                        <a:pt x="7305" y="6772"/>
                        <a:pt x="7686" y="6848"/>
                      </a:cubicBezTo>
                      <a:cubicBezTo>
                        <a:pt x="7802" y="6864"/>
                        <a:pt x="7918" y="6872"/>
                        <a:pt x="8032" y="6872"/>
                      </a:cubicBezTo>
                      <a:cubicBezTo>
                        <a:pt x="8740" y="6872"/>
                        <a:pt x="9401" y="6573"/>
                        <a:pt x="9892" y="6049"/>
                      </a:cubicBezTo>
                      <a:lnTo>
                        <a:pt x="1209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9" name="Google Shape;489;p37"/>
                <p:cNvSpPr/>
                <p:nvPr/>
              </p:nvSpPr>
              <p:spPr>
                <a:xfrm>
                  <a:off x="628325" y="3010800"/>
                  <a:ext cx="257775" cy="5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1" h="2276" extrusionOk="0">
                      <a:moveTo>
                        <a:pt x="10311" y="1"/>
                      </a:moveTo>
                      <a:cubicBezTo>
                        <a:pt x="8491" y="430"/>
                        <a:pt x="6627" y="650"/>
                        <a:pt x="4767" y="650"/>
                      </a:cubicBezTo>
                      <a:cubicBezTo>
                        <a:pt x="3166" y="650"/>
                        <a:pt x="1567" y="487"/>
                        <a:pt x="1" y="153"/>
                      </a:cubicBezTo>
                      <a:lnTo>
                        <a:pt x="1" y="153"/>
                      </a:lnTo>
                      <a:cubicBezTo>
                        <a:pt x="2081" y="1549"/>
                        <a:pt x="4496" y="2275"/>
                        <a:pt x="6949" y="2275"/>
                      </a:cubicBezTo>
                      <a:cubicBezTo>
                        <a:pt x="7905" y="2275"/>
                        <a:pt x="8867" y="2165"/>
                        <a:pt x="9816" y="1941"/>
                      </a:cubicBezTo>
                      <a:lnTo>
                        <a:pt x="1031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0" name="Google Shape;490;p37"/>
                <p:cNvSpPr/>
                <p:nvPr/>
              </p:nvSpPr>
              <p:spPr>
                <a:xfrm>
                  <a:off x="666375" y="3070575"/>
                  <a:ext cx="146500" cy="9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0" h="3811" extrusionOk="0">
                      <a:moveTo>
                        <a:pt x="1157" y="1"/>
                      </a:moveTo>
                      <a:cubicBezTo>
                        <a:pt x="741" y="1"/>
                        <a:pt x="313" y="158"/>
                        <a:pt x="39" y="501"/>
                      </a:cubicBezTo>
                      <a:cubicBezTo>
                        <a:pt x="0" y="501"/>
                        <a:pt x="0" y="539"/>
                        <a:pt x="0" y="577"/>
                      </a:cubicBezTo>
                      <a:cubicBezTo>
                        <a:pt x="914" y="1604"/>
                        <a:pt x="1979" y="2479"/>
                        <a:pt x="3158" y="3202"/>
                      </a:cubicBezTo>
                      <a:cubicBezTo>
                        <a:pt x="3539" y="3430"/>
                        <a:pt x="3919" y="3620"/>
                        <a:pt x="4299" y="3811"/>
                      </a:cubicBezTo>
                      <a:cubicBezTo>
                        <a:pt x="4642" y="3735"/>
                        <a:pt x="4946" y="3544"/>
                        <a:pt x="5213" y="3316"/>
                      </a:cubicBezTo>
                      <a:cubicBezTo>
                        <a:pt x="5859" y="2745"/>
                        <a:pt x="5593" y="2213"/>
                        <a:pt x="5060" y="1642"/>
                      </a:cubicBezTo>
                      <a:cubicBezTo>
                        <a:pt x="4071" y="577"/>
                        <a:pt x="2702" y="6"/>
                        <a:pt x="1294" y="6"/>
                      </a:cubicBezTo>
                      <a:cubicBezTo>
                        <a:pt x="1249" y="3"/>
                        <a:pt x="1203" y="1"/>
                        <a:pt x="1157" y="1"/>
                      </a:cubicBezTo>
                      <a:close/>
                    </a:path>
                  </a:pathLst>
                </a:custGeom>
                <a:solidFill>
                  <a:srgbClr val="FF868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1" name="Google Shape;491;p37"/>
                <p:cNvSpPr/>
                <p:nvPr/>
              </p:nvSpPr>
              <p:spPr>
                <a:xfrm>
                  <a:off x="352500" y="3049800"/>
                  <a:ext cx="79925" cy="2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7" h="1104" fill="none" extrusionOk="0">
                      <a:moveTo>
                        <a:pt x="1" y="685"/>
                      </a:moveTo>
                      <a:cubicBezTo>
                        <a:pt x="1028" y="0"/>
                        <a:pt x="2360" y="191"/>
                        <a:pt x="3197" y="110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2" name="Google Shape;492;p37"/>
                <p:cNvSpPr/>
                <p:nvPr/>
              </p:nvSpPr>
              <p:spPr>
                <a:xfrm>
                  <a:off x="417175" y="2303925"/>
                  <a:ext cx="518375" cy="24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35" h="9903" extrusionOk="0">
                      <a:moveTo>
                        <a:pt x="7751" y="0"/>
                      </a:moveTo>
                      <a:cubicBezTo>
                        <a:pt x="6664" y="0"/>
                        <a:pt x="5570" y="128"/>
                        <a:pt x="4490" y="389"/>
                      </a:cubicBezTo>
                      <a:cubicBezTo>
                        <a:pt x="2854" y="808"/>
                        <a:pt x="1332" y="1569"/>
                        <a:pt x="1" y="2558"/>
                      </a:cubicBezTo>
                      <a:cubicBezTo>
                        <a:pt x="3416" y="7267"/>
                        <a:pt x="8824" y="9903"/>
                        <a:pt x="14393" y="9903"/>
                      </a:cubicBezTo>
                      <a:cubicBezTo>
                        <a:pt x="16518" y="9903"/>
                        <a:pt x="18665" y="9519"/>
                        <a:pt x="20735" y="8721"/>
                      </a:cubicBezTo>
                      <a:cubicBezTo>
                        <a:pt x="19974" y="7047"/>
                        <a:pt x="18909" y="5487"/>
                        <a:pt x="17615" y="4118"/>
                      </a:cubicBezTo>
                      <a:cubicBezTo>
                        <a:pt x="14975" y="1448"/>
                        <a:pt x="11408" y="0"/>
                        <a:pt x="775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3" name="Google Shape;493;p37"/>
                <p:cNvSpPr/>
                <p:nvPr/>
              </p:nvSpPr>
              <p:spPr>
                <a:xfrm>
                  <a:off x="266900" y="2362150"/>
                  <a:ext cx="266350" cy="44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4" h="17730" extrusionOk="0">
                      <a:moveTo>
                        <a:pt x="6316" y="0"/>
                      </a:moveTo>
                      <a:lnTo>
                        <a:pt x="6164" y="115"/>
                      </a:lnTo>
                      <a:cubicBezTo>
                        <a:pt x="3615" y="2017"/>
                        <a:pt x="1713" y="4718"/>
                        <a:pt x="876" y="7800"/>
                      </a:cubicBezTo>
                      <a:cubicBezTo>
                        <a:pt x="39" y="11033"/>
                        <a:pt x="1" y="14457"/>
                        <a:pt x="724" y="17729"/>
                      </a:cubicBezTo>
                      <a:cubicBezTo>
                        <a:pt x="3463" y="16321"/>
                        <a:pt x="5822" y="14229"/>
                        <a:pt x="7496" y="11680"/>
                      </a:cubicBezTo>
                      <a:cubicBezTo>
                        <a:pt x="9284" y="9055"/>
                        <a:pt x="10311" y="6011"/>
                        <a:pt x="10539" y="2854"/>
                      </a:cubicBezTo>
                      <a:cubicBezTo>
                        <a:pt x="10653" y="1180"/>
                        <a:pt x="8218" y="77"/>
                        <a:pt x="631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4" name="Google Shape;494;p37"/>
                <p:cNvSpPr/>
                <p:nvPr/>
              </p:nvSpPr>
              <p:spPr>
                <a:xfrm>
                  <a:off x="276425" y="2589250"/>
                  <a:ext cx="253025" cy="46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21" h="18727" extrusionOk="0">
                      <a:moveTo>
                        <a:pt x="6285" y="1"/>
                      </a:moveTo>
                      <a:cubicBezTo>
                        <a:pt x="5529" y="1"/>
                        <a:pt x="4718" y="237"/>
                        <a:pt x="4109" y="542"/>
                      </a:cubicBezTo>
                      <a:cubicBezTo>
                        <a:pt x="3196" y="1074"/>
                        <a:pt x="2435" y="1797"/>
                        <a:pt x="1903" y="2672"/>
                      </a:cubicBezTo>
                      <a:cubicBezTo>
                        <a:pt x="951" y="3966"/>
                        <a:pt x="305" y="5449"/>
                        <a:pt x="0" y="7047"/>
                      </a:cubicBezTo>
                      <a:cubicBezTo>
                        <a:pt x="38" y="7504"/>
                        <a:pt x="114" y="7998"/>
                        <a:pt x="229" y="8455"/>
                      </a:cubicBezTo>
                      <a:cubicBezTo>
                        <a:pt x="837" y="11308"/>
                        <a:pt x="1979" y="14047"/>
                        <a:pt x="3653" y="16444"/>
                      </a:cubicBezTo>
                      <a:cubicBezTo>
                        <a:pt x="4490" y="16558"/>
                        <a:pt x="5288" y="16824"/>
                        <a:pt x="6049" y="17205"/>
                      </a:cubicBezTo>
                      <a:cubicBezTo>
                        <a:pt x="6658" y="17547"/>
                        <a:pt x="7267" y="17928"/>
                        <a:pt x="7876" y="18232"/>
                      </a:cubicBezTo>
                      <a:cubicBezTo>
                        <a:pt x="8560" y="18575"/>
                        <a:pt x="9321" y="18727"/>
                        <a:pt x="10120" y="18727"/>
                      </a:cubicBezTo>
                      <a:cubicBezTo>
                        <a:pt x="7495" y="16520"/>
                        <a:pt x="5897" y="13362"/>
                        <a:pt x="5669" y="9977"/>
                      </a:cubicBezTo>
                      <a:cubicBezTo>
                        <a:pt x="7609" y="7085"/>
                        <a:pt x="8218" y="3547"/>
                        <a:pt x="7343" y="199"/>
                      </a:cubicBezTo>
                      <a:cubicBezTo>
                        <a:pt x="7026" y="60"/>
                        <a:pt x="6662" y="1"/>
                        <a:pt x="62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5" name="Google Shape;495;p37"/>
                <p:cNvSpPr/>
                <p:nvPr/>
              </p:nvSpPr>
              <p:spPr>
                <a:xfrm>
                  <a:off x="543675" y="2688375"/>
                  <a:ext cx="10750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0" h="2094" fill="none" extrusionOk="0">
                      <a:moveTo>
                        <a:pt x="1" y="2093"/>
                      </a:moveTo>
                      <a:cubicBezTo>
                        <a:pt x="914" y="685"/>
                        <a:pt x="2664" y="1"/>
                        <a:pt x="4300" y="495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6" name="Google Shape;496;p37"/>
                <p:cNvSpPr/>
                <p:nvPr/>
              </p:nvSpPr>
              <p:spPr>
                <a:xfrm>
                  <a:off x="810000" y="2638925"/>
                  <a:ext cx="69450" cy="5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8" h="2017" fill="none" extrusionOk="0">
                      <a:moveTo>
                        <a:pt x="0" y="2017"/>
                      </a:moveTo>
                      <a:cubicBezTo>
                        <a:pt x="305" y="761"/>
                        <a:pt x="1560" y="0"/>
                        <a:pt x="2777" y="343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7" name="Google Shape;497;p37"/>
                <p:cNvSpPr/>
                <p:nvPr/>
              </p:nvSpPr>
              <p:spPr>
                <a:xfrm>
                  <a:off x="290700" y="2642725"/>
                  <a:ext cx="165500" cy="13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0" h="5517" fill="none" extrusionOk="0">
                      <a:moveTo>
                        <a:pt x="0" y="5517"/>
                      </a:moveTo>
                      <a:cubicBezTo>
                        <a:pt x="2549" y="4185"/>
                        <a:pt x="4603" y="2055"/>
                        <a:pt x="6620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8" name="Google Shape;498;p37"/>
                <p:cNvSpPr/>
                <p:nvPr/>
              </p:nvSpPr>
              <p:spPr>
                <a:xfrm>
                  <a:off x="453325" y="2360250"/>
                  <a:ext cx="68500" cy="10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4110" fill="none" extrusionOk="0">
                      <a:moveTo>
                        <a:pt x="2740" y="4109"/>
                      </a:moveTo>
                      <a:cubicBezTo>
                        <a:pt x="1408" y="3082"/>
                        <a:pt x="419" y="1636"/>
                        <a:pt x="1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9" name="Google Shape;499;p37"/>
                <p:cNvSpPr/>
                <p:nvPr/>
              </p:nvSpPr>
              <p:spPr>
                <a:xfrm>
                  <a:off x="288775" y="2477225"/>
                  <a:ext cx="214025" cy="20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1" h="8257" fill="none" extrusionOk="0">
                      <a:moveTo>
                        <a:pt x="8561" y="1"/>
                      </a:moveTo>
                      <a:cubicBezTo>
                        <a:pt x="7229" y="3995"/>
                        <a:pt x="4034" y="7077"/>
                        <a:pt x="1" y="8256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00" name="Google Shape;500;p37"/>
                <p:cNvSpPr/>
                <p:nvPr/>
              </p:nvSpPr>
              <p:spPr>
                <a:xfrm>
                  <a:off x="291650" y="2439200"/>
                  <a:ext cx="168350" cy="17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4" h="7001" fill="none" extrusionOk="0">
                      <a:moveTo>
                        <a:pt x="0" y="7000"/>
                      </a:moveTo>
                      <a:cubicBezTo>
                        <a:pt x="913" y="6848"/>
                        <a:pt x="1750" y="6430"/>
                        <a:pt x="2435" y="5783"/>
                      </a:cubicBezTo>
                      <a:cubicBezTo>
                        <a:pt x="4299" y="4223"/>
                        <a:pt x="5783" y="2245"/>
                        <a:pt x="6734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01" name="Google Shape;501;p37"/>
                <p:cNvSpPr/>
                <p:nvPr/>
              </p:nvSpPr>
              <p:spPr>
                <a:xfrm>
                  <a:off x="300200" y="2401150"/>
                  <a:ext cx="136975" cy="17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9" h="7115" fill="none" extrusionOk="0">
                      <a:moveTo>
                        <a:pt x="0" y="7115"/>
                      </a:moveTo>
                      <a:cubicBezTo>
                        <a:pt x="952" y="4185"/>
                        <a:pt x="2892" y="1674"/>
                        <a:pt x="5479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02" name="Google Shape;502;p37"/>
                <p:cNvSpPr/>
                <p:nvPr/>
              </p:nvSpPr>
              <p:spPr>
                <a:xfrm>
                  <a:off x="518950" y="2445850"/>
                  <a:ext cx="370000" cy="5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0" h="2017" fill="none" extrusionOk="0">
                      <a:moveTo>
                        <a:pt x="1" y="0"/>
                      </a:moveTo>
                      <a:cubicBezTo>
                        <a:pt x="2397" y="761"/>
                        <a:pt x="4870" y="1294"/>
                        <a:pt x="7343" y="1674"/>
                      </a:cubicBezTo>
                      <a:cubicBezTo>
                        <a:pt x="9854" y="2017"/>
                        <a:pt x="12403" y="1826"/>
                        <a:pt x="14800" y="1066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03" name="Google Shape;503;p37"/>
                <p:cNvSpPr/>
                <p:nvPr/>
              </p:nvSpPr>
              <p:spPr>
                <a:xfrm>
                  <a:off x="503725" y="2376425"/>
                  <a:ext cx="326275" cy="4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1" h="1675" fill="none" extrusionOk="0">
                      <a:moveTo>
                        <a:pt x="1" y="1674"/>
                      </a:moveTo>
                      <a:cubicBezTo>
                        <a:pt x="4186" y="266"/>
                        <a:pt x="8713" y="0"/>
                        <a:pt x="13050" y="951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04" name="Google Shape;504;p37"/>
                <p:cNvSpPr/>
                <p:nvPr/>
              </p:nvSpPr>
              <p:spPr>
                <a:xfrm>
                  <a:off x="481850" y="2321250"/>
                  <a:ext cx="253975" cy="5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9" h="2284" fill="none" extrusionOk="0">
                      <a:moveTo>
                        <a:pt x="1" y="2283"/>
                      </a:moveTo>
                      <a:cubicBezTo>
                        <a:pt x="3044" y="495"/>
                        <a:pt x="6735" y="1"/>
                        <a:pt x="10159" y="952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05" name="Google Shape;505;p37"/>
                <p:cNvSpPr/>
                <p:nvPr/>
              </p:nvSpPr>
              <p:spPr>
                <a:xfrm>
                  <a:off x="315425" y="2667450"/>
                  <a:ext cx="143625" cy="17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5" h="6849" fill="none" extrusionOk="0">
                      <a:moveTo>
                        <a:pt x="5745" y="1"/>
                      </a:moveTo>
                      <a:cubicBezTo>
                        <a:pt x="5098" y="3120"/>
                        <a:pt x="2930" y="5669"/>
                        <a:pt x="0" y="6849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06" name="Google Shape;506;p37"/>
                <p:cNvSpPr/>
                <p:nvPr/>
              </p:nvSpPr>
              <p:spPr>
                <a:xfrm>
                  <a:off x="323025" y="2848175"/>
                  <a:ext cx="86575" cy="4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3" h="1712" fill="none" extrusionOk="0">
                      <a:moveTo>
                        <a:pt x="1" y="1712"/>
                      </a:moveTo>
                      <a:cubicBezTo>
                        <a:pt x="1256" y="1446"/>
                        <a:pt x="2473" y="837"/>
                        <a:pt x="3463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07" name="Google Shape;507;p37"/>
                <p:cNvSpPr/>
                <p:nvPr/>
              </p:nvSpPr>
              <p:spPr>
                <a:xfrm>
                  <a:off x="501825" y="2832950"/>
                  <a:ext cx="36175" cy="3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7" h="1384" extrusionOk="0">
                      <a:moveTo>
                        <a:pt x="990" y="0"/>
                      </a:moveTo>
                      <a:cubicBezTo>
                        <a:pt x="762" y="0"/>
                        <a:pt x="571" y="38"/>
                        <a:pt x="343" y="152"/>
                      </a:cubicBezTo>
                      <a:cubicBezTo>
                        <a:pt x="153" y="229"/>
                        <a:pt x="1" y="457"/>
                        <a:pt x="1" y="685"/>
                      </a:cubicBezTo>
                      <a:cubicBezTo>
                        <a:pt x="39" y="837"/>
                        <a:pt x="115" y="989"/>
                        <a:pt x="267" y="1104"/>
                      </a:cubicBezTo>
                      <a:cubicBezTo>
                        <a:pt x="480" y="1290"/>
                        <a:pt x="768" y="1383"/>
                        <a:pt x="1065" y="1383"/>
                      </a:cubicBezTo>
                      <a:cubicBezTo>
                        <a:pt x="1192" y="1383"/>
                        <a:pt x="1321" y="1366"/>
                        <a:pt x="1447" y="1332"/>
                      </a:cubicBezTo>
                      <a:lnTo>
                        <a:pt x="99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08" name="Google Shape;508;p37"/>
                <p:cNvSpPr/>
                <p:nvPr/>
              </p:nvSpPr>
              <p:spPr>
                <a:xfrm>
                  <a:off x="946950" y="2708925"/>
                  <a:ext cx="29500" cy="4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" h="1652" extrusionOk="0">
                      <a:moveTo>
                        <a:pt x="602" y="1"/>
                      </a:moveTo>
                      <a:cubicBezTo>
                        <a:pt x="492" y="1"/>
                        <a:pt x="388" y="36"/>
                        <a:pt x="305" y="92"/>
                      </a:cubicBezTo>
                      <a:cubicBezTo>
                        <a:pt x="191" y="168"/>
                        <a:pt x="115" y="244"/>
                        <a:pt x="1" y="358"/>
                      </a:cubicBezTo>
                      <a:lnTo>
                        <a:pt x="457" y="1651"/>
                      </a:lnTo>
                      <a:cubicBezTo>
                        <a:pt x="914" y="1461"/>
                        <a:pt x="1180" y="929"/>
                        <a:pt x="1066" y="434"/>
                      </a:cubicBezTo>
                      <a:cubicBezTo>
                        <a:pt x="1028" y="244"/>
                        <a:pt x="876" y="92"/>
                        <a:pt x="723" y="16"/>
                      </a:cubicBezTo>
                      <a:cubicBezTo>
                        <a:pt x="683" y="5"/>
                        <a:pt x="642" y="1"/>
                        <a:pt x="60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09" name="Google Shape;509;p37"/>
                <p:cNvSpPr/>
                <p:nvPr/>
              </p:nvSpPr>
              <p:spPr>
                <a:xfrm>
                  <a:off x="848025" y="2693000"/>
                  <a:ext cx="118925" cy="13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7" h="5528" extrusionOk="0">
                      <a:moveTo>
                        <a:pt x="2115" y="1"/>
                      </a:moveTo>
                      <a:cubicBezTo>
                        <a:pt x="1994" y="1"/>
                        <a:pt x="1872" y="15"/>
                        <a:pt x="1751" y="44"/>
                      </a:cubicBezTo>
                      <a:cubicBezTo>
                        <a:pt x="610" y="310"/>
                        <a:pt x="1" y="1756"/>
                        <a:pt x="343" y="3240"/>
                      </a:cubicBezTo>
                      <a:cubicBezTo>
                        <a:pt x="682" y="4595"/>
                        <a:pt x="1654" y="5527"/>
                        <a:pt x="2669" y="5527"/>
                      </a:cubicBezTo>
                      <a:cubicBezTo>
                        <a:pt x="2794" y="5527"/>
                        <a:pt x="2919" y="5513"/>
                        <a:pt x="3044" y="5484"/>
                      </a:cubicBezTo>
                      <a:cubicBezTo>
                        <a:pt x="4148" y="5218"/>
                        <a:pt x="4756" y="3772"/>
                        <a:pt x="4414" y="2288"/>
                      </a:cubicBezTo>
                      <a:cubicBezTo>
                        <a:pt x="4075" y="933"/>
                        <a:pt x="3103" y="1"/>
                        <a:pt x="211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1053509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0"/>
          <p:cNvSpPr txBox="1">
            <a:spLocks noGrp="1"/>
          </p:cNvSpPr>
          <p:nvPr>
            <p:ph type="subTitle" idx="1"/>
          </p:nvPr>
        </p:nvSpPr>
        <p:spPr>
          <a:xfrm>
            <a:off x="1273992" y="2556111"/>
            <a:ext cx="3486000" cy="6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30"/>
          <p:cNvSpPr txBox="1">
            <a:spLocks noGrp="1"/>
          </p:cNvSpPr>
          <p:nvPr>
            <p:ph type="subTitle" idx="2"/>
          </p:nvPr>
        </p:nvSpPr>
        <p:spPr>
          <a:xfrm>
            <a:off x="1273992" y="2061700"/>
            <a:ext cx="3486000" cy="4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282" name="Google Shape;282;p30"/>
          <p:cNvSpPr txBox="1">
            <a:spLocks noGrp="1"/>
          </p:cNvSpPr>
          <p:nvPr>
            <p:ph type="subTitle" idx="3"/>
          </p:nvPr>
        </p:nvSpPr>
        <p:spPr>
          <a:xfrm>
            <a:off x="7432008" y="4876700"/>
            <a:ext cx="3486000" cy="6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30"/>
          <p:cNvSpPr txBox="1">
            <a:spLocks noGrp="1"/>
          </p:cNvSpPr>
          <p:nvPr>
            <p:ph type="subTitle" idx="4"/>
          </p:nvPr>
        </p:nvSpPr>
        <p:spPr>
          <a:xfrm flipH="1">
            <a:off x="7431713" y="4382293"/>
            <a:ext cx="3486000" cy="4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284" name="Google Shape;284;p30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4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87809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52BA5A-1092-F34F-9F6C-F032B66A4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57E49D-A296-7940-B39C-160A897CE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99BF36-395A-994E-A527-6638510C8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1353BD3C-0066-6548-9593-D103CCAD067C}" type="datetimeFigureOut">
              <a:rPr lang="x-none" sz="1867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11/26/2022</a:t>
            </a:fld>
            <a:endParaRPr lang="x-none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2ABDBB-FA73-C348-9518-BD3974FDF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x-none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572FA4-76A8-8D41-8A1E-440D4B43B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66C86A7C-FA7A-F74D-9BA5-7C903760CB61}" type="slidenum">
              <a:rPr lang="x-none" sz="1867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x-none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4207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5357967" y="2344933"/>
            <a:ext cx="5883200" cy="1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ubTitle" idx="1"/>
          </p:nvPr>
        </p:nvSpPr>
        <p:spPr>
          <a:xfrm>
            <a:off x="5357967" y="3475867"/>
            <a:ext cx="5883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70" name="Google Shape;70;p9"/>
          <p:cNvGrpSpPr/>
          <p:nvPr/>
        </p:nvGrpSpPr>
        <p:grpSpPr>
          <a:xfrm>
            <a:off x="433600" y="606284"/>
            <a:ext cx="5584459" cy="5971515"/>
            <a:chOff x="325200" y="454713"/>
            <a:chExt cx="4188344" cy="4478636"/>
          </a:xfrm>
        </p:grpSpPr>
        <p:sp>
          <p:nvSpPr>
            <p:cNvPr id="71" name="Google Shape;71;p9"/>
            <p:cNvSpPr/>
            <p:nvPr/>
          </p:nvSpPr>
          <p:spPr>
            <a:xfrm>
              <a:off x="325200" y="454713"/>
              <a:ext cx="169575" cy="169575"/>
            </a:xfrm>
            <a:custGeom>
              <a:avLst/>
              <a:gdLst/>
              <a:ahLst/>
              <a:cxnLst/>
              <a:rect l="l" t="t" r="r" b="b"/>
              <a:pathLst>
                <a:path w="6783" h="6783" extrusionOk="0">
                  <a:moveTo>
                    <a:pt x="3410" y="1"/>
                  </a:moveTo>
                  <a:cubicBezTo>
                    <a:pt x="1540" y="1"/>
                    <a:pt x="0" y="1540"/>
                    <a:pt x="0" y="3410"/>
                  </a:cubicBezTo>
                  <a:cubicBezTo>
                    <a:pt x="0" y="5279"/>
                    <a:pt x="1540" y="6782"/>
                    <a:pt x="3410" y="6782"/>
                  </a:cubicBezTo>
                  <a:cubicBezTo>
                    <a:pt x="5279" y="6782"/>
                    <a:pt x="6782" y="5279"/>
                    <a:pt x="6782" y="3410"/>
                  </a:cubicBezTo>
                  <a:cubicBezTo>
                    <a:pt x="6782" y="1540"/>
                    <a:pt x="5279" y="1"/>
                    <a:pt x="3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9"/>
            <p:cNvSpPr/>
            <p:nvPr/>
          </p:nvSpPr>
          <p:spPr>
            <a:xfrm>
              <a:off x="4277001" y="4697160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0690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011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lIns="34247" tIns="17120" rIns="34247" bIns="171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05">
              <a:buClr>
                <a:srgbClr val="000000"/>
              </a:buClr>
            </a:pPr>
            <a:fld id="{7FE5A9CD-1CA5-4BB6-ABF6-C3DB2F9C09D1}" type="datetimeFigureOut">
              <a:rPr lang="en-US" sz="2133" kern="0" smtClean="0">
                <a:solidFill>
                  <a:prstClr val="black"/>
                </a:solidFill>
                <a:cs typeface="Arial"/>
                <a:sym typeface="Arial"/>
              </a:rPr>
              <a:pPr defTabSz="1086605">
                <a:buClr>
                  <a:srgbClr val="000000"/>
                </a:buClr>
              </a:pPr>
              <a:t>11/26/2022</a:t>
            </a:fld>
            <a:endParaRPr lang="en-US" sz="2133" kern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05">
              <a:buClr>
                <a:srgbClr val="000000"/>
              </a:buClr>
            </a:pPr>
            <a:endParaRPr lang="en-US" sz="2133" kern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05">
              <a:buClr>
                <a:srgbClr val="000000"/>
              </a:buClr>
            </a:pPr>
            <a:fld id="{E9E3A461-C528-4C33-83FA-271D1850C3B5}" type="slidenum">
              <a:rPr lang="en-US" sz="2133" kern="0" smtClean="0">
                <a:solidFill>
                  <a:prstClr val="black"/>
                </a:solidFill>
                <a:cs typeface="Arial"/>
                <a:sym typeface="Arial"/>
              </a:rPr>
              <a:pPr defTabSz="1086605">
                <a:buClr>
                  <a:srgbClr val="000000"/>
                </a:buClr>
              </a:pPr>
              <a:t>‹#›</a:t>
            </a:fld>
            <a:endParaRPr lang="en-US" sz="2133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809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3"/>
          <p:cNvSpPr txBox="1">
            <a:spLocks noGrp="1"/>
          </p:cNvSpPr>
          <p:nvPr>
            <p:ph type="subTitle" idx="1"/>
          </p:nvPr>
        </p:nvSpPr>
        <p:spPr>
          <a:xfrm>
            <a:off x="1868259" y="4883925"/>
            <a:ext cx="3310400" cy="7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33"/>
          <p:cNvSpPr txBox="1">
            <a:spLocks noGrp="1"/>
          </p:cNvSpPr>
          <p:nvPr>
            <p:ph type="subTitle" idx="2"/>
          </p:nvPr>
        </p:nvSpPr>
        <p:spPr>
          <a:xfrm>
            <a:off x="7013341" y="1267660"/>
            <a:ext cx="3310400" cy="7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subTitle" idx="3"/>
          </p:nvPr>
        </p:nvSpPr>
        <p:spPr>
          <a:xfrm>
            <a:off x="7013341" y="1973397"/>
            <a:ext cx="3310400" cy="4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subTitle" idx="4"/>
          </p:nvPr>
        </p:nvSpPr>
        <p:spPr>
          <a:xfrm>
            <a:off x="1868259" y="4393793"/>
            <a:ext cx="3310400" cy="4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08" name="Google Shape;308;p33"/>
          <p:cNvSpPr txBox="1">
            <a:spLocks noGrp="1"/>
          </p:cNvSpPr>
          <p:nvPr>
            <p:ph type="subTitle" idx="5"/>
          </p:nvPr>
        </p:nvSpPr>
        <p:spPr>
          <a:xfrm>
            <a:off x="1868325" y="1267793"/>
            <a:ext cx="3310400" cy="7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3"/>
          <p:cNvSpPr txBox="1">
            <a:spLocks noGrp="1"/>
          </p:cNvSpPr>
          <p:nvPr>
            <p:ph type="subTitle" idx="6"/>
          </p:nvPr>
        </p:nvSpPr>
        <p:spPr>
          <a:xfrm flipH="1">
            <a:off x="1868325" y="1973393"/>
            <a:ext cx="3310400" cy="4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10" name="Google Shape;310;p33"/>
          <p:cNvSpPr txBox="1">
            <a:spLocks noGrp="1"/>
          </p:cNvSpPr>
          <p:nvPr>
            <p:ph type="subTitle" idx="7"/>
          </p:nvPr>
        </p:nvSpPr>
        <p:spPr>
          <a:xfrm>
            <a:off x="7013341" y="4884740"/>
            <a:ext cx="3310400" cy="7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subTitle" idx="8"/>
          </p:nvPr>
        </p:nvSpPr>
        <p:spPr>
          <a:xfrm>
            <a:off x="7013341" y="4394627"/>
            <a:ext cx="3310400" cy="4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title"/>
          </p:nvPr>
        </p:nvSpPr>
        <p:spPr>
          <a:xfrm>
            <a:off x="950967" y="3020400"/>
            <a:ext cx="10290000" cy="8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5333" b="1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97142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37"/>
          <p:cNvGrpSpPr/>
          <p:nvPr/>
        </p:nvGrpSpPr>
        <p:grpSpPr>
          <a:xfrm>
            <a:off x="8593897" y="-767798"/>
            <a:ext cx="10060555" cy="8393595"/>
            <a:chOff x="6445423" y="-575848"/>
            <a:chExt cx="7545416" cy="6295196"/>
          </a:xfrm>
        </p:grpSpPr>
        <p:grpSp>
          <p:nvGrpSpPr>
            <p:cNvPr id="357" name="Google Shape;357;p37"/>
            <p:cNvGrpSpPr/>
            <p:nvPr/>
          </p:nvGrpSpPr>
          <p:grpSpPr>
            <a:xfrm>
              <a:off x="6445423" y="539338"/>
              <a:ext cx="2404300" cy="4604144"/>
              <a:chOff x="8949000" y="923438"/>
              <a:chExt cx="1929150" cy="3694250"/>
            </a:xfrm>
          </p:grpSpPr>
          <p:sp>
            <p:nvSpPr>
              <p:cNvPr id="358" name="Google Shape;358;p37"/>
              <p:cNvSpPr/>
              <p:nvPr/>
            </p:nvSpPr>
            <p:spPr>
              <a:xfrm>
                <a:off x="8949000" y="923438"/>
                <a:ext cx="1929150" cy="3694250"/>
              </a:xfrm>
              <a:custGeom>
                <a:avLst/>
                <a:gdLst/>
                <a:ahLst/>
                <a:cxnLst/>
                <a:rect l="l" t="t" r="r" b="b"/>
                <a:pathLst>
                  <a:path w="77166" h="147770" extrusionOk="0">
                    <a:moveTo>
                      <a:pt x="18696" y="1"/>
                    </a:moveTo>
                    <a:cubicBezTo>
                      <a:pt x="9018" y="11365"/>
                      <a:pt x="3593" y="26065"/>
                      <a:pt x="2603" y="40985"/>
                    </a:cubicBezTo>
                    <a:lnTo>
                      <a:pt x="21628" y="54328"/>
                    </a:lnTo>
                    <a:lnTo>
                      <a:pt x="21628" y="54328"/>
                    </a:lnTo>
                    <a:lnTo>
                      <a:pt x="0" y="45897"/>
                    </a:lnTo>
                    <a:lnTo>
                      <a:pt x="0" y="45897"/>
                    </a:lnTo>
                    <a:cubicBezTo>
                      <a:pt x="2236" y="72584"/>
                      <a:pt x="11181" y="98281"/>
                      <a:pt x="26027" y="120606"/>
                    </a:cubicBezTo>
                    <a:cubicBezTo>
                      <a:pt x="30573" y="127424"/>
                      <a:pt x="35778" y="134023"/>
                      <a:pt x="42267" y="139045"/>
                    </a:cubicBezTo>
                    <a:cubicBezTo>
                      <a:pt x="48719" y="144104"/>
                      <a:pt x="56637" y="147623"/>
                      <a:pt x="64885" y="147770"/>
                    </a:cubicBezTo>
                    <a:cubicBezTo>
                      <a:pt x="70310" y="143664"/>
                      <a:pt x="74306" y="135782"/>
                      <a:pt x="75736" y="129111"/>
                    </a:cubicBezTo>
                    <a:cubicBezTo>
                      <a:pt x="77165" y="122475"/>
                      <a:pt x="76836" y="115547"/>
                      <a:pt x="76176" y="108802"/>
                    </a:cubicBezTo>
                    <a:cubicBezTo>
                      <a:pt x="73903" y="85781"/>
                      <a:pt x="67304" y="65472"/>
                      <a:pt x="57847" y="44394"/>
                    </a:cubicBezTo>
                    <a:cubicBezTo>
                      <a:pt x="49635" y="25955"/>
                      <a:pt x="35962" y="10448"/>
                      <a:pt x="186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37"/>
              <p:cNvSpPr/>
              <p:nvPr/>
            </p:nvSpPr>
            <p:spPr>
              <a:xfrm>
                <a:off x="9408125" y="1039838"/>
                <a:ext cx="1023700" cy="3374400"/>
              </a:xfrm>
              <a:custGeom>
                <a:avLst/>
                <a:gdLst/>
                <a:ahLst/>
                <a:cxnLst/>
                <a:rect l="l" t="t" r="r" b="b"/>
                <a:pathLst>
                  <a:path w="40948" h="134976" fill="none" extrusionOk="0">
                    <a:moveTo>
                      <a:pt x="40948" y="134975"/>
                    </a:moveTo>
                    <a:cubicBezTo>
                      <a:pt x="23389" y="91242"/>
                      <a:pt x="9679" y="46080"/>
                      <a:pt x="1" y="0"/>
                    </a:cubicBez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37"/>
              <p:cNvSpPr/>
              <p:nvPr/>
            </p:nvSpPr>
            <p:spPr>
              <a:xfrm>
                <a:off x="9419125" y="957363"/>
                <a:ext cx="1127275" cy="3593425"/>
              </a:xfrm>
              <a:custGeom>
                <a:avLst/>
                <a:gdLst/>
                <a:ahLst/>
                <a:cxnLst/>
                <a:rect l="l" t="t" r="r" b="b"/>
                <a:pathLst>
                  <a:path w="45091" h="143737" fill="none" extrusionOk="0">
                    <a:moveTo>
                      <a:pt x="1" y="0"/>
                    </a:moveTo>
                    <a:cubicBezTo>
                      <a:pt x="12611" y="48645"/>
                      <a:pt x="27678" y="96594"/>
                      <a:pt x="45090" y="143737"/>
                    </a:cubicBez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37"/>
              <p:cNvSpPr/>
              <p:nvPr/>
            </p:nvSpPr>
            <p:spPr>
              <a:xfrm>
                <a:off x="9014050" y="2249563"/>
                <a:ext cx="693800" cy="252050"/>
              </a:xfrm>
              <a:custGeom>
                <a:avLst/>
                <a:gdLst/>
                <a:ahLst/>
                <a:cxnLst/>
                <a:rect l="l" t="t" r="r" b="b"/>
                <a:pathLst>
                  <a:path w="27752" h="10082" fill="none" extrusionOk="0">
                    <a:moveTo>
                      <a:pt x="1" y="0"/>
                    </a:moveTo>
                    <a:lnTo>
                      <a:pt x="27751" y="1008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37"/>
              <p:cNvSpPr/>
              <p:nvPr/>
            </p:nvSpPr>
            <p:spPr>
              <a:xfrm>
                <a:off x="9059875" y="1901313"/>
                <a:ext cx="559975" cy="352850"/>
              </a:xfrm>
              <a:custGeom>
                <a:avLst/>
                <a:gdLst/>
                <a:ahLst/>
                <a:cxnLst/>
                <a:rect l="l" t="t" r="r" b="b"/>
                <a:pathLst>
                  <a:path w="22399" h="14114" fill="none" extrusionOk="0">
                    <a:moveTo>
                      <a:pt x="1" y="0"/>
                    </a:moveTo>
                    <a:lnTo>
                      <a:pt x="22399" y="14113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37"/>
              <p:cNvSpPr/>
              <p:nvPr/>
            </p:nvSpPr>
            <p:spPr>
              <a:xfrm>
                <a:off x="9857200" y="1622688"/>
                <a:ext cx="255700" cy="558150"/>
              </a:xfrm>
              <a:custGeom>
                <a:avLst/>
                <a:gdLst/>
                <a:ahLst/>
                <a:cxnLst/>
                <a:rect l="l" t="t" r="r" b="b"/>
                <a:pathLst>
                  <a:path w="10228" h="22326" fill="none" extrusionOk="0">
                    <a:moveTo>
                      <a:pt x="0" y="22326"/>
                    </a:moveTo>
                    <a:lnTo>
                      <a:pt x="10228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37"/>
              <p:cNvSpPr/>
              <p:nvPr/>
            </p:nvSpPr>
            <p:spPr>
              <a:xfrm>
                <a:off x="9921350" y="1871963"/>
                <a:ext cx="329025" cy="585650"/>
              </a:xfrm>
              <a:custGeom>
                <a:avLst/>
                <a:gdLst/>
                <a:ahLst/>
                <a:cxnLst/>
                <a:rect l="l" t="t" r="r" b="b"/>
                <a:pathLst>
                  <a:path w="13161" h="23426" fill="none" extrusionOk="0">
                    <a:moveTo>
                      <a:pt x="0" y="23425"/>
                    </a:moveTo>
                    <a:lnTo>
                      <a:pt x="13161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37"/>
              <p:cNvSpPr/>
              <p:nvPr/>
            </p:nvSpPr>
            <p:spPr>
              <a:xfrm>
                <a:off x="9376975" y="3471188"/>
                <a:ext cx="751525" cy="202550"/>
              </a:xfrm>
              <a:custGeom>
                <a:avLst/>
                <a:gdLst/>
                <a:ahLst/>
                <a:cxnLst/>
                <a:rect l="l" t="t" r="r" b="b"/>
                <a:pathLst>
                  <a:path w="30061" h="8102" fill="none" extrusionOk="0">
                    <a:moveTo>
                      <a:pt x="0" y="0"/>
                    </a:moveTo>
                    <a:lnTo>
                      <a:pt x="30060" y="8102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37"/>
              <p:cNvSpPr/>
              <p:nvPr/>
            </p:nvSpPr>
            <p:spPr>
              <a:xfrm>
                <a:off x="9422800" y="3634313"/>
                <a:ext cx="701100" cy="139325"/>
              </a:xfrm>
              <a:custGeom>
                <a:avLst/>
                <a:gdLst/>
                <a:ahLst/>
                <a:cxnLst/>
                <a:rect l="l" t="t" r="r" b="b"/>
                <a:pathLst>
                  <a:path w="28044" h="5573" fill="none" extrusionOk="0">
                    <a:moveTo>
                      <a:pt x="0" y="0"/>
                    </a:moveTo>
                    <a:lnTo>
                      <a:pt x="28044" y="5572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37"/>
              <p:cNvSpPr/>
              <p:nvPr/>
            </p:nvSpPr>
            <p:spPr>
              <a:xfrm>
                <a:off x="10276925" y="3153163"/>
                <a:ext cx="428925" cy="551750"/>
              </a:xfrm>
              <a:custGeom>
                <a:avLst/>
                <a:gdLst/>
                <a:ahLst/>
                <a:cxnLst/>
                <a:rect l="l" t="t" r="r" b="b"/>
                <a:pathLst>
                  <a:path w="17157" h="22070" fill="none" extrusionOk="0">
                    <a:moveTo>
                      <a:pt x="1" y="22069"/>
                    </a:moveTo>
                    <a:lnTo>
                      <a:pt x="17157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37"/>
              <p:cNvSpPr/>
              <p:nvPr/>
            </p:nvSpPr>
            <p:spPr>
              <a:xfrm>
                <a:off x="10320925" y="3366713"/>
                <a:ext cx="367525" cy="433500"/>
              </a:xfrm>
              <a:custGeom>
                <a:avLst/>
                <a:gdLst/>
                <a:ahLst/>
                <a:cxnLst/>
                <a:rect l="l" t="t" r="r" b="b"/>
                <a:pathLst>
                  <a:path w="14701" h="17340" fill="none" extrusionOk="0">
                    <a:moveTo>
                      <a:pt x="0" y="17340"/>
                    </a:moveTo>
                    <a:lnTo>
                      <a:pt x="14700" y="0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69" name="Google Shape;369;p37"/>
            <p:cNvSpPr/>
            <p:nvPr/>
          </p:nvSpPr>
          <p:spPr>
            <a:xfrm rot="10800000" flipH="1">
              <a:off x="6548216" y="-575848"/>
              <a:ext cx="7442623" cy="6295196"/>
            </a:xfrm>
            <a:custGeom>
              <a:avLst/>
              <a:gdLst/>
              <a:ahLst/>
              <a:cxnLst/>
              <a:rect l="l" t="t" r="r" b="b"/>
              <a:pathLst>
                <a:path w="225842" h="191024" extrusionOk="0">
                  <a:moveTo>
                    <a:pt x="124822" y="1"/>
                  </a:moveTo>
                  <a:cubicBezTo>
                    <a:pt x="121435" y="1"/>
                    <a:pt x="117912" y="1193"/>
                    <a:pt x="115270" y="3314"/>
                  </a:cubicBezTo>
                  <a:cubicBezTo>
                    <a:pt x="109976" y="7564"/>
                    <a:pt x="107404" y="14274"/>
                    <a:pt x="105428" y="20798"/>
                  </a:cubicBezTo>
                  <a:cubicBezTo>
                    <a:pt x="103489" y="27322"/>
                    <a:pt x="101775" y="34145"/>
                    <a:pt x="97525" y="39438"/>
                  </a:cubicBezTo>
                  <a:cubicBezTo>
                    <a:pt x="94560" y="43132"/>
                    <a:pt x="89163" y="46789"/>
                    <a:pt x="84829" y="46789"/>
                  </a:cubicBezTo>
                  <a:cubicBezTo>
                    <a:pt x="82951" y="46789"/>
                    <a:pt x="81272" y="46102"/>
                    <a:pt x="80078" y="44434"/>
                  </a:cubicBezTo>
                  <a:cubicBezTo>
                    <a:pt x="77312" y="40595"/>
                    <a:pt x="73230" y="38815"/>
                    <a:pt x="69186" y="38815"/>
                  </a:cubicBezTo>
                  <a:cubicBezTo>
                    <a:pt x="63254" y="38815"/>
                    <a:pt x="57406" y="42646"/>
                    <a:pt x="55920" y="49429"/>
                  </a:cubicBezTo>
                  <a:cubicBezTo>
                    <a:pt x="55324" y="52076"/>
                    <a:pt x="55510" y="54909"/>
                    <a:pt x="54243" y="57295"/>
                  </a:cubicBezTo>
                  <a:cubicBezTo>
                    <a:pt x="52901" y="59756"/>
                    <a:pt x="50142" y="61210"/>
                    <a:pt x="47346" y="61694"/>
                  </a:cubicBezTo>
                  <a:cubicBezTo>
                    <a:pt x="46311" y="61874"/>
                    <a:pt x="45266" y="61941"/>
                    <a:pt x="44218" y="61941"/>
                  </a:cubicBezTo>
                  <a:cubicBezTo>
                    <a:pt x="42435" y="61941"/>
                    <a:pt x="40644" y="61747"/>
                    <a:pt x="38884" y="61583"/>
                  </a:cubicBezTo>
                  <a:cubicBezTo>
                    <a:pt x="36095" y="61326"/>
                    <a:pt x="33275" y="61140"/>
                    <a:pt x="30463" y="61140"/>
                  </a:cubicBezTo>
                  <a:cubicBezTo>
                    <a:pt x="27148" y="61140"/>
                    <a:pt x="23844" y="61398"/>
                    <a:pt x="20616" y="62104"/>
                  </a:cubicBezTo>
                  <a:cubicBezTo>
                    <a:pt x="14614" y="63447"/>
                    <a:pt x="8836" y="66429"/>
                    <a:pt x="5183" y="71350"/>
                  </a:cubicBezTo>
                  <a:cubicBezTo>
                    <a:pt x="2051" y="75488"/>
                    <a:pt x="635" y="80707"/>
                    <a:pt x="374" y="85926"/>
                  </a:cubicBezTo>
                  <a:cubicBezTo>
                    <a:pt x="1" y="92152"/>
                    <a:pt x="1268" y="98564"/>
                    <a:pt x="4586" y="103821"/>
                  </a:cubicBezTo>
                  <a:cubicBezTo>
                    <a:pt x="8687" y="110307"/>
                    <a:pt x="15658" y="114594"/>
                    <a:pt x="22965" y="116980"/>
                  </a:cubicBezTo>
                  <a:cubicBezTo>
                    <a:pt x="30272" y="119404"/>
                    <a:pt x="37579" y="119180"/>
                    <a:pt x="45184" y="120336"/>
                  </a:cubicBezTo>
                  <a:cubicBezTo>
                    <a:pt x="53907" y="121640"/>
                    <a:pt x="61363" y="129096"/>
                    <a:pt x="62631" y="137857"/>
                  </a:cubicBezTo>
                  <a:cubicBezTo>
                    <a:pt x="63414" y="143337"/>
                    <a:pt x="62034" y="148855"/>
                    <a:pt x="61550" y="154335"/>
                  </a:cubicBezTo>
                  <a:cubicBezTo>
                    <a:pt x="60506" y="165780"/>
                    <a:pt x="64830" y="178753"/>
                    <a:pt x="75940" y="183786"/>
                  </a:cubicBezTo>
                  <a:cubicBezTo>
                    <a:pt x="78848" y="185053"/>
                    <a:pt x="81979" y="185762"/>
                    <a:pt x="85148" y="185874"/>
                  </a:cubicBezTo>
                  <a:cubicBezTo>
                    <a:pt x="85398" y="185884"/>
                    <a:pt x="85649" y="185889"/>
                    <a:pt x="85899" y="185889"/>
                  </a:cubicBezTo>
                  <a:cubicBezTo>
                    <a:pt x="88294" y="185889"/>
                    <a:pt x="90674" y="185409"/>
                    <a:pt x="92902" y="184531"/>
                  </a:cubicBezTo>
                  <a:cubicBezTo>
                    <a:pt x="97887" y="182516"/>
                    <a:pt x="102972" y="177853"/>
                    <a:pt x="108635" y="177853"/>
                  </a:cubicBezTo>
                  <a:cubicBezTo>
                    <a:pt x="108943" y="177853"/>
                    <a:pt x="109254" y="177867"/>
                    <a:pt x="109566" y="177896"/>
                  </a:cubicBezTo>
                  <a:cubicBezTo>
                    <a:pt x="116053" y="178529"/>
                    <a:pt x="119408" y="186060"/>
                    <a:pt x="125037" y="189303"/>
                  </a:cubicBezTo>
                  <a:cubicBezTo>
                    <a:pt x="127085" y="190490"/>
                    <a:pt x="129318" y="191023"/>
                    <a:pt x="131580" y="191023"/>
                  </a:cubicBezTo>
                  <a:cubicBezTo>
                    <a:pt x="138127" y="191023"/>
                    <a:pt x="144918" y="186555"/>
                    <a:pt x="148188" y="180542"/>
                  </a:cubicBezTo>
                  <a:cubicBezTo>
                    <a:pt x="151543" y="174279"/>
                    <a:pt x="153034" y="165854"/>
                    <a:pt x="159633" y="163207"/>
                  </a:cubicBezTo>
                  <a:cubicBezTo>
                    <a:pt x="160875" y="162713"/>
                    <a:pt x="162180" y="162492"/>
                    <a:pt x="163496" y="162492"/>
                  </a:cubicBezTo>
                  <a:cubicBezTo>
                    <a:pt x="166249" y="162492"/>
                    <a:pt x="169055" y="163460"/>
                    <a:pt x="171451" y="164922"/>
                  </a:cubicBezTo>
                  <a:cubicBezTo>
                    <a:pt x="174955" y="167084"/>
                    <a:pt x="177751" y="170253"/>
                    <a:pt x="180659" y="173161"/>
                  </a:cubicBezTo>
                  <a:cubicBezTo>
                    <a:pt x="185915" y="178418"/>
                    <a:pt x="191992" y="183189"/>
                    <a:pt x="199149" y="185240"/>
                  </a:cubicBezTo>
                  <a:cubicBezTo>
                    <a:pt x="201280" y="185839"/>
                    <a:pt x="203522" y="186151"/>
                    <a:pt x="205757" y="186151"/>
                  </a:cubicBezTo>
                  <a:cubicBezTo>
                    <a:pt x="211032" y="186151"/>
                    <a:pt x="216263" y="184414"/>
                    <a:pt x="219877" y="180617"/>
                  </a:cubicBezTo>
                  <a:cubicBezTo>
                    <a:pt x="225208" y="174988"/>
                    <a:pt x="225842" y="166115"/>
                    <a:pt x="223307" y="158771"/>
                  </a:cubicBezTo>
                  <a:cubicBezTo>
                    <a:pt x="220772" y="151464"/>
                    <a:pt x="215590" y="145350"/>
                    <a:pt x="210371" y="139684"/>
                  </a:cubicBezTo>
                  <a:cubicBezTo>
                    <a:pt x="207686" y="136776"/>
                    <a:pt x="204928" y="133868"/>
                    <a:pt x="203138" y="130401"/>
                  </a:cubicBezTo>
                  <a:cubicBezTo>
                    <a:pt x="201349" y="126897"/>
                    <a:pt x="200641" y="122610"/>
                    <a:pt x="202206" y="119031"/>
                  </a:cubicBezTo>
                  <a:cubicBezTo>
                    <a:pt x="204331" y="114184"/>
                    <a:pt x="209849" y="111798"/>
                    <a:pt x="212943" y="107511"/>
                  </a:cubicBezTo>
                  <a:cubicBezTo>
                    <a:pt x="216745" y="102143"/>
                    <a:pt x="215739" y="93867"/>
                    <a:pt x="210706" y="89580"/>
                  </a:cubicBezTo>
                  <a:cubicBezTo>
                    <a:pt x="205562" y="85255"/>
                    <a:pt x="197733" y="85143"/>
                    <a:pt x="192886" y="80483"/>
                  </a:cubicBezTo>
                  <a:cubicBezTo>
                    <a:pt x="188525" y="76233"/>
                    <a:pt x="187928" y="69337"/>
                    <a:pt x="188897" y="63297"/>
                  </a:cubicBezTo>
                  <a:cubicBezTo>
                    <a:pt x="189867" y="57295"/>
                    <a:pt x="192178" y="51480"/>
                    <a:pt x="192514" y="45366"/>
                  </a:cubicBezTo>
                  <a:cubicBezTo>
                    <a:pt x="192886" y="39289"/>
                    <a:pt x="190724" y="32430"/>
                    <a:pt x="185281" y="29708"/>
                  </a:cubicBezTo>
                  <a:cubicBezTo>
                    <a:pt x="183531" y="28833"/>
                    <a:pt x="181667" y="28473"/>
                    <a:pt x="179761" y="28473"/>
                  </a:cubicBezTo>
                  <a:cubicBezTo>
                    <a:pt x="175819" y="28473"/>
                    <a:pt x="171702" y="30013"/>
                    <a:pt x="168058" y="31721"/>
                  </a:cubicBezTo>
                  <a:cubicBezTo>
                    <a:pt x="163434" y="33922"/>
                    <a:pt x="158564" y="36423"/>
                    <a:pt x="153565" y="36423"/>
                  </a:cubicBezTo>
                  <a:cubicBezTo>
                    <a:pt x="152721" y="36423"/>
                    <a:pt x="151872" y="36351"/>
                    <a:pt x="151021" y="36195"/>
                  </a:cubicBezTo>
                  <a:cubicBezTo>
                    <a:pt x="142633" y="34629"/>
                    <a:pt x="137973" y="25384"/>
                    <a:pt x="136967" y="16921"/>
                  </a:cubicBezTo>
                  <a:cubicBezTo>
                    <a:pt x="136408" y="12373"/>
                    <a:pt x="136408" y="7452"/>
                    <a:pt x="133574" y="3873"/>
                  </a:cubicBezTo>
                  <a:cubicBezTo>
                    <a:pt x="131483" y="1203"/>
                    <a:pt x="128221" y="1"/>
                    <a:pt x="1248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" name="Google Shape;370;p37"/>
            <p:cNvSpPr/>
            <p:nvPr/>
          </p:nvSpPr>
          <p:spPr>
            <a:xfrm>
              <a:off x="6663655" y="3812474"/>
              <a:ext cx="616799" cy="616799"/>
            </a:xfrm>
            <a:custGeom>
              <a:avLst/>
              <a:gdLst/>
              <a:ahLst/>
              <a:cxnLst/>
              <a:rect l="l" t="t" r="r" b="b"/>
              <a:pathLst>
                <a:path w="11108" h="11108" extrusionOk="0">
                  <a:moveTo>
                    <a:pt x="5572" y="0"/>
                  </a:moveTo>
                  <a:cubicBezTo>
                    <a:pt x="2493" y="0"/>
                    <a:pt x="0" y="2493"/>
                    <a:pt x="0" y="5536"/>
                  </a:cubicBezTo>
                  <a:cubicBezTo>
                    <a:pt x="0" y="8615"/>
                    <a:pt x="2493" y="11108"/>
                    <a:pt x="5572" y="11108"/>
                  </a:cubicBezTo>
                  <a:cubicBezTo>
                    <a:pt x="8615" y="11108"/>
                    <a:pt x="11108" y="8615"/>
                    <a:pt x="11108" y="5536"/>
                  </a:cubicBezTo>
                  <a:cubicBezTo>
                    <a:pt x="11108" y="2493"/>
                    <a:pt x="8615" y="0"/>
                    <a:pt x="5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" name="Google Shape;371;p37"/>
            <p:cNvSpPr/>
            <p:nvPr/>
          </p:nvSpPr>
          <p:spPr>
            <a:xfrm>
              <a:off x="7974363" y="690125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" name="Google Shape;372;p37"/>
            <p:cNvSpPr/>
            <p:nvPr/>
          </p:nvSpPr>
          <p:spPr>
            <a:xfrm>
              <a:off x="6787063" y="1334077"/>
              <a:ext cx="369957" cy="369402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373;p37"/>
            <p:cNvSpPr/>
            <p:nvPr/>
          </p:nvSpPr>
          <p:spPr>
            <a:xfrm flipH="1">
              <a:off x="6827549" y="678216"/>
              <a:ext cx="869945" cy="458724"/>
            </a:xfrm>
            <a:custGeom>
              <a:avLst/>
              <a:gdLst/>
              <a:ahLst/>
              <a:cxnLst/>
              <a:rect l="l" t="t" r="r" b="b"/>
              <a:pathLst>
                <a:path w="41754" h="22017" extrusionOk="0">
                  <a:moveTo>
                    <a:pt x="13518" y="1"/>
                  </a:moveTo>
                  <a:cubicBezTo>
                    <a:pt x="12035" y="1"/>
                    <a:pt x="10546" y="218"/>
                    <a:pt x="9097" y="655"/>
                  </a:cubicBezTo>
                  <a:cubicBezTo>
                    <a:pt x="5220" y="1960"/>
                    <a:pt x="1976" y="5166"/>
                    <a:pt x="1007" y="9118"/>
                  </a:cubicBezTo>
                  <a:cubicBezTo>
                    <a:pt x="1" y="13069"/>
                    <a:pt x="1454" y="17878"/>
                    <a:pt x="4735" y="20302"/>
                  </a:cubicBezTo>
                  <a:lnTo>
                    <a:pt x="2126" y="22016"/>
                  </a:lnTo>
                  <a:lnTo>
                    <a:pt x="2126" y="22016"/>
                  </a:lnTo>
                  <a:lnTo>
                    <a:pt x="38995" y="21793"/>
                  </a:lnTo>
                  <a:lnTo>
                    <a:pt x="37392" y="20264"/>
                  </a:lnTo>
                  <a:cubicBezTo>
                    <a:pt x="40039" y="19444"/>
                    <a:pt x="41754" y="16499"/>
                    <a:pt x="41381" y="13778"/>
                  </a:cubicBezTo>
                  <a:cubicBezTo>
                    <a:pt x="40896" y="10982"/>
                    <a:pt x="38734" y="8782"/>
                    <a:pt x="35938" y="8297"/>
                  </a:cubicBezTo>
                  <a:cubicBezTo>
                    <a:pt x="35436" y="8208"/>
                    <a:pt x="34937" y="8163"/>
                    <a:pt x="34447" y="8163"/>
                  </a:cubicBezTo>
                  <a:cubicBezTo>
                    <a:pt x="32284" y="8163"/>
                    <a:pt x="30297" y="9039"/>
                    <a:pt x="28930" y="10832"/>
                  </a:cubicBezTo>
                  <a:cubicBezTo>
                    <a:pt x="27289" y="7067"/>
                    <a:pt x="24456" y="3936"/>
                    <a:pt x="20915" y="1923"/>
                  </a:cubicBezTo>
                  <a:cubicBezTo>
                    <a:pt x="18624" y="648"/>
                    <a:pt x="16080" y="1"/>
                    <a:pt x="13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74" name="Google Shape;374;p37"/>
            <p:cNvGrpSpPr/>
            <p:nvPr/>
          </p:nvGrpSpPr>
          <p:grpSpPr>
            <a:xfrm>
              <a:off x="6601886" y="1538624"/>
              <a:ext cx="2342807" cy="3502326"/>
              <a:chOff x="5960125" y="1970350"/>
              <a:chExt cx="2054013" cy="3070600"/>
            </a:xfrm>
          </p:grpSpPr>
          <p:sp>
            <p:nvSpPr>
              <p:cNvPr id="375" name="Google Shape;375;p37"/>
              <p:cNvSpPr/>
              <p:nvPr/>
            </p:nvSpPr>
            <p:spPr>
              <a:xfrm>
                <a:off x="6443038" y="4947000"/>
                <a:ext cx="1571100" cy="921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76" name="Google Shape;376;p37"/>
              <p:cNvGrpSpPr/>
              <p:nvPr/>
            </p:nvGrpSpPr>
            <p:grpSpPr>
              <a:xfrm>
                <a:off x="5960125" y="1970350"/>
                <a:ext cx="1993325" cy="3070600"/>
                <a:chOff x="5388350" y="2294000"/>
                <a:chExt cx="1993325" cy="3070600"/>
              </a:xfrm>
            </p:grpSpPr>
            <p:sp>
              <p:nvSpPr>
                <p:cNvPr id="377" name="Google Shape;377;p37"/>
                <p:cNvSpPr/>
                <p:nvPr/>
              </p:nvSpPr>
              <p:spPr>
                <a:xfrm>
                  <a:off x="5388350" y="3098125"/>
                  <a:ext cx="294875" cy="4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5" h="16587" extrusionOk="0">
                      <a:moveTo>
                        <a:pt x="4322" y="1"/>
                      </a:moveTo>
                      <a:cubicBezTo>
                        <a:pt x="4240" y="1"/>
                        <a:pt x="4155" y="14"/>
                        <a:pt x="4071" y="38"/>
                      </a:cubicBezTo>
                      <a:cubicBezTo>
                        <a:pt x="3729" y="228"/>
                        <a:pt x="3729" y="722"/>
                        <a:pt x="3805" y="1103"/>
                      </a:cubicBezTo>
                      <a:cubicBezTo>
                        <a:pt x="4109" y="2396"/>
                        <a:pt x="4528" y="3652"/>
                        <a:pt x="5022" y="4907"/>
                      </a:cubicBezTo>
                      <a:cubicBezTo>
                        <a:pt x="4797" y="4727"/>
                        <a:pt x="4531" y="4642"/>
                        <a:pt x="4267" y="4642"/>
                      </a:cubicBezTo>
                      <a:cubicBezTo>
                        <a:pt x="3862" y="4642"/>
                        <a:pt x="3464" y="4843"/>
                        <a:pt x="3234" y="5212"/>
                      </a:cubicBezTo>
                      <a:cubicBezTo>
                        <a:pt x="2968" y="5744"/>
                        <a:pt x="2968" y="6391"/>
                        <a:pt x="3196" y="6962"/>
                      </a:cubicBezTo>
                      <a:cubicBezTo>
                        <a:pt x="3003" y="6859"/>
                        <a:pt x="2793" y="6808"/>
                        <a:pt x="2586" y="6808"/>
                      </a:cubicBezTo>
                      <a:cubicBezTo>
                        <a:pt x="2180" y="6808"/>
                        <a:pt x="1787" y="7002"/>
                        <a:pt x="1560" y="7380"/>
                      </a:cubicBezTo>
                      <a:cubicBezTo>
                        <a:pt x="1218" y="7913"/>
                        <a:pt x="1294" y="8636"/>
                        <a:pt x="1788" y="9054"/>
                      </a:cubicBezTo>
                      <a:cubicBezTo>
                        <a:pt x="1627" y="8973"/>
                        <a:pt x="1455" y="8935"/>
                        <a:pt x="1286" y="8935"/>
                      </a:cubicBezTo>
                      <a:cubicBezTo>
                        <a:pt x="899" y="8935"/>
                        <a:pt x="528" y="9140"/>
                        <a:pt x="343" y="9511"/>
                      </a:cubicBezTo>
                      <a:cubicBezTo>
                        <a:pt x="0" y="10005"/>
                        <a:pt x="0" y="10614"/>
                        <a:pt x="381" y="11109"/>
                      </a:cubicBezTo>
                      <a:cubicBezTo>
                        <a:pt x="680" y="11507"/>
                        <a:pt x="1182" y="11732"/>
                        <a:pt x="1684" y="11732"/>
                      </a:cubicBezTo>
                      <a:cubicBezTo>
                        <a:pt x="1757" y="11732"/>
                        <a:pt x="1830" y="11727"/>
                        <a:pt x="1903" y="11717"/>
                      </a:cubicBezTo>
                      <a:lnTo>
                        <a:pt x="1903" y="11717"/>
                      </a:lnTo>
                      <a:cubicBezTo>
                        <a:pt x="1712" y="12364"/>
                        <a:pt x="1903" y="13049"/>
                        <a:pt x="2359" y="13543"/>
                      </a:cubicBezTo>
                      <a:cubicBezTo>
                        <a:pt x="2854" y="14000"/>
                        <a:pt x="3500" y="14266"/>
                        <a:pt x="4147" y="14266"/>
                      </a:cubicBezTo>
                      <a:cubicBezTo>
                        <a:pt x="4832" y="14266"/>
                        <a:pt x="5479" y="14076"/>
                        <a:pt x="6049" y="13734"/>
                      </a:cubicBezTo>
                      <a:lnTo>
                        <a:pt x="9397" y="16587"/>
                      </a:lnTo>
                      <a:lnTo>
                        <a:pt x="11794" y="13962"/>
                      </a:lnTo>
                      <a:lnTo>
                        <a:pt x="9169" y="11451"/>
                      </a:lnTo>
                      <a:cubicBezTo>
                        <a:pt x="9473" y="10994"/>
                        <a:pt x="9702" y="10500"/>
                        <a:pt x="9816" y="9967"/>
                      </a:cubicBezTo>
                      <a:cubicBezTo>
                        <a:pt x="10044" y="9282"/>
                        <a:pt x="10006" y="8560"/>
                        <a:pt x="9702" y="7913"/>
                      </a:cubicBezTo>
                      <a:cubicBezTo>
                        <a:pt x="9478" y="7369"/>
                        <a:pt x="8930" y="7040"/>
                        <a:pt x="8355" y="7040"/>
                      </a:cubicBezTo>
                      <a:cubicBezTo>
                        <a:pt x="8246" y="7040"/>
                        <a:pt x="8136" y="7052"/>
                        <a:pt x="8028" y="7076"/>
                      </a:cubicBezTo>
                      <a:cubicBezTo>
                        <a:pt x="8028" y="7000"/>
                        <a:pt x="7495" y="5706"/>
                        <a:pt x="7495" y="5706"/>
                      </a:cubicBezTo>
                      <a:cubicBezTo>
                        <a:pt x="6848" y="4070"/>
                        <a:pt x="6011" y="2358"/>
                        <a:pt x="5212" y="799"/>
                      </a:cubicBezTo>
                      <a:cubicBezTo>
                        <a:pt x="5098" y="570"/>
                        <a:pt x="4984" y="342"/>
                        <a:pt x="4794" y="190"/>
                      </a:cubicBezTo>
                      <a:cubicBezTo>
                        <a:pt x="4664" y="60"/>
                        <a:pt x="4498" y="1"/>
                        <a:pt x="4322" y="1"/>
                      </a:cubicBezTo>
                      <a:close/>
                    </a:path>
                  </a:pathLst>
                </a:custGeom>
                <a:solidFill>
                  <a:srgbClr val="D279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78" name="Google Shape;378;p37"/>
                <p:cNvSpPr/>
                <p:nvPr/>
              </p:nvSpPr>
              <p:spPr>
                <a:xfrm>
                  <a:off x="5508175" y="3275000"/>
                  <a:ext cx="77075" cy="10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3" h="4034" fill="none" extrusionOk="0">
                      <a:moveTo>
                        <a:pt x="2968" y="1"/>
                      </a:moveTo>
                      <a:cubicBezTo>
                        <a:pt x="1751" y="191"/>
                        <a:pt x="724" y="990"/>
                        <a:pt x="191" y="2131"/>
                      </a:cubicBezTo>
                      <a:cubicBezTo>
                        <a:pt x="39" y="2436"/>
                        <a:pt x="1" y="2778"/>
                        <a:pt x="39" y="3120"/>
                      </a:cubicBezTo>
                      <a:cubicBezTo>
                        <a:pt x="39" y="3463"/>
                        <a:pt x="267" y="3767"/>
                        <a:pt x="572" y="3919"/>
                      </a:cubicBezTo>
                      <a:cubicBezTo>
                        <a:pt x="914" y="4034"/>
                        <a:pt x="1294" y="3957"/>
                        <a:pt x="1599" y="3767"/>
                      </a:cubicBezTo>
                      <a:cubicBezTo>
                        <a:pt x="2436" y="3311"/>
                        <a:pt x="2968" y="2512"/>
                        <a:pt x="3083" y="156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79" name="Google Shape;379;p37"/>
                <p:cNvSpPr/>
                <p:nvPr/>
              </p:nvSpPr>
              <p:spPr>
                <a:xfrm>
                  <a:off x="5470150" y="3271200"/>
                  <a:ext cx="31400" cy="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" h="1979" fill="none" extrusionOk="0">
                      <a:moveTo>
                        <a:pt x="1256" y="1979"/>
                      </a:moveTo>
                      <a:cubicBezTo>
                        <a:pt x="875" y="1827"/>
                        <a:pt x="571" y="1522"/>
                        <a:pt x="381" y="1180"/>
                      </a:cubicBezTo>
                      <a:cubicBezTo>
                        <a:pt x="190" y="800"/>
                        <a:pt x="76" y="419"/>
                        <a:pt x="0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80" name="Google Shape;380;p37"/>
                <p:cNvSpPr/>
                <p:nvPr/>
              </p:nvSpPr>
              <p:spPr>
                <a:xfrm>
                  <a:off x="5432100" y="3324475"/>
                  <a:ext cx="67550" cy="2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2" h="1066" fill="none" extrusionOk="0">
                      <a:moveTo>
                        <a:pt x="2702" y="609"/>
                      </a:moveTo>
                      <a:cubicBezTo>
                        <a:pt x="2321" y="989"/>
                        <a:pt x="1750" y="1065"/>
                        <a:pt x="1256" y="913"/>
                      </a:cubicBezTo>
                      <a:cubicBezTo>
                        <a:pt x="723" y="723"/>
                        <a:pt x="305" y="419"/>
                        <a:pt x="0" y="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81" name="Google Shape;381;p37"/>
                <p:cNvSpPr/>
                <p:nvPr/>
              </p:nvSpPr>
              <p:spPr>
                <a:xfrm>
                  <a:off x="5437800" y="3356800"/>
                  <a:ext cx="44725" cy="3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9" h="1409" fill="none" extrusionOk="0">
                      <a:moveTo>
                        <a:pt x="1789" y="1"/>
                      </a:moveTo>
                      <a:cubicBezTo>
                        <a:pt x="1637" y="838"/>
                        <a:pt x="876" y="1408"/>
                        <a:pt x="1" y="129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82" name="Google Shape;382;p37"/>
                <p:cNvSpPr/>
                <p:nvPr/>
              </p:nvSpPr>
              <p:spPr>
                <a:xfrm>
                  <a:off x="5516750" y="3226500"/>
                  <a:ext cx="12375" cy="6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2664" fill="none" extrusionOk="0">
                      <a:moveTo>
                        <a:pt x="0" y="1"/>
                      </a:moveTo>
                      <a:cubicBezTo>
                        <a:pt x="267" y="838"/>
                        <a:pt x="419" y="1751"/>
                        <a:pt x="495" y="266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83" name="Google Shape;383;p37"/>
                <p:cNvSpPr/>
                <p:nvPr/>
              </p:nvSpPr>
              <p:spPr>
                <a:xfrm>
                  <a:off x="5524350" y="3392950"/>
                  <a:ext cx="83725" cy="2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9" h="876" fill="none" extrusionOk="0">
                      <a:moveTo>
                        <a:pt x="3349" y="0"/>
                      </a:moveTo>
                      <a:cubicBezTo>
                        <a:pt x="2892" y="419"/>
                        <a:pt x="2283" y="723"/>
                        <a:pt x="1675" y="799"/>
                      </a:cubicBezTo>
                      <a:cubicBezTo>
                        <a:pt x="1028" y="875"/>
                        <a:pt x="381" y="609"/>
                        <a:pt x="1" y="11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84" name="Google Shape;384;p37"/>
                <p:cNvSpPr/>
                <p:nvPr/>
              </p:nvSpPr>
              <p:spPr>
                <a:xfrm>
                  <a:off x="5552900" y="3424325"/>
                  <a:ext cx="765650" cy="33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26" h="13441" extrusionOk="0">
                      <a:moveTo>
                        <a:pt x="4946" y="1"/>
                      </a:moveTo>
                      <a:lnTo>
                        <a:pt x="0" y="6050"/>
                      </a:lnTo>
                      <a:cubicBezTo>
                        <a:pt x="4908" y="10653"/>
                        <a:pt x="11375" y="13278"/>
                        <a:pt x="18109" y="13430"/>
                      </a:cubicBezTo>
                      <a:cubicBezTo>
                        <a:pt x="18318" y="13437"/>
                        <a:pt x="18528" y="13441"/>
                        <a:pt x="18737" y="13441"/>
                      </a:cubicBezTo>
                      <a:cubicBezTo>
                        <a:pt x="20809" y="13441"/>
                        <a:pt x="22873" y="13101"/>
                        <a:pt x="24843" y="12479"/>
                      </a:cubicBezTo>
                      <a:cubicBezTo>
                        <a:pt x="27011" y="11756"/>
                        <a:pt x="28990" y="10539"/>
                        <a:pt x="30550" y="8865"/>
                      </a:cubicBezTo>
                      <a:lnTo>
                        <a:pt x="30626" y="115"/>
                      </a:lnTo>
                      <a:lnTo>
                        <a:pt x="30626" y="115"/>
                      </a:lnTo>
                      <a:cubicBezTo>
                        <a:pt x="27373" y="3149"/>
                        <a:pt x="22820" y="4497"/>
                        <a:pt x="18386" y="4497"/>
                      </a:cubicBezTo>
                      <a:cubicBezTo>
                        <a:pt x="18205" y="4497"/>
                        <a:pt x="18024" y="4494"/>
                        <a:pt x="17843" y="4490"/>
                      </a:cubicBezTo>
                      <a:cubicBezTo>
                        <a:pt x="13239" y="4376"/>
                        <a:pt x="8484" y="2968"/>
                        <a:pt x="494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85" name="Google Shape;385;p37"/>
                <p:cNvSpPr/>
                <p:nvPr/>
              </p:nvSpPr>
              <p:spPr>
                <a:xfrm>
                  <a:off x="5621375" y="3482350"/>
                  <a:ext cx="108450" cy="12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8" h="5175" fill="none" extrusionOk="0">
                      <a:moveTo>
                        <a:pt x="4337" y="0"/>
                      </a:moveTo>
                      <a:lnTo>
                        <a:pt x="0" y="5174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86" name="Google Shape;386;p37"/>
                <p:cNvSpPr/>
                <p:nvPr/>
              </p:nvSpPr>
              <p:spPr>
                <a:xfrm>
                  <a:off x="6589600" y="5239975"/>
                  <a:ext cx="451800" cy="10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72" h="4034" extrusionOk="0">
                      <a:moveTo>
                        <a:pt x="8028" y="1"/>
                      </a:moveTo>
                      <a:lnTo>
                        <a:pt x="1027" y="1485"/>
                      </a:lnTo>
                      <a:cubicBezTo>
                        <a:pt x="495" y="2169"/>
                        <a:pt x="152" y="3006"/>
                        <a:pt x="0" y="3843"/>
                      </a:cubicBezTo>
                      <a:lnTo>
                        <a:pt x="18071" y="4034"/>
                      </a:lnTo>
                      <a:cubicBezTo>
                        <a:pt x="14952" y="2207"/>
                        <a:pt x="11566" y="838"/>
                        <a:pt x="80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87" name="Google Shape;387;p37"/>
                <p:cNvSpPr/>
                <p:nvPr/>
              </p:nvSpPr>
              <p:spPr>
                <a:xfrm>
                  <a:off x="5974225" y="5146500"/>
                  <a:ext cx="368100" cy="2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4" h="8724" extrusionOk="0">
                      <a:moveTo>
                        <a:pt x="2744" y="1"/>
                      </a:moveTo>
                      <a:cubicBezTo>
                        <a:pt x="1807" y="1"/>
                        <a:pt x="868" y="212"/>
                        <a:pt x="1" y="658"/>
                      </a:cubicBezTo>
                      <a:lnTo>
                        <a:pt x="13963" y="8724"/>
                      </a:lnTo>
                      <a:cubicBezTo>
                        <a:pt x="14533" y="7696"/>
                        <a:pt x="14724" y="6555"/>
                        <a:pt x="14533" y="5414"/>
                      </a:cubicBezTo>
                      <a:lnTo>
                        <a:pt x="7724" y="1077"/>
                      </a:lnTo>
                      <a:cubicBezTo>
                        <a:pt x="6354" y="1077"/>
                        <a:pt x="5365" y="354"/>
                        <a:pt x="3995" y="126"/>
                      </a:cubicBezTo>
                      <a:cubicBezTo>
                        <a:pt x="3583" y="43"/>
                        <a:pt x="3164" y="1"/>
                        <a:pt x="27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88" name="Google Shape;388;p37"/>
                <p:cNvSpPr/>
                <p:nvPr/>
              </p:nvSpPr>
              <p:spPr>
                <a:xfrm>
                  <a:off x="6321375" y="4151925"/>
                  <a:ext cx="501250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0" h="11312" extrusionOk="0">
                      <a:moveTo>
                        <a:pt x="19784" y="0"/>
                      </a:moveTo>
                      <a:lnTo>
                        <a:pt x="647" y="1408"/>
                      </a:lnTo>
                      <a:lnTo>
                        <a:pt x="1" y="7077"/>
                      </a:lnTo>
                      <a:cubicBezTo>
                        <a:pt x="1903" y="8941"/>
                        <a:pt x="5289" y="10957"/>
                        <a:pt x="7952" y="11223"/>
                      </a:cubicBezTo>
                      <a:cubicBezTo>
                        <a:pt x="8459" y="11282"/>
                        <a:pt x="8969" y="11311"/>
                        <a:pt x="9479" y="11311"/>
                      </a:cubicBezTo>
                      <a:cubicBezTo>
                        <a:pt x="11609" y="11311"/>
                        <a:pt x="13741" y="10805"/>
                        <a:pt x="15675" y="9854"/>
                      </a:cubicBezTo>
                      <a:cubicBezTo>
                        <a:pt x="16968" y="9283"/>
                        <a:pt x="18072" y="8370"/>
                        <a:pt x="18947" y="7229"/>
                      </a:cubicBezTo>
                      <a:cubicBezTo>
                        <a:pt x="19593" y="6164"/>
                        <a:pt x="19936" y="4946"/>
                        <a:pt x="20012" y="3691"/>
                      </a:cubicBezTo>
                      <a:cubicBezTo>
                        <a:pt x="20050" y="2473"/>
                        <a:pt x="19974" y="1218"/>
                        <a:pt x="197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89" name="Google Shape;389;p37"/>
                <p:cNvSpPr/>
                <p:nvPr/>
              </p:nvSpPr>
              <p:spPr>
                <a:xfrm>
                  <a:off x="6568675" y="4315525"/>
                  <a:ext cx="271075" cy="97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43" h="38843" extrusionOk="0">
                      <a:moveTo>
                        <a:pt x="9093" y="0"/>
                      </a:moveTo>
                      <a:lnTo>
                        <a:pt x="0" y="3082"/>
                      </a:lnTo>
                      <a:cubicBezTo>
                        <a:pt x="2169" y="14875"/>
                        <a:pt x="2397" y="26973"/>
                        <a:pt x="723" y="38843"/>
                      </a:cubicBezTo>
                      <a:lnTo>
                        <a:pt x="10843" y="36713"/>
                      </a:lnTo>
                      <a:lnTo>
                        <a:pt x="909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90" name="Google Shape;390;p37"/>
                <p:cNvSpPr/>
                <p:nvPr/>
              </p:nvSpPr>
              <p:spPr>
                <a:xfrm>
                  <a:off x="6136875" y="4312650"/>
                  <a:ext cx="394725" cy="100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89" h="40214" extrusionOk="0">
                      <a:moveTo>
                        <a:pt x="7457" y="1"/>
                      </a:moveTo>
                      <a:cubicBezTo>
                        <a:pt x="6620" y="11833"/>
                        <a:pt x="4109" y="23512"/>
                        <a:pt x="0" y="34659"/>
                      </a:cubicBezTo>
                      <a:lnTo>
                        <a:pt x="8408" y="40213"/>
                      </a:lnTo>
                      <a:cubicBezTo>
                        <a:pt x="9701" y="31501"/>
                        <a:pt x="10957" y="22789"/>
                        <a:pt x="12517" y="14077"/>
                      </a:cubicBezTo>
                      <a:cubicBezTo>
                        <a:pt x="13201" y="10083"/>
                        <a:pt x="13962" y="6050"/>
                        <a:pt x="15788" y="2436"/>
                      </a:cubicBezTo>
                      <a:lnTo>
                        <a:pt x="745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91" name="Google Shape;391;p37"/>
                <p:cNvSpPr/>
                <p:nvPr/>
              </p:nvSpPr>
              <p:spPr>
                <a:xfrm>
                  <a:off x="6777900" y="2389575"/>
                  <a:ext cx="603775" cy="68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51" h="27576" extrusionOk="0">
                      <a:moveTo>
                        <a:pt x="11822" y="1"/>
                      </a:moveTo>
                      <a:cubicBezTo>
                        <a:pt x="11432" y="1"/>
                        <a:pt x="11042" y="99"/>
                        <a:pt x="10691" y="303"/>
                      </a:cubicBezTo>
                      <a:cubicBezTo>
                        <a:pt x="10197" y="608"/>
                        <a:pt x="9854" y="1064"/>
                        <a:pt x="9664" y="1597"/>
                      </a:cubicBezTo>
                      <a:cubicBezTo>
                        <a:pt x="9474" y="2129"/>
                        <a:pt x="9360" y="2700"/>
                        <a:pt x="9322" y="3233"/>
                      </a:cubicBezTo>
                      <a:cubicBezTo>
                        <a:pt x="9360" y="2243"/>
                        <a:pt x="8637" y="1102"/>
                        <a:pt x="7648" y="988"/>
                      </a:cubicBezTo>
                      <a:cubicBezTo>
                        <a:pt x="7573" y="980"/>
                        <a:pt x="7498" y="976"/>
                        <a:pt x="7424" y="976"/>
                      </a:cubicBezTo>
                      <a:cubicBezTo>
                        <a:pt x="6480" y="976"/>
                        <a:pt x="5615" y="1634"/>
                        <a:pt x="5403" y="2586"/>
                      </a:cubicBezTo>
                      <a:cubicBezTo>
                        <a:pt x="5246" y="2370"/>
                        <a:pt x="5017" y="2296"/>
                        <a:pt x="4760" y="2296"/>
                      </a:cubicBezTo>
                      <a:cubicBezTo>
                        <a:pt x="4519" y="2296"/>
                        <a:pt x="4253" y="2360"/>
                        <a:pt x="3996" y="2434"/>
                      </a:cubicBezTo>
                      <a:cubicBezTo>
                        <a:pt x="3463" y="2662"/>
                        <a:pt x="3044" y="3004"/>
                        <a:pt x="2740" y="3461"/>
                      </a:cubicBezTo>
                      <a:cubicBezTo>
                        <a:pt x="2017" y="4564"/>
                        <a:pt x="1751" y="5896"/>
                        <a:pt x="2017" y="7151"/>
                      </a:cubicBezTo>
                      <a:cubicBezTo>
                        <a:pt x="2055" y="7417"/>
                        <a:pt x="2169" y="7646"/>
                        <a:pt x="2322" y="7874"/>
                      </a:cubicBezTo>
                      <a:cubicBezTo>
                        <a:pt x="2474" y="8102"/>
                        <a:pt x="2702" y="8216"/>
                        <a:pt x="2968" y="8216"/>
                      </a:cubicBezTo>
                      <a:cubicBezTo>
                        <a:pt x="2436" y="8216"/>
                        <a:pt x="1903" y="8330"/>
                        <a:pt x="1409" y="8483"/>
                      </a:cubicBezTo>
                      <a:cubicBezTo>
                        <a:pt x="838" y="8673"/>
                        <a:pt x="381" y="9091"/>
                        <a:pt x="153" y="9624"/>
                      </a:cubicBezTo>
                      <a:cubicBezTo>
                        <a:pt x="1" y="10081"/>
                        <a:pt x="39" y="10575"/>
                        <a:pt x="229" y="11032"/>
                      </a:cubicBezTo>
                      <a:cubicBezTo>
                        <a:pt x="419" y="11602"/>
                        <a:pt x="762" y="12059"/>
                        <a:pt x="1256" y="12363"/>
                      </a:cubicBezTo>
                      <a:cubicBezTo>
                        <a:pt x="1565" y="12594"/>
                        <a:pt x="1943" y="12704"/>
                        <a:pt x="2331" y="12704"/>
                      </a:cubicBezTo>
                      <a:cubicBezTo>
                        <a:pt x="2461" y="12704"/>
                        <a:pt x="2591" y="12692"/>
                        <a:pt x="2721" y="12668"/>
                      </a:cubicBezTo>
                      <a:lnTo>
                        <a:pt x="2721" y="12668"/>
                      </a:lnTo>
                      <a:cubicBezTo>
                        <a:pt x="2034" y="12841"/>
                        <a:pt x="1447" y="13205"/>
                        <a:pt x="990" y="13733"/>
                      </a:cubicBezTo>
                      <a:cubicBezTo>
                        <a:pt x="496" y="14379"/>
                        <a:pt x="343" y="15178"/>
                        <a:pt x="572" y="15939"/>
                      </a:cubicBezTo>
                      <a:cubicBezTo>
                        <a:pt x="838" y="16700"/>
                        <a:pt x="1523" y="17195"/>
                        <a:pt x="2322" y="17195"/>
                      </a:cubicBezTo>
                      <a:cubicBezTo>
                        <a:pt x="1599" y="17765"/>
                        <a:pt x="1028" y="18564"/>
                        <a:pt x="762" y="19477"/>
                      </a:cubicBezTo>
                      <a:cubicBezTo>
                        <a:pt x="572" y="20352"/>
                        <a:pt x="990" y="21380"/>
                        <a:pt x="1827" y="21646"/>
                      </a:cubicBezTo>
                      <a:cubicBezTo>
                        <a:pt x="1975" y="21695"/>
                        <a:pt x="2123" y="21721"/>
                        <a:pt x="2268" y="21721"/>
                      </a:cubicBezTo>
                      <a:cubicBezTo>
                        <a:pt x="2462" y="21721"/>
                        <a:pt x="2649" y="21675"/>
                        <a:pt x="2820" y="21580"/>
                      </a:cubicBezTo>
                      <a:lnTo>
                        <a:pt x="2820" y="21580"/>
                      </a:lnTo>
                      <a:cubicBezTo>
                        <a:pt x="2179" y="22158"/>
                        <a:pt x="1954" y="23118"/>
                        <a:pt x="2360" y="23929"/>
                      </a:cubicBezTo>
                      <a:cubicBezTo>
                        <a:pt x="2718" y="24492"/>
                        <a:pt x="3318" y="24797"/>
                        <a:pt x="3938" y="24797"/>
                      </a:cubicBezTo>
                      <a:cubicBezTo>
                        <a:pt x="4240" y="24797"/>
                        <a:pt x="4546" y="24725"/>
                        <a:pt x="4833" y="24575"/>
                      </a:cubicBezTo>
                      <a:lnTo>
                        <a:pt x="4833" y="24575"/>
                      </a:lnTo>
                      <a:cubicBezTo>
                        <a:pt x="4680" y="24956"/>
                        <a:pt x="4718" y="25374"/>
                        <a:pt x="4909" y="25717"/>
                      </a:cubicBezTo>
                      <a:cubicBezTo>
                        <a:pt x="5074" y="26014"/>
                        <a:pt x="5412" y="26226"/>
                        <a:pt x="5748" y="26226"/>
                      </a:cubicBezTo>
                      <a:cubicBezTo>
                        <a:pt x="5798" y="26226"/>
                        <a:pt x="5848" y="26221"/>
                        <a:pt x="5898" y="26211"/>
                      </a:cubicBezTo>
                      <a:cubicBezTo>
                        <a:pt x="6307" y="26211"/>
                        <a:pt x="6471" y="25937"/>
                        <a:pt x="6501" y="25606"/>
                      </a:cubicBezTo>
                      <a:lnTo>
                        <a:pt x="6501" y="25606"/>
                      </a:lnTo>
                      <a:cubicBezTo>
                        <a:pt x="6480" y="26831"/>
                        <a:pt x="7496" y="27576"/>
                        <a:pt x="8509" y="27576"/>
                      </a:cubicBezTo>
                      <a:cubicBezTo>
                        <a:pt x="9215" y="27576"/>
                        <a:pt x="9920" y="27214"/>
                        <a:pt x="10273" y="26401"/>
                      </a:cubicBezTo>
                      <a:cubicBezTo>
                        <a:pt x="10679" y="27045"/>
                        <a:pt x="11417" y="27447"/>
                        <a:pt x="12192" y="27447"/>
                      </a:cubicBezTo>
                      <a:cubicBezTo>
                        <a:pt x="12287" y="27447"/>
                        <a:pt x="12383" y="27441"/>
                        <a:pt x="12479" y="27429"/>
                      </a:cubicBezTo>
                      <a:cubicBezTo>
                        <a:pt x="13354" y="27276"/>
                        <a:pt x="14077" y="26630"/>
                        <a:pt x="14344" y="25793"/>
                      </a:cubicBezTo>
                      <a:cubicBezTo>
                        <a:pt x="14728" y="26498"/>
                        <a:pt x="15330" y="26771"/>
                        <a:pt x="16078" y="26771"/>
                      </a:cubicBezTo>
                      <a:cubicBezTo>
                        <a:pt x="16218" y="26771"/>
                        <a:pt x="16363" y="26762"/>
                        <a:pt x="16512" y="26744"/>
                      </a:cubicBezTo>
                      <a:cubicBezTo>
                        <a:pt x="18643" y="26477"/>
                        <a:pt x="19403" y="23738"/>
                        <a:pt x="17653" y="22407"/>
                      </a:cubicBezTo>
                      <a:lnTo>
                        <a:pt x="17653" y="22407"/>
                      </a:lnTo>
                      <a:cubicBezTo>
                        <a:pt x="17868" y="22472"/>
                        <a:pt x="18083" y="22502"/>
                        <a:pt x="18295" y="22502"/>
                      </a:cubicBezTo>
                      <a:cubicBezTo>
                        <a:pt x="19317" y="22502"/>
                        <a:pt x="20249" y="21786"/>
                        <a:pt x="20659" y="20809"/>
                      </a:cubicBezTo>
                      <a:cubicBezTo>
                        <a:pt x="21154" y="19553"/>
                        <a:pt x="20659" y="18146"/>
                        <a:pt x="19480" y="17461"/>
                      </a:cubicBezTo>
                      <a:lnTo>
                        <a:pt x="19480" y="17461"/>
                      </a:lnTo>
                      <a:cubicBezTo>
                        <a:pt x="19696" y="17507"/>
                        <a:pt x="19912" y="17529"/>
                        <a:pt x="20126" y="17529"/>
                      </a:cubicBezTo>
                      <a:cubicBezTo>
                        <a:pt x="21153" y="17529"/>
                        <a:pt x="22122" y="17018"/>
                        <a:pt x="22751" y="16168"/>
                      </a:cubicBezTo>
                      <a:cubicBezTo>
                        <a:pt x="24150" y="14086"/>
                        <a:pt x="22581" y="11455"/>
                        <a:pt x="20295" y="11455"/>
                      </a:cubicBezTo>
                      <a:cubicBezTo>
                        <a:pt x="20131" y="11455"/>
                        <a:pt x="19964" y="11468"/>
                        <a:pt x="19794" y="11496"/>
                      </a:cubicBezTo>
                      <a:lnTo>
                        <a:pt x="19794" y="11496"/>
                      </a:lnTo>
                      <a:cubicBezTo>
                        <a:pt x="20314" y="11325"/>
                        <a:pt x="20677" y="10890"/>
                        <a:pt x="20773" y="10347"/>
                      </a:cubicBezTo>
                      <a:cubicBezTo>
                        <a:pt x="20963" y="9662"/>
                        <a:pt x="20773" y="8977"/>
                        <a:pt x="20317" y="8445"/>
                      </a:cubicBezTo>
                      <a:cubicBezTo>
                        <a:pt x="19860" y="7950"/>
                        <a:pt x="19213" y="7646"/>
                        <a:pt x="18528" y="7608"/>
                      </a:cubicBezTo>
                      <a:cubicBezTo>
                        <a:pt x="20012" y="6999"/>
                        <a:pt x="20887" y="5477"/>
                        <a:pt x="20697" y="3879"/>
                      </a:cubicBezTo>
                      <a:cubicBezTo>
                        <a:pt x="20469" y="2320"/>
                        <a:pt x="19137" y="1102"/>
                        <a:pt x="17539" y="1026"/>
                      </a:cubicBezTo>
                      <a:cubicBezTo>
                        <a:pt x="15997" y="1026"/>
                        <a:pt x="14668" y="2160"/>
                        <a:pt x="14406" y="3676"/>
                      </a:cubicBezTo>
                      <a:lnTo>
                        <a:pt x="14406" y="3676"/>
                      </a:lnTo>
                      <a:cubicBezTo>
                        <a:pt x="14541" y="2590"/>
                        <a:pt x="14233" y="1518"/>
                        <a:pt x="13545" y="722"/>
                      </a:cubicBezTo>
                      <a:cubicBezTo>
                        <a:pt x="13076" y="253"/>
                        <a:pt x="12448" y="1"/>
                        <a:pt x="118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92" name="Google Shape;392;p37"/>
                <p:cNvSpPr/>
                <p:nvPr/>
              </p:nvSpPr>
              <p:spPr>
                <a:xfrm>
                  <a:off x="6172050" y="2294925"/>
                  <a:ext cx="820825" cy="94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33" h="37636" extrusionOk="0">
                      <a:moveTo>
                        <a:pt x="15975" y="1"/>
                      </a:moveTo>
                      <a:cubicBezTo>
                        <a:pt x="11338" y="1"/>
                        <a:pt x="6685" y="1855"/>
                        <a:pt x="3767" y="5421"/>
                      </a:cubicBezTo>
                      <a:cubicBezTo>
                        <a:pt x="2664" y="6790"/>
                        <a:pt x="1827" y="8350"/>
                        <a:pt x="1256" y="9986"/>
                      </a:cubicBezTo>
                      <a:cubicBezTo>
                        <a:pt x="571" y="11964"/>
                        <a:pt x="191" y="14057"/>
                        <a:pt x="115" y="16187"/>
                      </a:cubicBezTo>
                      <a:cubicBezTo>
                        <a:pt x="1" y="19992"/>
                        <a:pt x="762" y="23834"/>
                        <a:pt x="1713" y="27562"/>
                      </a:cubicBezTo>
                      <a:cubicBezTo>
                        <a:pt x="39" y="29465"/>
                        <a:pt x="381" y="31291"/>
                        <a:pt x="1561" y="32812"/>
                      </a:cubicBezTo>
                      <a:cubicBezTo>
                        <a:pt x="2930" y="34562"/>
                        <a:pt x="5403" y="35932"/>
                        <a:pt x="7229" y="36541"/>
                      </a:cubicBezTo>
                      <a:cubicBezTo>
                        <a:pt x="9365" y="37271"/>
                        <a:pt x="11577" y="37636"/>
                        <a:pt x="13812" y="37636"/>
                      </a:cubicBezTo>
                      <a:cubicBezTo>
                        <a:pt x="14722" y="37636"/>
                        <a:pt x="15636" y="37575"/>
                        <a:pt x="16550" y="37454"/>
                      </a:cubicBezTo>
                      <a:cubicBezTo>
                        <a:pt x="20431" y="36883"/>
                        <a:pt x="24007" y="34943"/>
                        <a:pt x="26594" y="31975"/>
                      </a:cubicBezTo>
                      <a:cubicBezTo>
                        <a:pt x="28344" y="29959"/>
                        <a:pt x="29713" y="27676"/>
                        <a:pt x="30588" y="25166"/>
                      </a:cubicBezTo>
                      <a:cubicBezTo>
                        <a:pt x="31007" y="23986"/>
                        <a:pt x="31387" y="22769"/>
                        <a:pt x="31616" y="21551"/>
                      </a:cubicBezTo>
                      <a:cubicBezTo>
                        <a:pt x="32833" y="15731"/>
                        <a:pt x="31920" y="9187"/>
                        <a:pt x="27849" y="4888"/>
                      </a:cubicBezTo>
                      <a:cubicBezTo>
                        <a:pt x="25719" y="2682"/>
                        <a:pt x="22979" y="1160"/>
                        <a:pt x="19974" y="475"/>
                      </a:cubicBezTo>
                      <a:cubicBezTo>
                        <a:pt x="18671" y="158"/>
                        <a:pt x="17323" y="1"/>
                        <a:pt x="15975" y="1"/>
                      </a:cubicBezTo>
                      <a:close/>
                    </a:path>
                  </a:pathLst>
                </a:custGeom>
                <a:solidFill>
                  <a:srgbClr val="D279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93" name="Google Shape;393;p37"/>
                <p:cNvSpPr/>
                <p:nvPr/>
              </p:nvSpPr>
              <p:spPr>
                <a:xfrm>
                  <a:off x="6464050" y="2698650"/>
                  <a:ext cx="259675" cy="27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87" h="11148" extrusionOk="0">
                      <a:moveTo>
                        <a:pt x="5174" y="0"/>
                      </a:moveTo>
                      <a:cubicBezTo>
                        <a:pt x="2321" y="0"/>
                        <a:pt x="0" y="2473"/>
                        <a:pt x="0" y="5555"/>
                      </a:cubicBezTo>
                      <a:cubicBezTo>
                        <a:pt x="0" y="8636"/>
                        <a:pt x="2321" y="11147"/>
                        <a:pt x="5174" y="11147"/>
                      </a:cubicBezTo>
                      <a:cubicBezTo>
                        <a:pt x="8066" y="11147"/>
                        <a:pt x="10386" y="8636"/>
                        <a:pt x="10386" y="5555"/>
                      </a:cubicBezTo>
                      <a:cubicBezTo>
                        <a:pt x="10386" y="2473"/>
                        <a:pt x="8066" y="0"/>
                        <a:pt x="517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94" name="Google Shape;394;p37"/>
                <p:cNvSpPr/>
                <p:nvPr/>
              </p:nvSpPr>
              <p:spPr>
                <a:xfrm>
                  <a:off x="6233875" y="2703400"/>
                  <a:ext cx="170275" cy="25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1" h="10121" extrusionOk="0">
                      <a:moveTo>
                        <a:pt x="3425" y="0"/>
                      </a:moveTo>
                      <a:cubicBezTo>
                        <a:pt x="1522" y="0"/>
                        <a:pt x="1" y="2283"/>
                        <a:pt x="1" y="5060"/>
                      </a:cubicBezTo>
                      <a:cubicBezTo>
                        <a:pt x="1" y="7875"/>
                        <a:pt x="1522" y="10120"/>
                        <a:pt x="3425" y="10120"/>
                      </a:cubicBezTo>
                      <a:cubicBezTo>
                        <a:pt x="5289" y="10120"/>
                        <a:pt x="6811" y="7875"/>
                        <a:pt x="6811" y="5060"/>
                      </a:cubicBezTo>
                      <a:cubicBezTo>
                        <a:pt x="6811" y="2283"/>
                        <a:pt x="5289" y="0"/>
                        <a:pt x="342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95" name="Google Shape;395;p37"/>
                <p:cNvSpPr/>
                <p:nvPr/>
              </p:nvSpPr>
              <p:spPr>
                <a:xfrm>
                  <a:off x="6468800" y="2742400"/>
                  <a:ext cx="138900" cy="16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6" h="6620" extrusionOk="0">
                      <a:moveTo>
                        <a:pt x="2778" y="0"/>
                      </a:moveTo>
                      <a:cubicBezTo>
                        <a:pt x="1256" y="0"/>
                        <a:pt x="1" y="1484"/>
                        <a:pt x="1" y="3310"/>
                      </a:cubicBezTo>
                      <a:cubicBezTo>
                        <a:pt x="1" y="5136"/>
                        <a:pt x="1256" y="6620"/>
                        <a:pt x="2778" y="6620"/>
                      </a:cubicBezTo>
                      <a:cubicBezTo>
                        <a:pt x="4338" y="6620"/>
                        <a:pt x="5555" y="5136"/>
                        <a:pt x="5555" y="3310"/>
                      </a:cubicBezTo>
                      <a:cubicBezTo>
                        <a:pt x="5555" y="1484"/>
                        <a:pt x="4338" y="0"/>
                        <a:pt x="27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96" name="Google Shape;396;p37"/>
                <p:cNvSpPr/>
                <p:nvPr/>
              </p:nvSpPr>
              <p:spPr>
                <a:xfrm>
                  <a:off x="6239575" y="2740500"/>
                  <a:ext cx="96100" cy="15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4" h="6012" extrusionOk="0">
                      <a:moveTo>
                        <a:pt x="1941" y="0"/>
                      </a:moveTo>
                      <a:cubicBezTo>
                        <a:pt x="876" y="0"/>
                        <a:pt x="1" y="1332"/>
                        <a:pt x="1" y="3006"/>
                      </a:cubicBezTo>
                      <a:cubicBezTo>
                        <a:pt x="1" y="4680"/>
                        <a:pt x="876" y="6011"/>
                        <a:pt x="1941" y="6011"/>
                      </a:cubicBezTo>
                      <a:cubicBezTo>
                        <a:pt x="3006" y="6011"/>
                        <a:pt x="3843" y="4680"/>
                        <a:pt x="3843" y="3006"/>
                      </a:cubicBezTo>
                      <a:cubicBezTo>
                        <a:pt x="3843" y="1332"/>
                        <a:pt x="3006" y="0"/>
                        <a:pt x="19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97" name="Google Shape;397;p37"/>
                <p:cNvSpPr/>
                <p:nvPr/>
              </p:nvSpPr>
              <p:spPr>
                <a:xfrm>
                  <a:off x="6562000" y="2675825"/>
                  <a:ext cx="97050" cy="1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2" h="761" fill="none" extrusionOk="0">
                      <a:moveTo>
                        <a:pt x="3881" y="761"/>
                      </a:moveTo>
                      <a:cubicBezTo>
                        <a:pt x="2702" y="152"/>
                        <a:pt x="1294" y="0"/>
                        <a:pt x="1" y="342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98" name="Google Shape;398;p37"/>
                <p:cNvSpPr/>
                <p:nvPr/>
              </p:nvSpPr>
              <p:spPr>
                <a:xfrm>
                  <a:off x="6299500" y="2689125"/>
                  <a:ext cx="65650" cy="2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6" h="800" fill="none" extrusionOk="0">
                      <a:moveTo>
                        <a:pt x="2626" y="800"/>
                      </a:moveTo>
                      <a:cubicBezTo>
                        <a:pt x="1865" y="229"/>
                        <a:pt x="914" y="1"/>
                        <a:pt x="1" y="153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99" name="Google Shape;399;p37"/>
                <p:cNvSpPr/>
                <p:nvPr/>
              </p:nvSpPr>
              <p:spPr>
                <a:xfrm>
                  <a:off x="6524925" y="2599725"/>
                  <a:ext cx="185475" cy="7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9" h="2892" extrusionOk="0">
                      <a:moveTo>
                        <a:pt x="1218" y="1"/>
                      </a:moveTo>
                      <a:cubicBezTo>
                        <a:pt x="685" y="39"/>
                        <a:pt x="266" y="381"/>
                        <a:pt x="114" y="876"/>
                      </a:cubicBezTo>
                      <a:cubicBezTo>
                        <a:pt x="38" y="1256"/>
                        <a:pt x="0" y="1598"/>
                        <a:pt x="38" y="1979"/>
                      </a:cubicBezTo>
                      <a:cubicBezTo>
                        <a:pt x="38" y="2078"/>
                        <a:pt x="124" y="2177"/>
                        <a:pt x="246" y="2177"/>
                      </a:cubicBezTo>
                      <a:cubicBezTo>
                        <a:pt x="264" y="2177"/>
                        <a:pt x="284" y="2174"/>
                        <a:pt x="305" y="2169"/>
                      </a:cubicBezTo>
                      <a:cubicBezTo>
                        <a:pt x="856" y="2074"/>
                        <a:pt x="1417" y="2026"/>
                        <a:pt x="1978" y="2026"/>
                      </a:cubicBezTo>
                      <a:cubicBezTo>
                        <a:pt x="2540" y="2026"/>
                        <a:pt x="3101" y="2074"/>
                        <a:pt x="3652" y="2169"/>
                      </a:cubicBezTo>
                      <a:cubicBezTo>
                        <a:pt x="4870" y="2321"/>
                        <a:pt x="6049" y="2588"/>
                        <a:pt x="7229" y="2892"/>
                      </a:cubicBezTo>
                      <a:cubicBezTo>
                        <a:pt x="7343" y="2816"/>
                        <a:pt x="7419" y="2702"/>
                        <a:pt x="7419" y="2588"/>
                      </a:cubicBezTo>
                      <a:cubicBezTo>
                        <a:pt x="5783" y="914"/>
                        <a:pt x="3538" y="1"/>
                        <a:pt x="12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00" name="Google Shape;400;p37"/>
                <p:cNvSpPr/>
                <p:nvPr/>
              </p:nvSpPr>
              <p:spPr>
                <a:xfrm>
                  <a:off x="6234825" y="2589275"/>
                  <a:ext cx="138900" cy="6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6" h="2702" extrusionOk="0">
                      <a:moveTo>
                        <a:pt x="4188" y="0"/>
                      </a:moveTo>
                      <a:cubicBezTo>
                        <a:pt x="3585" y="0"/>
                        <a:pt x="2994" y="102"/>
                        <a:pt x="2436" y="304"/>
                      </a:cubicBezTo>
                      <a:cubicBezTo>
                        <a:pt x="1446" y="647"/>
                        <a:pt x="571" y="1294"/>
                        <a:pt x="1" y="2131"/>
                      </a:cubicBezTo>
                      <a:lnTo>
                        <a:pt x="1" y="2701"/>
                      </a:lnTo>
                      <a:cubicBezTo>
                        <a:pt x="1049" y="2036"/>
                        <a:pt x="2236" y="1698"/>
                        <a:pt x="3432" y="1698"/>
                      </a:cubicBezTo>
                      <a:cubicBezTo>
                        <a:pt x="4016" y="1698"/>
                        <a:pt x="4601" y="1778"/>
                        <a:pt x="5175" y="1940"/>
                      </a:cubicBezTo>
                      <a:cubicBezTo>
                        <a:pt x="5251" y="1940"/>
                        <a:pt x="5365" y="1940"/>
                        <a:pt x="5403" y="1864"/>
                      </a:cubicBezTo>
                      <a:cubicBezTo>
                        <a:pt x="5441" y="1826"/>
                        <a:pt x="5479" y="1750"/>
                        <a:pt x="5479" y="1674"/>
                      </a:cubicBezTo>
                      <a:cubicBezTo>
                        <a:pt x="5517" y="1332"/>
                        <a:pt x="5555" y="989"/>
                        <a:pt x="5555" y="685"/>
                      </a:cubicBezTo>
                      <a:cubicBezTo>
                        <a:pt x="5555" y="381"/>
                        <a:pt x="5365" y="152"/>
                        <a:pt x="5099" y="76"/>
                      </a:cubicBezTo>
                      <a:cubicBezTo>
                        <a:pt x="4794" y="25"/>
                        <a:pt x="4490" y="0"/>
                        <a:pt x="418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01" name="Google Shape;401;p37"/>
                <p:cNvSpPr/>
                <p:nvPr/>
              </p:nvSpPr>
              <p:spPr>
                <a:xfrm>
                  <a:off x="6304250" y="2939300"/>
                  <a:ext cx="163625" cy="12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5" h="5022" extrusionOk="0">
                      <a:moveTo>
                        <a:pt x="2455" y="0"/>
                      </a:moveTo>
                      <a:cubicBezTo>
                        <a:pt x="2296" y="0"/>
                        <a:pt x="2137" y="12"/>
                        <a:pt x="1979" y="37"/>
                      </a:cubicBezTo>
                      <a:cubicBezTo>
                        <a:pt x="1218" y="113"/>
                        <a:pt x="572" y="608"/>
                        <a:pt x="229" y="1293"/>
                      </a:cubicBezTo>
                      <a:cubicBezTo>
                        <a:pt x="1" y="1863"/>
                        <a:pt x="39" y="2510"/>
                        <a:pt x="343" y="3081"/>
                      </a:cubicBezTo>
                      <a:cubicBezTo>
                        <a:pt x="610" y="3652"/>
                        <a:pt x="1066" y="4108"/>
                        <a:pt x="1637" y="4412"/>
                      </a:cubicBezTo>
                      <a:cubicBezTo>
                        <a:pt x="2169" y="4679"/>
                        <a:pt x="2778" y="4907"/>
                        <a:pt x="3387" y="5021"/>
                      </a:cubicBezTo>
                      <a:lnTo>
                        <a:pt x="6545" y="3157"/>
                      </a:lnTo>
                      <a:cubicBezTo>
                        <a:pt x="6506" y="2662"/>
                        <a:pt x="6278" y="2206"/>
                        <a:pt x="5860" y="1901"/>
                      </a:cubicBezTo>
                      <a:lnTo>
                        <a:pt x="4110" y="456"/>
                      </a:lnTo>
                      <a:cubicBezTo>
                        <a:pt x="3604" y="158"/>
                        <a:pt x="3028" y="0"/>
                        <a:pt x="2455" y="0"/>
                      </a:cubicBezTo>
                      <a:close/>
                    </a:path>
                  </a:pathLst>
                </a:custGeom>
                <a:solidFill>
                  <a:srgbClr val="D279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02" name="Google Shape;402;p37"/>
                <p:cNvSpPr/>
                <p:nvPr/>
              </p:nvSpPr>
              <p:spPr>
                <a:xfrm>
                  <a:off x="6304250" y="2937375"/>
                  <a:ext cx="163625" cy="12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5" h="5099" fill="none" extrusionOk="0">
                      <a:moveTo>
                        <a:pt x="4110" y="533"/>
                      </a:moveTo>
                      <a:cubicBezTo>
                        <a:pt x="3463" y="152"/>
                        <a:pt x="2702" y="0"/>
                        <a:pt x="1979" y="114"/>
                      </a:cubicBezTo>
                      <a:cubicBezTo>
                        <a:pt x="1218" y="190"/>
                        <a:pt x="572" y="685"/>
                        <a:pt x="229" y="1370"/>
                      </a:cubicBezTo>
                      <a:cubicBezTo>
                        <a:pt x="1" y="1940"/>
                        <a:pt x="39" y="2587"/>
                        <a:pt x="343" y="3158"/>
                      </a:cubicBezTo>
                      <a:cubicBezTo>
                        <a:pt x="610" y="3729"/>
                        <a:pt x="1066" y="4185"/>
                        <a:pt x="1637" y="4489"/>
                      </a:cubicBezTo>
                      <a:cubicBezTo>
                        <a:pt x="2169" y="4756"/>
                        <a:pt x="2778" y="4984"/>
                        <a:pt x="3387" y="5098"/>
                      </a:cubicBezTo>
                      <a:lnTo>
                        <a:pt x="6545" y="3234"/>
                      </a:lnTo>
                      <a:cubicBezTo>
                        <a:pt x="6506" y="2739"/>
                        <a:pt x="6278" y="2283"/>
                        <a:pt x="5860" y="1978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03" name="Google Shape;403;p37"/>
                <p:cNvSpPr/>
                <p:nvPr/>
              </p:nvSpPr>
              <p:spPr>
                <a:xfrm>
                  <a:off x="6329950" y="3010600"/>
                  <a:ext cx="417550" cy="17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02" h="7153" fill="none" extrusionOk="0">
                      <a:moveTo>
                        <a:pt x="0" y="4109"/>
                      </a:moveTo>
                      <a:cubicBezTo>
                        <a:pt x="5783" y="7153"/>
                        <a:pt x="12973" y="5403"/>
                        <a:pt x="16702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04" name="Google Shape;404;p37"/>
                <p:cNvSpPr/>
                <p:nvPr/>
              </p:nvSpPr>
              <p:spPr>
                <a:xfrm>
                  <a:off x="6709425" y="3000150"/>
                  <a:ext cx="67550" cy="2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2" h="952" fill="none" extrusionOk="0">
                      <a:moveTo>
                        <a:pt x="2702" y="951"/>
                      </a:moveTo>
                      <a:cubicBezTo>
                        <a:pt x="1941" y="304"/>
                        <a:pt x="990" y="0"/>
                        <a:pt x="1" y="11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05" name="Google Shape;405;p37"/>
                <p:cNvSpPr/>
                <p:nvPr/>
              </p:nvSpPr>
              <p:spPr>
                <a:xfrm>
                  <a:off x="6414600" y="3159925"/>
                  <a:ext cx="17125" cy="3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" h="1256" fill="none" extrusionOk="0">
                      <a:moveTo>
                        <a:pt x="380" y="1"/>
                      </a:moveTo>
                      <a:cubicBezTo>
                        <a:pt x="0" y="419"/>
                        <a:pt x="152" y="1028"/>
                        <a:pt x="685" y="1256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06" name="Google Shape;406;p37"/>
                <p:cNvSpPr/>
                <p:nvPr/>
              </p:nvSpPr>
              <p:spPr>
                <a:xfrm>
                  <a:off x="6404125" y="3020300"/>
                  <a:ext cx="225450" cy="8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8" h="3444" extrusionOk="0">
                      <a:moveTo>
                        <a:pt x="6977" y="0"/>
                      </a:moveTo>
                      <a:cubicBezTo>
                        <a:pt x="4393" y="0"/>
                        <a:pt x="1805" y="1188"/>
                        <a:pt x="1" y="3113"/>
                      </a:cubicBezTo>
                      <a:cubicBezTo>
                        <a:pt x="778" y="3336"/>
                        <a:pt x="1567" y="3444"/>
                        <a:pt x="2349" y="3444"/>
                      </a:cubicBezTo>
                      <a:cubicBezTo>
                        <a:pt x="4896" y="3444"/>
                        <a:pt x="7358" y="2297"/>
                        <a:pt x="9017" y="259"/>
                      </a:cubicBezTo>
                      <a:cubicBezTo>
                        <a:pt x="8347" y="84"/>
                        <a:pt x="7662" y="0"/>
                        <a:pt x="69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07" name="Google Shape;407;p37"/>
                <p:cNvSpPr/>
                <p:nvPr/>
              </p:nvSpPr>
              <p:spPr>
                <a:xfrm>
                  <a:off x="6219600" y="3029750"/>
                  <a:ext cx="152225" cy="6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" h="2442" extrusionOk="0">
                      <a:moveTo>
                        <a:pt x="1709" y="0"/>
                      </a:moveTo>
                      <a:cubicBezTo>
                        <a:pt x="1127" y="0"/>
                        <a:pt x="544" y="124"/>
                        <a:pt x="1" y="376"/>
                      </a:cubicBezTo>
                      <a:cubicBezTo>
                        <a:pt x="1560" y="1723"/>
                        <a:pt x="3582" y="2442"/>
                        <a:pt x="5635" y="2442"/>
                      </a:cubicBezTo>
                      <a:cubicBezTo>
                        <a:pt x="5786" y="2442"/>
                        <a:pt x="5937" y="2438"/>
                        <a:pt x="6088" y="2430"/>
                      </a:cubicBezTo>
                      <a:cubicBezTo>
                        <a:pt x="5327" y="1555"/>
                        <a:pt x="4414" y="832"/>
                        <a:pt x="3349" y="338"/>
                      </a:cubicBezTo>
                      <a:cubicBezTo>
                        <a:pt x="2827" y="114"/>
                        <a:pt x="2268" y="0"/>
                        <a:pt x="17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08" name="Google Shape;408;p37"/>
                <p:cNvSpPr/>
                <p:nvPr/>
              </p:nvSpPr>
              <p:spPr>
                <a:xfrm>
                  <a:off x="6869225" y="2875500"/>
                  <a:ext cx="201650" cy="18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6" h="7555" extrusionOk="0">
                      <a:moveTo>
                        <a:pt x="5878" y="1"/>
                      </a:moveTo>
                      <a:cubicBezTo>
                        <a:pt x="5118" y="1"/>
                        <a:pt x="4296" y="490"/>
                        <a:pt x="3729" y="915"/>
                      </a:cubicBezTo>
                      <a:cubicBezTo>
                        <a:pt x="2283" y="2019"/>
                        <a:pt x="1103" y="3502"/>
                        <a:pt x="419" y="5176"/>
                      </a:cubicBezTo>
                      <a:cubicBezTo>
                        <a:pt x="267" y="5557"/>
                        <a:pt x="0" y="5899"/>
                        <a:pt x="228" y="6242"/>
                      </a:cubicBezTo>
                      <a:cubicBezTo>
                        <a:pt x="533" y="6584"/>
                        <a:pt x="913" y="6850"/>
                        <a:pt x="1332" y="7002"/>
                      </a:cubicBezTo>
                      <a:lnTo>
                        <a:pt x="1636" y="7155"/>
                      </a:lnTo>
                      <a:cubicBezTo>
                        <a:pt x="2203" y="7407"/>
                        <a:pt x="2823" y="7554"/>
                        <a:pt x="3451" y="7554"/>
                      </a:cubicBezTo>
                      <a:cubicBezTo>
                        <a:pt x="3582" y="7554"/>
                        <a:pt x="3712" y="7548"/>
                        <a:pt x="3843" y="7535"/>
                      </a:cubicBezTo>
                      <a:cubicBezTo>
                        <a:pt x="5022" y="7459"/>
                        <a:pt x="6087" y="6926"/>
                        <a:pt x="6924" y="6089"/>
                      </a:cubicBezTo>
                      <a:cubicBezTo>
                        <a:pt x="7723" y="5252"/>
                        <a:pt x="8066" y="3693"/>
                        <a:pt x="7989" y="2551"/>
                      </a:cubicBezTo>
                      <a:cubicBezTo>
                        <a:pt x="7913" y="1600"/>
                        <a:pt x="7419" y="725"/>
                        <a:pt x="6620" y="193"/>
                      </a:cubicBezTo>
                      <a:cubicBezTo>
                        <a:pt x="6388" y="57"/>
                        <a:pt x="6136" y="1"/>
                        <a:pt x="5878" y="1"/>
                      </a:cubicBezTo>
                      <a:close/>
                    </a:path>
                  </a:pathLst>
                </a:custGeom>
                <a:solidFill>
                  <a:srgbClr val="D279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09" name="Google Shape;409;p37"/>
                <p:cNvSpPr/>
                <p:nvPr/>
              </p:nvSpPr>
              <p:spPr>
                <a:xfrm>
                  <a:off x="6931050" y="2950675"/>
                  <a:ext cx="100825" cy="6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3" h="2664" fill="none" extrusionOk="0">
                      <a:moveTo>
                        <a:pt x="4033" y="305"/>
                      </a:moveTo>
                      <a:cubicBezTo>
                        <a:pt x="2283" y="1"/>
                        <a:pt x="571" y="990"/>
                        <a:pt x="0" y="266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10" name="Google Shape;410;p37"/>
                <p:cNvSpPr/>
                <p:nvPr/>
              </p:nvSpPr>
              <p:spPr>
                <a:xfrm>
                  <a:off x="6202500" y="2294000"/>
                  <a:ext cx="791325" cy="74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53" h="29959" extrusionOk="0">
                      <a:moveTo>
                        <a:pt x="14742" y="0"/>
                      </a:moveTo>
                      <a:cubicBezTo>
                        <a:pt x="10085" y="0"/>
                        <a:pt x="5430" y="1861"/>
                        <a:pt x="2511" y="5458"/>
                      </a:cubicBezTo>
                      <a:cubicBezTo>
                        <a:pt x="1408" y="6827"/>
                        <a:pt x="571" y="8387"/>
                        <a:pt x="0" y="10023"/>
                      </a:cubicBezTo>
                      <a:cubicBezTo>
                        <a:pt x="3652" y="8539"/>
                        <a:pt x="7571" y="7778"/>
                        <a:pt x="11528" y="7740"/>
                      </a:cubicBezTo>
                      <a:cubicBezTo>
                        <a:pt x="11620" y="7740"/>
                        <a:pt x="11713" y="7739"/>
                        <a:pt x="11805" y="7739"/>
                      </a:cubicBezTo>
                      <a:cubicBezTo>
                        <a:pt x="16118" y="7739"/>
                        <a:pt x="20253" y="8601"/>
                        <a:pt x="24425" y="9719"/>
                      </a:cubicBezTo>
                      <a:cubicBezTo>
                        <a:pt x="23816" y="10099"/>
                        <a:pt x="23397" y="10670"/>
                        <a:pt x="23283" y="11355"/>
                      </a:cubicBezTo>
                      <a:cubicBezTo>
                        <a:pt x="23131" y="12039"/>
                        <a:pt x="23093" y="12724"/>
                        <a:pt x="23207" y="13409"/>
                      </a:cubicBezTo>
                      <a:cubicBezTo>
                        <a:pt x="23359" y="15692"/>
                        <a:pt x="24234" y="17860"/>
                        <a:pt x="25756" y="19610"/>
                      </a:cubicBezTo>
                      <a:lnTo>
                        <a:pt x="25109" y="29958"/>
                      </a:lnTo>
                      <a:lnTo>
                        <a:pt x="27354" y="29311"/>
                      </a:lnTo>
                      <a:cubicBezTo>
                        <a:pt x="27849" y="27866"/>
                        <a:pt x="28533" y="26534"/>
                        <a:pt x="29408" y="25279"/>
                      </a:cubicBezTo>
                      <a:cubicBezTo>
                        <a:pt x="29865" y="24099"/>
                        <a:pt x="30207" y="22882"/>
                        <a:pt x="30436" y="21626"/>
                      </a:cubicBezTo>
                      <a:cubicBezTo>
                        <a:pt x="31653" y="15806"/>
                        <a:pt x="30740" y="9262"/>
                        <a:pt x="26669" y="4925"/>
                      </a:cubicBezTo>
                      <a:cubicBezTo>
                        <a:pt x="24501" y="2719"/>
                        <a:pt x="21761" y="1159"/>
                        <a:pt x="18756" y="474"/>
                      </a:cubicBezTo>
                      <a:cubicBezTo>
                        <a:pt x="17446" y="157"/>
                        <a:pt x="16094" y="0"/>
                        <a:pt x="147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11" name="Google Shape;411;p37"/>
                <p:cNvSpPr/>
                <p:nvPr/>
              </p:nvSpPr>
              <p:spPr>
                <a:xfrm>
                  <a:off x="6288100" y="3332075"/>
                  <a:ext cx="567825" cy="107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3" h="43082" extrusionOk="0">
                      <a:moveTo>
                        <a:pt x="14457" y="0"/>
                      </a:moveTo>
                      <a:lnTo>
                        <a:pt x="8636" y="457"/>
                      </a:lnTo>
                      <a:cubicBezTo>
                        <a:pt x="8598" y="457"/>
                        <a:pt x="8560" y="495"/>
                        <a:pt x="8484" y="495"/>
                      </a:cubicBezTo>
                      <a:lnTo>
                        <a:pt x="1218" y="3615"/>
                      </a:lnTo>
                      <a:cubicBezTo>
                        <a:pt x="1103" y="3653"/>
                        <a:pt x="989" y="3767"/>
                        <a:pt x="951" y="3881"/>
                      </a:cubicBezTo>
                      <a:cubicBezTo>
                        <a:pt x="0" y="6848"/>
                        <a:pt x="114" y="9968"/>
                        <a:pt x="419" y="13088"/>
                      </a:cubicBezTo>
                      <a:cubicBezTo>
                        <a:pt x="723" y="16207"/>
                        <a:pt x="1370" y="19403"/>
                        <a:pt x="1750" y="22599"/>
                      </a:cubicBezTo>
                      <a:cubicBezTo>
                        <a:pt x="2321" y="27773"/>
                        <a:pt x="2169" y="32985"/>
                        <a:pt x="1218" y="38121"/>
                      </a:cubicBezTo>
                      <a:cubicBezTo>
                        <a:pt x="1180" y="38311"/>
                        <a:pt x="1027" y="38463"/>
                        <a:pt x="837" y="38463"/>
                      </a:cubicBezTo>
                      <a:cubicBezTo>
                        <a:pt x="419" y="38463"/>
                        <a:pt x="228" y="38958"/>
                        <a:pt x="533" y="39224"/>
                      </a:cubicBezTo>
                      <a:lnTo>
                        <a:pt x="3919" y="42724"/>
                      </a:lnTo>
                      <a:cubicBezTo>
                        <a:pt x="4004" y="42809"/>
                        <a:pt x="4114" y="42859"/>
                        <a:pt x="4227" y="42859"/>
                      </a:cubicBezTo>
                      <a:cubicBezTo>
                        <a:pt x="4315" y="42859"/>
                        <a:pt x="4406" y="42829"/>
                        <a:pt x="4489" y="42762"/>
                      </a:cubicBezTo>
                      <a:lnTo>
                        <a:pt x="8941" y="39452"/>
                      </a:lnTo>
                      <a:cubicBezTo>
                        <a:pt x="9017" y="39376"/>
                        <a:pt x="9112" y="39338"/>
                        <a:pt x="9207" y="39338"/>
                      </a:cubicBezTo>
                      <a:cubicBezTo>
                        <a:pt x="9302" y="39338"/>
                        <a:pt x="9397" y="39376"/>
                        <a:pt x="9473" y="39452"/>
                      </a:cubicBezTo>
                      <a:lnTo>
                        <a:pt x="13582" y="42990"/>
                      </a:lnTo>
                      <a:cubicBezTo>
                        <a:pt x="13666" y="43053"/>
                        <a:pt x="13761" y="43081"/>
                        <a:pt x="13855" y="43081"/>
                      </a:cubicBezTo>
                      <a:cubicBezTo>
                        <a:pt x="13932" y="43081"/>
                        <a:pt x="14008" y="43063"/>
                        <a:pt x="14077" y="43028"/>
                      </a:cubicBezTo>
                      <a:lnTo>
                        <a:pt x="22408" y="38235"/>
                      </a:lnTo>
                      <a:cubicBezTo>
                        <a:pt x="22560" y="38159"/>
                        <a:pt x="22636" y="37968"/>
                        <a:pt x="22636" y="37778"/>
                      </a:cubicBezTo>
                      <a:cubicBezTo>
                        <a:pt x="20544" y="25680"/>
                        <a:pt x="20544" y="13316"/>
                        <a:pt x="22675" y="1218"/>
                      </a:cubicBezTo>
                      <a:cubicBezTo>
                        <a:pt x="22713" y="990"/>
                        <a:pt x="22522" y="761"/>
                        <a:pt x="22256" y="723"/>
                      </a:cubicBezTo>
                      <a:lnTo>
                        <a:pt x="1453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12" name="Google Shape;412;p37"/>
                <p:cNvSpPr/>
                <p:nvPr/>
              </p:nvSpPr>
              <p:spPr>
                <a:xfrm>
                  <a:off x="6486875" y="3188450"/>
                  <a:ext cx="188350" cy="16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4" h="6583" extrusionOk="0">
                      <a:moveTo>
                        <a:pt x="7533" y="1"/>
                      </a:moveTo>
                      <a:lnTo>
                        <a:pt x="609" y="1180"/>
                      </a:lnTo>
                      <a:lnTo>
                        <a:pt x="0" y="6582"/>
                      </a:lnTo>
                      <a:lnTo>
                        <a:pt x="7457" y="5936"/>
                      </a:lnTo>
                      <a:lnTo>
                        <a:pt x="7533" y="1"/>
                      </a:lnTo>
                      <a:close/>
                    </a:path>
                  </a:pathLst>
                </a:custGeom>
                <a:solidFill>
                  <a:srgbClr val="D279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13" name="Google Shape;413;p37"/>
                <p:cNvSpPr/>
                <p:nvPr/>
              </p:nvSpPr>
              <p:spPr>
                <a:xfrm>
                  <a:off x="6515400" y="3394850"/>
                  <a:ext cx="20000" cy="90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" h="36295" fill="none" extrusionOk="0">
                      <a:moveTo>
                        <a:pt x="191" y="36294"/>
                      </a:moveTo>
                      <a:cubicBezTo>
                        <a:pt x="647" y="33517"/>
                        <a:pt x="800" y="30702"/>
                        <a:pt x="609" y="27887"/>
                      </a:cubicBezTo>
                      <a:cubicBezTo>
                        <a:pt x="1" y="18566"/>
                        <a:pt x="457" y="9321"/>
                        <a:pt x="800" y="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14" name="Google Shape;414;p37"/>
                <p:cNvSpPr/>
                <p:nvPr/>
              </p:nvSpPr>
              <p:spPr>
                <a:xfrm>
                  <a:off x="6284275" y="3438600"/>
                  <a:ext cx="24775" cy="22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" h="8941" fill="none" extrusionOk="0">
                      <a:moveTo>
                        <a:pt x="990" y="0"/>
                      </a:moveTo>
                      <a:cubicBezTo>
                        <a:pt x="115" y="2892"/>
                        <a:pt x="1" y="5973"/>
                        <a:pt x="610" y="894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15" name="Google Shape;415;p37"/>
                <p:cNvSpPr/>
                <p:nvPr/>
              </p:nvSpPr>
              <p:spPr>
                <a:xfrm>
                  <a:off x="6777900" y="3352050"/>
                  <a:ext cx="495550" cy="87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2" h="35078" extrusionOk="0">
                      <a:moveTo>
                        <a:pt x="2664" y="0"/>
                      </a:moveTo>
                      <a:cubicBezTo>
                        <a:pt x="648" y="2702"/>
                        <a:pt x="1" y="6164"/>
                        <a:pt x="1523" y="9169"/>
                      </a:cubicBezTo>
                      <a:cubicBezTo>
                        <a:pt x="3920" y="9702"/>
                        <a:pt x="6240" y="10577"/>
                        <a:pt x="8104" y="12136"/>
                      </a:cubicBezTo>
                      <a:cubicBezTo>
                        <a:pt x="9969" y="13696"/>
                        <a:pt x="11262" y="16017"/>
                        <a:pt x="11148" y="18452"/>
                      </a:cubicBezTo>
                      <a:cubicBezTo>
                        <a:pt x="11072" y="20506"/>
                        <a:pt x="9969" y="22408"/>
                        <a:pt x="8523" y="23892"/>
                      </a:cubicBezTo>
                      <a:cubicBezTo>
                        <a:pt x="7077" y="25338"/>
                        <a:pt x="5327" y="26441"/>
                        <a:pt x="3577" y="27506"/>
                      </a:cubicBezTo>
                      <a:lnTo>
                        <a:pt x="7458" y="35077"/>
                      </a:lnTo>
                      <a:cubicBezTo>
                        <a:pt x="11795" y="33441"/>
                        <a:pt x="15561" y="30360"/>
                        <a:pt x="17539" y="26213"/>
                      </a:cubicBezTo>
                      <a:cubicBezTo>
                        <a:pt x="19594" y="22028"/>
                        <a:pt x="19822" y="17158"/>
                        <a:pt x="18186" y="12821"/>
                      </a:cubicBezTo>
                      <a:cubicBezTo>
                        <a:pt x="16893" y="9626"/>
                        <a:pt x="14800" y="6848"/>
                        <a:pt x="12061" y="4756"/>
                      </a:cubicBezTo>
                      <a:cubicBezTo>
                        <a:pt x="9246" y="2663"/>
                        <a:pt x="6050" y="1028"/>
                        <a:pt x="266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16" name="Google Shape;416;p37"/>
                <p:cNvSpPr/>
                <p:nvPr/>
              </p:nvSpPr>
              <p:spPr>
                <a:xfrm>
                  <a:off x="6816900" y="3359650"/>
                  <a:ext cx="31425" cy="21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8447" fill="none" extrusionOk="0">
                      <a:moveTo>
                        <a:pt x="305" y="8447"/>
                      </a:moveTo>
                      <a:cubicBezTo>
                        <a:pt x="1" y="5593"/>
                        <a:pt x="305" y="2702"/>
                        <a:pt x="1256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17" name="Google Shape;417;p37"/>
                <p:cNvSpPr/>
                <p:nvPr/>
              </p:nvSpPr>
              <p:spPr>
                <a:xfrm>
                  <a:off x="6958625" y="3986425"/>
                  <a:ext cx="90375" cy="1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5" h="7610" fill="none" extrusionOk="0">
                      <a:moveTo>
                        <a:pt x="3615" y="7610"/>
                      </a:moveTo>
                      <a:cubicBezTo>
                        <a:pt x="3006" y="4832"/>
                        <a:pt x="1750" y="2207"/>
                        <a:pt x="0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18" name="Google Shape;418;p37"/>
                <p:cNvSpPr/>
                <p:nvPr/>
              </p:nvSpPr>
              <p:spPr>
                <a:xfrm>
                  <a:off x="6659975" y="4018475"/>
                  <a:ext cx="316750" cy="31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0" h="12796" extrusionOk="0">
                      <a:moveTo>
                        <a:pt x="4356" y="0"/>
                      </a:moveTo>
                      <a:cubicBezTo>
                        <a:pt x="4209" y="0"/>
                        <a:pt x="4061" y="19"/>
                        <a:pt x="3919" y="50"/>
                      </a:cubicBezTo>
                      <a:cubicBezTo>
                        <a:pt x="3539" y="279"/>
                        <a:pt x="3310" y="659"/>
                        <a:pt x="3234" y="1116"/>
                      </a:cubicBezTo>
                      <a:lnTo>
                        <a:pt x="2664" y="2828"/>
                      </a:lnTo>
                      <a:cubicBezTo>
                        <a:pt x="2283" y="2942"/>
                        <a:pt x="1865" y="2980"/>
                        <a:pt x="1446" y="2980"/>
                      </a:cubicBezTo>
                      <a:cubicBezTo>
                        <a:pt x="1028" y="3018"/>
                        <a:pt x="533" y="3284"/>
                        <a:pt x="495" y="3703"/>
                      </a:cubicBezTo>
                      <a:cubicBezTo>
                        <a:pt x="457" y="4159"/>
                        <a:pt x="990" y="4463"/>
                        <a:pt x="1446" y="4654"/>
                      </a:cubicBezTo>
                      <a:cubicBezTo>
                        <a:pt x="952" y="5034"/>
                        <a:pt x="571" y="5567"/>
                        <a:pt x="343" y="6099"/>
                      </a:cubicBezTo>
                      <a:cubicBezTo>
                        <a:pt x="0" y="6670"/>
                        <a:pt x="77" y="7431"/>
                        <a:pt x="571" y="7887"/>
                      </a:cubicBezTo>
                      <a:cubicBezTo>
                        <a:pt x="821" y="8062"/>
                        <a:pt x="1104" y="8155"/>
                        <a:pt x="1387" y="8155"/>
                      </a:cubicBezTo>
                      <a:cubicBezTo>
                        <a:pt x="1535" y="8155"/>
                        <a:pt x="1683" y="8130"/>
                        <a:pt x="1827" y="8078"/>
                      </a:cubicBezTo>
                      <a:cubicBezTo>
                        <a:pt x="1979" y="8382"/>
                        <a:pt x="2017" y="8724"/>
                        <a:pt x="1979" y="9029"/>
                      </a:cubicBezTo>
                      <a:cubicBezTo>
                        <a:pt x="2055" y="9447"/>
                        <a:pt x="2321" y="9752"/>
                        <a:pt x="2702" y="9828"/>
                      </a:cubicBezTo>
                      <a:cubicBezTo>
                        <a:pt x="2892" y="9866"/>
                        <a:pt x="3082" y="9885"/>
                        <a:pt x="3272" y="9885"/>
                      </a:cubicBezTo>
                      <a:cubicBezTo>
                        <a:pt x="3462" y="9885"/>
                        <a:pt x="3653" y="9866"/>
                        <a:pt x="3843" y="9828"/>
                      </a:cubicBezTo>
                      <a:cubicBezTo>
                        <a:pt x="4071" y="9828"/>
                        <a:pt x="4223" y="10132"/>
                        <a:pt x="4299" y="10360"/>
                      </a:cubicBezTo>
                      <a:cubicBezTo>
                        <a:pt x="4299" y="10589"/>
                        <a:pt x="4376" y="10817"/>
                        <a:pt x="4452" y="11007"/>
                      </a:cubicBezTo>
                      <a:cubicBezTo>
                        <a:pt x="4566" y="11273"/>
                        <a:pt x="4832" y="11426"/>
                        <a:pt x="5098" y="11502"/>
                      </a:cubicBezTo>
                      <a:cubicBezTo>
                        <a:pt x="5232" y="11521"/>
                        <a:pt x="5374" y="11530"/>
                        <a:pt x="5517" y="11530"/>
                      </a:cubicBezTo>
                      <a:cubicBezTo>
                        <a:pt x="5660" y="11530"/>
                        <a:pt x="5802" y="11521"/>
                        <a:pt x="5935" y="11502"/>
                      </a:cubicBezTo>
                      <a:lnTo>
                        <a:pt x="5973" y="11692"/>
                      </a:lnTo>
                      <a:cubicBezTo>
                        <a:pt x="6049" y="12224"/>
                        <a:pt x="6316" y="12757"/>
                        <a:pt x="6886" y="12795"/>
                      </a:cubicBezTo>
                      <a:cubicBezTo>
                        <a:pt x="7305" y="12757"/>
                        <a:pt x="7723" y="12605"/>
                        <a:pt x="8066" y="12301"/>
                      </a:cubicBezTo>
                      <a:cubicBezTo>
                        <a:pt x="8865" y="11806"/>
                        <a:pt x="9588" y="11197"/>
                        <a:pt x="10272" y="10512"/>
                      </a:cubicBezTo>
                      <a:cubicBezTo>
                        <a:pt x="10957" y="9828"/>
                        <a:pt x="11414" y="8953"/>
                        <a:pt x="11566" y="8002"/>
                      </a:cubicBezTo>
                      <a:lnTo>
                        <a:pt x="12669" y="7583"/>
                      </a:lnTo>
                      <a:lnTo>
                        <a:pt x="9055" y="925"/>
                      </a:lnTo>
                      <a:lnTo>
                        <a:pt x="7914" y="1344"/>
                      </a:lnTo>
                      <a:cubicBezTo>
                        <a:pt x="6886" y="1344"/>
                        <a:pt x="5935" y="469"/>
                        <a:pt x="4946" y="126"/>
                      </a:cubicBezTo>
                      <a:cubicBezTo>
                        <a:pt x="4768" y="37"/>
                        <a:pt x="4564" y="0"/>
                        <a:pt x="4356" y="0"/>
                      </a:cubicBezTo>
                      <a:close/>
                    </a:path>
                  </a:pathLst>
                </a:custGeom>
                <a:solidFill>
                  <a:srgbClr val="D279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19" name="Google Shape;419;p37"/>
                <p:cNvSpPr/>
                <p:nvPr/>
              </p:nvSpPr>
              <p:spPr>
                <a:xfrm>
                  <a:off x="6702775" y="4085350"/>
                  <a:ext cx="73250" cy="4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" h="1675" fill="none" extrusionOk="0">
                      <a:moveTo>
                        <a:pt x="2930" y="0"/>
                      </a:moveTo>
                      <a:lnTo>
                        <a:pt x="0" y="1674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20" name="Google Shape;420;p37"/>
                <p:cNvSpPr/>
                <p:nvPr/>
              </p:nvSpPr>
              <p:spPr>
                <a:xfrm>
                  <a:off x="6751275" y="4065375"/>
                  <a:ext cx="8600" cy="2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1104" fill="none" extrusionOk="0">
                      <a:moveTo>
                        <a:pt x="343" y="0"/>
                      </a:moveTo>
                      <a:lnTo>
                        <a:pt x="1" y="1104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21" name="Google Shape;421;p37"/>
                <p:cNvSpPr/>
                <p:nvPr/>
              </p:nvSpPr>
              <p:spPr>
                <a:xfrm>
                  <a:off x="6465950" y="3340625"/>
                  <a:ext cx="228300" cy="11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2" h="4681" fill="none" extrusionOk="0">
                      <a:moveTo>
                        <a:pt x="9131" y="1"/>
                      </a:moveTo>
                      <a:lnTo>
                        <a:pt x="5441" y="4300"/>
                      </a:lnTo>
                      <a:lnTo>
                        <a:pt x="2930" y="2017"/>
                      </a:lnTo>
                      <a:lnTo>
                        <a:pt x="0" y="4680"/>
                      </a:lnTo>
                      <a:lnTo>
                        <a:pt x="419" y="1028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422" name="Google Shape;422;p37"/>
          <p:cNvGrpSpPr/>
          <p:nvPr/>
        </p:nvGrpSpPr>
        <p:grpSpPr>
          <a:xfrm>
            <a:off x="-5609276" y="-874990"/>
            <a:ext cx="9207379" cy="8607979"/>
            <a:chOff x="-4206957" y="-656242"/>
            <a:chExt cx="6905534" cy="6455984"/>
          </a:xfrm>
        </p:grpSpPr>
        <p:grpSp>
          <p:nvGrpSpPr>
            <p:cNvPr id="423" name="Google Shape;423;p37"/>
            <p:cNvGrpSpPr/>
            <p:nvPr/>
          </p:nvGrpSpPr>
          <p:grpSpPr>
            <a:xfrm flipH="1">
              <a:off x="294278" y="539535"/>
              <a:ext cx="2404300" cy="4604144"/>
              <a:chOff x="8949000" y="923438"/>
              <a:chExt cx="1929150" cy="3694250"/>
            </a:xfrm>
          </p:grpSpPr>
          <p:sp>
            <p:nvSpPr>
              <p:cNvPr id="424" name="Google Shape;424;p37"/>
              <p:cNvSpPr/>
              <p:nvPr/>
            </p:nvSpPr>
            <p:spPr>
              <a:xfrm>
                <a:off x="8949000" y="923438"/>
                <a:ext cx="1929150" cy="3694250"/>
              </a:xfrm>
              <a:custGeom>
                <a:avLst/>
                <a:gdLst/>
                <a:ahLst/>
                <a:cxnLst/>
                <a:rect l="l" t="t" r="r" b="b"/>
                <a:pathLst>
                  <a:path w="77166" h="147770" extrusionOk="0">
                    <a:moveTo>
                      <a:pt x="18696" y="1"/>
                    </a:moveTo>
                    <a:cubicBezTo>
                      <a:pt x="9018" y="11365"/>
                      <a:pt x="3593" y="26065"/>
                      <a:pt x="2603" y="40985"/>
                    </a:cubicBezTo>
                    <a:lnTo>
                      <a:pt x="21628" y="54328"/>
                    </a:lnTo>
                    <a:lnTo>
                      <a:pt x="21628" y="54328"/>
                    </a:lnTo>
                    <a:lnTo>
                      <a:pt x="0" y="45897"/>
                    </a:lnTo>
                    <a:lnTo>
                      <a:pt x="0" y="45897"/>
                    </a:lnTo>
                    <a:cubicBezTo>
                      <a:pt x="2236" y="72584"/>
                      <a:pt x="11181" y="98281"/>
                      <a:pt x="26027" y="120606"/>
                    </a:cubicBezTo>
                    <a:cubicBezTo>
                      <a:pt x="30573" y="127424"/>
                      <a:pt x="35778" y="134023"/>
                      <a:pt x="42267" y="139045"/>
                    </a:cubicBezTo>
                    <a:cubicBezTo>
                      <a:pt x="48719" y="144104"/>
                      <a:pt x="56637" y="147623"/>
                      <a:pt x="64885" y="147770"/>
                    </a:cubicBezTo>
                    <a:cubicBezTo>
                      <a:pt x="70310" y="143664"/>
                      <a:pt x="74306" y="135782"/>
                      <a:pt x="75736" y="129111"/>
                    </a:cubicBezTo>
                    <a:cubicBezTo>
                      <a:pt x="77165" y="122475"/>
                      <a:pt x="76836" y="115547"/>
                      <a:pt x="76176" y="108802"/>
                    </a:cubicBezTo>
                    <a:cubicBezTo>
                      <a:pt x="73903" y="85781"/>
                      <a:pt x="67304" y="65472"/>
                      <a:pt x="57847" y="44394"/>
                    </a:cubicBezTo>
                    <a:cubicBezTo>
                      <a:pt x="49635" y="25955"/>
                      <a:pt x="35962" y="10448"/>
                      <a:pt x="186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37"/>
              <p:cNvSpPr/>
              <p:nvPr/>
            </p:nvSpPr>
            <p:spPr>
              <a:xfrm>
                <a:off x="9408125" y="1039838"/>
                <a:ext cx="1023700" cy="3374400"/>
              </a:xfrm>
              <a:custGeom>
                <a:avLst/>
                <a:gdLst/>
                <a:ahLst/>
                <a:cxnLst/>
                <a:rect l="l" t="t" r="r" b="b"/>
                <a:pathLst>
                  <a:path w="40948" h="134976" fill="none" extrusionOk="0">
                    <a:moveTo>
                      <a:pt x="40948" y="134975"/>
                    </a:moveTo>
                    <a:cubicBezTo>
                      <a:pt x="23389" y="91242"/>
                      <a:pt x="9679" y="46080"/>
                      <a:pt x="1" y="0"/>
                    </a:cubicBez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37"/>
              <p:cNvSpPr/>
              <p:nvPr/>
            </p:nvSpPr>
            <p:spPr>
              <a:xfrm>
                <a:off x="9419125" y="957363"/>
                <a:ext cx="1127275" cy="3593425"/>
              </a:xfrm>
              <a:custGeom>
                <a:avLst/>
                <a:gdLst/>
                <a:ahLst/>
                <a:cxnLst/>
                <a:rect l="l" t="t" r="r" b="b"/>
                <a:pathLst>
                  <a:path w="45091" h="143737" fill="none" extrusionOk="0">
                    <a:moveTo>
                      <a:pt x="1" y="0"/>
                    </a:moveTo>
                    <a:cubicBezTo>
                      <a:pt x="12611" y="48645"/>
                      <a:pt x="27678" y="96594"/>
                      <a:pt x="45090" y="143737"/>
                    </a:cubicBez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37"/>
              <p:cNvSpPr/>
              <p:nvPr/>
            </p:nvSpPr>
            <p:spPr>
              <a:xfrm>
                <a:off x="9014050" y="2249563"/>
                <a:ext cx="693800" cy="252050"/>
              </a:xfrm>
              <a:custGeom>
                <a:avLst/>
                <a:gdLst/>
                <a:ahLst/>
                <a:cxnLst/>
                <a:rect l="l" t="t" r="r" b="b"/>
                <a:pathLst>
                  <a:path w="27752" h="10082" fill="none" extrusionOk="0">
                    <a:moveTo>
                      <a:pt x="1" y="0"/>
                    </a:moveTo>
                    <a:lnTo>
                      <a:pt x="27751" y="1008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37"/>
              <p:cNvSpPr/>
              <p:nvPr/>
            </p:nvSpPr>
            <p:spPr>
              <a:xfrm>
                <a:off x="9059875" y="1901313"/>
                <a:ext cx="559975" cy="352850"/>
              </a:xfrm>
              <a:custGeom>
                <a:avLst/>
                <a:gdLst/>
                <a:ahLst/>
                <a:cxnLst/>
                <a:rect l="l" t="t" r="r" b="b"/>
                <a:pathLst>
                  <a:path w="22399" h="14114" fill="none" extrusionOk="0">
                    <a:moveTo>
                      <a:pt x="1" y="0"/>
                    </a:moveTo>
                    <a:lnTo>
                      <a:pt x="22399" y="14113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37"/>
              <p:cNvSpPr/>
              <p:nvPr/>
            </p:nvSpPr>
            <p:spPr>
              <a:xfrm>
                <a:off x="9857200" y="1622688"/>
                <a:ext cx="255700" cy="558150"/>
              </a:xfrm>
              <a:custGeom>
                <a:avLst/>
                <a:gdLst/>
                <a:ahLst/>
                <a:cxnLst/>
                <a:rect l="l" t="t" r="r" b="b"/>
                <a:pathLst>
                  <a:path w="10228" h="22326" fill="none" extrusionOk="0">
                    <a:moveTo>
                      <a:pt x="0" y="22326"/>
                    </a:moveTo>
                    <a:lnTo>
                      <a:pt x="10228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37"/>
              <p:cNvSpPr/>
              <p:nvPr/>
            </p:nvSpPr>
            <p:spPr>
              <a:xfrm>
                <a:off x="9921350" y="1871963"/>
                <a:ext cx="329025" cy="585650"/>
              </a:xfrm>
              <a:custGeom>
                <a:avLst/>
                <a:gdLst/>
                <a:ahLst/>
                <a:cxnLst/>
                <a:rect l="l" t="t" r="r" b="b"/>
                <a:pathLst>
                  <a:path w="13161" h="23426" fill="none" extrusionOk="0">
                    <a:moveTo>
                      <a:pt x="0" y="23425"/>
                    </a:moveTo>
                    <a:lnTo>
                      <a:pt x="13161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37"/>
              <p:cNvSpPr/>
              <p:nvPr/>
            </p:nvSpPr>
            <p:spPr>
              <a:xfrm>
                <a:off x="9376975" y="3471188"/>
                <a:ext cx="751525" cy="202550"/>
              </a:xfrm>
              <a:custGeom>
                <a:avLst/>
                <a:gdLst/>
                <a:ahLst/>
                <a:cxnLst/>
                <a:rect l="l" t="t" r="r" b="b"/>
                <a:pathLst>
                  <a:path w="30061" h="8102" fill="none" extrusionOk="0">
                    <a:moveTo>
                      <a:pt x="0" y="0"/>
                    </a:moveTo>
                    <a:lnTo>
                      <a:pt x="30060" y="8102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37"/>
              <p:cNvSpPr/>
              <p:nvPr/>
            </p:nvSpPr>
            <p:spPr>
              <a:xfrm>
                <a:off x="9422800" y="3634313"/>
                <a:ext cx="701100" cy="139325"/>
              </a:xfrm>
              <a:custGeom>
                <a:avLst/>
                <a:gdLst/>
                <a:ahLst/>
                <a:cxnLst/>
                <a:rect l="l" t="t" r="r" b="b"/>
                <a:pathLst>
                  <a:path w="28044" h="5573" fill="none" extrusionOk="0">
                    <a:moveTo>
                      <a:pt x="0" y="0"/>
                    </a:moveTo>
                    <a:lnTo>
                      <a:pt x="28044" y="5572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37"/>
              <p:cNvSpPr/>
              <p:nvPr/>
            </p:nvSpPr>
            <p:spPr>
              <a:xfrm>
                <a:off x="10276925" y="3153163"/>
                <a:ext cx="428925" cy="551750"/>
              </a:xfrm>
              <a:custGeom>
                <a:avLst/>
                <a:gdLst/>
                <a:ahLst/>
                <a:cxnLst/>
                <a:rect l="l" t="t" r="r" b="b"/>
                <a:pathLst>
                  <a:path w="17157" h="22070" fill="none" extrusionOk="0">
                    <a:moveTo>
                      <a:pt x="1" y="22069"/>
                    </a:moveTo>
                    <a:lnTo>
                      <a:pt x="17157" y="1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37"/>
              <p:cNvSpPr/>
              <p:nvPr/>
            </p:nvSpPr>
            <p:spPr>
              <a:xfrm>
                <a:off x="10320925" y="3366713"/>
                <a:ext cx="367525" cy="433500"/>
              </a:xfrm>
              <a:custGeom>
                <a:avLst/>
                <a:gdLst/>
                <a:ahLst/>
                <a:cxnLst/>
                <a:rect l="l" t="t" r="r" b="b"/>
                <a:pathLst>
                  <a:path w="14701" h="17340" fill="none" extrusionOk="0">
                    <a:moveTo>
                      <a:pt x="0" y="17340"/>
                    </a:moveTo>
                    <a:lnTo>
                      <a:pt x="14700" y="0"/>
                    </a:lnTo>
                  </a:path>
                </a:pathLst>
              </a:custGeom>
              <a:noFill/>
              <a:ln w="119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35" name="Google Shape;435;p37"/>
            <p:cNvSpPr/>
            <p:nvPr/>
          </p:nvSpPr>
          <p:spPr>
            <a:xfrm>
              <a:off x="-4206957" y="-656242"/>
              <a:ext cx="6702650" cy="6455984"/>
            </a:xfrm>
            <a:custGeom>
              <a:avLst/>
              <a:gdLst/>
              <a:ahLst/>
              <a:cxnLst/>
              <a:rect l="l" t="t" r="r" b="b"/>
              <a:pathLst>
                <a:path w="192439" h="185357" extrusionOk="0">
                  <a:moveTo>
                    <a:pt x="112964" y="1"/>
                  </a:moveTo>
                  <a:cubicBezTo>
                    <a:pt x="109203" y="1"/>
                    <a:pt x="105436" y="1180"/>
                    <a:pt x="102184" y="3131"/>
                  </a:cubicBezTo>
                  <a:cubicBezTo>
                    <a:pt x="97226" y="6113"/>
                    <a:pt x="93461" y="10699"/>
                    <a:pt x="89099" y="14501"/>
                  </a:cubicBezTo>
                  <a:cubicBezTo>
                    <a:pt x="85126" y="17999"/>
                    <a:pt x="80193" y="21002"/>
                    <a:pt x="75007" y="21002"/>
                  </a:cubicBezTo>
                  <a:cubicBezTo>
                    <a:pt x="74500" y="21002"/>
                    <a:pt x="73990" y="20973"/>
                    <a:pt x="73479" y="20913"/>
                  </a:cubicBezTo>
                  <a:cubicBezTo>
                    <a:pt x="68893" y="20354"/>
                    <a:pt x="65016" y="17446"/>
                    <a:pt x="61102" y="14986"/>
                  </a:cubicBezTo>
                  <a:cubicBezTo>
                    <a:pt x="57969" y="13047"/>
                    <a:pt x="54359" y="11274"/>
                    <a:pt x="50749" y="11274"/>
                  </a:cubicBezTo>
                  <a:cubicBezTo>
                    <a:pt x="49848" y="11274"/>
                    <a:pt x="48947" y="11385"/>
                    <a:pt x="48054" y="11631"/>
                  </a:cubicBezTo>
                  <a:cubicBezTo>
                    <a:pt x="44400" y="12637"/>
                    <a:pt x="41642" y="15806"/>
                    <a:pt x="40262" y="19347"/>
                  </a:cubicBezTo>
                  <a:cubicBezTo>
                    <a:pt x="38920" y="22889"/>
                    <a:pt x="38771" y="26766"/>
                    <a:pt x="38883" y="30569"/>
                  </a:cubicBezTo>
                  <a:cubicBezTo>
                    <a:pt x="39107" y="37615"/>
                    <a:pt x="38920" y="46375"/>
                    <a:pt x="34186" y="51595"/>
                  </a:cubicBezTo>
                  <a:cubicBezTo>
                    <a:pt x="31576" y="54502"/>
                    <a:pt x="27811" y="56180"/>
                    <a:pt x="25388" y="59274"/>
                  </a:cubicBezTo>
                  <a:cubicBezTo>
                    <a:pt x="21846" y="63785"/>
                    <a:pt x="22107" y="70234"/>
                    <a:pt x="23151" y="75901"/>
                  </a:cubicBezTo>
                  <a:cubicBezTo>
                    <a:pt x="24157" y="81605"/>
                    <a:pt x="25760" y="87458"/>
                    <a:pt x="24307" y="93050"/>
                  </a:cubicBezTo>
                  <a:cubicBezTo>
                    <a:pt x="21548" y="103674"/>
                    <a:pt x="9059" y="108931"/>
                    <a:pt x="4511" y="118922"/>
                  </a:cubicBezTo>
                  <a:cubicBezTo>
                    <a:pt x="0" y="128727"/>
                    <a:pt x="4362" y="140321"/>
                    <a:pt x="14204" y="144757"/>
                  </a:cubicBezTo>
                  <a:cubicBezTo>
                    <a:pt x="22144" y="148336"/>
                    <a:pt x="31464" y="146248"/>
                    <a:pt x="40039" y="147963"/>
                  </a:cubicBezTo>
                  <a:cubicBezTo>
                    <a:pt x="49209" y="149827"/>
                    <a:pt x="59536" y="155568"/>
                    <a:pt x="61064" y="164813"/>
                  </a:cubicBezTo>
                  <a:cubicBezTo>
                    <a:pt x="61661" y="168653"/>
                    <a:pt x="62332" y="172568"/>
                    <a:pt x="64233" y="175997"/>
                  </a:cubicBezTo>
                  <a:cubicBezTo>
                    <a:pt x="66134" y="179390"/>
                    <a:pt x="69564" y="182186"/>
                    <a:pt x="73441" y="182260"/>
                  </a:cubicBezTo>
                  <a:cubicBezTo>
                    <a:pt x="73487" y="182261"/>
                    <a:pt x="73532" y="182261"/>
                    <a:pt x="73577" y="182261"/>
                  </a:cubicBezTo>
                  <a:cubicBezTo>
                    <a:pt x="78287" y="182261"/>
                    <a:pt x="82117" y="178421"/>
                    <a:pt x="84961" y="174618"/>
                  </a:cubicBezTo>
                  <a:cubicBezTo>
                    <a:pt x="87831" y="170778"/>
                    <a:pt x="90627" y="166416"/>
                    <a:pt x="95101" y="164776"/>
                  </a:cubicBezTo>
                  <a:cubicBezTo>
                    <a:pt x="96376" y="164311"/>
                    <a:pt x="97693" y="164101"/>
                    <a:pt x="99017" y="164101"/>
                  </a:cubicBezTo>
                  <a:cubicBezTo>
                    <a:pt x="102998" y="164101"/>
                    <a:pt x="107048" y="165996"/>
                    <a:pt x="110236" y="168541"/>
                  </a:cubicBezTo>
                  <a:cubicBezTo>
                    <a:pt x="114449" y="171934"/>
                    <a:pt x="117730" y="176407"/>
                    <a:pt x="121793" y="179986"/>
                  </a:cubicBezTo>
                  <a:cubicBezTo>
                    <a:pt x="125211" y="182969"/>
                    <a:pt x="129587" y="185357"/>
                    <a:pt x="134015" y="185357"/>
                  </a:cubicBezTo>
                  <a:cubicBezTo>
                    <a:pt x="134900" y="185357"/>
                    <a:pt x="135786" y="185261"/>
                    <a:pt x="136668" y="185056"/>
                  </a:cubicBezTo>
                  <a:cubicBezTo>
                    <a:pt x="142223" y="183789"/>
                    <a:pt x="146062" y="178458"/>
                    <a:pt x="147479" y="172903"/>
                  </a:cubicBezTo>
                  <a:cubicBezTo>
                    <a:pt x="148896" y="167386"/>
                    <a:pt x="148411" y="161570"/>
                    <a:pt x="148299" y="155866"/>
                  </a:cubicBezTo>
                  <a:cubicBezTo>
                    <a:pt x="148225" y="150125"/>
                    <a:pt x="148672" y="144160"/>
                    <a:pt x="151654" y="139277"/>
                  </a:cubicBezTo>
                  <a:cubicBezTo>
                    <a:pt x="156240" y="131895"/>
                    <a:pt x="165336" y="129025"/>
                    <a:pt x="173463" y="125856"/>
                  </a:cubicBezTo>
                  <a:cubicBezTo>
                    <a:pt x="181590" y="122724"/>
                    <a:pt x="190351" y="117543"/>
                    <a:pt x="191693" y="108931"/>
                  </a:cubicBezTo>
                  <a:cubicBezTo>
                    <a:pt x="192438" y="104234"/>
                    <a:pt x="190649" y="99350"/>
                    <a:pt x="187517" y="95771"/>
                  </a:cubicBezTo>
                  <a:cubicBezTo>
                    <a:pt x="184386" y="92155"/>
                    <a:pt x="180024" y="89806"/>
                    <a:pt x="175476" y="88352"/>
                  </a:cubicBezTo>
                  <a:cubicBezTo>
                    <a:pt x="172978" y="87570"/>
                    <a:pt x="170331" y="87048"/>
                    <a:pt x="168057" y="85780"/>
                  </a:cubicBezTo>
                  <a:cubicBezTo>
                    <a:pt x="165746" y="84513"/>
                    <a:pt x="163770" y="82276"/>
                    <a:pt x="163658" y="79629"/>
                  </a:cubicBezTo>
                  <a:cubicBezTo>
                    <a:pt x="163547" y="76087"/>
                    <a:pt x="166715" y="73441"/>
                    <a:pt x="169399" y="71092"/>
                  </a:cubicBezTo>
                  <a:cubicBezTo>
                    <a:pt x="173649" y="67401"/>
                    <a:pt x="177415" y="63151"/>
                    <a:pt x="180583" y="58417"/>
                  </a:cubicBezTo>
                  <a:cubicBezTo>
                    <a:pt x="183491" y="54055"/>
                    <a:pt x="185914" y="48873"/>
                    <a:pt x="184759" y="43766"/>
                  </a:cubicBezTo>
                  <a:cubicBezTo>
                    <a:pt x="183417" y="37615"/>
                    <a:pt x="177191" y="33626"/>
                    <a:pt x="171003" y="32619"/>
                  </a:cubicBezTo>
                  <a:cubicBezTo>
                    <a:pt x="169455" y="32377"/>
                    <a:pt x="167901" y="32277"/>
                    <a:pt x="166343" y="32277"/>
                  </a:cubicBezTo>
                  <a:cubicBezTo>
                    <a:pt x="161669" y="32277"/>
                    <a:pt x="156957" y="33178"/>
                    <a:pt x="152288" y="33849"/>
                  </a:cubicBezTo>
                  <a:cubicBezTo>
                    <a:pt x="151063" y="34019"/>
                    <a:pt x="149896" y="34088"/>
                    <a:pt x="148762" y="34088"/>
                  </a:cubicBezTo>
                  <a:cubicBezTo>
                    <a:pt x="144166" y="34088"/>
                    <a:pt x="140126" y="32955"/>
                    <a:pt x="135102" y="32805"/>
                  </a:cubicBezTo>
                  <a:cubicBezTo>
                    <a:pt x="132120" y="32731"/>
                    <a:pt x="129622" y="30270"/>
                    <a:pt x="128578" y="27474"/>
                  </a:cubicBezTo>
                  <a:cubicBezTo>
                    <a:pt x="127497" y="24678"/>
                    <a:pt x="127609" y="21584"/>
                    <a:pt x="127758" y="18602"/>
                  </a:cubicBezTo>
                  <a:cubicBezTo>
                    <a:pt x="127907" y="15657"/>
                    <a:pt x="128093" y="12600"/>
                    <a:pt x="127236" y="9729"/>
                  </a:cubicBezTo>
                  <a:cubicBezTo>
                    <a:pt x="125819" y="4957"/>
                    <a:pt x="121383" y="1416"/>
                    <a:pt x="116537" y="372"/>
                  </a:cubicBezTo>
                  <a:cubicBezTo>
                    <a:pt x="115358" y="120"/>
                    <a:pt x="114161" y="1"/>
                    <a:pt x="1129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" name="Google Shape;436;p37"/>
            <p:cNvSpPr/>
            <p:nvPr/>
          </p:nvSpPr>
          <p:spPr>
            <a:xfrm>
              <a:off x="2169763" y="1638037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37"/>
            <p:cNvSpPr/>
            <p:nvPr/>
          </p:nvSpPr>
          <p:spPr>
            <a:xfrm>
              <a:off x="1847525" y="3812477"/>
              <a:ext cx="369957" cy="369402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37"/>
            <p:cNvSpPr/>
            <p:nvPr/>
          </p:nvSpPr>
          <p:spPr>
            <a:xfrm>
              <a:off x="1795326" y="4455221"/>
              <a:ext cx="169558" cy="169304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439" name="Google Shape;439;p37"/>
            <p:cNvGrpSpPr/>
            <p:nvPr/>
          </p:nvGrpSpPr>
          <p:grpSpPr>
            <a:xfrm flipH="1">
              <a:off x="199307" y="1576717"/>
              <a:ext cx="2410627" cy="3502258"/>
              <a:chOff x="6020145" y="1152367"/>
              <a:chExt cx="2410627" cy="3502258"/>
            </a:xfrm>
          </p:grpSpPr>
          <p:sp>
            <p:nvSpPr>
              <p:cNvPr id="440" name="Google Shape;440;p37"/>
              <p:cNvSpPr/>
              <p:nvPr/>
            </p:nvSpPr>
            <p:spPr>
              <a:xfrm>
                <a:off x="6439913" y="4562525"/>
                <a:ext cx="1571100" cy="921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441" name="Google Shape;441;p37"/>
              <p:cNvGrpSpPr/>
              <p:nvPr/>
            </p:nvGrpSpPr>
            <p:grpSpPr>
              <a:xfrm flipH="1">
                <a:off x="6020145" y="1152367"/>
                <a:ext cx="2410627" cy="3456132"/>
                <a:chOff x="-184875" y="2303925"/>
                <a:chExt cx="2127650" cy="3050425"/>
              </a:xfrm>
            </p:grpSpPr>
            <p:sp>
              <p:nvSpPr>
                <p:cNvPr id="442" name="Google Shape;442;p37"/>
                <p:cNvSpPr/>
                <p:nvPr/>
              </p:nvSpPr>
              <p:spPr>
                <a:xfrm>
                  <a:off x="1534725" y="3344000"/>
                  <a:ext cx="293925" cy="26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7" h="10755" extrusionOk="0">
                      <a:moveTo>
                        <a:pt x="8651" y="0"/>
                      </a:moveTo>
                      <a:cubicBezTo>
                        <a:pt x="8302" y="0"/>
                        <a:pt x="7944" y="87"/>
                        <a:pt x="7610" y="254"/>
                      </a:cubicBezTo>
                      <a:cubicBezTo>
                        <a:pt x="7305" y="406"/>
                        <a:pt x="7001" y="635"/>
                        <a:pt x="6773" y="901"/>
                      </a:cubicBezTo>
                      <a:cubicBezTo>
                        <a:pt x="6582" y="1091"/>
                        <a:pt x="6392" y="1281"/>
                        <a:pt x="6202" y="1472"/>
                      </a:cubicBezTo>
                      <a:cubicBezTo>
                        <a:pt x="6126" y="1396"/>
                        <a:pt x="6050" y="1358"/>
                        <a:pt x="5974" y="1358"/>
                      </a:cubicBezTo>
                      <a:cubicBezTo>
                        <a:pt x="5707" y="1254"/>
                        <a:pt x="5430" y="1202"/>
                        <a:pt x="5156" y="1202"/>
                      </a:cubicBezTo>
                      <a:cubicBezTo>
                        <a:pt x="4726" y="1202"/>
                        <a:pt x="4306" y="1330"/>
                        <a:pt x="3957" y="1586"/>
                      </a:cubicBezTo>
                      <a:cubicBezTo>
                        <a:pt x="3273" y="2042"/>
                        <a:pt x="2816" y="2727"/>
                        <a:pt x="2664" y="3526"/>
                      </a:cubicBezTo>
                      <a:cubicBezTo>
                        <a:pt x="2512" y="4135"/>
                        <a:pt x="2474" y="4782"/>
                        <a:pt x="2512" y="5428"/>
                      </a:cubicBezTo>
                      <a:cubicBezTo>
                        <a:pt x="2550" y="5580"/>
                        <a:pt x="2588" y="5771"/>
                        <a:pt x="2588" y="5961"/>
                      </a:cubicBezTo>
                      <a:lnTo>
                        <a:pt x="1" y="7178"/>
                      </a:lnTo>
                      <a:lnTo>
                        <a:pt x="1675" y="10754"/>
                      </a:lnTo>
                      <a:lnTo>
                        <a:pt x="4870" y="9385"/>
                      </a:lnTo>
                      <a:cubicBezTo>
                        <a:pt x="4947" y="9461"/>
                        <a:pt x="5061" y="9575"/>
                        <a:pt x="5175" y="9613"/>
                      </a:cubicBezTo>
                      <a:cubicBezTo>
                        <a:pt x="5481" y="9717"/>
                        <a:pt x="5784" y="9762"/>
                        <a:pt x="6085" y="9762"/>
                      </a:cubicBezTo>
                      <a:cubicBezTo>
                        <a:pt x="7435" y="9762"/>
                        <a:pt x="8752" y="8869"/>
                        <a:pt x="10121" y="8434"/>
                      </a:cubicBezTo>
                      <a:cubicBezTo>
                        <a:pt x="10235" y="8358"/>
                        <a:pt x="10387" y="8320"/>
                        <a:pt x="10501" y="8282"/>
                      </a:cubicBezTo>
                      <a:cubicBezTo>
                        <a:pt x="10615" y="8205"/>
                        <a:pt x="10729" y="8129"/>
                        <a:pt x="10843" y="8053"/>
                      </a:cubicBezTo>
                      <a:cubicBezTo>
                        <a:pt x="11034" y="7901"/>
                        <a:pt x="11224" y="7711"/>
                        <a:pt x="11300" y="7483"/>
                      </a:cubicBezTo>
                      <a:cubicBezTo>
                        <a:pt x="11490" y="7102"/>
                        <a:pt x="11452" y="6722"/>
                        <a:pt x="11224" y="6379"/>
                      </a:cubicBezTo>
                      <a:cubicBezTo>
                        <a:pt x="11604" y="6075"/>
                        <a:pt x="11756" y="5580"/>
                        <a:pt x="11680" y="5086"/>
                      </a:cubicBezTo>
                      <a:cubicBezTo>
                        <a:pt x="11604" y="4629"/>
                        <a:pt x="11300" y="4249"/>
                        <a:pt x="10843" y="4059"/>
                      </a:cubicBezTo>
                      <a:cubicBezTo>
                        <a:pt x="11224" y="3716"/>
                        <a:pt x="11338" y="3184"/>
                        <a:pt x="11186" y="2689"/>
                      </a:cubicBezTo>
                      <a:cubicBezTo>
                        <a:pt x="11034" y="2233"/>
                        <a:pt x="10653" y="1890"/>
                        <a:pt x="10121" y="1814"/>
                      </a:cubicBezTo>
                      <a:cubicBezTo>
                        <a:pt x="10349" y="1167"/>
                        <a:pt x="10083" y="483"/>
                        <a:pt x="9474" y="178"/>
                      </a:cubicBezTo>
                      <a:cubicBezTo>
                        <a:pt x="9217" y="58"/>
                        <a:pt x="8937" y="0"/>
                        <a:pt x="8651" y="0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43" name="Google Shape;443;p37"/>
                <p:cNvSpPr/>
                <p:nvPr/>
              </p:nvSpPr>
              <p:spPr>
                <a:xfrm>
                  <a:off x="1223725" y="2605675"/>
                  <a:ext cx="719050" cy="116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62" h="46644" extrusionOk="0">
                      <a:moveTo>
                        <a:pt x="14300" y="2301"/>
                      </a:moveTo>
                      <a:cubicBezTo>
                        <a:pt x="16890" y="2301"/>
                        <a:pt x="19533" y="3260"/>
                        <a:pt x="21686" y="5401"/>
                      </a:cubicBezTo>
                      <a:cubicBezTo>
                        <a:pt x="28305" y="12059"/>
                        <a:pt x="23626" y="23396"/>
                        <a:pt x="14229" y="23396"/>
                      </a:cubicBezTo>
                      <a:cubicBezTo>
                        <a:pt x="8408" y="23396"/>
                        <a:pt x="3691" y="18678"/>
                        <a:pt x="3691" y="12858"/>
                      </a:cubicBezTo>
                      <a:cubicBezTo>
                        <a:pt x="3691" y="6500"/>
                        <a:pt x="8881" y="2301"/>
                        <a:pt x="14300" y="2301"/>
                      </a:cubicBezTo>
                      <a:close/>
                      <a:moveTo>
                        <a:pt x="14252" y="0"/>
                      </a:moveTo>
                      <a:cubicBezTo>
                        <a:pt x="12996" y="0"/>
                        <a:pt x="11721" y="184"/>
                        <a:pt x="10463" y="569"/>
                      </a:cubicBezTo>
                      <a:cubicBezTo>
                        <a:pt x="3881" y="2586"/>
                        <a:pt x="0" y="9434"/>
                        <a:pt x="1712" y="16091"/>
                      </a:cubicBezTo>
                      <a:cubicBezTo>
                        <a:pt x="3206" y="21932"/>
                        <a:pt x="8462" y="25862"/>
                        <a:pt x="14249" y="25862"/>
                      </a:cubicBezTo>
                      <a:cubicBezTo>
                        <a:pt x="15097" y="25862"/>
                        <a:pt x="15956" y="25777"/>
                        <a:pt x="16816" y="25602"/>
                      </a:cubicBezTo>
                      <a:lnTo>
                        <a:pt x="23245" y="45918"/>
                      </a:lnTo>
                      <a:cubicBezTo>
                        <a:pt x="23476" y="46423"/>
                        <a:pt x="23916" y="46644"/>
                        <a:pt x="24355" y="46644"/>
                      </a:cubicBezTo>
                      <a:cubicBezTo>
                        <a:pt x="25074" y="46644"/>
                        <a:pt x="25793" y="46054"/>
                        <a:pt x="25604" y="45157"/>
                      </a:cubicBezTo>
                      <a:lnTo>
                        <a:pt x="19213" y="24842"/>
                      </a:lnTo>
                      <a:cubicBezTo>
                        <a:pt x="25604" y="22178"/>
                        <a:pt x="28762" y="15026"/>
                        <a:pt x="26403" y="8521"/>
                      </a:cubicBezTo>
                      <a:cubicBezTo>
                        <a:pt x="24526" y="3290"/>
                        <a:pt x="19563" y="0"/>
                        <a:pt x="1425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44" name="Google Shape;444;p37"/>
                <p:cNvSpPr/>
                <p:nvPr/>
              </p:nvSpPr>
              <p:spPr>
                <a:xfrm>
                  <a:off x="1685000" y="3344950"/>
                  <a:ext cx="143650" cy="21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6" h="8495" extrusionOk="0">
                      <a:moveTo>
                        <a:pt x="2644" y="0"/>
                      </a:moveTo>
                      <a:cubicBezTo>
                        <a:pt x="2299" y="0"/>
                        <a:pt x="1950" y="87"/>
                        <a:pt x="1637" y="254"/>
                      </a:cubicBezTo>
                      <a:cubicBezTo>
                        <a:pt x="1294" y="406"/>
                        <a:pt x="1028" y="635"/>
                        <a:pt x="762" y="901"/>
                      </a:cubicBezTo>
                      <a:cubicBezTo>
                        <a:pt x="724" y="901"/>
                        <a:pt x="724" y="939"/>
                        <a:pt x="686" y="977"/>
                      </a:cubicBezTo>
                      <a:cubicBezTo>
                        <a:pt x="419" y="1281"/>
                        <a:pt x="229" y="1624"/>
                        <a:pt x="115" y="2004"/>
                      </a:cubicBezTo>
                      <a:cubicBezTo>
                        <a:pt x="1" y="2385"/>
                        <a:pt x="115" y="2765"/>
                        <a:pt x="381" y="3070"/>
                      </a:cubicBezTo>
                      <a:cubicBezTo>
                        <a:pt x="549" y="3237"/>
                        <a:pt x="762" y="3324"/>
                        <a:pt x="977" y="3324"/>
                      </a:cubicBezTo>
                      <a:cubicBezTo>
                        <a:pt x="1153" y="3324"/>
                        <a:pt x="1330" y="3266"/>
                        <a:pt x="1485" y="3146"/>
                      </a:cubicBezTo>
                      <a:lnTo>
                        <a:pt x="1485" y="3146"/>
                      </a:lnTo>
                      <a:cubicBezTo>
                        <a:pt x="1294" y="3298"/>
                        <a:pt x="1142" y="3526"/>
                        <a:pt x="1028" y="3754"/>
                      </a:cubicBezTo>
                      <a:cubicBezTo>
                        <a:pt x="914" y="3983"/>
                        <a:pt x="876" y="4249"/>
                        <a:pt x="990" y="4515"/>
                      </a:cubicBezTo>
                      <a:cubicBezTo>
                        <a:pt x="1066" y="4744"/>
                        <a:pt x="1294" y="4972"/>
                        <a:pt x="1523" y="5048"/>
                      </a:cubicBezTo>
                      <a:cubicBezTo>
                        <a:pt x="1722" y="5133"/>
                        <a:pt x="1943" y="5176"/>
                        <a:pt x="2154" y="5176"/>
                      </a:cubicBezTo>
                      <a:cubicBezTo>
                        <a:pt x="2224" y="5176"/>
                        <a:pt x="2293" y="5172"/>
                        <a:pt x="2360" y="5162"/>
                      </a:cubicBezTo>
                      <a:lnTo>
                        <a:pt x="2360" y="5162"/>
                      </a:lnTo>
                      <a:cubicBezTo>
                        <a:pt x="2093" y="5238"/>
                        <a:pt x="1865" y="5314"/>
                        <a:pt x="1675" y="5466"/>
                      </a:cubicBezTo>
                      <a:cubicBezTo>
                        <a:pt x="1446" y="5580"/>
                        <a:pt x="1256" y="5809"/>
                        <a:pt x="1180" y="6037"/>
                      </a:cubicBezTo>
                      <a:cubicBezTo>
                        <a:pt x="1104" y="6303"/>
                        <a:pt x="1180" y="6570"/>
                        <a:pt x="1408" y="6722"/>
                      </a:cubicBezTo>
                      <a:cubicBezTo>
                        <a:pt x="1554" y="6838"/>
                        <a:pt x="1743" y="6888"/>
                        <a:pt x="1944" y="6888"/>
                      </a:cubicBezTo>
                      <a:cubicBezTo>
                        <a:pt x="2006" y="6888"/>
                        <a:pt x="2068" y="6883"/>
                        <a:pt x="2131" y="6874"/>
                      </a:cubicBezTo>
                      <a:lnTo>
                        <a:pt x="2131" y="6874"/>
                      </a:lnTo>
                      <a:cubicBezTo>
                        <a:pt x="1751" y="6950"/>
                        <a:pt x="1523" y="7254"/>
                        <a:pt x="1561" y="7635"/>
                      </a:cubicBezTo>
                      <a:cubicBezTo>
                        <a:pt x="1637" y="7977"/>
                        <a:pt x="1903" y="8244"/>
                        <a:pt x="2207" y="8396"/>
                      </a:cubicBezTo>
                      <a:cubicBezTo>
                        <a:pt x="2424" y="8468"/>
                        <a:pt x="2642" y="8495"/>
                        <a:pt x="2859" y="8495"/>
                      </a:cubicBezTo>
                      <a:cubicBezTo>
                        <a:pt x="2984" y="8495"/>
                        <a:pt x="3109" y="8486"/>
                        <a:pt x="3235" y="8472"/>
                      </a:cubicBezTo>
                      <a:cubicBezTo>
                        <a:pt x="3653" y="8434"/>
                        <a:pt x="4072" y="8358"/>
                        <a:pt x="4490" y="8244"/>
                      </a:cubicBezTo>
                      <a:cubicBezTo>
                        <a:pt x="4604" y="8167"/>
                        <a:pt x="4718" y="8091"/>
                        <a:pt x="4832" y="8015"/>
                      </a:cubicBezTo>
                      <a:cubicBezTo>
                        <a:pt x="5023" y="7863"/>
                        <a:pt x="5213" y="7673"/>
                        <a:pt x="5289" y="7445"/>
                      </a:cubicBezTo>
                      <a:cubicBezTo>
                        <a:pt x="5479" y="7064"/>
                        <a:pt x="5441" y="6684"/>
                        <a:pt x="5213" y="6341"/>
                      </a:cubicBezTo>
                      <a:cubicBezTo>
                        <a:pt x="5593" y="6037"/>
                        <a:pt x="5745" y="5542"/>
                        <a:pt x="5669" y="5086"/>
                      </a:cubicBezTo>
                      <a:cubicBezTo>
                        <a:pt x="5593" y="4629"/>
                        <a:pt x="5289" y="4249"/>
                        <a:pt x="4870" y="4059"/>
                      </a:cubicBezTo>
                      <a:cubicBezTo>
                        <a:pt x="5213" y="3716"/>
                        <a:pt x="5365" y="3184"/>
                        <a:pt x="5213" y="2689"/>
                      </a:cubicBezTo>
                      <a:cubicBezTo>
                        <a:pt x="5061" y="2195"/>
                        <a:pt x="4642" y="1852"/>
                        <a:pt x="4148" y="1776"/>
                      </a:cubicBezTo>
                      <a:cubicBezTo>
                        <a:pt x="4376" y="1167"/>
                        <a:pt x="4072" y="483"/>
                        <a:pt x="3463" y="178"/>
                      </a:cubicBezTo>
                      <a:cubicBezTo>
                        <a:pt x="3206" y="58"/>
                        <a:pt x="2926" y="0"/>
                        <a:pt x="2644" y="0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45" name="Google Shape;445;p37"/>
                <p:cNvSpPr/>
                <p:nvPr/>
              </p:nvSpPr>
              <p:spPr>
                <a:xfrm>
                  <a:off x="1614625" y="3389350"/>
                  <a:ext cx="110350" cy="13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4" h="5251" extrusionOk="0">
                      <a:moveTo>
                        <a:pt x="3044" y="0"/>
                      </a:moveTo>
                      <a:lnTo>
                        <a:pt x="1" y="3804"/>
                      </a:lnTo>
                      <a:cubicBezTo>
                        <a:pt x="115" y="3995"/>
                        <a:pt x="305" y="4109"/>
                        <a:pt x="495" y="4147"/>
                      </a:cubicBezTo>
                      <a:cubicBezTo>
                        <a:pt x="578" y="4169"/>
                        <a:pt x="660" y="4180"/>
                        <a:pt x="742" y="4180"/>
                      </a:cubicBezTo>
                      <a:cubicBezTo>
                        <a:pt x="1073" y="4180"/>
                        <a:pt x="1385" y="4003"/>
                        <a:pt x="1598" y="3728"/>
                      </a:cubicBezTo>
                      <a:cubicBezTo>
                        <a:pt x="1827" y="3386"/>
                        <a:pt x="1941" y="2968"/>
                        <a:pt x="1903" y="2549"/>
                      </a:cubicBezTo>
                      <a:lnTo>
                        <a:pt x="1903" y="2549"/>
                      </a:lnTo>
                      <a:cubicBezTo>
                        <a:pt x="2017" y="3348"/>
                        <a:pt x="2359" y="4109"/>
                        <a:pt x="2854" y="4794"/>
                      </a:cubicBezTo>
                      <a:cubicBezTo>
                        <a:pt x="3006" y="5022"/>
                        <a:pt x="3272" y="5212"/>
                        <a:pt x="3577" y="5250"/>
                      </a:cubicBezTo>
                      <a:cubicBezTo>
                        <a:pt x="3843" y="5250"/>
                        <a:pt x="4071" y="5060"/>
                        <a:pt x="4185" y="4832"/>
                      </a:cubicBezTo>
                      <a:cubicBezTo>
                        <a:pt x="4300" y="4603"/>
                        <a:pt x="4376" y="4337"/>
                        <a:pt x="4376" y="4071"/>
                      </a:cubicBezTo>
                      <a:cubicBezTo>
                        <a:pt x="4414" y="2587"/>
                        <a:pt x="3957" y="1141"/>
                        <a:pt x="3044" y="0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46" name="Google Shape;446;p37"/>
                <p:cNvSpPr/>
                <p:nvPr/>
              </p:nvSpPr>
              <p:spPr>
                <a:xfrm>
                  <a:off x="1614625" y="3389350"/>
                  <a:ext cx="110350" cy="13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4" h="5251" fill="none" extrusionOk="0">
                      <a:moveTo>
                        <a:pt x="3044" y="0"/>
                      </a:moveTo>
                      <a:cubicBezTo>
                        <a:pt x="3957" y="1141"/>
                        <a:pt x="4414" y="2587"/>
                        <a:pt x="4376" y="4071"/>
                      </a:cubicBezTo>
                      <a:cubicBezTo>
                        <a:pt x="4376" y="4337"/>
                        <a:pt x="4300" y="4603"/>
                        <a:pt x="4185" y="4832"/>
                      </a:cubicBezTo>
                      <a:cubicBezTo>
                        <a:pt x="4071" y="5060"/>
                        <a:pt x="3843" y="5250"/>
                        <a:pt x="3577" y="5250"/>
                      </a:cubicBezTo>
                      <a:cubicBezTo>
                        <a:pt x="3272" y="5212"/>
                        <a:pt x="3006" y="5022"/>
                        <a:pt x="2854" y="4794"/>
                      </a:cubicBezTo>
                      <a:cubicBezTo>
                        <a:pt x="2359" y="4109"/>
                        <a:pt x="2017" y="3348"/>
                        <a:pt x="1903" y="2549"/>
                      </a:cubicBezTo>
                      <a:cubicBezTo>
                        <a:pt x="1941" y="2968"/>
                        <a:pt x="1827" y="3386"/>
                        <a:pt x="1598" y="3728"/>
                      </a:cubicBezTo>
                      <a:cubicBezTo>
                        <a:pt x="1332" y="4071"/>
                        <a:pt x="914" y="4261"/>
                        <a:pt x="495" y="4147"/>
                      </a:cubicBezTo>
                      <a:cubicBezTo>
                        <a:pt x="305" y="4109"/>
                        <a:pt x="115" y="3995"/>
                        <a:pt x="1" y="380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47" name="Google Shape;447;p37"/>
                <p:cNvSpPr/>
                <p:nvPr/>
              </p:nvSpPr>
              <p:spPr>
                <a:xfrm>
                  <a:off x="1722100" y="3390300"/>
                  <a:ext cx="57100" cy="2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4" h="1028" fill="none" extrusionOk="0">
                      <a:moveTo>
                        <a:pt x="1" y="1027"/>
                      </a:moveTo>
                      <a:cubicBezTo>
                        <a:pt x="647" y="495"/>
                        <a:pt x="1446" y="152"/>
                        <a:pt x="2283" y="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48" name="Google Shape;448;p37"/>
                <p:cNvSpPr/>
                <p:nvPr/>
              </p:nvSpPr>
              <p:spPr>
                <a:xfrm>
                  <a:off x="1734475" y="3446400"/>
                  <a:ext cx="62800" cy="2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2" h="952" fill="none" extrusionOk="0">
                      <a:moveTo>
                        <a:pt x="0" y="952"/>
                      </a:moveTo>
                      <a:cubicBezTo>
                        <a:pt x="723" y="419"/>
                        <a:pt x="1598" y="77"/>
                        <a:pt x="2511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49" name="Google Shape;449;p37"/>
                <p:cNvSpPr/>
                <p:nvPr/>
              </p:nvSpPr>
              <p:spPr>
                <a:xfrm>
                  <a:off x="1736375" y="3498725"/>
                  <a:ext cx="7135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4" h="381" fill="none" extrusionOk="0">
                      <a:moveTo>
                        <a:pt x="0" y="381"/>
                      </a:moveTo>
                      <a:cubicBezTo>
                        <a:pt x="913" y="76"/>
                        <a:pt x="1902" y="0"/>
                        <a:pt x="2854" y="114"/>
                      </a:cubicBezTo>
                      <a:lnTo>
                        <a:pt x="2777" y="38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50" name="Google Shape;450;p37"/>
                <p:cNvSpPr/>
                <p:nvPr/>
              </p:nvSpPr>
              <p:spPr>
                <a:xfrm>
                  <a:off x="829975" y="3352250"/>
                  <a:ext cx="78277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11" h="15712" extrusionOk="0">
                      <a:moveTo>
                        <a:pt x="0" y="0"/>
                      </a:moveTo>
                      <a:lnTo>
                        <a:pt x="1179" y="11832"/>
                      </a:lnTo>
                      <a:cubicBezTo>
                        <a:pt x="2625" y="13202"/>
                        <a:pt x="4565" y="13924"/>
                        <a:pt x="6468" y="14419"/>
                      </a:cubicBezTo>
                      <a:cubicBezTo>
                        <a:pt x="9754" y="15282"/>
                        <a:pt x="13106" y="15711"/>
                        <a:pt x="16450" y="15711"/>
                      </a:cubicBezTo>
                      <a:cubicBezTo>
                        <a:pt x="21508" y="15711"/>
                        <a:pt x="26547" y="14730"/>
                        <a:pt x="31310" y="12783"/>
                      </a:cubicBezTo>
                      <a:lnTo>
                        <a:pt x="28153" y="5821"/>
                      </a:lnTo>
                      <a:cubicBezTo>
                        <a:pt x="24862" y="7412"/>
                        <a:pt x="21112" y="8296"/>
                        <a:pt x="17419" y="8296"/>
                      </a:cubicBezTo>
                      <a:cubicBezTo>
                        <a:pt x="15903" y="8296"/>
                        <a:pt x="14397" y="8147"/>
                        <a:pt x="12935" y="7837"/>
                      </a:cubicBezTo>
                      <a:cubicBezTo>
                        <a:pt x="7875" y="6734"/>
                        <a:pt x="3348" y="395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51" name="Google Shape;451;p37"/>
                <p:cNvSpPr/>
                <p:nvPr/>
              </p:nvSpPr>
              <p:spPr>
                <a:xfrm>
                  <a:off x="1447225" y="3541525"/>
                  <a:ext cx="61850" cy="16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4" h="6544" fill="none" extrusionOk="0">
                      <a:moveTo>
                        <a:pt x="2474" y="6544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52" name="Google Shape;452;p37"/>
                <p:cNvSpPr/>
                <p:nvPr/>
              </p:nvSpPr>
              <p:spPr>
                <a:xfrm>
                  <a:off x="205100" y="5222100"/>
                  <a:ext cx="280600" cy="13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4" h="5290" extrusionOk="0">
                      <a:moveTo>
                        <a:pt x="5935" y="1"/>
                      </a:moveTo>
                      <a:cubicBezTo>
                        <a:pt x="3272" y="800"/>
                        <a:pt x="1103" y="2740"/>
                        <a:pt x="0" y="5289"/>
                      </a:cubicBezTo>
                      <a:lnTo>
                        <a:pt x="11223" y="5289"/>
                      </a:lnTo>
                      <a:cubicBezTo>
                        <a:pt x="11109" y="4224"/>
                        <a:pt x="10805" y="3235"/>
                        <a:pt x="10310" y="2360"/>
                      </a:cubicBezTo>
                      <a:cubicBezTo>
                        <a:pt x="8902" y="1523"/>
                        <a:pt x="7305" y="800"/>
                        <a:pt x="59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53" name="Google Shape;453;p37"/>
                <p:cNvSpPr/>
                <p:nvPr/>
              </p:nvSpPr>
              <p:spPr>
                <a:xfrm>
                  <a:off x="828050" y="5222100"/>
                  <a:ext cx="279650" cy="13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86" h="5290" extrusionOk="0">
                      <a:moveTo>
                        <a:pt x="5289" y="1"/>
                      </a:moveTo>
                      <a:cubicBezTo>
                        <a:pt x="3843" y="800"/>
                        <a:pt x="2284" y="1523"/>
                        <a:pt x="876" y="2360"/>
                      </a:cubicBezTo>
                      <a:cubicBezTo>
                        <a:pt x="381" y="3235"/>
                        <a:pt x="77" y="4224"/>
                        <a:pt x="1" y="5289"/>
                      </a:cubicBezTo>
                      <a:lnTo>
                        <a:pt x="11186" y="5289"/>
                      </a:lnTo>
                      <a:cubicBezTo>
                        <a:pt x="10083" y="2740"/>
                        <a:pt x="7914" y="800"/>
                        <a:pt x="5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54" name="Google Shape;454;p37"/>
                <p:cNvSpPr/>
                <p:nvPr/>
              </p:nvSpPr>
              <p:spPr>
                <a:xfrm>
                  <a:off x="310650" y="4051300"/>
                  <a:ext cx="491750" cy="33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13507" extrusionOk="0">
                      <a:moveTo>
                        <a:pt x="8637" y="1"/>
                      </a:moveTo>
                      <a:cubicBezTo>
                        <a:pt x="5403" y="39"/>
                        <a:pt x="1751" y="2055"/>
                        <a:pt x="1028" y="5213"/>
                      </a:cubicBezTo>
                      <a:cubicBezTo>
                        <a:pt x="381" y="7914"/>
                        <a:pt x="39" y="10691"/>
                        <a:pt x="1" y="13506"/>
                      </a:cubicBezTo>
                      <a:lnTo>
                        <a:pt x="19670" y="13392"/>
                      </a:lnTo>
                      <a:cubicBezTo>
                        <a:pt x="19480" y="10158"/>
                        <a:pt x="18795" y="7115"/>
                        <a:pt x="16893" y="4528"/>
                      </a:cubicBezTo>
                      <a:cubicBezTo>
                        <a:pt x="14990" y="1903"/>
                        <a:pt x="11833" y="1"/>
                        <a:pt x="86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55" name="Google Shape;455;p37"/>
                <p:cNvSpPr/>
                <p:nvPr/>
              </p:nvSpPr>
              <p:spPr>
                <a:xfrm>
                  <a:off x="246925" y="4176850"/>
                  <a:ext cx="317700" cy="113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08" h="45311" extrusionOk="0">
                      <a:moveTo>
                        <a:pt x="3653" y="1"/>
                      </a:moveTo>
                      <a:lnTo>
                        <a:pt x="3653" y="1"/>
                      </a:lnTo>
                      <a:cubicBezTo>
                        <a:pt x="1" y="13354"/>
                        <a:pt x="153" y="27887"/>
                        <a:pt x="4528" y="41012"/>
                      </a:cubicBezTo>
                      <a:lnTo>
                        <a:pt x="3159" y="41659"/>
                      </a:lnTo>
                      <a:lnTo>
                        <a:pt x="9246" y="45311"/>
                      </a:lnTo>
                      <a:cubicBezTo>
                        <a:pt x="8523" y="32833"/>
                        <a:pt x="9702" y="20316"/>
                        <a:pt x="12708" y="8142"/>
                      </a:cubicBez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56" name="Google Shape;456;p37"/>
                <p:cNvSpPr/>
                <p:nvPr/>
              </p:nvSpPr>
              <p:spPr>
                <a:xfrm>
                  <a:off x="568400" y="4247225"/>
                  <a:ext cx="456575" cy="105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63" h="42344" extrusionOk="0">
                      <a:moveTo>
                        <a:pt x="8295" y="1"/>
                      </a:moveTo>
                      <a:lnTo>
                        <a:pt x="1" y="5441"/>
                      </a:lnTo>
                      <a:cubicBezTo>
                        <a:pt x="3121" y="17349"/>
                        <a:pt x="7610" y="30436"/>
                        <a:pt x="10729" y="42344"/>
                      </a:cubicBezTo>
                      <a:lnTo>
                        <a:pt x="18262" y="39719"/>
                      </a:lnTo>
                      <a:lnTo>
                        <a:pt x="16588" y="38996"/>
                      </a:lnTo>
                      <a:cubicBezTo>
                        <a:pt x="14420" y="26251"/>
                        <a:pt x="11719" y="12479"/>
                        <a:pt x="829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57" name="Google Shape;457;p37"/>
                <p:cNvSpPr/>
                <p:nvPr/>
              </p:nvSpPr>
              <p:spPr>
                <a:xfrm>
                  <a:off x="594100" y="3102100"/>
                  <a:ext cx="136025" cy="23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1" h="9381" extrusionOk="0">
                      <a:moveTo>
                        <a:pt x="0" y="1"/>
                      </a:moveTo>
                      <a:lnTo>
                        <a:pt x="1332" y="8370"/>
                      </a:lnTo>
                      <a:cubicBezTo>
                        <a:pt x="1446" y="8903"/>
                        <a:pt x="2093" y="9131"/>
                        <a:pt x="2625" y="9245"/>
                      </a:cubicBezTo>
                      <a:cubicBezTo>
                        <a:pt x="2946" y="9331"/>
                        <a:pt x="3290" y="9380"/>
                        <a:pt x="3638" y="9380"/>
                      </a:cubicBezTo>
                      <a:cubicBezTo>
                        <a:pt x="3910" y="9380"/>
                        <a:pt x="4184" y="9350"/>
                        <a:pt x="4451" y="9284"/>
                      </a:cubicBezTo>
                      <a:cubicBezTo>
                        <a:pt x="5060" y="9093"/>
                        <a:pt x="5440" y="8485"/>
                        <a:pt x="5288" y="7838"/>
                      </a:cubicBezTo>
                      <a:lnTo>
                        <a:pt x="4109" y="68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58" name="Google Shape;458;p37"/>
                <p:cNvSpPr/>
                <p:nvPr/>
              </p:nvSpPr>
              <p:spPr>
                <a:xfrm>
                  <a:off x="234575" y="3276150"/>
                  <a:ext cx="680075" cy="117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03" h="46859" extrusionOk="0">
                      <a:moveTo>
                        <a:pt x="15751" y="1"/>
                      </a:moveTo>
                      <a:lnTo>
                        <a:pt x="14533" y="381"/>
                      </a:lnTo>
                      <a:lnTo>
                        <a:pt x="10348" y="1675"/>
                      </a:lnTo>
                      <a:cubicBezTo>
                        <a:pt x="9854" y="1827"/>
                        <a:pt x="9550" y="2360"/>
                        <a:pt x="9702" y="2892"/>
                      </a:cubicBezTo>
                      <a:cubicBezTo>
                        <a:pt x="11185" y="8713"/>
                        <a:pt x="12098" y="14838"/>
                        <a:pt x="12935" y="20811"/>
                      </a:cubicBezTo>
                      <a:cubicBezTo>
                        <a:pt x="12973" y="21229"/>
                        <a:pt x="12821" y="21686"/>
                        <a:pt x="12479" y="21990"/>
                      </a:cubicBezTo>
                      <a:cubicBezTo>
                        <a:pt x="7077" y="26974"/>
                        <a:pt x="2930" y="33860"/>
                        <a:pt x="1370" y="41050"/>
                      </a:cubicBezTo>
                      <a:lnTo>
                        <a:pt x="0" y="41773"/>
                      </a:lnTo>
                      <a:cubicBezTo>
                        <a:pt x="1784" y="42827"/>
                        <a:pt x="3856" y="43286"/>
                        <a:pt x="5957" y="43286"/>
                      </a:cubicBezTo>
                      <a:cubicBezTo>
                        <a:pt x="6813" y="43286"/>
                        <a:pt x="7674" y="43210"/>
                        <a:pt x="8522" y="43067"/>
                      </a:cubicBezTo>
                      <a:cubicBezTo>
                        <a:pt x="11452" y="42496"/>
                        <a:pt x="14267" y="41393"/>
                        <a:pt x="16816" y="39795"/>
                      </a:cubicBezTo>
                      <a:cubicBezTo>
                        <a:pt x="17387" y="41811"/>
                        <a:pt x="18452" y="43637"/>
                        <a:pt x="19898" y="45159"/>
                      </a:cubicBezTo>
                      <a:cubicBezTo>
                        <a:pt x="20468" y="45806"/>
                        <a:pt x="21153" y="46300"/>
                        <a:pt x="21952" y="46643"/>
                      </a:cubicBezTo>
                      <a:cubicBezTo>
                        <a:pt x="22292" y="46789"/>
                        <a:pt x="22653" y="46858"/>
                        <a:pt x="23013" y="46858"/>
                      </a:cubicBezTo>
                      <a:cubicBezTo>
                        <a:pt x="23500" y="46858"/>
                        <a:pt x="23988" y="46731"/>
                        <a:pt x="24425" y="46491"/>
                      </a:cubicBezTo>
                      <a:lnTo>
                        <a:pt x="21229" y="32072"/>
                      </a:lnTo>
                      <a:cubicBezTo>
                        <a:pt x="21191" y="31768"/>
                        <a:pt x="21191" y="31463"/>
                        <a:pt x="21305" y="31159"/>
                      </a:cubicBezTo>
                      <a:lnTo>
                        <a:pt x="26936" y="13811"/>
                      </a:lnTo>
                      <a:cubicBezTo>
                        <a:pt x="27126" y="13316"/>
                        <a:pt x="27202" y="12822"/>
                        <a:pt x="27126" y="12289"/>
                      </a:cubicBezTo>
                      <a:cubicBezTo>
                        <a:pt x="26784" y="9131"/>
                        <a:pt x="25756" y="6088"/>
                        <a:pt x="24120" y="3387"/>
                      </a:cubicBezTo>
                      <a:cubicBezTo>
                        <a:pt x="23930" y="3082"/>
                        <a:pt x="23702" y="2854"/>
                        <a:pt x="23398" y="2664"/>
                      </a:cubicBezTo>
                      <a:lnTo>
                        <a:pt x="21610" y="1561"/>
                      </a:lnTo>
                      <a:lnTo>
                        <a:pt x="19213" y="77"/>
                      </a:lnTo>
                      <a:cubicBezTo>
                        <a:pt x="18071" y="77"/>
                        <a:pt x="16892" y="1"/>
                        <a:pt x="1575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59" name="Google Shape;459;p37"/>
                <p:cNvSpPr/>
                <p:nvPr/>
              </p:nvSpPr>
              <p:spPr>
                <a:xfrm>
                  <a:off x="598850" y="3277100"/>
                  <a:ext cx="213075" cy="38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3" h="15257" extrusionOk="0">
                      <a:moveTo>
                        <a:pt x="1218" y="1"/>
                      </a:moveTo>
                      <a:lnTo>
                        <a:pt x="0" y="381"/>
                      </a:lnTo>
                      <a:cubicBezTo>
                        <a:pt x="191" y="1028"/>
                        <a:pt x="381" y="1713"/>
                        <a:pt x="609" y="2360"/>
                      </a:cubicBezTo>
                      <a:cubicBezTo>
                        <a:pt x="2169" y="7039"/>
                        <a:pt x="4566" y="11414"/>
                        <a:pt x="7723" y="15257"/>
                      </a:cubicBezTo>
                      <a:cubicBezTo>
                        <a:pt x="8522" y="10996"/>
                        <a:pt x="8408" y="6659"/>
                        <a:pt x="7343" y="2474"/>
                      </a:cubicBezTo>
                      <a:cubicBezTo>
                        <a:pt x="7305" y="2207"/>
                        <a:pt x="7229" y="1979"/>
                        <a:pt x="7153" y="1713"/>
                      </a:cubicBezTo>
                      <a:cubicBezTo>
                        <a:pt x="7115" y="1637"/>
                        <a:pt x="7077" y="1599"/>
                        <a:pt x="7077" y="1523"/>
                      </a:cubicBezTo>
                      <a:lnTo>
                        <a:pt x="4680" y="77"/>
                      </a:lnTo>
                      <a:cubicBezTo>
                        <a:pt x="3538" y="77"/>
                        <a:pt x="2359" y="1"/>
                        <a:pt x="12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60" name="Google Shape;460;p37"/>
                <p:cNvSpPr/>
                <p:nvPr/>
              </p:nvSpPr>
              <p:spPr>
                <a:xfrm>
                  <a:off x="598850" y="3276150"/>
                  <a:ext cx="187400" cy="1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6" h="4835" extrusionOk="0">
                      <a:moveTo>
                        <a:pt x="1218" y="1"/>
                      </a:moveTo>
                      <a:lnTo>
                        <a:pt x="0" y="381"/>
                      </a:lnTo>
                      <a:cubicBezTo>
                        <a:pt x="191" y="1066"/>
                        <a:pt x="381" y="1713"/>
                        <a:pt x="609" y="2398"/>
                      </a:cubicBezTo>
                      <a:cubicBezTo>
                        <a:pt x="875" y="2778"/>
                        <a:pt x="1180" y="3158"/>
                        <a:pt x="1560" y="3463"/>
                      </a:cubicBezTo>
                      <a:cubicBezTo>
                        <a:pt x="2551" y="4343"/>
                        <a:pt x="3824" y="4834"/>
                        <a:pt x="5175" y="4834"/>
                      </a:cubicBezTo>
                      <a:cubicBezTo>
                        <a:pt x="5226" y="4834"/>
                        <a:pt x="5276" y="4834"/>
                        <a:pt x="5327" y="4832"/>
                      </a:cubicBezTo>
                      <a:cubicBezTo>
                        <a:pt x="5897" y="4832"/>
                        <a:pt x="6468" y="4642"/>
                        <a:pt x="6886" y="4262"/>
                      </a:cubicBezTo>
                      <a:cubicBezTo>
                        <a:pt x="7305" y="3805"/>
                        <a:pt x="7495" y="3158"/>
                        <a:pt x="7343" y="2512"/>
                      </a:cubicBezTo>
                      <a:cubicBezTo>
                        <a:pt x="7343" y="2283"/>
                        <a:pt x="7267" y="2017"/>
                        <a:pt x="7153" y="1789"/>
                      </a:cubicBezTo>
                      <a:cubicBezTo>
                        <a:pt x="7153" y="1751"/>
                        <a:pt x="7153" y="1751"/>
                        <a:pt x="7153" y="1751"/>
                      </a:cubicBezTo>
                      <a:cubicBezTo>
                        <a:pt x="7115" y="1675"/>
                        <a:pt x="7077" y="1599"/>
                        <a:pt x="7077" y="1561"/>
                      </a:cubicBezTo>
                      <a:lnTo>
                        <a:pt x="4680" y="77"/>
                      </a:lnTo>
                      <a:cubicBezTo>
                        <a:pt x="3538" y="77"/>
                        <a:pt x="2359" y="1"/>
                        <a:pt x="1218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61" name="Google Shape;461;p37"/>
                <p:cNvSpPr/>
                <p:nvPr/>
              </p:nvSpPr>
              <p:spPr>
                <a:xfrm>
                  <a:off x="550350" y="3296125"/>
                  <a:ext cx="198800" cy="69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2" h="27811" fill="none" extrusionOk="0">
                      <a:moveTo>
                        <a:pt x="799" y="1"/>
                      </a:moveTo>
                      <a:cubicBezTo>
                        <a:pt x="114" y="3653"/>
                        <a:pt x="0" y="7381"/>
                        <a:pt x="533" y="11072"/>
                      </a:cubicBezTo>
                      <a:lnTo>
                        <a:pt x="6620" y="12746"/>
                      </a:lnTo>
                      <a:lnTo>
                        <a:pt x="5098" y="17691"/>
                      </a:lnTo>
                      <a:lnTo>
                        <a:pt x="7951" y="17615"/>
                      </a:lnTo>
                      <a:lnTo>
                        <a:pt x="6886" y="27811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62" name="Google Shape;462;p37"/>
                <p:cNvSpPr/>
                <p:nvPr/>
              </p:nvSpPr>
              <p:spPr>
                <a:xfrm>
                  <a:off x="751025" y="3328475"/>
                  <a:ext cx="140775" cy="67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27012" fill="none" extrusionOk="0">
                      <a:moveTo>
                        <a:pt x="1408" y="0"/>
                      </a:moveTo>
                      <a:cubicBezTo>
                        <a:pt x="3120" y="3348"/>
                        <a:pt x="4528" y="6848"/>
                        <a:pt x="5631" y="10500"/>
                      </a:cubicBezTo>
                      <a:lnTo>
                        <a:pt x="2702" y="11109"/>
                      </a:lnTo>
                      <a:lnTo>
                        <a:pt x="4185" y="16778"/>
                      </a:lnTo>
                      <a:lnTo>
                        <a:pt x="2207" y="16359"/>
                      </a:lnTo>
                      <a:lnTo>
                        <a:pt x="0" y="27012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63" name="Google Shape;463;p37"/>
                <p:cNvSpPr/>
                <p:nvPr/>
              </p:nvSpPr>
              <p:spPr>
                <a:xfrm>
                  <a:off x="659725" y="3658500"/>
                  <a:ext cx="130325" cy="60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3" h="24121" fill="none" extrusionOk="0">
                      <a:moveTo>
                        <a:pt x="5212" y="1"/>
                      </a:moveTo>
                      <a:cubicBezTo>
                        <a:pt x="4604" y="8256"/>
                        <a:pt x="2815" y="16359"/>
                        <a:pt x="0" y="2412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64" name="Google Shape;464;p37"/>
                <p:cNvSpPr/>
                <p:nvPr/>
              </p:nvSpPr>
              <p:spPr>
                <a:xfrm>
                  <a:off x="863250" y="3424525"/>
                  <a:ext cx="56150" cy="23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6" h="9588" fill="none" extrusionOk="0">
                      <a:moveTo>
                        <a:pt x="1256" y="9588"/>
                      </a:moveTo>
                      <a:cubicBezTo>
                        <a:pt x="2245" y="6392"/>
                        <a:pt x="1789" y="2892"/>
                        <a:pt x="1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65" name="Google Shape;465;p37"/>
                <p:cNvSpPr/>
                <p:nvPr/>
              </p:nvSpPr>
              <p:spPr>
                <a:xfrm>
                  <a:off x="-184875" y="2743925"/>
                  <a:ext cx="679125" cy="66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65" h="26694" extrusionOk="0">
                      <a:moveTo>
                        <a:pt x="17985" y="1"/>
                      </a:moveTo>
                      <a:cubicBezTo>
                        <a:pt x="17318" y="1"/>
                        <a:pt x="16643" y="97"/>
                        <a:pt x="15979" y="290"/>
                      </a:cubicBezTo>
                      <a:cubicBezTo>
                        <a:pt x="12517" y="1241"/>
                        <a:pt x="9778" y="3980"/>
                        <a:pt x="8865" y="7442"/>
                      </a:cubicBezTo>
                      <a:cubicBezTo>
                        <a:pt x="8142" y="10257"/>
                        <a:pt x="9093" y="13415"/>
                        <a:pt x="9093" y="16306"/>
                      </a:cubicBezTo>
                      <a:cubicBezTo>
                        <a:pt x="9093" y="17523"/>
                        <a:pt x="8561" y="18665"/>
                        <a:pt x="7648" y="19464"/>
                      </a:cubicBezTo>
                      <a:cubicBezTo>
                        <a:pt x="7000" y="19982"/>
                        <a:pt x="6211" y="20253"/>
                        <a:pt x="5413" y="20253"/>
                      </a:cubicBezTo>
                      <a:cubicBezTo>
                        <a:pt x="5039" y="20253"/>
                        <a:pt x="4664" y="20194"/>
                        <a:pt x="4300" y="20072"/>
                      </a:cubicBezTo>
                      <a:cubicBezTo>
                        <a:pt x="3159" y="19654"/>
                        <a:pt x="2360" y="18627"/>
                        <a:pt x="2207" y="17409"/>
                      </a:cubicBezTo>
                      <a:cubicBezTo>
                        <a:pt x="2169" y="16801"/>
                        <a:pt x="2360" y="16154"/>
                        <a:pt x="2740" y="15697"/>
                      </a:cubicBezTo>
                      <a:cubicBezTo>
                        <a:pt x="3087" y="15287"/>
                        <a:pt x="3566" y="15060"/>
                        <a:pt x="4067" y="15060"/>
                      </a:cubicBezTo>
                      <a:cubicBezTo>
                        <a:pt x="4169" y="15060"/>
                        <a:pt x="4273" y="15069"/>
                        <a:pt x="4376" y="15089"/>
                      </a:cubicBezTo>
                      <a:cubicBezTo>
                        <a:pt x="5023" y="15241"/>
                        <a:pt x="5441" y="15811"/>
                        <a:pt x="5441" y="16458"/>
                      </a:cubicBezTo>
                      <a:cubicBezTo>
                        <a:pt x="5403" y="16953"/>
                        <a:pt x="5061" y="17371"/>
                        <a:pt x="4566" y="17523"/>
                      </a:cubicBezTo>
                      <a:cubicBezTo>
                        <a:pt x="4452" y="17548"/>
                        <a:pt x="4334" y="17560"/>
                        <a:pt x="4216" y="17560"/>
                      </a:cubicBezTo>
                      <a:cubicBezTo>
                        <a:pt x="3783" y="17560"/>
                        <a:pt x="3343" y="17396"/>
                        <a:pt x="3044" y="17067"/>
                      </a:cubicBezTo>
                      <a:lnTo>
                        <a:pt x="3044" y="17067"/>
                      </a:lnTo>
                      <a:cubicBezTo>
                        <a:pt x="3154" y="17782"/>
                        <a:pt x="3881" y="18219"/>
                        <a:pt x="4606" y="18219"/>
                      </a:cubicBezTo>
                      <a:cubicBezTo>
                        <a:pt x="4884" y="18219"/>
                        <a:pt x="5161" y="18155"/>
                        <a:pt x="5403" y="18018"/>
                      </a:cubicBezTo>
                      <a:cubicBezTo>
                        <a:pt x="6240" y="17447"/>
                        <a:pt x="6583" y="16382"/>
                        <a:pt x="6316" y="15431"/>
                      </a:cubicBezTo>
                      <a:cubicBezTo>
                        <a:pt x="6012" y="14252"/>
                        <a:pt x="5061" y="13377"/>
                        <a:pt x="3881" y="13148"/>
                      </a:cubicBezTo>
                      <a:cubicBezTo>
                        <a:pt x="3706" y="13120"/>
                        <a:pt x="3529" y="13106"/>
                        <a:pt x="3354" y="13106"/>
                      </a:cubicBezTo>
                      <a:cubicBezTo>
                        <a:pt x="2351" y="13106"/>
                        <a:pt x="1383" y="13562"/>
                        <a:pt x="800" y="14404"/>
                      </a:cubicBezTo>
                      <a:cubicBezTo>
                        <a:pt x="267" y="15203"/>
                        <a:pt x="1" y="16154"/>
                        <a:pt x="77" y="17143"/>
                      </a:cubicBezTo>
                      <a:cubicBezTo>
                        <a:pt x="191" y="19882"/>
                        <a:pt x="1485" y="22431"/>
                        <a:pt x="3653" y="24143"/>
                      </a:cubicBezTo>
                      <a:cubicBezTo>
                        <a:pt x="5778" y="25784"/>
                        <a:pt x="8342" y="26693"/>
                        <a:pt x="11021" y="26693"/>
                      </a:cubicBezTo>
                      <a:cubicBezTo>
                        <a:pt x="11076" y="26693"/>
                        <a:pt x="11131" y="26693"/>
                        <a:pt x="11186" y="26692"/>
                      </a:cubicBezTo>
                      <a:cubicBezTo>
                        <a:pt x="13925" y="26654"/>
                        <a:pt x="16588" y="26007"/>
                        <a:pt x="18985" y="24790"/>
                      </a:cubicBezTo>
                      <a:cubicBezTo>
                        <a:pt x="21648" y="23458"/>
                        <a:pt x="24045" y="21594"/>
                        <a:pt x="25491" y="19007"/>
                      </a:cubicBezTo>
                      <a:cubicBezTo>
                        <a:pt x="26898" y="16458"/>
                        <a:pt x="27164" y="13148"/>
                        <a:pt x="25719" y="10599"/>
                      </a:cubicBezTo>
                      <a:cubicBezTo>
                        <a:pt x="24616" y="8735"/>
                        <a:pt x="25110" y="6339"/>
                        <a:pt x="24197" y="4398"/>
                      </a:cubicBezTo>
                      <a:cubicBezTo>
                        <a:pt x="23246" y="2458"/>
                        <a:pt x="21610" y="708"/>
                        <a:pt x="19518" y="175"/>
                      </a:cubicBezTo>
                      <a:cubicBezTo>
                        <a:pt x="19018" y="59"/>
                        <a:pt x="18504" y="1"/>
                        <a:pt x="179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66" name="Google Shape;466;p37"/>
                <p:cNvSpPr/>
                <p:nvPr/>
              </p:nvSpPr>
              <p:spPr>
                <a:xfrm>
                  <a:off x="30075" y="2808225"/>
                  <a:ext cx="243525" cy="46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18414" fill="none" extrusionOk="0">
                      <a:moveTo>
                        <a:pt x="9740" y="343"/>
                      </a:moveTo>
                      <a:cubicBezTo>
                        <a:pt x="8218" y="0"/>
                        <a:pt x="6621" y="495"/>
                        <a:pt x="5555" y="1674"/>
                      </a:cubicBezTo>
                      <a:cubicBezTo>
                        <a:pt x="4528" y="2815"/>
                        <a:pt x="3881" y="4261"/>
                        <a:pt x="3691" y="5783"/>
                      </a:cubicBezTo>
                      <a:cubicBezTo>
                        <a:pt x="3501" y="7305"/>
                        <a:pt x="3425" y="8864"/>
                        <a:pt x="3463" y="10386"/>
                      </a:cubicBezTo>
                      <a:cubicBezTo>
                        <a:pt x="3501" y="11946"/>
                        <a:pt x="3311" y="13506"/>
                        <a:pt x="2854" y="14990"/>
                      </a:cubicBezTo>
                      <a:cubicBezTo>
                        <a:pt x="2360" y="16435"/>
                        <a:pt x="1332" y="17691"/>
                        <a:pt x="1" y="18413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67" name="Google Shape;467;p37"/>
                <p:cNvSpPr/>
                <p:nvPr/>
              </p:nvSpPr>
              <p:spPr>
                <a:xfrm>
                  <a:off x="40550" y="2912850"/>
                  <a:ext cx="249200" cy="39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8" h="15751" fill="none" extrusionOk="0">
                      <a:moveTo>
                        <a:pt x="0" y="15522"/>
                      </a:moveTo>
                      <a:cubicBezTo>
                        <a:pt x="1979" y="15750"/>
                        <a:pt x="3957" y="14685"/>
                        <a:pt x="5174" y="13087"/>
                      </a:cubicBezTo>
                      <a:cubicBezTo>
                        <a:pt x="6354" y="11527"/>
                        <a:pt x="6924" y="9511"/>
                        <a:pt x="7115" y="7533"/>
                      </a:cubicBezTo>
                      <a:cubicBezTo>
                        <a:pt x="7229" y="6125"/>
                        <a:pt x="7229" y="4717"/>
                        <a:pt x="7571" y="3348"/>
                      </a:cubicBezTo>
                      <a:cubicBezTo>
                        <a:pt x="7914" y="1978"/>
                        <a:pt x="8674" y="609"/>
                        <a:pt x="9968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68" name="Google Shape;468;p37"/>
                <p:cNvSpPr/>
                <p:nvPr/>
              </p:nvSpPr>
              <p:spPr>
                <a:xfrm>
                  <a:off x="-129700" y="3146800"/>
                  <a:ext cx="525025" cy="22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01" h="9094" fill="none" extrusionOk="0">
                      <a:moveTo>
                        <a:pt x="0" y="4718"/>
                      </a:moveTo>
                      <a:cubicBezTo>
                        <a:pt x="3082" y="7800"/>
                        <a:pt x="7533" y="9093"/>
                        <a:pt x="11794" y="8180"/>
                      </a:cubicBezTo>
                      <a:cubicBezTo>
                        <a:pt x="16055" y="7191"/>
                        <a:pt x="19517" y="4110"/>
                        <a:pt x="21001" y="1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69" name="Google Shape;469;p37"/>
                <p:cNvSpPr/>
                <p:nvPr/>
              </p:nvSpPr>
              <p:spPr>
                <a:xfrm>
                  <a:off x="-155375" y="3088800"/>
                  <a:ext cx="106550" cy="11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2" h="4718" fill="none" extrusionOk="0">
                      <a:moveTo>
                        <a:pt x="229" y="4718"/>
                      </a:moveTo>
                      <a:cubicBezTo>
                        <a:pt x="0" y="3881"/>
                        <a:pt x="0" y="2968"/>
                        <a:pt x="229" y="2131"/>
                      </a:cubicBezTo>
                      <a:cubicBezTo>
                        <a:pt x="457" y="1256"/>
                        <a:pt x="1104" y="571"/>
                        <a:pt x="1979" y="266"/>
                      </a:cubicBezTo>
                      <a:cubicBezTo>
                        <a:pt x="2816" y="0"/>
                        <a:pt x="3767" y="343"/>
                        <a:pt x="4261" y="1141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0" name="Google Shape;470;p37"/>
                <p:cNvSpPr/>
                <p:nvPr/>
              </p:nvSpPr>
              <p:spPr>
                <a:xfrm>
                  <a:off x="281175" y="3986625"/>
                  <a:ext cx="249225" cy="24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9" h="9619" extrusionOk="0">
                      <a:moveTo>
                        <a:pt x="2626" y="1"/>
                      </a:moveTo>
                      <a:cubicBezTo>
                        <a:pt x="2473" y="305"/>
                        <a:pt x="2207" y="571"/>
                        <a:pt x="1903" y="762"/>
                      </a:cubicBezTo>
                      <a:cubicBezTo>
                        <a:pt x="1294" y="1180"/>
                        <a:pt x="609" y="1599"/>
                        <a:pt x="1" y="1979"/>
                      </a:cubicBezTo>
                      <a:lnTo>
                        <a:pt x="1218" y="3311"/>
                      </a:lnTo>
                      <a:cubicBezTo>
                        <a:pt x="914" y="4376"/>
                        <a:pt x="1370" y="5555"/>
                        <a:pt x="2359" y="6126"/>
                      </a:cubicBezTo>
                      <a:cubicBezTo>
                        <a:pt x="4071" y="6925"/>
                        <a:pt x="5327" y="8523"/>
                        <a:pt x="6925" y="9512"/>
                      </a:cubicBezTo>
                      <a:cubicBezTo>
                        <a:pt x="7035" y="9578"/>
                        <a:pt x="7159" y="9619"/>
                        <a:pt x="7280" y="9619"/>
                      </a:cubicBezTo>
                      <a:cubicBezTo>
                        <a:pt x="7367" y="9619"/>
                        <a:pt x="7454" y="9598"/>
                        <a:pt x="7533" y="9550"/>
                      </a:cubicBezTo>
                      <a:cubicBezTo>
                        <a:pt x="7724" y="9436"/>
                        <a:pt x="7876" y="9245"/>
                        <a:pt x="7914" y="9055"/>
                      </a:cubicBezTo>
                      <a:lnTo>
                        <a:pt x="8142" y="9055"/>
                      </a:lnTo>
                      <a:cubicBezTo>
                        <a:pt x="8675" y="8865"/>
                        <a:pt x="9055" y="8332"/>
                        <a:pt x="8979" y="7724"/>
                      </a:cubicBezTo>
                      <a:lnTo>
                        <a:pt x="8979" y="7724"/>
                      </a:lnTo>
                      <a:cubicBezTo>
                        <a:pt x="9004" y="7749"/>
                        <a:pt x="9034" y="7757"/>
                        <a:pt x="9066" y="7757"/>
                      </a:cubicBezTo>
                      <a:cubicBezTo>
                        <a:pt x="9131" y="7757"/>
                        <a:pt x="9207" y="7724"/>
                        <a:pt x="9283" y="7724"/>
                      </a:cubicBezTo>
                      <a:cubicBezTo>
                        <a:pt x="9740" y="7533"/>
                        <a:pt x="9968" y="7001"/>
                        <a:pt x="9854" y="6544"/>
                      </a:cubicBezTo>
                      <a:lnTo>
                        <a:pt x="9436" y="5175"/>
                      </a:lnTo>
                      <a:cubicBezTo>
                        <a:pt x="9474" y="4262"/>
                        <a:pt x="9359" y="3349"/>
                        <a:pt x="9093" y="2512"/>
                      </a:cubicBezTo>
                      <a:cubicBezTo>
                        <a:pt x="8979" y="2207"/>
                        <a:pt x="8865" y="1941"/>
                        <a:pt x="8675" y="1713"/>
                      </a:cubicBezTo>
                      <a:cubicBezTo>
                        <a:pt x="8522" y="1484"/>
                        <a:pt x="8332" y="1142"/>
                        <a:pt x="8028" y="1104"/>
                      </a:cubicBezTo>
                      <a:cubicBezTo>
                        <a:pt x="7560" y="1010"/>
                        <a:pt x="7081" y="978"/>
                        <a:pt x="6596" y="978"/>
                      </a:cubicBezTo>
                      <a:cubicBezTo>
                        <a:pt x="5507" y="978"/>
                        <a:pt x="4390" y="1142"/>
                        <a:pt x="3310" y="1142"/>
                      </a:cubicBezTo>
                      <a:lnTo>
                        <a:pt x="2626" y="1"/>
                      </a:ln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1" name="Google Shape;471;p37"/>
                <p:cNvSpPr/>
                <p:nvPr/>
              </p:nvSpPr>
              <p:spPr>
                <a:xfrm>
                  <a:off x="464750" y="4050350"/>
                  <a:ext cx="47575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3" h="2094" fill="none" extrusionOk="0">
                      <a:moveTo>
                        <a:pt x="0" y="1"/>
                      </a:moveTo>
                      <a:cubicBezTo>
                        <a:pt x="989" y="267"/>
                        <a:pt x="1750" y="1066"/>
                        <a:pt x="1902" y="2093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2" name="Google Shape;472;p37"/>
                <p:cNvSpPr/>
                <p:nvPr/>
              </p:nvSpPr>
              <p:spPr>
                <a:xfrm>
                  <a:off x="433350" y="4087450"/>
                  <a:ext cx="66600" cy="8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4" h="3311" fill="none" extrusionOk="0">
                      <a:moveTo>
                        <a:pt x="1" y="0"/>
                      </a:moveTo>
                      <a:cubicBezTo>
                        <a:pt x="1370" y="609"/>
                        <a:pt x="2359" y="1865"/>
                        <a:pt x="2664" y="331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3" name="Google Shape;473;p37"/>
                <p:cNvSpPr/>
                <p:nvPr/>
              </p:nvSpPr>
              <p:spPr>
                <a:xfrm>
                  <a:off x="391500" y="4128350"/>
                  <a:ext cx="85625" cy="7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5" h="3120" fill="none" extrusionOk="0">
                      <a:moveTo>
                        <a:pt x="1" y="0"/>
                      </a:moveTo>
                      <a:cubicBezTo>
                        <a:pt x="1561" y="495"/>
                        <a:pt x="2778" y="1636"/>
                        <a:pt x="3425" y="3120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4" name="Google Shape;474;p37"/>
                <p:cNvSpPr/>
                <p:nvPr/>
              </p:nvSpPr>
              <p:spPr>
                <a:xfrm>
                  <a:off x="69075" y="3325625"/>
                  <a:ext cx="458475" cy="74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39" h="29675" extrusionOk="0">
                      <a:moveTo>
                        <a:pt x="16816" y="0"/>
                      </a:moveTo>
                      <a:lnTo>
                        <a:pt x="16816" y="0"/>
                      </a:lnTo>
                      <a:cubicBezTo>
                        <a:pt x="8104" y="1712"/>
                        <a:pt x="1" y="9397"/>
                        <a:pt x="2397" y="18756"/>
                      </a:cubicBezTo>
                      <a:cubicBezTo>
                        <a:pt x="3044" y="21647"/>
                        <a:pt x="5936" y="27354"/>
                        <a:pt x="7990" y="29674"/>
                      </a:cubicBezTo>
                      <a:lnTo>
                        <a:pt x="12137" y="26403"/>
                      </a:lnTo>
                      <a:cubicBezTo>
                        <a:pt x="8637" y="22294"/>
                        <a:pt x="6088" y="13430"/>
                        <a:pt x="12593" y="10729"/>
                      </a:cubicBezTo>
                      <a:cubicBezTo>
                        <a:pt x="14381" y="9854"/>
                        <a:pt x="16398" y="9511"/>
                        <a:pt x="18338" y="9169"/>
                      </a:cubicBezTo>
                      <a:lnTo>
                        <a:pt x="16816" y="343"/>
                      </a:lnTo>
                      <a:cubicBezTo>
                        <a:pt x="16702" y="343"/>
                        <a:pt x="16626" y="343"/>
                        <a:pt x="16512" y="381"/>
                      </a:cubicBezTo>
                      <a:lnTo>
                        <a:pt x="1681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5" name="Google Shape;475;p37"/>
                <p:cNvSpPr/>
                <p:nvPr/>
              </p:nvSpPr>
              <p:spPr>
                <a:xfrm>
                  <a:off x="229825" y="3940975"/>
                  <a:ext cx="99875" cy="5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5" h="2322" fill="none" extrusionOk="0">
                      <a:moveTo>
                        <a:pt x="0" y="2321"/>
                      </a:moveTo>
                      <a:lnTo>
                        <a:pt x="3995" y="1"/>
                      </a:ln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6" name="Google Shape;476;p37"/>
                <p:cNvSpPr/>
                <p:nvPr/>
              </p:nvSpPr>
              <p:spPr>
                <a:xfrm>
                  <a:off x="482800" y="3335125"/>
                  <a:ext cx="42825" cy="2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3" h="8599" fill="none" extrusionOk="0">
                      <a:moveTo>
                        <a:pt x="1447" y="8599"/>
                      </a:moveTo>
                      <a:cubicBezTo>
                        <a:pt x="1713" y="5669"/>
                        <a:pt x="1256" y="2664"/>
                        <a:pt x="1" y="1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7" name="Google Shape;477;p37"/>
                <p:cNvSpPr/>
                <p:nvPr/>
              </p:nvSpPr>
              <p:spPr>
                <a:xfrm>
                  <a:off x="268800" y="2305675"/>
                  <a:ext cx="781850" cy="91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74" h="36450" extrusionOk="0">
                      <a:moveTo>
                        <a:pt x="13781" y="1"/>
                      </a:moveTo>
                      <a:cubicBezTo>
                        <a:pt x="12688" y="1"/>
                        <a:pt x="11588" y="130"/>
                        <a:pt x="10501" y="395"/>
                      </a:cubicBezTo>
                      <a:cubicBezTo>
                        <a:pt x="8979" y="776"/>
                        <a:pt x="7534" y="1499"/>
                        <a:pt x="6240" y="2412"/>
                      </a:cubicBezTo>
                      <a:lnTo>
                        <a:pt x="6088" y="2526"/>
                      </a:lnTo>
                      <a:cubicBezTo>
                        <a:pt x="3577" y="4390"/>
                        <a:pt x="1713" y="7053"/>
                        <a:pt x="876" y="10097"/>
                      </a:cubicBezTo>
                      <a:cubicBezTo>
                        <a:pt x="153" y="12798"/>
                        <a:pt x="1" y="15651"/>
                        <a:pt x="381" y="18428"/>
                      </a:cubicBezTo>
                      <a:cubicBezTo>
                        <a:pt x="458" y="18885"/>
                        <a:pt x="534" y="19341"/>
                        <a:pt x="648" y="19798"/>
                      </a:cubicBezTo>
                      <a:cubicBezTo>
                        <a:pt x="1218" y="22613"/>
                        <a:pt x="2360" y="25238"/>
                        <a:pt x="3996" y="27597"/>
                      </a:cubicBezTo>
                      <a:cubicBezTo>
                        <a:pt x="4262" y="27977"/>
                        <a:pt x="4528" y="28320"/>
                        <a:pt x="4795" y="28662"/>
                      </a:cubicBezTo>
                      <a:cubicBezTo>
                        <a:pt x="8885" y="33617"/>
                        <a:pt x="14922" y="36450"/>
                        <a:pt x="21255" y="36450"/>
                      </a:cubicBezTo>
                      <a:cubicBezTo>
                        <a:pt x="22168" y="36450"/>
                        <a:pt x="23087" y="36391"/>
                        <a:pt x="24007" y="36271"/>
                      </a:cubicBezTo>
                      <a:cubicBezTo>
                        <a:pt x="24235" y="36233"/>
                        <a:pt x="24501" y="36157"/>
                        <a:pt x="24692" y="36005"/>
                      </a:cubicBezTo>
                      <a:cubicBezTo>
                        <a:pt x="25338" y="35586"/>
                        <a:pt x="25871" y="35092"/>
                        <a:pt x="26366" y="34483"/>
                      </a:cubicBezTo>
                      <a:cubicBezTo>
                        <a:pt x="27849" y="32771"/>
                        <a:pt x="29105" y="30831"/>
                        <a:pt x="30094" y="28776"/>
                      </a:cubicBezTo>
                      <a:cubicBezTo>
                        <a:pt x="30703" y="27483"/>
                        <a:pt x="31273" y="26075"/>
                        <a:pt x="31235" y="24629"/>
                      </a:cubicBezTo>
                      <a:cubicBezTo>
                        <a:pt x="31235" y="23412"/>
                        <a:pt x="30703" y="22271"/>
                        <a:pt x="29790" y="21472"/>
                      </a:cubicBezTo>
                      <a:cubicBezTo>
                        <a:pt x="29599" y="21282"/>
                        <a:pt x="29447" y="21053"/>
                        <a:pt x="29447" y="20825"/>
                      </a:cubicBezTo>
                      <a:cubicBezTo>
                        <a:pt x="29371" y="16983"/>
                        <a:pt x="28572" y="13178"/>
                        <a:pt x="27050" y="9678"/>
                      </a:cubicBezTo>
                      <a:cubicBezTo>
                        <a:pt x="26898" y="9336"/>
                        <a:pt x="26746" y="8955"/>
                        <a:pt x="26594" y="8613"/>
                      </a:cubicBezTo>
                      <a:cubicBezTo>
                        <a:pt x="25795" y="6939"/>
                        <a:pt x="24768" y="5417"/>
                        <a:pt x="23512" y="4048"/>
                      </a:cubicBezTo>
                      <a:cubicBezTo>
                        <a:pt x="20913" y="1419"/>
                        <a:pt x="17393" y="1"/>
                        <a:pt x="13781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8" name="Google Shape;478;p37"/>
                <p:cNvSpPr/>
                <p:nvPr/>
              </p:nvSpPr>
              <p:spPr>
                <a:xfrm>
                  <a:off x="296400" y="2994600"/>
                  <a:ext cx="185475" cy="1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9" h="5294" extrusionOk="0">
                      <a:moveTo>
                        <a:pt x="3522" y="1"/>
                      </a:moveTo>
                      <a:cubicBezTo>
                        <a:pt x="2359" y="1"/>
                        <a:pt x="1155" y="457"/>
                        <a:pt x="571" y="1409"/>
                      </a:cubicBezTo>
                      <a:cubicBezTo>
                        <a:pt x="0" y="2399"/>
                        <a:pt x="419" y="3768"/>
                        <a:pt x="1294" y="4491"/>
                      </a:cubicBezTo>
                      <a:cubicBezTo>
                        <a:pt x="2021" y="5015"/>
                        <a:pt x="2883" y="5294"/>
                        <a:pt x="3758" y="5294"/>
                      </a:cubicBezTo>
                      <a:cubicBezTo>
                        <a:pt x="4027" y="5294"/>
                        <a:pt x="4297" y="5267"/>
                        <a:pt x="4566" y="5214"/>
                      </a:cubicBezTo>
                      <a:cubicBezTo>
                        <a:pt x="5859" y="5024"/>
                        <a:pt x="7077" y="3806"/>
                        <a:pt x="7419" y="2551"/>
                      </a:cubicBezTo>
                      <a:cubicBezTo>
                        <a:pt x="6848" y="1257"/>
                        <a:pt x="5707" y="344"/>
                        <a:pt x="4337" y="78"/>
                      </a:cubicBezTo>
                      <a:cubicBezTo>
                        <a:pt x="4074" y="27"/>
                        <a:pt x="3799" y="1"/>
                        <a:pt x="3522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9" name="Google Shape;479;p37"/>
                <p:cNvSpPr/>
                <p:nvPr/>
              </p:nvSpPr>
              <p:spPr>
                <a:xfrm>
                  <a:off x="516100" y="2711225"/>
                  <a:ext cx="244450" cy="23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8" h="9413" extrusionOk="0">
                      <a:moveTo>
                        <a:pt x="4608" y="1"/>
                      </a:moveTo>
                      <a:cubicBezTo>
                        <a:pt x="4201" y="1"/>
                        <a:pt x="3791" y="62"/>
                        <a:pt x="3386" y="190"/>
                      </a:cubicBezTo>
                      <a:cubicBezTo>
                        <a:pt x="1142" y="951"/>
                        <a:pt x="0" y="3576"/>
                        <a:pt x="799" y="6049"/>
                      </a:cubicBezTo>
                      <a:cubicBezTo>
                        <a:pt x="1483" y="8098"/>
                        <a:pt x="3256" y="9413"/>
                        <a:pt x="5126" y="9413"/>
                      </a:cubicBezTo>
                      <a:cubicBezTo>
                        <a:pt x="5547" y="9413"/>
                        <a:pt x="5973" y="9346"/>
                        <a:pt x="6392" y="9206"/>
                      </a:cubicBezTo>
                      <a:cubicBezTo>
                        <a:pt x="8637" y="8483"/>
                        <a:pt x="9778" y="5858"/>
                        <a:pt x="8979" y="3386"/>
                      </a:cubicBezTo>
                      <a:cubicBezTo>
                        <a:pt x="8290" y="1320"/>
                        <a:pt x="6494" y="1"/>
                        <a:pt x="460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0" name="Google Shape;480;p37"/>
                <p:cNvSpPr/>
                <p:nvPr/>
              </p:nvSpPr>
              <p:spPr>
                <a:xfrm>
                  <a:off x="516100" y="2697900"/>
                  <a:ext cx="224475" cy="16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9" h="6582" fill="none" extrusionOk="0">
                      <a:moveTo>
                        <a:pt x="799" y="6582"/>
                      </a:moveTo>
                      <a:cubicBezTo>
                        <a:pt x="0" y="4109"/>
                        <a:pt x="1142" y="1484"/>
                        <a:pt x="3386" y="761"/>
                      </a:cubicBezTo>
                      <a:cubicBezTo>
                        <a:pt x="5669" y="0"/>
                        <a:pt x="8142" y="1408"/>
                        <a:pt x="8979" y="3919"/>
                      </a:cubicBezTo>
                    </a:path>
                  </a:pathLst>
                </a:custGeom>
                <a:noFill/>
                <a:ln w="95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1" name="Google Shape;481;p37"/>
                <p:cNvSpPr/>
                <p:nvPr/>
              </p:nvSpPr>
              <p:spPr>
                <a:xfrm>
                  <a:off x="511350" y="2604500"/>
                  <a:ext cx="148400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6" h="3394" extrusionOk="0">
                      <a:moveTo>
                        <a:pt x="3369" y="0"/>
                      </a:moveTo>
                      <a:cubicBezTo>
                        <a:pt x="2928" y="0"/>
                        <a:pt x="2483" y="77"/>
                        <a:pt x="2055" y="236"/>
                      </a:cubicBezTo>
                      <a:cubicBezTo>
                        <a:pt x="837" y="807"/>
                        <a:pt x="38" y="2024"/>
                        <a:pt x="0" y="3394"/>
                      </a:cubicBezTo>
                      <a:cubicBezTo>
                        <a:pt x="1355" y="1831"/>
                        <a:pt x="3279" y="934"/>
                        <a:pt x="5341" y="934"/>
                      </a:cubicBezTo>
                      <a:cubicBezTo>
                        <a:pt x="5538" y="934"/>
                        <a:pt x="5736" y="942"/>
                        <a:pt x="5935" y="959"/>
                      </a:cubicBezTo>
                      <a:cubicBezTo>
                        <a:pt x="5213" y="340"/>
                        <a:pt x="4298" y="0"/>
                        <a:pt x="33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2" name="Google Shape;482;p37"/>
                <p:cNvSpPr/>
                <p:nvPr/>
              </p:nvSpPr>
              <p:spPr>
                <a:xfrm>
                  <a:off x="802375" y="2588975"/>
                  <a:ext cx="112275" cy="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1" h="1885" extrusionOk="0">
                      <a:moveTo>
                        <a:pt x="2522" y="0"/>
                      </a:moveTo>
                      <a:cubicBezTo>
                        <a:pt x="2291" y="0"/>
                        <a:pt x="2059" y="19"/>
                        <a:pt x="1827" y="58"/>
                      </a:cubicBezTo>
                      <a:cubicBezTo>
                        <a:pt x="914" y="248"/>
                        <a:pt x="191" y="933"/>
                        <a:pt x="1" y="1884"/>
                      </a:cubicBezTo>
                      <a:cubicBezTo>
                        <a:pt x="1248" y="967"/>
                        <a:pt x="2778" y="475"/>
                        <a:pt x="4318" y="475"/>
                      </a:cubicBezTo>
                      <a:cubicBezTo>
                        <a:pt x="4376" y="475"/>
                        <a:pt x="4433" y="475"/>
                        <a:pt x="4490" y="477"/>
                      </a:cubicBezTo>
                      <a:cubicBezTo>
                        <a:pt x="3866" y="164"/>
                        <a:pt x="3199" y="0"/>
                        <a:pt x="25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3" name="Google Shape;483;p37"/>
                <p:cNvSpPr/>
                <p:nvPr/>
              </p:nvSpPr>
              <p:spPr>
                <a:xfrm>
                  <a:off x="800475" y="2657850"/>
                  <a:ext cx="171225" cy="2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9" h="8633" extrusionOk="0">
                      <a:moveTo>
                        <a:pt x="2790" y="1"/>
                      </a:moveTo>
                      <a:cubicBezTo>
                        <a:pt x="2606" y="1"/>
                        <a:pt x="2424" y="27"/>
                        <a:pt x="2245" y="80"/>
                      </a:cubicBezTo>
                      <a:cubicBezTo>
                        <a:pt x="724" y="499"/>
                        <a:pt x="1" y="2743"/>
                        <a:pt x="647" y="5102"/>
                      </a:cubicBezTo>
                      <a:cubicBezTo>
                        <a:pt x="1257" y="7169"/>
                        <a:pt x="2712" y="8632"/>
                        <a:pt x="4098" y="8632"/>
                      </a:cubicBezTo>
                      <a:cubicBezTo>
                        <a:pt x="4268" y="8632"/>
                        <a:pt x="4437" y="8610"/>
                        <a:pt x="4604" y="8564"/>
                      </a:cubicBezTo>
                      <a:cubicBezTo>
                        <a:pt x="6164" y="8146"/>
                        <a:pt x="6849" y="5901"/>
                        <a:pt x="6202" y="3542"/>
                      </a:cubicBezTo>
                      <a:cubicBezTo>
                        <a:pt x="5631" y="1460"/>
                        <a:pt x="4171" y="1"/>
                        <a:pt x="279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4" name="Google Shape;484;p37"/>
                <p:cNvSpPr/>
                <p:nvPr/>
              </p:nvSpPr>
              <p:spPr>
                <a:xfrm>
                  <a:off x="800475" y="2648425"/>
                  <a:ext cx="155050" cy="13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2" h="5480" fill="none" extrusionOk="0">
                      <a:moveTo>
                        <a:pt x="686" y="5479"/>
                      </a:moveTo>
                      <a:cubicBezTo>
                        <a:pt x="1" y="3120"/>
                        <a:pt x="724" y="876"/>
                        <a:pt x="2245" y="457"/>
                      </a:cubicBezTo>
                      <a:cubicBezTo>
                        <a:pt x="3805" y="1"/>
                        <a:pt x="5555" y="1561"/>
                        <a:pt x="6202" y="3919"/>
                      </a:cubicBezTo>
                    </a:path>
                  </a:pathLst>
                </a:custGeom>
                <a:noFill/>
                <a:ln w="95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5" name="Google Shape;485;p37"/>
                <p:cNvSpPr/>
                <p:nvPr/>
              </p:nvSpPr>
              <p:spPr>
                <a:xfrm>
                  <a:off x="601700" y="2746400"/>
                  <a:ext cx="154100" cy="15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4" h="6164" extrusionOk="0">
                      <a:moveTo>
                        <a:pt x="2819" y="0"/>
                      </a:moveTo>
                      <a:cubicBezTo>
                        <a:pt x="2576" y="0"/>
                        <a:pt x="2332" y="37"/>
                        <a:pt x="2093" y="114"/>
                      </a:cubicBezTo>
                      <a:cubicBezTo>
                        <a:pt x="685" y="571"/>
                        <a:pt x="0" y="2283"/>
                        <a:pt x="533" y="3919"/>
                      </a:cubicBezTo>
                      <a:cubicBezTo>
                        <a:pt x="975" y="5277"/>
                        <a:pt x="2152" y="6164"/>
                        <a:pt x="3345" y="6164"/>
                      </a:cubicBezTo>
                      <a:cubicBezTo>
                        <a:pt x="3588" y="6164"/>
                        <a:pt x="3833" y="6127"/>
                        <a:pt x="4071" y="6049"/>
                      </a:cubicBezTo>
                      <a:cubicBezTo>
                        <a:pt x="5479" y="5593"/>
                        <a:pt x="6164" y="3881"/>
                        <a:pt x="5631" y="2245"/>
                      </a:cubicBezTo>
                      <a:cubicBezTo>
                        <a:pt x="5189" y="886"/>
                        <a:pt x="4012" y="0"/>
                        <a:pt x="28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6" name="Google Shape;486;p37"/>
                <p:cNvSpPr/>
                <p:nvPr/>
              </p:nvSpPr>
              <p:spPr>
                <a:xfrm>
                  <a:off x="817600" y="2877525"/>
                  <a:ext cx="99900" cy="8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6" h="3392" extrusionOk="0">
                      <a:moveTo>
                        <a:pt x="2264" y="1"/>
                      </a:moveTo>
                      <a:cubicBezTo>
                        <a:pt x="2219" y="1"/>
                        <a:pt x="2175" y="2"/>
                        <a:pt x="2131" y="5"/>
                      </a:cubicBezTo>
                      <a:cubicBezTo>
                        <a:pt x="1560" y="81"/>
                        <a:pt x="1028" y="234"/>
                        <a:pt x="533" y="500"/>
                      </a:cubicBezTo>
                      <a:lnTo>
                        <a:pt x="1" y="2440"/>
                      </a:lnTo>
                      <a:cubicBezTo>
                        <a:pt x="77" y="2783"/>
                        <a:pt x="305" y="3087"/>
                        <a:pt x="609" y="3239"/>
                      </a:cubicBezTo>
                      <a:cubicBezTo>
                        <a:pt x="812" y="3341"/>
                        <a:pt x="1032" y="3391"/>
                        <a:pt x="1257" y="3391"/>
                      </a:cubicBezTo>
                      <a:cubicBezTo>
                        <a:pt x="1370" y="3391"/>
                        <a:pt x="1484" y="3379"/>
                        <a:pt x="1598" y="3353"/>
                      </a:cubicBezTo>
                      <a:cubicBezTo>
                        <a:pt x="2283" y="3315"/>
                        <a:pt x="2930" y="3011"/>
                        <a:pt x="3424" y="2516"/>
                      </a:cubicBezTo>
                      <a:cubicBezTo>
                        <a:pt x="3919" y="1984"/>
                        <a:pt x="3995" y="1185"/>
                        <a:pt x="3615" y="614"/>
                      </a:cubicBezTo>
                      <a:cubicBezTo>
                        <a:pt x="3266" y="195"/>
                        <a:pt x="2757" y="1"/>
                        <a:pt x="2264" y="1"/>
                      </a:cubicBezTo>
                      <a:close/>
                    </a:path>
                  </a:pathLst>
                </a:custGeom>
                <a:solidFill>
                  <a:srgbClr val="FFA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7" name="Google Shape;487;p37"/>
                <p:cNvSpPr/>
                <p:nvPr/>
              </p:nvSpPr>
              <p:spPr>
                <a:xfrm>
                  <a:off x="817600" y="2876700"/>
                  <a:ext cx="99900" cy="8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6" h="3463" fill="none" extrusionOk="0">
                      <a:moveTo>
                        <a:pt x="533" y="533"/>
                      </a:moveTo>
                      <a:cubicBezTo>
                        <a:pt x="1028" y="267"/>
                        <a:pt x="1560" y="114"/>
                        <a:pt x="2131" y="38"/>
                      </a:cubicBezTo>
                      <a:cubicBezTo>
                        <a:pt x="2664" y="0"/>
                        <a:pt x="3234" y="191"/>
                        <a:pt x="3615" y="647"/>
                      </a:cubicBezTo>
                      <a:cubicBezTo>
                        <a:pt x="3995" y="1218"/>
                        <a:pt x="3919" y="2017"/>
                        <a:pt x="3424" y="2549"/>
                      </a:cubicBezTo>
                      <a:cubicBezTo>
                        <a:pt x="2930" y="3044"/>
                        <a:pt x="2283" y="3348"/>
                        <a:pt x="1598" y="3386"/>
                      </a:cubicBezTo>
                      <a:cubicBezTo>
                        <a:pt x="1256" y="3462"/>
                        <a:pt x="914" y="3424"/>
                        <a:pt x="609" y="3272"/>
                      </a:cubicBezTo>
                      <a:cubicBezTo>
                        <a:pt x="305" y="3120"/>
                        <a:pt x="77" y="2816"/>
                        <a:pt x="1" y="2473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8" name="Google Shape;488;p37"/>
                <p:cNvSpPr/>
                <p:nvPr/>
              </p:nvSpPr>
              <p:spPr>
                <a:xfrm>
                  <a:off x="610250" y="3003200"/>
                  <a:ext cx="302475" cy="17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6872" extrusionOk="0">
                      <a:moveTo>
                        <a:pt x="12099" y="0"/>
                      </a:moveTo>
                      <a:lnTo>
                        <a:pt x="12099" y="0"/>
                      </a:lnTo>
                      <a:cubicBezTo>
                        <a:pt x="11718" y="114"/>
                        <a:pt x="11376" y="190"/>
                        <a:pt x="11034" y="266"/>
                      </a:cubicBezTo>
                      <a:cubicBezTo>
                        <a:pt x="9196" y="721"/>
                        <a:pt x="7314" y="951"/>
                        <a:pt x="5436" y="951"/>
                      </a:cubicBezTo>
                      <a:cubicBezTo>
                        <a:pt x="3853" y="951"/>
                        <a:pt x="2272" y="787"/>
                        <a:pt x="724" y="457"/>
                      </a:cubicBezTo>
                      <a:lnTo>
                        <a:pt x="1" y="305"/>
                      </a:lnTo>
                      <a:lnTo>
                        <a:pt x="1" y="305"/>
                      </a:lnTo>
                      <a:cubicBezTo>
                        <a:pt x="648" y="1370"/>
                        <a:pt x="1370" y="2359"/>
                        <a:pt x="2245" y="3272"/>
                      </a:cubicBezTo>
                      <a:cubicBezTo>
                        <a:pt x="3159" y="4299"/>
                        <a:pt x="4224" y="5174"/>
                        <a:pt x="5403" y="5897"/>
                      </a:cubicBezTo>
                      <a:cubicBezTo>
                        <a:pt x="5784" y="6163"/>
                        <a:pt x="6164" y="6354"/>
                        <a:pt x="6544" y="6506"/>
                      </a:cubicBezTo>
                      <a:cubicBezTo>
                        <a:pt x="6925" y="6696"/>
                        <a:pt x="7305" y="6772"/>
                        <a:pt x="7686" y="6848"/>
                      </a:cubicBezTo>
                      <a:cubicBezTo>
                        <a:pt x="7802" y="6864"/>
                        <a:pt x="7918" y="6872"/>
                        <a:pt x="8032" y="6872"/>
                      </a:cubicBezTo>
                      <a:cubicBezTo>
                        <a:pt x="8740" y="6872"/>
                        <a:pt x="9401" y="6573"/>
                        <a:pt x="9892" y="6049"/>
                      </a:cubicBezTo>
                      <a:lnTo>
                        <a:pt x="1209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9" name="Google Shape;489;p37"/>
                <p:cNvSpPr/>
                <p:nvPr/>
              </p:nvSpPr>
              <p:spPr>
                <a:xfrm>
                  <a:off x="628325" y="3010800"/>
                  <a:ext cx="257775" cy="5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1" h="2276" extrusionOk="0">
                      <a:moveTo>
                        <a:pt x="10311" y="1"/>
                      </a:moveTo>
                      <a:cubicBezTo>
                        <a:pt x="8491" y="430"/>
                        <a:pt x="6627" y="650"/>
                        <a:pt x="4767" y="650"/>
                      </a:cubicBezTo>
                      <a:cubicBezTo>
                        <a:pt x="3166" y="650"/>
                        <a:pt x="1567" y="487"/>
                        <a:pt x="1" y="153"/>
                      </a:cubicBezTo>
                      <a:lnTo>
                        <a:pt x="1" y="153"/>
                      </a:lnTo>
                      <a:cubicBezTo>
                        <a:pt x="2081" y="1549"/>
                        <a:pt x="4496" y="2275"/>
                        <a:pt x="6949" y="2275"/>
                      </a:cubicBezTo>
                      <a:cubicBezTo>
                        <a:pt x="7905" y="2275"/>
                        <a:pt x="8867" y="2165"/>
                        <a:pt x="9816" y="1941"/>
                      </a:cubicBezTo>
                      <a:lnTo>
                        <a:pt x="1031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0" name="Google Shape;490;p37"/>
                <p:cNvSpPr/>
                <p:nvPr/>
              </p:nvSpPr>
              <p:spPr>
                <a:xfrm>
                  <a:off x="666375" y="3070575"/>
                  <a:ext cx="146500" cy="9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0" h="3811" extrusionOk="0">
                      <a:moveTo>
                        <a:pt x="1157" y="1"/>
                      </a:moveTo>
                      <a:cubicBezTo>
                        <a:pt x="741" y="1"/>
                        <a:pt x="313" y="158"/>
                        <a:pt x="39" y="501"/>
                      </a:cubicBezTo>
                      <a:cubicBezTo>
                        <a:pt x="0" y="501"/>
                        <a:pt x="0" y="539"/>
                        <a:pt x="0" y="577"/>
                      </a:cubicBezTo>
                      <a:cubicBezTo>
                        <a:pt x="914" y="1604"/>
                        <a:pt x="1979" y="2479"/>
                        <a:pt x="3158" y="3202"/>
                      </a:cubicBezTo>
                      <a:cubicBezTo>
                        <a:pt x="3539" y="3430"/>
                        <a:pt x="3919" y="3620"/>
                        <a:pt x="4299" y="3811"/>
                      </a:cubicBezTo>
                      <a:cubicBezTo>
                        <a:pt x="4642" y="3735"/>
                        <a:pt x="4946" y="3544"/>
                        <a:pt x="5213" y="3316"/>
                      </a:cubicBezTo>
                      <a:cubicBezTo>
                        <a:pt x="5859" y="2745"/>
                        <a:pt x="5593" y="2213"/>
                        <a:pt x="5060" y="1642"/>
                      </a:cubicBezTo>
                      <a:cubicBezTo>
                        <a:pt x="4071" y="577"/>
                        <a:pt x="2702" y="6"/>
                        <a:pt x="1294" y="6"/>
                      </a:cubicBezTo>
                      <a:cubicBezTo>
                        <a:pt x="1249" y="3"/>
                        <a:pt x="1203" y="1"/>
                        <a:pt x="1157" y="1"/>
                      </a:cubicBezTo>
                      <a:close/>
                    </a:path>
                  </a:pathLst>
                </a:custGeom>
                <a:solidFill>
                  <a:srgbClr val="FF868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1" name="Google Shape;491;p37"/>
                <p:cNvSpPr/>
                <p:nvPr/>
              </p:nvSpPr>
              <p:spPr>
                <a:xfrm>
                  <a:off x="352500" y="3049800"/>
                  <a:ext cx="79925" cy="2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7" h="1104" fill="none" extrusionOk="0">
                      <a:moveTo>
                        <a:pt x="1" y="685"/>
                      </a:moveTo>
                      <a:cubicBezTo>
                        <a:pt x="1028" y="0"/>
                        <a:pt x="2360" y="191"/>
                        <a:pt x="3197" y="1104"/>
                      </a:cubicBezTo>
                    </a:path>
                  </a:pathLst>
                </a:custGeom>
                <a:noFill/>
                <a:ln w="66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2" name="Google Shape;492;p37"/>
                <p:cNvSpPr/>
                <p:nvPr/>
              </p:nvSpPr>
              <p:spPr>
                <a:xfrm>
                  <a:off x="417175" y="2303925"/>
                  <a:ext cx="518375" cy="24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35" h="9903" extrusionOk="0">
                      <a:moveTo>
                        <a:pt x="7751" y="0"/>
                      </a:moveTo>
                      <a:cubicBezTo>
                        <a:pt x="6664" y="0"/>
                        <a:pt x="5570" y="128"/>
                        <a:pt x="4490" y="389"/>
                      </a:cubicBezTo>
                      <a:cubicBezTo>
                        <a:pt x="2854" y="808"/>
                        <a:pt x="1332" y="1569"/>
                        <a:pt x="1" y="2558"/>
                      </a:cubicBezTo>
                      <a:cubicBezTo>
                        <a:pt x="3416" y="7267"/>
                        <a:pt x="8824" y="9903"/>
                        <a:pt x="14393" y="9903"/>
                      </a:cubicBezTo>
                      <a:cubicBezTo>
                        <a:pt x="16518" y="9903"/>
                        <a:pt x="18665" y="9519"/>
                        <a:pt x="20735" y="8721"/>
                      </a:cubicBezTo>
                      <a:cubicBezTo>
                        <a:pt x="19974" y="7047"/>
                        <a:pt x="18909" y="5487"/>
                        <a:pt x="17615" y="4118"/>
                      </a:cubicBezTo>
                      <a:cubicBezTo>
                        <a:pt x="14975" y="1448"/>
                        <a:pt x="11408" y="0"/>
                        <a:pt x="775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3" name="Google Shape;493;p37"/>
                <p:cNvSpPr/>
                <p:nvPr/>
              </p:nvSpPr>
              <p:spPr>
                <a:xfrm>
                  <a:off x="266900" y="2362150"/>
                  <a:ext cx="266350" cy="44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4" h="17730" extrusionOk="0">
                      <a:moveTo>
                        <a:pt x="6316" y="0"/>
                      </a:moveTo>
                      <a:lnTo>
                        <a:pt x="6164" y="115"/>
                      </a:lnTo>
                      <a:cubicBezTo>
                        <a:pt x="3615" y="2017"/>
                        <a:pt x="1713" y="4718"/>
                        <a:pt x="876" y="7800"/>
                      </a:cubicBezTo>
                      <a:cubicBezTo>
                        <a:pt x="39" y="11033"/>
                        <a:pt x="1" y="14457"/>
                        <a:pt x="724" y="17729"/>
                      </a:cubicBezTo>
                      <a:cubicBezTo>
                        <a:pt x="3463" y="16321"/>
                        <a:pt x="5822" y="14229"/>
                        <a:pt x="7496" y="11680"/>
                      </a:cubicBezTo>
                      <a:cubicBezTo>
                        <a:pt x="9284" y="9055"/>
                        <a:pt x="10311" y="6011"/>
                        <a:pt x="10539" y="2854"/>
                      </a:cubicBezTo>
                      <a:cubicBezTo>
                        <a:pt x="10653" y="1180"/>
                        <a:pt x="8218" y="77"/>
                        <a:pt x="631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4" name="Google Shape;494;p37"/>
                <p:cNvSpPr/>
                <p:nvPr/>
              </p:nvSpPr>
              <p:spPr>
                <a:xfrm>
                  <a:off x="276425" y="2589250"/>
                  <a:ext cx="253025" cy="46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21" h="18727" extrusionOk="0">
                      <a:moveTo>
                        <a:pt x="6285" y="1"/>
                      </a:moveTo>
                      <a:cubicBezTo>
                        <a:pt x="5529" y="1"/>
                        <a:pt x="4718" y="237"/>
                        <a:pt x="4109" y="542"/>
                      </a:cubicBezTo>
                      <a:cubicBezTo>
                        <a:pt x="3196" y="1074"/>
                        <a:pt x="2435" y="1797"/>
                        <a:pt x="1903" y="2672"/>
                      </a:cubicBezTo>
                      <a:cubicBezTo>
                        <a:pt x="951" y="3966"/>
                        <a:pt x="305" y="5449"/>
                        <a:pt x="0" y="7047"/>
                      </a:cubicBezTo>
                      <a:cubicBezTo>
                        <a:pt x="38" y="7504"/>
                        <a:pt x="114" y="7998"/>
                        <a:pt x="229" y="8455"/>
                      </a:cubicBezTo>
                      <a:cubicBezTo>
                        <a:pt x="837" y="11308"/>
                        <a:pt x="1979" y="14047"/>
                        <a:pt x="3653" y="16444"/>
                      </a:cubicBezTo>
                      <a:cubicBezTo>
                        <a:pt x="4490" y="16558"/>
                        <a:pt x="5288" y="16824"/>
                        <a:pt x="6049" y="17205"/>
                      </a:cubicBezTo>
                      <a:cubicBezTo>
                        <a:pt x="6658" y="17547"/>
                        <a:pt x="7267" y="17928"/>
                        <a:pt x="7876" y="18232"/>
                      </a:cubicBezTo>
                      <a:cubicBezTo>
                        <a:pt x="8560" y="18575"/>
                        <a:pt x="9321" y="18727"/>
                        <a:pt x="10120" y="18727"/>
                      </a:cubicBezTo>
                      <a:cubicBezTo>
                        <a:pt x="7495" y="16520"/>
                        <a:pt x="5897" y="13362"/>
                        <a:pt x="5669" y="9977"/>
                      </a:cubicBezTo>
                      <a:cubicBezTo>
                        <a:pt x="7609" y="7085"/>
                        <a:pt x="8218" y="3547"/>
                        <a:pt x="7343" y="199"/>
                      </a:cubicBezTo>
                      <a:cubicBezTo>
                        <a:pt x="7026" y="60"/>
                        <a:pt x="6662" y="1"/>
                        <a:pt x="62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5" name="Google Shape;495;p37"/>
                <p:cNvSpPr/>
                <p:nvPr/>
              </p:nvSpPr>
              <p:spPr>
                <a:xfrm>
                  <a:off x="543675" y="2688375"/>
                  <a:ext cx="10750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0" h="2094" fill="none" extrusionOk="0">
                      <a:moveTo>
                        <a:pt x="1" y="2093"/>
                      </a:moveTo>
                      <a:cubicBezTo>
                        <a:pt x="914" y="685"/>
                        <a:pt x="2664" y="1"/>
                        <a:pt x="4300" y="495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6" name="Google Shape;496;p37"/>
                <p:cNvSpPr/>
                <p:nvPr/>
              </p:nvSpPr>
              <p:spPr>
                <a:xfrm>
                  <a:off x="810000" y="2638925"/>
                  <a:ext cx="69450" cy="5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8" h="2017" fill="none" extrusionOk="0">
                      <a:moveTo>
                        <a:pt x="0" y="2017"/>
                      </a:moveTo>
                      <a:cubicBezTo>
                        <a:pt x="305" y="761"/>
                        <a:pt x="1560" y="0"/>
                        <a:pt x="2777" y="343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7" name="Google Shape;497;p37"/>
                <p:cNvSpPr/>
                <p:nvPr/>
              </p:nvSpPr>
              <p:spPr>
                <a:xfrm>
                  <a:off x="290700" y="2642725"/>
                  <a:ext cx="165500" cy="13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0" h="5517" fill="none" extrusionOk="0">
                      <a:moveTo>
                        <a:pt x="0" y="5517"/>
                      </a:moveTo>
                      <a:cubicBezTo>
                        <a:pt x="2549" y="4185"/>
                        <a:pt x="4603" y="2055"/>
                        <a:pt x="6620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8" name="Google Shape;498;p37"/>
                <p:cNvSpPr/>
                <p:nvPr/>
              </p:nvSpPr>
              <p:spPr>
                <a:xfrm>
                  <a:off x="453325" y="2360250"/>
                  <a:ext cx="68500" cy="10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4110" fill="none" extrusionOk="0">
                      <a:moveTo>
                        <a:pt x="2740" y="4109"/>
                      </a:moveTo>
                      <a:cubicBezTo>
                        <a:pt x="1408" y="3082"/>
                        <a:pt x="419" y="1636"/>
                        <a:pt x="1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9" name="Google Shape;499;p37"/>
                <p:cNvSpPr/>
                <p:nvPr/>
              </p:nvSpPr>
              <p:spPr>
                <a:xfrm>
                  <a:off x="288775" y="2477225"/>
                  <a:ext cx="214025" cy="20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1" h="8257" fill="none" extrusionOk="0">
                      <a:moveTo>
                        <a:pt x="8561" y="1"/>
                      </a:moveTo>
                      <a:cubicBezTo>
                        <a:pt x="7229" y="3995"/>
                        <a:pt x="4034" y="7077"/>
                        <a:pt x="1" y="8256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00" name="Google Shape;500;p37"/>
                <p:cNvSpPr/>
                <p:nvPr/>
              </p:nvSpPr>
              <p:spPr>
                <a:xfrm>
                  <a:off x="291650" y="2439200"/>
                  <a:ext cx="168350" cy="17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4" h="7001" fill="none" extrusionOk="0">
                      <a:moveTo>
                        <a:pt x="0" y="7000"/>
                      </a:moveTo>
                      <a:cubicBezTo>
                        <a:pt x="913" y="6848"/>
                        <a:pt x="1750" y="6430"/>
                        <a:pt x="2435" y="5783"/>
                      </a:cubicBezTo>
                      <a:cubicBezTo>
                        <a:pt x="4299" y="4223"/>
                        <a:pt x="5783" y="2245"/>
                        <a:pt x="6734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01" name="Google Shape;501;p37"/>
                <p:cNvSpPr/>
                <p:nvPr/>
              </p:nvSpPr>
              <p:spPr>
                <a:xfrm>
                  <a:off x="300200" y="2401150"/>
                  <a:ext cx="136975" cy="17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9" h="7115" fill="none" extrusionOk="0">
                      <a:moveTo>
                        <a:pt x="0" y="7115"/>
                      </a:moveTo>
                      <a:cubicBezTo>
                        <a:pt x="952" y="4185"/>
                        <a:pt x="2892" y="1674"/>
                        <a:pt x="5479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02" name="Google Shape;502;p37"/>
                <p:cNvSpPr/>
                <p:nvPr/>
              </p:nvSpPr>
              <p:spPr>
                <a:xfrm>
                  <a:off x="518950" y="2445850"/>
                  <a:ext cx="370000" cy="5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0" h="2017" fill="none" extrusionOk="0">
                      <a:moveTo>
                        <a:pt x="1" y="0"/>
                      </a:moveTo>
                      <a:cubicBezTo>
                        <a:pt x="2397" y="761"/>
                        <a:pt x="4870" y="1294"/>
                        <a:pt x="7343" y="1674"/>
                      </a:cubicBezTo>
                      <a:cubicBezTo>
                        <a:pt x="9854" y="2017"/>
                        <a:pt x="12403" y="1826"/>
                        <a:pt x="14800" y="1066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03" name="Google Shape;503;p37"/>
                <p:cNvSpPr/>
                <p:nvPr/>
              </p:nvSpPr>
              <p:spPr>
                <a:xfrm>
                  <a:off x="503725" y="2376425"/>
                  <a:ext cx="326275" cy="4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1" h="1675" fill="none" extrusionOk="0">
                      <a:moveTo>
                        <a:pt x="1" y="1674"/>
                      </a:moveTo>
                      <a:cubicBezTo>
                        <a:pt x="4186" y="266"/>
                        <a:pt x="8713" y="0"/>
                        <a:pt x="13050" y="951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04" name="Google Shape;504;p37"/>
                <p:cNvSpPr/>
                <p:nvPr/>
              </p:nvSpPr>
              <p:spPr>
                <a:xfrm>
                  <a:off x="481850" y="2321250"/>
                  <a:ext cx="253975" cy="5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9" h="2284" fill="none" extrusionOk="0">
                      <a:moveTo>
                        <a:pt x="1" y="2283"/>
                      </a:moveTo>
                      <a:cubicBezTo>
                        <a:pt x="3044" y="495"/>
                        <a:pt x="6735" y="1"/>
                        <a:pt x="10159" y="952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05" name="Google Shape;505;p37"/>
                <p:cNvSpPr/>
                <p:nvPr/>
              </p:nvSpPr>
              <p:spPr>
                <a:xfrm>
                  <a:off x="315425" y="2667450"/>
                  <a:ext cx="143625" cy="17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5" h="6849" fill="none" extrusionOk="0">
                      <a:moveTo>
                        <a:pt x="5745" y="1"/>
                      </a:moveTo>
                      <a:cubicBezTo>
                        <a:pt x="5098" y="3120"/>
                        <a:pt x="2930" y="5669"/>
                        <a:pt x="0" y="6849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06" name="Google Shape;506;p37"/>
                <p:cNvSpPr/>
                <p:nvPr/>
              </p:nvSpPr>
              <p:spPr>
                <a:xfrm>
                  <a:off x="323025" y="2848175"/>
                  <a:ext cx="86575" cy="4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3" h="1712" fill="none" extrusionOk="0">
                      <a:moveTo>
                        <a:pt x="1" y="1712"/>
                      </a:moveTo>
                      <a:cubicBezTo>
                        <a:pt x="1256" y="1446"/>
                        <a:pt x="2473" y="837"/>
                        <a:pt x="3463" y="0"/>
                      </a:cubicBezTo>
                    </a:path>
                  </a:pathLst>
                </a:custGeom>
                <a:noFill/>
                <a:ln w="3800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07" name="Google Shape;507;p37"/>
                <p:cNvSpPr/>
                <p:nvPr/>
              </p:nvSpPr>
              <p:spPr>
                <a:xfrm>
                  <a:off x="501825" y="2832950"/>
                  <a:ext cx="36175" cy="3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7" h="1384" extrusionOk="0">
                      <a:moveTo>
                        <a:pt x="990" y="0"/>
                      </a:moveTo>
                      <a:cubicBezTo>
                        <a:pt x="762" y="0"/>
                        <a:pt x="571" y="38"/>
                        <a:pt x="343" y="152"/>
                      </a:cubicBezTo>
                      <a:cubicBezTo>
                        <a:pt x="153" y="229"/>
                        <a:pt x="1" y="457"/>
                        <a:pt x="1" y="685"/>
                      </a:cubicBezTo>
                      <a:cubicBezTo>
                        <a:pt x="39" y="837"/>
                        <a:pt x="115" y="989"/>
                        <a:pt x="267" y="1104"/>
                      </a:cubicBezTo>
                      <a:cubicBezTo>
                        <a:pt x="480" y="1290"/>
                        <a:pt x="768" y="1383"/>
                        <a:pt x="1065" y="1383"/>
                      </a:cubicBezTo>
                      <a:cubicBezTo>
                        <a:pt x="1192" y="1383"/>
                        <a:pt x="1321" y="1366"/>
                        <a:pt x="1447" y="1332"/>
                      </a:cubicBezTo>
                      <a:lnTo>
                        <a:pt x="99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08" name="Google Shape;508;p37"/>
                <p:cNvSpPr/>
                <p:nvPr/>
              </p:nvSpPr>
              <p:spPr>
                <a:xfrm>
                  <a:off x="946950" y="2708925"/>
                  <a:ext cx="29500" cy="4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" h="1652" extrusionOk="0">
                      <a:moveTo>
                        <a:pt x="602" y="1"/>
                      </a:moveTo>
                      <a:cubicBezTo>
                        <a:pt x="492" y="1"/>
                        <a:pt x="388" y="36"/>
                        <a:pt x="305" y="92"/>
                      </a:cubicBezTo>
                      <a:cubicBezTo>
                        <a:pt x="191" y="168"/>
                        <a:pt x="115" y="244"/>
                        <a:pt x="1" y="358"/>
                      </a:cubicBezTo>
                      <a:lnTo>
                        <a:pt x="457" y="1651"/>
                      </a:lnTo>
                      <a:cubicBezTo>
                        <a:pt x="914" y="1461"/>
                        <a:pt x="1180" y="929"/>
                        <a:pt x="1066" y="434"/>
                      </a:cubicBezTo>
                      <a:cubicBezTo>
                        <a:pt x="1028" y="244"/>
                        <a:pt x="876" y="92"/>
                        <a:pt x="723" y="16"/>
                      </a:cubicBezTo>
                      <a:cubicBezTo>
                        <a:pt x="683" y="5"/>
                        <a:pt x="642" y="1"/>
                        <a:pt x="60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09" name="Google Shape;509;p37"/>
                <p:cNvSpPr/>
                <p:nvPr/>
              </p:nvSpPr>
              <p:spPr>
                <a:xfrm>
                  <a:off x="848025" y="2693000"/>
                  <a:ext cx="118925" cy="13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7" h="5528" extrusionOk="0">
                      <a:moveTo>
                        <a:pt x="2115" y="1"/>
                      </a:moveTo>
                      <a:cubicBezTo>
                        <a:pt x="1994" y="1"/>
                        <a:pt x="1872" y="15"/>
                        <a:pt x="1751" y="44"/>
                      </a:cubicBezTo>
                      <a:cubicBezTo>
                        <a:pt x="610" y="310"/>
                        <a:pt x="1" y="1756"/>
                        <a:pt x="343" y="3240"/>
                      </a:cubicBezTo>
                      <a:cubicBezTo>
                        <a:pt x="682" y="4595"/>
                        <a:pt x="1654" y="5527"/>
                        <a:pt x="2669" y="5527"/>
                      </a:cubicBezTo>
                      <a:cubicBezTo>
                        <a:pt x="2794" y="5527"/>
                        <a:pt x="2919" y="5513"/>
                        <a:pt x="3044" y="5484"/>
                      </a:cubicBezTo>
                      <a:cubicBezTo>
                        <a:pt x="4148" y="5218"/>
                        <a:pt x="4756" y="3772"/>
                        <a:pt x="4414" y="2288"/>
                      </a:cubicBezTo>
                      <a:cubicBezTo>
                        <a:pt x="4075" y="933"/>
                        <a:pt x="3103" y="1"/>
                        <a:pt x="211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9986399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0"/>
          <p:cNvSpPr txBox="1">
            <a:spLocks noGrp="1"/>
          </p:cNvSpPr>
          <p:nvPr>
            <p:ph type="subTitle" idx="1"/>
          </p:nvPr>
        </p:nvSpPr>
        <p:spPr>
          <a:xfrm>
            <a:off x="1273992" y="2556111"/>
            <a:ext cx="3486000" cy="6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30"/>
          <p:cNvSpPr txBox="1">
            <a:spLocks noGrp="1"/>
          </p:cNvSpPr>
          <p:nvPr>
            <p:ph type="subTitle" idx="2"/>
          </p:nvPr>
        </p:nvSpPr>
        <p:spPr>
          <a:xfrm>
            <a:off x="1273992" y="2061700"/>
            <a:ext cx="3486000" cy="4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282" name="Google Shape;282;p30"/>
          <p:cNvSpPr txBox="1">
            <a:spLocks noGrp="1"/>
          </p:cNvSpPr>
          <p:nvPr>
            <p:ph type="subTitle" idx="3"/>
          </p:nvPr>
        </p:nvSpPr>
        <p:spPr>
          <a:xfrm>
            <a:off x="7432008" y="4876700"/>
            <a:ext cx="3486000" cy="6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30"/>
          <p:cNvSpPr txBox="1">
            <a:spLocks noGrp="1"/>
          </p:cNvSpPr>
          <p:nvPr>
            <p:ph type="subTitle" idx="4"/>
          </p:nvPr>
        </p:nvSpPr>
        <p:spPr>
          <a:xfrm flipH="1">
            <a:off x="7431713" y="4382293"/>
            <a:ext cx="3486000" cy="4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Space Mono"/>
              <a:buNone/>
              <a:defRPr sz="2933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284" name="Google Shape;284;p30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4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93611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52BA5A-1092-F34F-9F6C-F032B66A4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57E49D-A296-7940-B39C-160A897CE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99BF36-395A-994E-A527-6638510C8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1353BD3C-0066-6548-9593-D103CCAD067C}" type="datetimeFigureOut">
              <a:rPr lang="x-none" sz="1867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11/26/2022</a:t>
            </a:fld>
            <a:endParaRPr lang="x-none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2ABDBB-FA73-C348-9518-BD3974FDF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x-none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572FA4-76A8-8D41-8A1E-440D4B43B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66C86A7C-FA7A-F74D-9BA5-7C903760CB61}" type="slidenum">
              <a:rPr lang="x-none" sz="1867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x-none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950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26E5-87AB-455D-99E9-B84C5F34E47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022B-82DF-4585-9BA9-3F1CF8D0C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055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5357967" y="2344933"/>
            <a:ext cx="5883200" cy="1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ubTitle" idx="1"/>
          </p:nvPr>
        </p:nvSpPr>
        <p:spPr>
          <a:xfrm>
            <a:off x="5357967" y="3475867"/>
            <a:ext cx="5883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70" name="Google Shape;70;p9"/>
          <p:cNvGrpSpPr/>
          <p:nvPr/>
        </p:nvGrpSpPr>
        <p:grpSpPr>
          <a:xfrm>
            <a:off x="433600" y="606284"/>
            <a:ext cx="5584459" cy="5971515"/>
            <a:chOff x="325200" y="454713"/>
            <a:chExt cx="4188344" cy="4478636"/>
          </a:xfrm>
        </p:grpSpPr>
        <p:sp>
          <p:nvSpPr>
            <p:cNvPr id="71" name="Google Shape;71;p9"/>
            <p:cNvSpPr/>
            <p:nvPr/>
          </p:nvSpPr>
          <p:spPr>
            <a:xfrm>
              <a:off x="325200" y="454713"/>
              <a:ext cx="169575" cy="169575"/>
            </a:xfrm>
            <a:custGeom>
              <a:avLst/>
              <a:gdLst/>
              <a:ahLst/>
              <a:cxnLst/>
              <a:rect l="l" t="t" r="r" b="b"/>
              <a:pathLst>
                <a:path w="6783" h="6783" extrusionOk="0">
                  <a:moveTo>
                    <a:pt x="3410" y="1"/>
                  </a:moveTo>
                  <a:cubicBezTo>
                    <a:pt x="1540" y="1"/>
                    <a:pt x="0" y="1540"/>
                    <a:pt x="0" y="3410"/>
                  </a:cubicBezTo>
                  <a:cubicBezTo>
                    <a:pt x="0" y="5279"/>
                    <a:pt x="1540" y="6782"/>
                    <a:pt x="3410" y="6782"/>
                  </a:cubicBezTo>
                  <a:cubicBezTo>
                    <a:pt x="5279" y="6782"/>
                    <a:pt x="6782" y="5279"/>
                    <a:pt x="6782" y="3410"/>
                  </a:cubicBezTo>
                  <a:cubicBezTo>
                    <a:pt x="6782" y="1540"/>
                    <a:pt x="5279" y="1"/>
                    <a:pt x="3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9"/>
            <p:cNvSpPr/>
            <p:nvPr/>
          </p:nvSpPr>
          <p:spPr>
            <a:xfrm>
              <a:off x="4277001" y="4697160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30823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694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lIns="34247" tIns="17120" rIns="34247" bIns="171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05">
              <a:buClr>
                <a:srgbClr val="000000"/>
              </a:buClr>
            </a:pPr>
            <a:fld id="{7FE5A9CD-1CA5-4BB6-ABF6-C3DB2F9C09D1}" type="datetimeFigureOut">
              <a:rPr lang="en-US" sz="2133" kern="0" smtClean="0">
                <a:solidFill>
                  <a:prstClr val="black"/>
                </a:solidFill>
                <a:cs typeface="Arial"/>
                <a:sym typeface="Arial"/>
              </a:rPr>
              <a:pPr defTabSz="1086605">
                <a:buClr>
                  <a:srgbClr val="000000"/>
                </a:buClr>
              </a:pPr>
              <a:t>11/26/2022</a:t>
            </a:fld>
            <a:endParaRPr lang="en-US" sz="2133" kern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05">
              <a:buClr>
                <a:srgbClr val="000000"/>
              </a:buClr>
            </a:pPr>
            <a:endParaRPr lang="en-US" sz="2133" kern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05">
              <a:buClr>
                <a:srgbClr val="000000"/>
              </a:buClr>
            </a:pPr>
            <a:fld id="{E9E3A461-C528-4C33-83FA-271D1850C3B5}" type="slidenum">
              <a:rPr lang="en-US" sz="2133" kern="0" smtClean="0">
                <a:solidFill>
                  <a:prstClr val="black"/>
                </a:solidFill>
                <a:cs typeface="Arial"/>
                <a:sym typeface="Arial"/>
              </a:rPr>
              <a:pPr defTabSz="1086605">
                <a:buClr>
                  <a:srgbClr val="000000"/>
                </a:buClr>
              </a:pPr>
              <a:t>‹#›</a:t>
            </a:fld>
            <a:endParaRPr lang="en-US" sz="2133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6655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1846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lIns="34247" tIns="17120" rIns="34247" bIns="171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32"/>
            <a:fld id="{7FE5A9CD-1CA5-4BB6-ABF6-C3DB2F9C09D1}" type="datetimeFigureOut">
              <a:rPr lang="en-US" sz="2133" smtClean="0">
                <a:solidFill>
                  <a:prstClr val="black"/>
                </a:solidFill>
              </a:rPr>
              <a:pPr defTabSz="1086632"/>
              <a:t>11/26/2022</a:t>
            </a:fld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32"/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32"/>
            <a:fld id="{E9E3A461-C528-4C33-83FA-271D1850C3B5}" type="slidenum">
              <a:rPr lang="en-US" sz="2133" smtClean="0">
                <a:solidFill>
                  <a:prstClr val="black"/>
                </a:solidFill>
              </a:rPr>
              <a:pPr defTabSz="1086632"/>
              <a:t>‹#›</a:t>
            </a:fld>
            <a:endParaRPr lang="en-US" sz="213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854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609600" y="292103"/>
            <a:ext cx="10972800" cy="1384300"/>
          </a:xfrm>
          <a:prstGeom prst="rect">
            <a:avLst/>
          </a:prstGeom>
        </p:spPr>
        <p:txBody>
          <a:bodyPr lIns="81520" tIns="40760" rIns="81520" bIns="40760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609600" y="1905000"/>
            <a:ext cx="10972800" cy="4114800"/>
          </a:xfrm>
          <a:prstGeom prst="rect">
            <a:avLst/>
          </a:prstGeom>
        </p:spPr>
        <p:txBody>
          <a:bodyPr lIns="81520" tIns="40760" rIns="81520" bIns="40760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32">
              <a:defRPr/>
            </a:pPr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32">
              <a:defRPr/>
            </a:pPr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32">
              <a:defRPr/>
            </a:pPr>
            <a:fld id="{E979D15E-7C97-46BA-A533-0FCFA23F6052}" type="slidenum">
              <a:rPr lang="en-US" sz="2133" smtClean="0">
                <a:solidFill>
                  <a:prstClr val="black"/>
                </a:solidFill>
              </a:rPr>
              <a:pPr defTabSz="1086632">
                <a:defRPr/>
              </a:pPr>
              <a:t>‹#›</a:t>
            </a:fld>
            <a:endParaRPr lang="en-US" sz="213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3979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3966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defRPr/>
            </a:pPr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defRPr/>
            </a:pPr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/>
            <a:fld id="{475E0F57-EEA1-4A8B-9311-4AD2064A14C0}" type="slidenum">
              <a:rPr lang="en-US" sz="2133" smtClean="0">
                <a:solidFill>
                  <a:prstClr val="black"/>
                </a:solidFill>
              </a:rPr>
              <a:pPr defTabSz="1086632"/>
              <a:t>‹#›</a:t>
            </a:fld>
            <a:endParaRPr lang="en-US" sz="213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7482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7657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337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26E5-87AB-455D-99E9-B84C5F34E47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022B-82DF-4585-9BA9-3F1CF8D0C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471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55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520" y="6245225"/>
            <a:ext cx="2845224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defRPr/>
            </a:pPr>
            <a:endParaRPr lang="en-US" sz="2133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875" y="6245225"/>
            <a:ext cx="3860297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defRPr/>
            </a:pPr>
            <a:endParaRPr lang="en-US" sz="2133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281" y="6245225"/>
            <a:ext cx="2845223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defRPr/>
            </a:pPr>
            <a:fld id="{BEF8FD80-C95D-4220-BF8B-01906B7B67AD}" type="slidenum">
              <a:rPr lang="en-US" sz="2133" smtClean="0">
                <a:solidFill>
                  <a:srgbClr val="000000"/>
                </a:solidFill>
              </a:rPr>
              <a:pPr defTabSz="1086632">
                <a:defRPr/>
              </a:pPr>
              <a:t>‹#›</a:t>
            </a:fld>
            <a:endParaRPr lang="en-US" sz="2133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364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26E5-87AB-455D-99E9-B84C5F34E47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022B-82DF-4585-9BA9-3F1CF8D0C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86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26E5-87AB-455D-99E9-B84C5F34E47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022B-82DF-4585-9BA9-3F1CF8D0C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15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26E5-87AB-455D-99E9-B84C5F34E47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022B-82DF-4585-9BA9-3F1CF8D0C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93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26E5-87AB-455D-99E9-B84C5F34E47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022B-82DF-4585-9BA9-3F1CF8D0C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3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47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926E5-87AB-455D-99E9-B84C5F34E47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1022B-82DF-4585-9BA9-3F1CF8D0C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2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897" y="-3261555"/>
            <a:ext cx="12190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33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timing>
    <p:tnLst>
      <p:par>
        <p:cTn id="1" dur="indefinite" restart="never" nodeType="tmRoot"/>
      </p:par>
    </p:tnLst>
  </p:timing>
  <p:txStyles>
    <p:titleStyle>
      <a:lvl1pPr algn="ctr" defTabSz="108663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652" indent="-407652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883135" indent="-339502" algn="l" defTabSz="1086632" rtl="0" eaLnBrk="1" latinLnBrk="0" hangingPunct="1">
        <a:spcBef>
          <a:spcPct val="20000"/>
        </a:spcBef>
        <a:buFont typeface="Arial" panose="020B0604020202020204" pitchFamily="34" charset="0"/>
        <a:buChar char="–"/>
        <a:defRPr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358619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1931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5594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8897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540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853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9167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3322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6947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0289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3922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17236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0558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4201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47522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5" tIns="22808" rIns="45625" bIns="22808" rtlCol="0" anchor="ctr"/>
          <a:lstStyle/>
          <a:p>
            <a:pPr marL="0" marR="0" lvl="0" indent="0" algn="ctr" defTabSz="10841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75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4" r:id="rId3"/>
    <p:sldLayoutId id="2147483735" r:id="rId4"/>
  </p:sldLayoutIdLst>
  <p:timing>
    <p:tnLst>
      <p:par>
        <p:cTn id="1" dur="indefinite" restart="never" nodeType="tmRoot"/>
      </p:par>
    </p:tnLst>
  </p:timing>
  <p:txStyles>
    <p:titleStyle>
      <a:lvl1pPr algn="ctr" defTabSz="1084104" rtl="0" eaLnBrk="1" latinLnBrk="0" hangingPunct="1">
        <a:spcBef>
          <a:spcPct val="0"/>
        </a:spcBef>
        <a:buNone/>
        <a:defRPr sz="51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542" indent="-406542" algn="l" defTabSz="1084104" rtl="0" eaLnBrk="1" latinLnBrk="0" hangingPunct="1">
        <a:spcBef>
          <a:spcPct val="20000"/>
        </a:spcBef>
        <a:buFont typeface="Arial" pitchFamily="34" charset="0"/>
        <a:buChar char="•"/>
        <a:defRPr sz="3732" kern="1200">
          <a:solidFill>
            <a:schemeClr val="tx1"/>
          </a:solidFill>
          <a:latin typeface="+mn-lt"/>
          <a:ea typeface="+mn-ea"/>
          <a:cs typeface="+mn-cs"/>
        </a:defRPr>
      </a:lvl1pPr>
      <a:lvl2pPr marL="880807" indent="-338814" algn="l" defTabSz="1084104" rtl="0" eaLnBrk="1" latinLnBrk="0" hangingPunct="1">
        <a:spcBef>
          <a:spcPct val="20000"/>
        </a:spcBef>
        <a:buFont typeface="Arial" pitchFamily="34" charset="0"/>
        <a:buChar char="–"/>
        <a:defRPr sz="3332" kern="1200">
          <a:solidFill>
            <a:schemeClr val="tx1"/>
          </a:solidFill>
          <a:latin typeface="+mn-lt"/>
          <a:ea typeface="+mn-ea"/>
          <a:cs typeface="+mn-cs"/>
        </a:defRPr>
      </a:lvl2pPr>
      <a:lvl3pPr marL="1355077" indent="-271028" algn="l" defTabSz="1084104" rtl="0" eaLnBrk="1" latinLnBrk="0" hangingPunct="1">
        <a:spcBef>
          <a:spcPct val="20000"/>
        </a:spcBef>
        <a:buFont typeface="Arial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3pPr>
      <a:lvl4pPr marL="1897074" indent="-271028" algn="l" defTabSz="1084104" rtl="0" eaLnBrk="1" latinLnBrk="0" hangingPunct="1">
        <a:spcBef>
          <a:spcPct val="20000"/>
        </a:spcBef>
        <a:buFont typeface="Arial" pitchFamily="34" charset="0"/>
        <a:buChar char="–"/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9238" indent="-271028" algn="l" defTabSz="1084104" rtl="0" eaLnBrk="1" latinLnBrk="0" hangingPunct="1">
        <a:spcBef>
          <a:spcPct val="20000"/>
        </a:spcBef>
        <a:buFont typeface="Arial" pitchFamily="34" charset="0"/>
        <a:buChar char="»"/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2981181" indent="-271028" algn="l" defTabSz="1084104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523236" indent="-271028" algn="l" defTabSz="1084104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065277" indent="-271028" algn="l" defTabSz="1084104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607229" indent="-271028" algn="l" defTabSz="1084104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4104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2056" algn="l" defTabSz="1084104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4104" algn="l" defTabSz="1084104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26161" algn="l" defTabSz="1084104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68155" algn="l" defTabSz="1084104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10155" algn="l" defTabSz="1084104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52208" algn="l" defTabSz="1084104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794261" algn="l" defTabSz="1084104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36313" algn="l" defTabSz="1084104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25" tIns="22808" rIns="45625" bIns="22808" rtlCol="0" anchor="ctr"/>
          <a:lstStyle/>
          <a:p>
            <a:pPr marL="0" marR="0" lvl="0" indent="0" algn="ctr" defTabSz="10841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74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40" r:id="rId3"/>
    <p:sldLayoutId id="2147483741" r:id="rId4"/>
  </p:sldLayoutIdLst>
  <p:timing>
    <p:tnLst>
      <p:par>
        <p:cTn id="1" dur="indefinite" restart="never" nodeType="tmRoot"/>
      </p:par>
    </p:tnLst>
  </p:timing>
  <p:txStyles>
    <p:titleStyle>
      <a:lvl1pPr algn="ctr" defTabSz="1084104" rtl="0" eaLnBrk="1" latinLnBrk="0" hangingPunct="1">
        <a:spcBef>
          <a:spcPct val="0"/>
        </a:spcBef>
        <a:buNone/>
        <a:defRPr sz="51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542" indent="-406542" algn="l" defTabSz="1084104" rtl="0" eaLnBrk="1" latinLnBrk="0" hangingPunct="1">
        <a:spcBef>
          <a:spcPct val="20000"/>
        </a:spcBef>
        <a:buFont typeface="Arial" pitchFamily="34" charset="0"/>
        <a:buChar char="•"/>
        <a:defRPr sz="3732" kern="1200">
          <a:solidFill>
            <a:schemeClr val="tx1"/>
          </a:solidFill>
          <a:latin typeface="+mn-lt"/>
          <a:ea typeface="+mn-ea"/>
          <a:cs typeface="+mn-cs"/>
        </a:defRPr>
      </a:lvl1pPr>
      <a:lvl2pPr marL="880807" indent="-338814" algn="l" defTabSz="1084104" rtl="0" eaLnBrk="1" latinLnBrk="0" hangingPunct="1">
        <a:spcBef>
          <a:spcPct val="20000"/>
        </a:spcBef>
        <a:buFont typeface="Arial" pitchFamily="34" charset="0"/>
        <a:buChar char="–"/>
        <a:defRPr sz="3332" kern="1200">
          <a:solidFill>
            <a:schemeClr val="tx1"/>
          </a:solidFill>
          <a:latin typeface="+mn-lt"/>
          <a:ea typeface="+mn-ea"/>
          <a:cs typeface="+mn-cs"/>
        </a:defRPr>
      </a:lvl2pPr>
      <a:lvl3pPr marL="1355077" indent="-271028" algn="l" defTabSz="1084104" rtl="0" eaLnBrk="1" latinLnBrk="0" hangingPunct="1">
        <a:spcBef>
          <a:spcPct val="20000"/>
        </a:spcBef>
        <a:buFont typeface="Arial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3pPr>
      <a:lvl4pPr marL="1897074" indent="-271028" algn="l" defTabSz="1084104" rtl="0" eaLnBrk="1" latinLnBrk="0" hangingPunct="1">
        <a:spcBef>
          <a:spcPct val="20000"/>
        </a:spcBef>
        <a:buFont typeface="Arial" pitchFamily="34" charset="0"/>
        <a:buChar char="–"/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9238" indent="-271028" algn="l" defTabSz="1084104" rtl="0" eaLnBrk="1" latinLnBrk="0" hangingPunct="1">
        <a:spcBef>
          <a:spcPct val="20000"/>
        </a:spcBef>
        <a:buFont typeface="Arial" pitchFamily="34" charset="0"/>
        <a:buChar char="»"/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2981181" indent="-271028" algn="l" defTabSz="1084104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523236" indent="-271028" algn="l" defTabSz="1084104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065277" indent="-271028" algn="l" defTabSz="1084104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607229" indent="-271028" algn="l" defTabSz="1084104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4104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2056" algn="l" defTabSz="1084104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4104" algn="l" defTabSz="1084104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26161" algn="l" defTabSz="1084104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68155" algn="l" defTabSz="1084104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10155" algn="l" defTabSz="1084104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52208" algn="l" defTabSz="1084104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794261" algn="l" defTabSz="1084104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36313" algn="l" defTabSz="1084104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50087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59831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897" y="-3261555"/>
            <a:ext cx="12190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53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</p:sldLayoutIdLst>
  <p:timing>
    <p:tnLst>
      <p:par>
        <p:cTn id="1" dur="indefinite" restart="never" nodeType="tmRoot"/>
      </p:par>
    </p:tnLst>
  </p:timing>
  <p:txStyles>
    <p:titleStyle>
      <a:lvl1pPr algn="ctr" defTabSz="108663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652" indent="-407652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883135" indent="-339502" algn="l" defTabSz="1086632" rtl="0" eaLnBrk="1" latinLnBrk="0" hangingPunct="1">
        <a:spcBef>
          <a:spcPct val="20000"/>
        </a:spcBef>
        <a:buFont typeface="Arial" panose="020B0604020202020204" pitchFamily="34" charset="0"/>
        <a:buChar char="–"/>
        <a:defRPr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358619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1931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5594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8897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540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853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9167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3322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6947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0289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3922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17236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0558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4201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47522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6" Type="http://schemas.openxmlformats.org/officeDocument/2006/relationships/image" Target="NUL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6" Type="http://schemas.openxmlformats.org/officeDocument/2006/relationships/image" Target="NULL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Relationship Id="rId6" Type="http://schemas.openxmlformats.org/officeDocument/2006/relationships/image" Target="NULL"/><Relationship Id="rId4" Type="http://schemas.microsoft.com/office/2007/relationships/hdphoto" Target="../media/hdphoto1.wdp"/><Relationship Id="rId9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5.jp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0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1438;p51"/>
          <p:cNvSpPr/>
          <p:nvPr/>
        </p:nvSpPr>
        <p:spPr>
          <a:xfrm rot="17100050" flipH="1">
            <a:off x="4447941" y="-910441"/>
            <a:ext cx="8936716" cy="9052953"/>
          </a:xfrm>
          <a:custGeom>
            <a:avLst/>
            <a:gdLst/>
            <a:ahLst/>
            <a:cxnLst/>
            <a:rect l="l" t="t" r="r" b="b"/>
            <a:pathLst>
              <a:path w="192439" h="185357" extrusionOk="0">
                <a:moveTo>
                  <a:pt x="112964" y="1"/>
                </a:moveTo>
                <a:cubicBezTo>
                  <a:pt x="109203" y="1"/>
                  <a:pt x="105436" y="1180"/>
                  <a:pt x="102184" y="3131"/>
                </a:cubicBezTo>
                <a:cubicBezTo>
                  <a:pt x="97226" y="6113"/>
                  <a:pt x="93461" y="10699"/>
                  <a:pt x="89099" y="14501"/>
                </a:cubicBezTo>
                <a:cubicBezTo>
                  <a:pt x="85126" y="17999"/>
                  <a:pt x="80193" y="21002"/>
                  <a:pt x="75007" y="21002"/>
                </a:cubicBezTo>
                <a:cubicBezTo>
                  <a:pt x="74500" y="21002"/>
                  <a:pt x="73990" y="20973"/>
                  <a:pt x="73479" y="20913"/>
                </a:cubicBezTo>
                <a:cubicBezTo>
                  <a:pt x="68893" y="20354"/>
                  <a:pt x="65016" y="17446"/>
                  <a:pt x="61102" y="14986"/>
                </a:cubicBezTo>
                <a:cubicBezTo>
                  <a:pt x="57969" y="13047"/>
                  <a:pt x="54359" y="11274"/>
                  <a:pt x="50749" y="11274"/>
                </a:cubicBezTo>
                <a:cubicBezTo>
                  <a:pt x="49848" y="11274"/>
                  <a:pt x="48947" y="11385"/>
                  <a:pt x="48054" y="11631"/>
                </a:cubicBezTo>
                <a:cubicBezTo>
                  <a:pt x="44400" y="12637"/>
                  <a:pt x="41642" y="15806"/>
                  <a:pt x="40262" y="19347"/>
                </a:cubicBezTo>
                <a:cubicBezTo>
                  <a:pt x="38920" y="22889"/>
                  <a:pt x="38771" y="26766"/>
                  <a:pt x="38883" y="30569"/>
                </a:cubicBezTo>
                <a:cubicBezTo>
                  <a:pt x="39107" y="37615"/>
                  <a:pt x="38920" y="46375"/>
                  <a:pt x="34186" y="51595"/>
                </a:cubicBezTo>
                <a:cubicBezTo>
                  <a:pt x="31576" y="54502"/>
                  <a:pt x="27811" y="56180"/>
                  <a:pt x="25388" y="59274"/>
                </a:cubicBezTo>
                <a:cubicBezTo>
                  <a:pt x="21846" y="63785"/>
                  <a:pt x="22107" y="70234"/>
                  <a:pt x="23151" y="75901"/>
                </a:cubicBezTo>
                <a:cubicBezTo>
                  <a:pt x="24157" y="81605"/>
                  <a:pt x="25760" y="87458"/>
                  <a:pt x="24307" y="93050"/>
                </a:cubicBezTo>
                <a:cubicBezTo>
                  <a:pt x="21548" y="103674"/>
                  <a:pt x="9059" y="108931"/>
                  <a:pt x="4511" y="118922"/>
                </a:cubicBezTo>
                <a:cubicBezTo>
                  <a:pt x="0" y="128727"/>
                  <a:pt x="4362" y="140321"/>
                  <a:pt x="14204" y="144757"/>
                </a:cubicBezTo>
                <a:cubicBezTo>
                  <a:pt x="22144" y="148336"/>
                  <a:pt x="31464" y="146248"/>
                  <a:pt x="40039" y="147963"/>
                </a:cubicBezTo>
                <a:cubicBezTo>
                  <a:pt x="49209" y="149827"/>
                  <a:pt x="59536" y="155568"/>
                  <a:pt x="61064" y="164813"/>
                </a:cubicBezTo>
                <a:cubicBezTo>
                  <a:pt x="61661" y="168653"/>
                  <a:pt x="62332" y="172568"/>
                  <a:pt x="64233" y="175997"/>
                </a:cubicBezTo>
                <a:cubicBezTo>
                  <a:pt x="66134" y="179390"/>
                  <a:pt x="69564" y="182186"/>
                  <a:pt x="73441" y="182260"/>
                </a:cubicBezTo>
                <a:cubicBezTo>
                  <a:pt x="73487" y="182261"/>
                  <a:pt x="73532" y="182261"/>
                  <a:pt x="73577" y="182261"/>
                </a:cubicBezTo>
                <a:cubicBezTo>
                  <a:pt x="78287" y="182261"/>
                  <a:pt x="82117" y="178421"/>
                  <a:pt x="84961" y="174618"/>
                </a:cubicBezTo>
                <a:cubicBezTo>
                  <a:pt x="87831" y="170778"/>
                  <a:pt x="90627" y="166416"/>
                  <a:pt x="95101" y="164776"/>
                </a:cubicBezTo>
                <a:cubicBezTo>
                  <a:pt x="96376" y="164311"/>
                  <a:pt x="97693" y="164101"/>
                  <a:pt x="99017" y="164101"/>
                </a:cubicBezTo>
                <a:cubicBezTo>
                  <a:pt x="102998" y="164101"/>
                  <a:pt x="107048" y="165996"/>
                  <a:pt x="110236" y="168541"/>
                </a:cubicBezTo>
                <a:cubicBezTo>
                  <a:pt x="114449" y="171934"/>
                  <a:pt x="117730" y="176407"/>
                  <a:pt x="121793" y="179986"/>
                </a:cubicBezTo>
                <a:cubicBezTo>
                  <a:pt x="125211" y="182969"/>
                  <a:pt x="129587" y="185357"/>
                  <a:pt x="134015" y="185357"/>
                </a:cubicBezTo>
                <a:cubicBezTo>
                  <a:pt x="134900" y="185357"/>
                  <a:pt x="135786" y="185261"/>
                  <a:pt x="136668" y="185056"/>
                </a:cubicBezTo>
                <a:cubicBezTo>
                  <a:pt x="142223" y="183789"/>
                  <a:pt x="146062" y="178458"/>
                  <a:pt x="147479" y="172903"/>
                </a:cubicBezTo>
                <a:cubicBezTo>
                  <a:pt x="148896" y="167386"/>
                  <a:pt x="148411" y="161570"/>
                  <a:pt x="148299" y="155866"/>
                </a:cubicBezTo>
                <a:cubicBezTo>
                  <a:pt x="148225" y="150125"/>
                  <a:pt x="148672" y="144160"/>
                  <a:pt x="151654" y="139277"/>
                </a:cubicBezTo>
                <a:cubicBezTo>
                  <a:pt x="156240" y="131895"/>
                  <a:pt x="165336" y="129025"/>
                  <a:pt x="173463" y="125856"/>
                </a:cubicBezTo>
                <a:cubicBezTo>
                  <a:pt x="181590" y="122724"/>
                  <a:pt x="190351" y="117543"/>
                  <a:pt x="191693" y="108931"/>
                </a:cubicBezTo>
                <a:cubicBezTo>
                  <a:pt x="192438" y="104234"/>
                  <a:pt x="190649" y="99350"/>
                  <a:pt x="187517" y="95771"/>
                </a:cubicBezTo>
                <a:cubicBezTo>
                  <a:pt x="184386" y="92155"/>
                  <a:pt x="180024" y="89806"/>
                  <a:pt x="175476" y="88352"/>
                </a:cubicBezTo>
                <a:cubicBezTo>
                  <a:pt x="172978" y="87570"/>
                  <a:pt x="170331" y="87048"/>
                  <a:pt x="168057" y="85780"/>
                </a:cubicBezTo>
                <a:cubicBezTo>
                  <a:pt x="165746" y="84513"/>
                  <a:pt x="163770" y="82276"/>
                  <a:pt x="163658" y="79629"/>
                </a:cubicBezTo>
                <a:cubicBezTo>
                  <a:pt x="163547" y="76087"/>
                  <a:pt x="166715" y="73441"/>
                  <a:pt x="169399" y="71092"/>
                </a:cubicBezTo>
                <a:cubicBezTo>
                  <a:pt x="173649" y="67401"/>
                  <a:pt x="177415" y="63151"/>
                  <a:pt x="180583" y="58417"/>
                </a:cubicBezTo>
                <a:cubicBezTo>
                  <a:pt x="183491" y="54055"/>
                  <a:pt x="185914" y="48873"/>
                  <a:pt x="184759" y="43766"/>
                </a:cubicBezTo>
                <a:cubicBezTo>
                  <a:pt x="183417" y="37615"/>
                  <a:pt x="177191" y="33626"/>
                  <a:pt x="171003" y="32619"/>
                </a:cubicBezTo>
                <a:cubicBezTo>
                  <a:pt x="169455" y="32377"/>
                  <a:pt x="167901" y="32277"/>
                  <a:pt x="166343" y="32277"/>
                </a:cubicBezTo>
                <a:cubicBezTo>
                  <a:pt x="161669" y="32277"/>
                  <a:pt x="156957" y="33178"/>
                  <a:pt x="152288" y="33849"/>
                </a:cubicBezTo>
                <a:cubicBezTo>
                  <a:pt x="151063" y="34019"/>
                  <a:pt x="149896" y="34088"/>
                  <a:pt x="148762" y="34088"/>
                </a:cubicBezTo>
                <a:cubicBezTo>
                  <a:pt x="144166" y="34088"/>
                  <a:pt x="140126" y="32955"/>
                  <a:pt x="135102" y="32805"/>
                </a:cubicBezTo>
                <a:cubicBezTo>
                  <a:pt x="132120" y="32731"/>
                  <a:pt x="129622" y="30270"/>
                  <a:pt x="128578" y="27474"/>
                </a:cubicBezTo>
                <a:cubicBezTo>
                  <a:pt x="127497" y="24678"/>
                  <a:pt x="127609" y="21584"/>
                  <a:pt x="127758" y="18602"/>
                </a:cubicBezTo>
                <a:cubicBezTo>
                  <a:pt x="127907" y="15657"/>
                  <a:pt x="128093" y="12600"/>
                  <a:pt x="127236" y="9729"/>
                </a:cubicBezTo>
                <a:cubicBezTo>
                  <a:pt x="125819" y="4957"/>
                  <a:pt x="121383" y="1416"/>
                  <a:pt x="116537" y="372"/>
                </a:cubicBezTo>
                <a:cubicBezTo>
                  <a:pt x="115358" y="120"/>
                  <a:pt x="114161" y="1"/>
                  <a:pt x="11296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782" y="1287806"/>
            <a:ext cx="4433010" cy="4292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58084" y="938379"/>
            <a:ext cx="53308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vức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320" y="3486839"/>
            <a:ext cx="3993226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0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319770" y="-754369"/>
            <a:ext cx="3114007" cy="2650797"/>
          </a:xfrm>
          <a:prstGeom prst="rect">
            <a:avLst/>
          </a:prstGeom>
        </p:spPr>
      </p:pic>
      <p:grpSp>
        <p:nvGrpSpPr>
          <p:cNvPr id="4" name="Google Shape;520;p41"/>
          <p:cNvGrpSpPr/>
          <p:nvPr/>
        </p:nvGrpSpPr>
        <p:grpSpPr>
          <a:xfrm>
            <a:off x="-742151" y="2665764"/>
            <a:ext cx="2236013" cy="4281883"/>
            <a:chOff x="8949000" y="923438"/>
            <a:chExt cx="1929150" cy="3694250"/>
          </a:xfrm>
        </p:grpSpPr>
        <p:sp>
          <p:nvSpPr>
            <p:cNvPr id="5" name="Google Shape;521;p41"/>
            <p:cNvSpPr/>
            <p:nvPr/>
          </p:nvSpPr>
          <p:spPr>
            <a:xfrm>
              <a:off x="8949000" y="923438"/>
              <a:ext cx="1929150" cy="3694250"/>
            </a:xfrm>
            <a:custGeom>
              <a:avLst/>
              <a:gdLst/>
              <a:ahLst/>
              <a:cxnLst/>
              <a:rect l="l" t="t" r="r" b="b"/>
              <a:pathLst>
                <a:path w="77166" h="147770" extrusionOk="0">
                  <a:moveTo>
                    <a:pt x="18696" y="1"/>
                  </a:moveTo>
                  <a:cubicBezTo>
                    <a:pt x="9018" y="11365"/>
                    <a:pt x="3593" y="26065"/>
                    <a:pt x="2603" y="40985"/>
                  </a:cubicBezTo>
                  <a:lnTo>
                    <a:pt x="21628" y="54328"/>
                  </a:lnTo>
                  <a:lnTo>
                    <a:pt x="21628" y="54328"/>
                  </a:lnTo>
                  <a:lnTo>
                    <a:pt x="0" y="45897"/>
                  </a:lnTo>
                  <a:lnTo>
                    <a:pt x="0" y="45897"/>
                  </a:lnTo>
                  <a:cubicBezTo>
                    <a:pt x="2236" y="72584"/>
                    <a:pt x="11181" y="98281"/>
                    <a:pt x="26027" y="120606"/>
                  </a:cubicBezTo>
                  <a:cubicBezTo>
                    <a:pt x="30573" y="127424"/>
                    <a:pt x="35778" y="134023"/>
                    <a:pt x="42267" y="139045"/>
                  </a:cubicBezTo>
                  <a:cubicBezTo>
                    <a:pt x="48719" y="144104"/>
                    <a:pt x="56637" y="147623"/>
                    <a:pt x="64885" y="147770"/>
                  </a:cubicBezTo>
                  <a:cubicBezTo>
                    <a:pt x="70310" y="143664"/>
                    <a:pt x="74306" y="135782"/>
                    <a:pt x="75736" y="129111"/>
                  </a:cubicBezTo>
                  <a:cubicBezTo>
                    <a:pt x="77165" y="122475"/>
                    <a:pt x="76836" y="115547"/>
                    <a:pt x="76176" y="108802"/>
                  </a:cubicBezTo>
                  <a:cubicBezTo>
                    <a:pt x="73903" y="85781"/>
                    <a:pt x="67304" y="65472"/>
                    <a:pt x="57847" y="44394"/>
                  </a:cubicBezTo>
                  <a:cubicBezTo>
                    <a:pt x="49635" y="25955"/>
                    <a:pt x="35962" y="10448"/>
                    <a:pt x="186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" name="Google Shape;522;p41"/>
            <p:cNvSpPr/>
            <p:nvPr/>
          </p:nvSpPr>
          <p:spPr>
            <a:xfrm>
              <a:off x="9408125" y="1039838"/>
              <a:ext cx="1023700" cy="3374400"/>
            </a:xfrm>
            <a:custGeom>
              <a:avLst/>
              <a:gdLst/>
              <a:ahLst/>
              <a:cxnLst/>
              <a:rect l="l" t="t" r="r" b="b"/>
              <a:pathLst>
                <a:path w="40948" h="134976" fill="none" extrusionOk="0">
                  <a:moveTo>
                    <a:pt x="40948" y="134975"/>
                  </a:moveTo>
                  <a:cubicBezTo>
                    <a:pt x="23389" y="91242"/>
                    <a:pt x="9679" y="46080"/>
                    <a:pt x="1" y="0"/>
                  </a:cubicBez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Google Shape;523;p41"/>
            <p:cNvSpPr/>
            <p:nvPr/>
          </p:nvSpPr>
          <p:spPr>
            <a:xfrm>
              <a:off x="9419125" y="957363"/>
              <a:ext cx="1127275" cy="3593425"/>
            </a:xfrm>
            <a:custGeom>
              <a:avLst/>
              <a:gdLst/>
              <a:ahLst/>
              <a:cxnLst/>
              <a:rect l="l" t="t" r="r" b="b"/>
              <a:pathLst>
                <a:path w="45091" h="143737" fill="none" extrusionOk="0">
                  <a:moveTo>
                    <a:pt x="1" y="0"/>
                  </a:moveTo>
                  <a:cubicBezTo>
                    <a:pt x="12611" y="48645"/>
                    <a:pt x="27678" y="96594"/>
                    <a:pt x="45090" y="143737"/>
                  </a:cubicBez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" name="Google Shape;524;p41"/>
            <p:cNvSpPr/>
            <p:nvPr/>
          </p:nvSpPr>
          <p:spPr>
            <a:xfrm>
              <a:off x="9014050" y="2249563"/>
              <a:ext cx="693800" cy="252050"/>
            </a:xfrm>
            <a:custGeom>
              <a:avLst/>
              <a:gdLst/>
              <a:ahLst/>
              <a:cxnLst/>
              <a:rect l="l" t="t" r="r" b="b"/>
              <a:pathLst>
                <a:path w="27752" h="10082" fill="none" extrusionOk="0">
                  <a:moveTo>
                    <a:pt x="1" y="0"/>
                  </a:moveTo>
                  <a:lnTo>
                    <a:pt x="27751" y="1008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Google Shape;525;p41"/>
            <p:cNvSpPr/>
            <p:nvPr/>
          </p:nvSpPr>
          <p:spPr>
            <a:xfrm>
              <a:off x="9059875" y="1901313"/>
              <a:ext cx="559975" cy="352850"/>
            </a:xfrm>
            <a:custGeom>
              <a:avLst/>
              <a:gdLst/>
              <a:ahLst/>
              <a:cxnLst/>
              <a:rect l="l" t="t" r="r" b="b"/>
              <a:pathLst>
                <a:path w="22399" h="14114" fill="none" extrusionOk="0">
                  <a:moveTo>
                    <a:pt x="1" y="0"/>
                  </a:moveTo>
                  <a:lnTo>
                    <a:pt x="22399" y="14113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" name="Google Shape;526;p41"/>
            <p:cNvSpPr/>
            <p:nvPr/>
          </p:nvSpPr>
          <p:spPr>
            <a:xfrm>
              <a:off x="9857200" y="1622688"/>
              <a:ext cx="255700" cy="558150"/>
            </a:xfrm>
            <a:custGeom>
              <a:avLst/>
              <a:gdLst/>
              <a:ahLst/>
              <a:cxnLst/>
              <a:rect l="l" t="t" r="r" b="b"/>
              <a:pathLst>
                <a:path w="10228" h="22326" fill="none" extrusionOk="0">
                  <a:moveTo>
                    <a:pt x="0" y="22326"/>
                  </a:moveTo>
                  <a:lnTo>
                    <a:pt x="10228" y="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Google Shape;527;p41"/>
            <p:cNvSpPr/>
            <p:nvPr/>
          </p:nvSpPr>
          <p:spPr>
            <a:xfrm>
              <a:off x="9921350" y="1871963"/>
              <a:ext cx="329025" cy="585650"/>
            </a:xfrm>
            <a:custGeom>
              <a:avLst/>
              <a:gdLst/>
              <a:ahLst/>
              <a:cxnLst/>
              <a:rect l="l" t="t" r="r" b="b"/>
              <a:pathLst>
                <a:path w="13161" h="23426" fill="none" extrusionOk="0">
                  <a:moveTo>
                    <a:pt x="0" y="23425"/>
                  </a:moveTo>
                  <a:lnTo>
                    <a:pt x="13161" y="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528;p41"/>
            <p:cNvSpPr/>
            <p:nvPr/>
          </p:nvSpPr>
          <p:spPr>
            <a:xfrm>
              <a:off x="9376975" y="3471188"/>
              <a:ext cx="751525" cy="202550"/>
            </a:xfrm>
            <a:custGeom>
              <a:avLst/>
              <a:gdLst/>
              <a:ahLst/>
              <a:cxnLst/>
              <a:rect l="l" t="t" r="r" b="b"/>
              <a:pathLst>
                <a:path w="30061" h="8102" fill="none" extrusionOk="0">
                  <a:moveTo>
                    <a:pt x="0" y="0"/>
                  </a:moveTo>
                  <a:lnTo>
                    <a:pt x="30060" y="8102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529;p41"/>
            <p:cNvSpPr/>
            <p:nvPr/>
          </p:nvSpPr>
          <p:spPr>
            <a:xfrm>
              <a:off x="9422800" y="3634313"/>
              <a:ext cx="701100" cy="139325"/>
            </a:xfrm>
            <a:custGeom>
              <a:avLst/>
              <a:gdLst/>
              <a:ahLst/>
              <a:cxnLst/>
              <a:rect l="l" t="t" r="r" b="b"/>
              <a:pathLst>
                <a:path w="28044" h="5573" fill="none" extrusionOk="0">
                  <a:moveTo>
                    <a:pt x="0" y="0"/>
                  </a:moveTo>
                  <a:lnTo>
                    <a:pt x="28044" y="5572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530;p41"/>
            <p:cNvSpPr/>
            <p:nvPr/>
          </p:nvSpPr>
          <p:spPr>
            <a:xfrm>
              <a:off x="10276925" y="3153163"/>
              <a:ext cx="428925" cy="551750"/>
            </a:xfrm>
            <a:custGeom>
              <a:avLst/>
              <a:gdLst/>
              <a:ahLst/>
              <a:cxnLst/>
              <a:rect l="l" t="t" r="r" b="b"/>
              <a:pathLst>
                <a:path w="17157" h="22070" fill="none" extrusionOk="0">
                  <a:moveTo>
                    <a:pt x="1" y="22069"/>
                  </a:moveTo>
                  <a:lnTo>
                    <a:pt x="17157" y="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531;p41"/>
            <p:cNvSpPr/>
            <p:nvPr/>
          </p:nvSpPr>
          <p:spPr>
            <a:xfrm>
              <a:off x="10320925" y="3366713"/>
              <a:ext cx="367525" cy="433500"/>
            </a:xfrm>
            <a:custGeom>
              <a:avLst/>
              <a:gdLst/>
              <a:ahLst/>
              <a:cxnLst/>
              <a:rect l="l" t="t" r="r" b="b"/>
              <a:pathLst>
                <a:path w="14701" h="17340" fill="none" extrusionOk="0">
                  <a:moveTo>
                    <a:pt x="0" y="17340"/>
                  </a:moveTo>
                  <a:lnTo>
                    <a:pt x="14700" y="0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458801" y="1695351"/>
            <a:ext cx="990371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001A33"/>
                </a:solidFill>
                <a:latin typeface="+mj-lt"/>
              </a:rPr>
              <a:t>Vua Hùng về già muốn chon người nối ngôi. → Vua có 20 người con, không biết chọn ai cho xứng đáng liền ra lời thách đố. → Các lang đua nhau làm cỗ thật ngon mong làm vừa ý vua. </a:t>
            </a:r>
            <a:r>
              <a:rPr lang="vi-VN" sz="2800" dirty="0" smtClean="0">
                <a:solidFill>
                  <a:srgbClr val="001A33"/>
                </a:solidFill>
                <a:latin typeface="+mj-lt"/>
              </a:rPr>
              <a:t>→ </a:t>
            </a:r>
            <a:r>
              <a:rPr lang="vi-VN" sz="2800" dirty="0">
                <a:solidFill>
                  <a:srgbClr val="001A33"/>
                </a:solidFill>
                <a:latin typeface="+mj-lt"/>
              </a:rPr>
              <a:t>Lang Liêu - con thứ 18 là người thiệt thòi nhất, làm nghề trồng lúa, buồn vì không biết lấy gì để lễ cúng Tiên Vương. → Thần mách bảo Lang Liêu lấy gạo làm bánh. → Bánh của Lang Liêu được chọn tế trời đất cùng Tiên Vương. Lang Liêu được chọn nối ngôi vua</a:t>
            </a:r>
            <a:endParaRPr lang="en-US" sz="2800" dirty="0">
              <a:latin typeface="+mj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541" y="397890"/>
            <a:ext cx="9685639" cy="142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8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1834158" y="-1552807"/>
            <a:ext cx="15418948" cy="8607979"/>
            <a:chOff x="-1211496" y="-766021"/>
            <a:chExt cx="11564211" cy="6455984"/>
          </a:xfrm>
        </p:grpSpPr>
        <p:sp>
          <p:nvSpPr>
            <p:cNvPr id="42" name="Google Shape;1144;p47"/>
            <p:cNvSpPr/>
            <p:nvPr/>
          </p:nvSpPr>
          <p:spPr>
            <a:xfrm flipH="1">
              <a:off x="3650065" y="-766021"/>
              <a:ext cx="6702650" cy="6455984"/>
            </a:xfrm>
            <a:custGeom>
              <a:avLst/>
              <a:gdLst/>
              <a:ahLst/>
              <a:cxnLst/>
              <a:rect l="l" t="t" r="r" b="b"/>
              <a:pathLst>
                <a:path w="192439" h="185357" extrusionOk="0">
                  <a:moveTo>
                    <a:pt x="112964" y="1"/>
                  </a:moveTo>
                  <a:cubicBezTo>
                    <a:pt x="109203" y="1"/>
                    <a:pt x="105436" y="1180"/>
                    <a:pt x="102184" y="3131"/>
                  </a:cubicBezTo>
                  <a:cubicBezTo>
                    <a:pt x="97226" y="6113"/>
                    <a:pt x="93461" y="10699"/>
                    <a:pt x="89099" y="14501"/>
                  </a:cubicBezTo>
                  <a:cubicBezTo>
                    <a:pt x="85126" y="17999"/>
                    <a:pt x="80193" y="21002"/>
                    <a:pt x="75007" y="21002"/>
                  </a:cubicBezTo>
                  <a:cubicBezTo>
                    <a:pt x="74500" y="21002"/>
                    <a:pt x="73990" y="20973"/>
                    <a:pt x="73479" y="20913"/>
                  </a:cubicBezTo>
                  <a:cubicBezTo>
                    <a:pt x="68893" y="20354"/>
                    <a:pt x="65016" y="17446"/>
                    <a:pt x="61102" y="14986"/>
                  </a:cubicBezTo>
                  <a:cubicBezTo>
                    <a:pt x="57969" y="13047"/>
                    <a:pt x="54359" y="11274"/>
                    <a:pt x="50749" y="11274"/>
                  </a:cubicBezTo>
                  <a:cubicBezTo>
                    <a:pt x="49848" y="11274"/>
                    <a:pt x="48947" y="11385"/>
                    <a:pt x="48054" y="11631"/>
                  </a:cubicBezTo>
                  <a:cubicBezTo>
                    <a:pt x="44400" y="12637"/>
                    <a:pt x="41642" y="15806"/>
                    <a:pt x="40262" y="19347"/>
                  </a:cubicBezTo>
                  <a:cubicBezTo>
                    <a:pt x="38920" y="22889"/>
                    <a:pt x="38771" y="26766"/>
                    <a:pt x="38883" y="30569"/>
                  </a:cubicBezTo>
                  <a:cubicBezTo>
                    <a:pt x="39107" y="37615"/>
                    <a:pt x="38920" y="46375"/>
                    <a:pt x="34186" y="51595"/>
                  </a:cubicBezTo>
                  <a:cubicBezTo>
                    <a:pt x="31576" y="54502"/>
                    <a:pt x="27811" y="56180"/>
                    <a:pt x="25388" y="59274"/>
                  </a:cubicBezTo>
                  <a:cubicBezTo>
                    <a:pt x="21846" y="63785"/>
                    <a:pt x="22107" y="70234"/>
                    <a:pt x="23151" y="75901"/>
                  </a:cubicBezTo>
                  <a:cubicBezTo>
                    <a:pt x="24157" y="81605"/>
                    <a:pt x="25760" y="87458"/>
                    <a:pt x="24307" y="93050"/>
                  </a:cubicBezTo>
                  <a:cubicBezTo>
                    <a:pt x="21548" y="103674"/>
                    <a:pt x="9059" y="108931"/>
                    <a:pt x="4511" y="118922"/>
                  </a:cubicBezTo>
                  <a:cubicBezTo>
                    <a:pt x="0" y="128727"/>
                    <a:pt x="4362" y="140321"/>
                    <a:pt x="14204" y="144757"/>
                  </a:cubicBezTo>
                  <a:cubicBezTo>
                    <a:pt x="22144" y="148336"/>
                    <a:pt x="31464" y="146248"/>
                    <a:pt x="40039" y="147963"/>
                  </a:cubicBezTo>
                  <a:cubicBezTo>
                    <a:pt x="49209" y="149827"/>
                    <a:pt x="59536" y="155568"/>
                    <a:pt x="61064" y="164813"/>
                  </a:cubicBezTo>
                  <a:cubicBezTo>
                    <a:pt x="61661" y="168653"/>
                    <a:pt x="62332" y="172568"/>
                    <a:pt x="64233" y="175997"/>
                  </a:cubicBezTo>
                  <a:cubicBezTo>
                    <a:pt x="66134" y="179390"/>
                    <a:pt x="69564" y="182186"/>
                    <a:pt x="73441" y="182260"/>
                  </a:cubicBezTo>
                  <a:cubicBezTo>
                    <a:pt x="73487" y="182261"/>
                    <a:pt x="73532" y="182261"/>
                    <a:pt x="73577" y="182261"/>
                  </a:cubicBezTo>
                  <a:cubicBezTo>
                    <a:pt x="78287" y="182261"/>
                    <a:pt x="82117" y="178421"/>
                    <a:pt x="84961" y="174618"/>
                  </a:cubicBezTo>
                  <a:cubicBezTo>
                    <a:pt x="87831" y="170778"/>
                    <a:pt x="90627" y="166416"/>
                    <a:pt x="95101" y="164776"/>
                  </a:cubicBezTo>
                  <a:cubicBezTo>
                    <a:pt x="96376" y="164311"/>
                    <a:pt x="97693" y="164101"/>
                    <a:pt x="99017" y="164101"/>
                  </a:cubicBezTo>
                  <a:cubicBezTo>
                    <a:pt x="102998" y="164101"/>
                    <a:pt x="107048" y="165996"/>
                    <a:pt x="110236" y="168541"/>
                  </a:cubicBezTo>
                  <a:cubicBezTo>
                    <a:pt x="114449" y="171934"/>
                    <a:pt x="117730" y="176407"/>
                    <a:pt x="121793" y="179986"/>
                  </a:cubicBezTo>
                  <a:cubicBezTo>
                    <a:pt x="125211" y="182969"/>
                    <a:pt x="129587" y="185357"/>
                    <a:pt x="134015" y="185357"/>
                  </a:cubicBezTo>
                  <a:cubicBezTo>
                    <a:pt x="134900" y="185357"/>
                    <a:pt x="135786" y="185261"/>
                    <a:pt x="136668" y="185056"/>
                  </a:cubicBezTo>
                  <a:cubicBezTo>
                    <a:pt x="142223" y="183789"/>
                    <a:pt x="146062" y="178458"/>
                    <a:pt x="147479" y="172903"/>
                  </a:cubicBezTo>
                  <a:cubicBezTo>
                    <a:pt x="148896" y="167386"/>
                    <a:pt x="148411" y="161570"/>
                    <a:pt x="148299" y="155866"/>
                  </a:cubicBezTo>
                  <a:cubicBezTo>
                    <a:pt x="148225" y="150125"/>
                    <a:pt x="148672" y="144160"/>
                    <a:pt x="151654" y="139277"/>
                  </a:cubicBezTo>
                  <a:cubicBezTo>
                    <a:pt x="156240" y="131895"/>
                    <a:pt x="165336" y="129025"/>
                    <a:pt x="173463" y="125856"/>
                  </a:cubicBezTo>
                  <a:cubicBezTo>
                    <a:pt x="181590" y="122724"/>
                    <a:pt x="190351" y="117543"/>
                    <a:pt x="191693" y="108931"/>
                  </a:cubicBezTo>
                  <a:cubicBezTo>
                    <a:pt x="192438" y="104234"/>
                    <a:pt x="190649" y="99350"/>
                    <a:pt x="187517" y="95771"/>
                  </a:cubicBezTo>
                  <a:cubicBezTo>
                    <a:pt x="184386" y="92155"/>
                    <a:pt x="180024" y="89806"/>
                    <a:pt x="175476" y="88352"/>
                  </a:cubicBezTo>
                  <a:cubicBezTo>
                    <a:pt x="172978" y="87570"/>
                    <a:pt x="170331" y="87048"/>
                    <a:pt x="168057" y="85780"/>
                  </a:cubicBezTo>
                  <a:cubicBezTo>
                    <a:pt x="165746" y="84513"/>
                    <a:pt x="163770" y="82276"/>
                    <a:pt x="163658" y="79629"/>
                  </a:cubicBezTo>
                  <a:cubicBezTo>
                    <a:pt x="163547" y="76087"/>
                    <a:pt x="166715" y="73441"/>
                    <a:pt x="169399" y="71092"/>
                  </a:cubicBezTo>
                  <a:cubicBezTo>
                    <a:pt x="173649" y="67401"/>
                    <a:pt x="177415" y="63151"/>
                    <a:pt x="180583" y="58417"/>
                  </a:cubicBezTo>
                  <a:cubicBezTo>
                    <a:pt x="183491" y="54055"/>
                    <a:pt x="185914" y="48873"/>
                    <a:pt x="184759" y="43766"/>
                  </a:cubicBezTo>
                  <a:cubicBezTo>
                    <a:pt x="183417" y="37615"/>
                    <a:pt x="177191" y="33626"/>
                    <a:pt x="171003" y="32619"/>
                  </a:cubicBezTo>
                  <a:cubicBezTo>
                    <a:pt x="169455" y="32377"/>
                    <a:pt x="167901" y="32277"/>
                    <a:pt x="166343" y="32277"/>
                  </a:cubicBezTo>
                  <a:cubicBezTo>
                    <a:pt x="161669" y="32277"/>
                    <a:pt x="156957" y="33178"/>
                    <a:pt x="152288" y="33849"/>
                  </a:cubicBezTo>
                  <a:cubicBezTo>
                    <a:pt x="151063" y="34019"/>
                    <a:pt x="149896" y="34088"/>
                    <a:pt x="148762" y="34088"/>
                  </a:cubicBezTo>
                  <a:cubicBezTo>
                    <a:pt x="144166" y="34088"/>
                    <a:pt x="140126" y="32955"/>
                    <a:pt x="135102" y="32805"/>
                  </a:cubicBezTo>
                  <a:cubicBezTo>
                    <a:pt x="132120" y="32731"/>
                    <a:pt x="129622" y="30270"/>
                    <a:pt x="128578" y="27474"/>
                  </a:cubicBezTo>
                  <a:cubicBezTo>
                    <a:pt x="127497" y="24678"/>
                    <a:pt x="127609" y="21584"/>
                    <a:pt x="127758" y="18602"/>
                  </a:cubicBezTo>
                  <a:cubicBezTo>
                    <a:pt x="127907" y="15657"/>
                    <a:pt x="128093" y="12600"/>
                    <a:pt x="127236" y="9729"/>
                  </a:cubicBezTo>
                  <a:cubicBezTo>
                    <a:pt x="125819" y="4957"/>
                    <a:pt x="121383" y="1416"/>
                    <a:pt x="116537" y="372"/>
                  </a:cubicBezTo>
                  <a:cubicBezTo>
                    <a:pt x="115358" y="120"/>
                    <a:pt x="114161" y="1"/>
                    <a:pt x="1129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Google Shape;960;p46"/>
            <p:cNvSpPr/>
            <p:nvPr/>
          </p:nvSpPr>
          <p:spPr>
            <a:xfrm>
              <a:off x="-1211496" y="524950"/>
              <a:ext cx="7305543" cy="4896077"/>
            </a:xfrm>
            <a:custGeom>
              <a:avLst/>
              <a:gdLst/>
              <a:ahLst/>
              <a:cxnLst/>
              <a:rect l="l" t="t" r="r" b="b"/>
              <a:pathLst>
                <a:path w="284761" h="190843" extrusionOk="0">
                  <a:moveTo>
                    <a:pt x="116309" y="1"/>
                  </a:moveTo>
                  <a:cubicBezTo>
                    <a:pt x="114400" y="1"/>
                    <a:pt x="112495" y="195"/>
                    <a:pt x="110635" y="596"/>
                  </a:cubicBezTo>
                  <a:cubicBezTo>
                    <a:pt x="99197" y="3052"/>
                    <a:pt x="89886" y="12327"/>
                    <a:pt x="85854" y="23288"/>
                  </a:cubicBezTo>
                  <a:cubicBezTo>
                    <a:pt x="81931" y="33918"/>
                    <a:pt x="82591" y="45686"/>
                    <a:pt x="79878" y="56683"/>
                  </a:cubicBezTo>
                  <a:cubicBezTo>
                    <a:pt x="74438" y="78986"/>
                    <a:pt x="52990" y="99518"/>
                    <a:pt x="30119" y="99518"/>
                  </a:cubicBezTo>
                  <a:cubicBezTo>
                    <a:pt x="29721" y="99518"/>
                    <a:pt x="29323" y="99512"/>
                    <a:pt x="28924" y="99500"/>
                  </a:cubicBezTo>
                  <a:cubicBezTo>
                    <a:pt x="27235" y="99445"/>
                    <a:pt x="25537" y="99391"/>
                    <a:pt x="23842" y="99391"/>
                  </a:cubicBezTo>
                  <a:cubicBezTo>
                    <a:pt x="20972" y="99391"/>
                    <a:pt x="18112" y="99547"/>
                    <a:pt x="15323" y="100123"/>
                  </a:cubicBezTo>
                  <a:cubicBezTo>
                    <a:pt x="10851" y="101039"/>
                    <a:pt x="6489" y="103165"/>
                    <a:pt x="3703" y="106758"/>
                  </a:cubicBezTo>
                  <a:cubicBezTo>
                    <a:pt x="917" y="110350"/>
                    <a:pt x="0" y="115263"/>
                    <a:pt x="37" y="119882"/>
                  </a:cubicBezTo>
                  <a:cubicBezTo>
                    <a:pt x="184" y="132089"/>
                    <a:pt x="5902" y="143526"/>
                    <a:pt x="15543" y="151004"/>
                  </a:cubicBezTo>
                  <a:cubicBezTo>
                    <a:pt x="22325" y="156136"/>
                    <a:pt x="30610" y="158959"/>
                    <a:pt x="39115" y="159032"/>
                  </a:cubicBezTo>
                  <a:cubicBezTo>
                    <a:pt x="39199" y="159034"/>
                    <a:pt x="39285" y="159035"/>
                    <a:pt x="39371" y="159035"/>
                  </a:cubicBezTo>
                  <a:cubicBezTo>
                    <a:pt x="42553" y="159035"/>
                    <a:pt x="46677" y="158028"/>
                    <a:pt x="50435" y="158028"/>
                  </a:cubicBezTo>
                  <a:cubicBezTo>
                    <a:pt x="53968" y="158028"/>
                    <a:pt x="57179" y="158917"/>
                    <a:pt x="58983" y="162368"/>
                  </a:cubicBezTo>
                  <a:cubicBezTo>
                    <a:pt x="60743" y="165667"/>
                    <a:pt x="60450" y="169663"/>
                    <a:pt x="60120" y="173402"/>
                  </a:cubicBezTo>
                  <a:cubicBezTo>
                    <a:pt x="59790" y="177141"/>
                    <a:pt x="59496" y="181101"/>
                    <a:pt x="61256" y="184436"/>
                  </a:cubicBezTo>
                  <a:cubicBezTo>
                    <a:pt x="63199" y="188102"/>
                    <a:pt x="67305" y="190155"/>
                    <a:pt x="71410" y="190668"/>
                  </a:cubicBezTo>
                  <a:cubicBezTo>
                    <a:pt x="72350" y="190789"/>
                    <a:pt x="73285" y="190843"/>
                    <a:pt x="74215" y="190843"/>
                  </a:cubicBezTo>
                  <a:cubicBezTo>
                    <a:pt x="79493" y="190843"/>
                    <a:pt x="84640" y="189127"/>
                    <a:pt x="89813" y="188286"/>
                  </a:cubicBezTo>
                  <a:cubicBezTo>
                    <a:pt x="96411" y="187222"/>
                    <a:pt x="102900" y="185866"/>
                    <a:pt x="109425" y="184546"/>
                  </a:cubicBezTo>
                  <a:cubicBezTo>
                    <a:pt x="120971" y="182199"/>
                    <a:pt x="132658" y="179935"/>
                    <a:pt x="144437" y="179935"/>
                  </a:cubicBezTo>
                  <a:cubicBezTo>
                    <a:pt x="146083" y="179935"/>
                    <a:pt x="147732" y="179980"/>
                    <a:pt x="149382" y="180074"/>
                  </a:cubicBezTo>
                  <a:cubicBezTo>
                    <a:pt x="162652" y="180844"/>
                    <a:pt x="175629" y="184106"/>
                    <a:pt x="188570" y="187039"/>
                  </a:cubicBezTo>
                  <a:cubicBezTo>
                    <a:pt x="192269" y="187888"/>
                    <a:pt x="195969" y="188705"/>
                    <a:pt x="199756" y="188705"/>
                  </a:cubicBezTo>
                  <a:cubicBezTo>
                    <a:pt x="200059" y="188705"/>
                    <a:pt x="200363" y="188700"/>
                    <a:pt x="200667" y="188689"/>
                  </a:cubicBezTo>
                  <a:cubicBezTo>
                    <a:pt x="204736" y="188505"/>
                    <a:pt x="208915" y="187186"/>
                    <a:pt x="211738" y="184290"/>
                  </a:cubicBezTo>
                  <a:cubicBezTo>
                    <a:pt x="214597" y="181357"/>
                    <a:pt x="215513" y="174979"/>
                    <a:pt x="214927" y="170946"/>
                  </a:cubicBezTo>
                  <a:cubicBezTo>
                    <a:pt x="213864" y="163615"/>
                    <a:pt x="218703" y="156393"/>
                    <a:pt x="225045" y="152507"/>
                  </a:cubicBezTo>
                  <a:cubicBezTo>
                    <a:pt x="231386" y="148621"/>
                    <a:pt x="238938" y="147375"/>
                    <a:pt x="246306" y="146349"/>
                  </a:cubicBezTo>
                  <a:cubicBezTo>
                    <a:pt x="253675" y="145322"/>
                    <a:pt x="261226" y="144369"/>
                    <a:pt x="267788" y="140887"/>
                  </a:cubicBezTo>
                  <a:cubicBezTo>
                    <a:pt x="278089" y="135498"/>
                    <a:pt x="284761" y="123877"/>
                    <a:pt x="284284" y="112293"/>
                  </a:cubicBezTo>
                  <a:cubicBezTo>
                    <a:pt x="284027" y="105842"/>
                    <a:pt x="281498" y="99243"/>
                    <a:pt x="276403" y="95284"/>
                  </a:cubicBezTo>
                  <a:cubicBezTo>
                    <a:pt x="268741" y="89345"/>
                    <a:pt x="257634" y="90592"/>
                    <a:pt x="248982" y="86119"/>
                  </a:cubicBezTo>
                  <a:cubicBezTo>
                    <a:pt x="243887" y="83407"/>
                    <a:pt x="240038" y="78898"/>
                    <a:pt x="238168" y="73436"/>
                  </a:cubicBezTo>
                  <a:cubicBezTo>
                    <a:pt x="236372" y="68047"/>
                    <a:pt x="238278" y="62145"/>
                    <a:pt x="238755" y="56463"/>
                  </a:cubicBezTo>
                  <a:cubicBezTo>
                    <a:pt x="239451" y="47702"/>
                    <a:pt x="238388" y="38427"/>
                    <a:pt x="233476" y="31169"/>
                  </a:cubicBezTo>
                  <a:cubicBezTo>
                    <a:pt x="229511" y="25280"/>
                    <a:pt x="222535" y="21111"/>
                    <a:pt x="215597" y="21111"/>
                  </a:cubicBezTo>
                  <a:cubicBezTo>
                    <a:pt x="213940" y="21111"/>
                    <a:pt x="212286" y="21349"/>
                    <a:pt x="210675" y="21858"/>
                  </a:cubicBezTo>
                  <a:cubicBezTo>
                    <a:pt x="199237" y="25487"/>
                    <a:pt x="195095" y="39564"/>
                    <a:pt x="185747" y="47079"/>
                  </a:cubicBezTo>
                  <a:cubicBezTo>
                    <a:pt x="181066" y="50802"/>
                    <a:pt x="175557" y="52559"/>
                    <a:pt x="170118" y="52559"/>
                  </a:cubicBezTo>
                  <a:cubicBezTo>
                    <a:pt x="160778" y="52559"/>
                    <a:pt x="151648" y="47375"/>
                    <a:pt x="147293" y="38061"/>
                  </a:cubicBezTo>
                  <a:cubicBezTo>
                    <a:pt x="143737" y="30436"/>
                    <a:pt x="144140" y="21381"/>
                    <a:pt x="140364" y="13866"/>
                  </a:cubicBezTo>
                  <a:cubicBezTo>
                    <a:pt x="135978" y="5124"/>
                    <a:pt x="126097" y="1"/>
                    <a:pt x="1163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200" b="1" kern="0">
                <a:solidFill>
                  <a:srgbClr val="000000"/>
                </a:solidFill>
                <a:latin typeface="#9Slide06 SVNFresh Script" pitchFamily="2" charset="0"/>
                <a:cs typeface="Arial"/>
                <a:sym typeface="Arial"/>
              </a:endParaRPr>
            </a:p>
          </p:txBody>
        </p:sp>
      </p:grpSp>
      <p:sp>
        <p:nvSpPr>
          <p:cNvPr id="12" name="Google Shape;961;p46"/>
          <p:cNvSpPr/>
          <p:nvPr/>
        </p:nvSpPr>
        <p:spPr>
          <a:xfrm>
            <a:off x="653368" y="6710567"/>
            <a:ext cx="2094800" cy="122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3200" b="1" kern="0">
              <a:solidFill>
                <a:srgbClr val="000000"/>
              </a:solidFill>
              <a:latin typeface="#9Slide06 SVNFresh Script" pitchFamily="2" charset="0"/>
              <a:cs typeface="Arial"/>
              <a:sym typeface="Arial"/>
            </a:endParaRPr>
          </a:p>
        </p:txBody>
      </p:sp>
      <p:pic>
        <p:nvPicPr>
          <p:cNvPr id="2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35438" y="-234066"/>
            <a:ext cx="5012919" cy="50129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3312" y="2150769"/>
            <a:ext cx="8984404" cy="292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5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3709" y="0"/>
            <a:ext cx="7096591" cy="1603387"/>
          </a:xfrm>
          <a:prstGeom prst="rect">
            <a:avLst/>
          </a:prstGeom>
        </p:spPr>
      </p:pic>
      <p:pic>
        <p:nvPicPr>
          <p:cNvPr id="37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 flipV="1">
            <a:off x="898019" y="1600721"/>
            <a:ext cx="3136953" cy="1153414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 flipV="1">
            <a:off x="898018" y="3599846"/>
            <a:ext cx="3136953" cy="1153414"/>
          </a:xfrm>
          <a:prstGeom prst="rect">
            <a:avLst/>
          </a:prstGeom>
        </p:spPr>
      </p:pic>
      <p:pic>
        <p:nvPicPr>
          <p:cNvPr id="39" name="Picture 2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 flipV="1">
            <a:off x="898018" y="5253545"/>
            <a:ext cx="3136953" cy="115341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1275732" y="1825266"/>
            <a:ext cx="2595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 cảnh: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739509" y="3876266"/>
            <a:ext cx="1685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  <a:sym typeface="Times New Roman"/>
              </a:rPr>
              <a:t>Ý định: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408489" y="5507086"/>
            <a:ext cx="23471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thức: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3" name="Google Shape;544;p41"/>
          <p:cNvGrpSpPr/>
          <p:nvPr/>
        </p:nvGrpSpPr>
        <p:grpSpPr>
          <a:xfrm>
            <a:off x="7344570" y="-7189834"/>
            <a:ext cx="10488103" cy="9178608"/>
            <a:chOff x="181658" y="2671413"/>
            <a:chExt cx="7866077" cy="6883956"/>
          </a:xfrm>
        </p:grpSpPr>
        <p:grpSp>
          <p:nvGrpSpPr>
            <p:cNvPr id="44" name="Google Shape;545;p41"/>
            <p:cNvGrpSpPr/>
            <p:nvPr/>
          </p:nvGrpSpPr>
          <p:grpSpPr>
            <a:xfrm>
              <a:off x="181658" y="2826885"/>
              <a:ext cx="7866077" cy="6728484"/>
              <a:chOff x="544725" y="619458"/>
              <a:chExt cx="5646050" cy="4829517"/>
            </a:xfrm>
          </p:grpSpPr>
          <p:sp>
            <p:nvSpPr>
              <p:cNvPr id="47" name="Google Shape;546;p41"/>
              <p:cNvSpPr/>
              <p:nvPr/>
            </p:nvSpPr>
            <p:spPr>
              <a:xfrm>
                <a:off x="1322025" y="815050"/>
                <a:ext cx="4810975" cy="4633925"/>
              </a:xfrm>
              <a:custGeom>
                <a:avLst/>
                <a:gdLst/>
                <a:ahLst/>
                <a:cxnLst/>
                <a:rect l="l" t="t" r="r" b="b"/>
                <a:pathLst>
                  <a:path w="192439" h="185357" extrusionOk="0">
                    <a:moveTo>
                      <a:pt x="112964" y="1"/>
                    </a:moveTo>
                    <a:cubicBezTo>
                      <a:pt x="109203" y="1"/>
                      <a:pt x="105436" y="1180"/>
                      <a:pt x="102184" y="3131"/>
                    </a:cubicBezTo>
                    <a:cubicBezTo>
                      <a:pt x="97226" y="6113"/>
                      <a:pt x="93461" y="10699"/>
                      <a:pt x="89099" y="14501"/>
                    </a:cubicBezTo>
                    <a:cubicBezTo>
                      <a:pt x="85126" y="17999"/>
                      <a:pt x="80193" y="21002"/>
                      <a:pt x="75007" y="21002"/>
                    </a:cubicBezTo>
                    <a:cubicBezTo>
                      <a:pt x="74500" y="21002"/>
                      <a:pt x="73990" y="20973"/>
                      <a:pt x="73479" y="20913"/>
                    </a:cubicBezTo>
                    <a:cubicBezTo>
                      <a:pt x="68893" y="20354"/>
                      <a:pt x="65016" y="17446"/>
                      <a:pt x="61102" y="14986"/>
                    </a:cubicBezTo>
                    <a:cubicBezTo>
                      <a:pt x="57969" y="13047"/>
                      <a:pt x="54359" y="11274"/>
                      <a:pt x="50749" y="11274"/>
                    </a:cubicBezTo>
                    <a:cubicBezTo>
                      <a:pt x="49848" y="11274"/>
                      <a:pt x="48947" y="11385"/>
                      <a:pt x="48054" y="11631"/>
                    </a:cubicBezTo>
                    <a:cubicBezTo>
                      <a:pt x="44400" y="12637"/>
                      <a:pt x="41642" y="15806"/>
                      <a:pt x="40262" y="19347"/>
                    </a:cubicBezTo>
                    <a:cubicBezTo>
                      <a:pt x="38920" y="22889"/>
                      <a:pt x="38771" y="26766"/>
                      <a:pt x="38883" y="30569"/>
                    </a:cubicBezTo>
                    <a:cubicBezTo>
                      <a:pt x="39107" y="37615"/>
                      <a:pt x="38920" y="46375"/>
                      <a:pt x="34186" y="51595"/>
                    </a:cubicBezTo>
                    <a:cubicBezTo>
                      <a:pt x="31576" y="54502"/>
                      <a:pt x="27811" y="56180"/>
                      <a:pt x="25388" y="59274"/>
                    </a:cubicBezTo>
                    <a:cubicBezTo>
                      <a:pt x="21846" y="63785"/>
                      <a:pt x="22107" y="70234"/>
                      <a:pt x="23151" y="75901"/>
                    </a:cubicBezTo>
                    <a:cubicBezTo>
                      <a:pt x="24157" y="81605"/>
                      <a:pt x="25760" y="87458"/>
                      <a:pt x="24307" y="93050"/>
                    </a:cubicBezTo>
                    <a:cubicBezTo>
                      <a:pt x="21548" y="103674"/>
                      <a:pt x="9059" y="108931"/>
                      <a:pt x="4511" y="118922"/>
                    </a:cubicBezTo>
                    <a:cubicBezTo>
                      <a:pt x="0" y="128727"/>
                      <a:pt x="4362" y="140321"/>
                      <a:pt x="14204" y="144757"/>
                    </a:cubicBezTo>
                    <a:cubicBezTo>
                      <a:pt x="22144" y="148336"/>
                      <a:pt x="31464" y="146248"/>
                      <a:pt x="40039" y="147963"/>
                    </a:cubicBezTo>
                    <a:cubicBezTo>
                      <a:pt x="49209" y="149827"/>
                      <a:pt x="59536" y="155568"/>
                      <a:pt x="61064" y="164813"/>
                    </a:cubicBezTo>
                    <a:cubicBezTo>
                      <a:pt x="61661" y="168653"/>
                      <a:pt x="62332" y="172568"/>
                      <a:pt x="64233" y="175997"/>
                    </a:cubicBezTo>
                    <a:cubicBezTo>
                      <a:pt x="66134" y="179390"/>
                      <a:pt x="69564" y="182186"/>
                      <a:pt x="73441" y="182260"/>
                    </a:cubicBezTo>
                    <a:cubicBezTo>
                      <a:pt x="73487" y="182261"/>
                      <a:pt x="73532" y="182261"/>
                      <a:pt x="73577" y="182261"/>
                    </a:cubicBezTo>
                    <a:cubicBezTo>
                      <a:pt x="78287" y="182261"/>
                      <a:pt x="82117" y="178421"/>
                      <a:pt x="84961" y="174618"/>
                    </a:cubicBezTo>
                    <a:cubicBezTo>
                      <a:pt x="87831" y="170778"/>
                      <a:pt x="90627" y="166416"/>
                      <a:pt x="95101" y="164776"/>
                    </a:cubicBezTo>
                    <a:cubicBezTo>
                      <a:pt x="96376" y="164311"/>
                      <a:pt x="97693" y="164101"/>
                      <a:pt x="99017" y="164101"/>
                    </a:cubicBezTo>
                    <a:cubicBezTo>
                      <a:pt x="102998" y="164101"/>
                      <a:pt x="107048" y="165996"/>
                      <a:pt x="110236" y="168541"/>
                    </a:cubicBezTo>
                    <a:cubicBezTo>
                      <a:pt x="114449" y="171934"/>
                      <a:pt x="117730" y="176407"/>
                      <a:pt x="121793" y="179986"/>
                    </a:cubicBezTo>
                    <a:cubicBezTo>
                      <a:pt x="125211" y="182969"/>
                      <a:pt x="129587" y="185357"/>
                      <a:pt x="134015" y="185357"/>
                    </a:cubicBezTo>
                    <a:cubicBezTo>
                      <a:pt x="134900" y="185357"/>
                      <a:pt x="135786" y="185261"/>
                      <a:pt x="136668" y="185056"/>
                    </a:cubicBezTo>
                    <a:cubicBezTo>
                      <a:pt x="142223" y="183789"/>
                      <a:pt x="146062" y="178458"/>
                      <a:pt x="147479" y="172903"/>
                    </a:cubicBezTo>
                    <a:cubicBezTo>
                      <a:pt x="148896" y="167386"/>
                      <a:pt x="148411" y="161570"/>
                      <a:pt x="148299" y="155866"/>
                    </a:cubicBezTo>
                    <a:cubicBezTo>
                      <a:pt x="148225" y="150125"/>
                      <a:pt x="148672" y="144160"/>
                      <a:pt x="151654" y="139277"/>
                    </a:cubicBezTo>
                    <a:cubicBezTo>
                      <a:pt x="156240" y="131895"/>
                      <a:pt x="165336" y="129025"/>
                      <a:pt x="173463" y="125856"/>
                    </a:cubicBezTo>
                    <a:cubicBezTo>
                      <a:pt x="181590" y="122724"/>
                      <a:pt x="190351" y="117543"/>
                      <a:pt x="191693" y="108931"/>
                    </a:cubicBezTo>
                    <a:cubicBezTo>
                      <a:pt x="192438" y="104234"/>
                      <a:pt x="190649" y="99350"/>
                      <a:pt x="187517" y="95771"/>
                    </a:cubicBezTo>
                    <a:cubicBezTo>
                      <a:pt x="184386" y="92155"/>
                      <a:pt x="180024" y="89806"/>
                      <a:pt x="175476" y="88352"/>
                    </a:cubicBezTo>
                    <a:cubicBezTo>
                      <a:pt x="172978" y="87570"/>
                      <a:pt x="170331" y="87048"/>
                      <a:pt x="168057" y="85780"/>
                    </a:cubicBezTo>
                    <a:cubicBezTo>
                      <a:pt x="165746" y="84513"/>
                      <a:pt x="163770" y="82276"/>
                      <a:pt x="163658" y="79629"/>
                    </a:cubicBezTo>
                    <a:cubicBezTo>
                      <a:pt x="163547" y="76087"/>
                      <a:pt x="166715" y="73441"/>
                      <a:pt x="169399" y="71092"/>
                    </a:cubicBezTo>
                    <a:cubicBezTo>
                      <a:pt x="173649" y="67401"/>
                      <a:pt x="177415" y="63151"/>
                      <a:pt x="180583" y="58417"/>
                    </a:cubicBezTo>
                    <a:cubicBezTo>
                      <a:pt x="183491" y="54055"/>
                      <a:pt x="185914" y="48873"/>
                      <a:pt x="184759" y="43766"/>
                    </a:cubicBezTo>
                    <a:cubicBezTo>
                      <a:pt x="183417" y="37615"/>
                      <a:pt x="177191" y="33626"/>
                      <a:pt x="171003" y="32619"/>
                    </a:cubicBezTo>
                    <a:cubicBezTo>
                      <a:pt x="169455" y="32377"/>
                      <a:pt x="167901" y="32277"/>
                      <a:pt x="166343" y="32277"/>
                    </a:cubicBezTo>
                    <a:cubicBezTo>
                      <a:pt x="161669" y="32277"/>
                      <a:pt x="156957" y="33178"/>
                      <a:pt x="152288" y="33849"/>
                    </a:cubicBezTo>
                    <a:cubicBezTo>
                      <a:pt x="151063" y="34019"/>
                      <a:pt x="149896" y="34088"/>
                      <a:pt x="148762" y="34088"/>
                    </a:cubicBezTo>
                    <a:cubicBezTo>
                      <a:pt x="144166" y="34088"/>
                      <a:pt x="140126" y="32955"/>
                      <a:pt x="135102" y="32805"/>
                    </a:cubicBezTo>
                    <a:cubicBezTo>
                      <a:pt x="132120" y="32731"/>
                      <a:pt x="129622" y="30270"/>
                      <a:pt x="128578" y="27474"/>
                    </a:cubicBezTo>
                    <a:cubicBezTo>
                      <a:pt x="127497" y="24678"/>
                      <a:pt x="127609" y="21584"/>
                      <a:pt x="127758" y="18602"/>
                    </a:cubicBezTo>
                    <a:cubicBezTo>
                      <a:pt x="127907" y="15657"/>
                      <a:pt x="128093" y="12600"/>
                      <a:pt x="127236" y="9729"/>
                    </a:cubicBezTo>
                    <a:cubicBezTo>
                      <a:pt x="125819" y="4957"/>
                      <a:pt x="121383" y="1416"/>
                      <a:pt x="116537" y="372"/>
                    </a:cubicBezTo>
                    <a:cubicBezTo>
                      <a:pt x="115358" y="120"/>
                      <a:pt x="114161" y="1"/>
                      <a:pt x="1129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" name="Google Shape;547;p41"/>
              <p:cNvSpPr/>
              <p:nvPr/>
            </p:nvSpPr>
            <p:spPr>
              <a:xfrm>
                <a:off x="544725" y="619458"/>
                <a:ext cx="5646050" cy="4775600"/>
              </a:xfrm>
              <a:custGeom>
                <a:avLst/>
                <a:gdLst/>
                <a:ahLst/>
                <a:cxnLst/>
                <a:rect l="l" t="t" r="r" b="b"/>
                <a:pathLst>
                  <a:path w="225842" h="191024" extrusionOk="0">
                    <a:moveTo>
                      <a:pt x="124822" y="1"/>
                    </a:moveTo>
                    <a:cubicBezTo>
                      <a:pt x="121435" y="1"/>
                      <a:pt x="117912" y="1193"/>
                      <a:pt x="115270" y="3314"/>
                    </a:cubicBezTo>
                    <a:cubicBezTo>
                      <a:pt x="109976" y="7564"/>
                      <a:pt x="107404" y="14274"/>
                      <a:pt x="105428" y="20798"/>
                    </a:cubicBezTo>
                    <a:cubicBezTo>
                      <a:pt x="103489" y="27322"/>
                      <a:pt x="101775" y="34145"/>
                      <a:pt x="97525" y="39438"/>
                    </a:cubicBezTo>
                    <a:cubicBezTo>
                      <a:pt x="94560" y="43132"/>
                      <a:pt x="89163" y="46789"/>
                      <a:pt x="84829" y="46789"/>
                    </a:cubicBezTo>
                    <a:cubicBezTo>
                      <a:pt x="82951" y="46789"/>
                      <a:pt x="81272" y="46102"/>
                      <a:pt x="80078" y="44434"/>
                    </a:cubicBezTo>
                    <a:cubicBezTo>
                      <a:pt x="77312" y="40595"/>
                      <a:pt x="73230" y="38815"/>
                      <a:pt x="69186" y="38815"/>
                    </a:cubicBezTo>
                    <a:cubicBezTo>
                      <a:pt x="63254" y="38815"/>
                      <a:pt x="57406" y="42646"/>
                      <a:pt x="55920" y="49429"/>
                    </a:cubicBezTo>
                    <a:cubicBezTo>
                      <a:pt x="55324" y="52076"/>
                      <a:pt x="55510" y="54909"/>
                      <a:pt x="54243" y="57295"/>
                    </a:cubicBezTo>
                    <a:cubicBezTo>
                      <a:pt x="52901" y="59756"/>
                      <a:pt x="50142" y="61210"/>
                      <a:pt x="47346" y="61694"/>
                    </a:cubicBezTo>
                    <a:cubicBezTo>
                      <a:pt x="46311" y="61874"/>
                      <a:pt x="45266" y="61941"/>
                      <a:pt x="44218" y="61941"/>
                    </a:cubicBezTo>
                    <a:cubicBezTo>
                      <a:pt x="42435" y="61941"/>
                      <a:pt x="40644" y="61747"/>
                      <a:pt x="38884" y="61583"/>
                    </a:cubicBezTo>
                    <a:cubicBezTo>
                      <a:pt x="36095" y="61326"/>
                      <a:pt x="33275" y="61140"/>
                      <a:pt x="30463" y="61140"/>
                    </a:cubicBezTo>
                    <a:cubicBezTo>
                      <a:pt x="27148" y="61140"/>
                      <a:pt x="23844" y="61398"/>
                      <a:pt x="20616" y="62104"/>
                    </a:cubicBezTo>
                    <a:cubicBezTo>
                      <a:pt x="14614" y="63447"/>
                      <a:pt x="8836" y="66429"/>
                      <a:pt x="5183" y="71350"/>
                    </a:cubicBezTo>
                    <a:cubicBezTo>
                      <a:pt x="2051" y="75488"/>
                      <a:pt x="635" y="80707"/>
                      <a:pt x="374" y="85926"/>
                    </a:cubicBezTo>
                    <a:cubicBezTo>
                      <a:pt x="1" y="92152"/>
                      <a:pt x="1268" y="98564"/>
                      <a:pt x="4586" y="103821"/>
                    </a:cubicBezTo>
                    <a:cubicBezTo>
                      <a:pt x="8687" y="110307"/>
                      <a:pt x="15658" y="114594"/>
                      <a:pt x="22965" y="116980"/>
                    </a:cubicBezTo>
                    <a:cubicBezTo>
                      <a:pt x="30272" y="119404"/>
                      <a:pt x="37579" y="119180"/>
                      <a:pt x="45184" y="120336"/>
                    </a:cubicBezTo>
                    <a:cubicBezTo>
                      <a:pt x="53907" y="121640"/>
                      <a:pt x="61363" y="129096"/>
                      <a:pt x="62631" y="137857"/>
                    </a:cubicBezTo>
                    <a:cubicBezTo>
                      <a:pt x="63414" y="143337"/>
                      <a:pt x="62034" y="148855"/>
                      <a:pt x="61550" y="154335"/>
                    </a:cubicBezTo>
                    <a:cubicBezTo>
                      <a:pt x="60506" y="165780"/>
                      <a:pt x="64830" y="178753"/>
                      <a:pt x="75940" y="183786"/>
                    </a:cubicBezTo>
                    <a:cubicBezTo>
                      <a:pt x="78848" y="185053"/>
                      <a:pt x="81979" y="185762"/>
                      <a:pt x="85148" y="185874"/>
                    </a:cubicBezTo>
                    <a:cubicBezTo>
                      <a:pt x="85398" y="185884"/>
                      <a:pt x="85649" y="185889"/>
                      <a:pt x="85899" y="185889"/>
                    </a:cubicBezTo>
                    <a:cubicBezTo>
                      <a:pt x="88294" y="185889"/>
                      <a:pt x="90674" y="185409"/>
                      <a:pt x="92902" y="184531"/>
                    </a:cubicBezTo>
                    <a:cubicBezTo>
                      <a:pt x="97887" y="182516"/>
                      <a:pt x="102972" y="177853"/>
                      <a:pt x="108635" y="177853"/>
                    </a:cubicBezTo>
                    <a:cubicBezTo>
                      <a:pt x="108943" y="177853"/>
                      <a:pt x="109254" y="177867"/>
                      <a:pt x="109566" y="177896"/>
                    </a:cubicBezTo>
                    <a:cubicBezTo>
                      <a:pt x="116053" y="178529"/>
                      <a:pt x="119408" y="186060"/>
                      <a:pt x="125037" y="189303"/>
                    </a:cubicBezTo>
                    <a:cubicBezTo>
                      <a:pt x="127085" y="190490"/>
                      <a:pt x="129318" y="191023"/>
                      <a:pt x="131580" y="191023"/>
                    </a:cubicBezTo>
                    <a:cubicBezTo>
                      <a:pt x="138127" y="191023"/>
                      <a:pt x="144918" y="186555"/>
                      <a:pt x="148188" y="180542"/>
                    </a:cubicBezTo>
                    <a:cubicBezTo>
                      <a:pt x="151543" y="174279"/>
                      <a:pt x="153034" y="165854"/>
                      <a:pt x="159633" y="163207"/>
                    </a:cubicBezTo>
                    <a:cubicBezTo>
                      <a:pt x="160875" y="162713"/>
                      <a:pt x="162180" y="162492"/>
                      <a:pt x="163496" y="162492"/>
                    </a:cubicBezTo>
                    <a:cubicBezTo>
                      <a:pt x="166249" y="162492"/>
                      <a:pt x="169055" y="163460"/>
                      <a:pt x="171451" y="164922"/>
                    </a:cubicBezTo>
                    <a:cubicBezTo>
                      <a:pt x="174955" y="167084"/>
                      <a:pt x="177751" y="170253"/>
                      <a:pt x="180659" y="173161"/>
                    </a:cubicBezTo>
                    <a:cubicBezTo>
                      <a:pt x="185915" y="178418"/>
                      <a:pt x="191992" y="183189"/>
                      <a:pt x="199149" y="185240"/>
                    </a:cubicBezTo>
                    <a:cubicBezTo>
                      <a:pt x="201280" y="185839"/>
                      <a:pt x="203522" y="186151"/>
                      <a:pt x="205757" y="186151"/>
                    </a:cubicBezTo>
                    <a:cubicBezTo>
                      <a:pt x="211032" y="186151"/>
                      <a:pt x="216263" y="184414"/>
                      <a:pt x="219877" y="180617"/>
                    </a:cubicBezTo>
                    <a:cubicBezTo>
                      <a:pt x="225208" y="174988"/>
                      <a:pt x="225842" y="166115"/>
                      <a:pt x="223307" y="158771"/>
                    </a:cubicBezTo>
                    <a:cubicBezTo>
                      <a:pt x="220772" y="151464"/>
                      <a:pt x="215590" y="145350"/>
                      <a:pt x="210371" y="139684"/>
                    </a:cubicBezTo>
                    <a:cubicBezTo>
                      <a:pt x="207686" y="136776"/>
                      <a:pt x="204928" y="133868"/>
                      <a:pt x="203138" y="130401"/>
                    </a:cubicBezTo>
                    <a:cubicBezTo>
                      <a:pt x="201349" y="126897"/>
                      <a:pt x="200641" y="122610"/>
                      <a:pt x="202206" y="119031"/>
                    </a:cubicBezTo>
                    <a:cubicBezTo>
                      <a:pt x="204331" y="114184"/>
                      <a:pt x="209849" y="111798"/>
                      <a:pt x="212943" y="107511"/>
                    </a:cubicBezTo>
                    <a:cubicBezTo>
                      <a:pt x="216745" y="102143"/>
                      <a:pt x="215739" y="93867"/>
                      <a:pt x="210706" y="89580"/>
                    </a:cubicBezTo>
                    <a:cubicBezTo>
                      <a:pt x="205562" y="85255"/>
                      <a:pt x="197733" y="85143"/>
                      <a:pt x="192886" y="80483"/>
                    </a:cubicBezTo>
                    <a:cubicBezTo>
                      <a:pt x="188525" y="76233"/>
                      <a:pt x="187928" y="69337"/>
                      <a:pt x="188897" y="63297"/>
                    </a:cubicBezTo>
                    <a:cubicBezTo>
                      <a:pt x="189867" y="57295"/>
                      <a:pt x="192178" y="51480"/>
                      <a:pt x="192514" y="45366"/>
                    </a:cubicBezTo>
                    <a:cubicBezTo>
                      <a:pt x="192886" y="39289"/>
                      <a:pt x="190724" y="32430"/>
                      <a:pt x="185281" y="29708"/>
                    </a:cubicBezTo>
                    <a:cubicBezTo>
                      <a:pt x="183531" y="28833"/>
                      <a:pt x="181667" y="28473"/>
                      <a:pt x="179761" y="28473"/>
                    </a:cubicBezTo>
                    <a:cubicBezTo>
                      <a:pt x="175819" y="28473"/>
                      <a:pt x="171702" y="30013"/>
                      <a:pt x="168058" y="31721"/>
                    </a:cubicBezTo>
                    <a:cubicBezTo>
                      <a:pt x="163434" y="33922"/>
                      <a:pt x="158564" y="36423"/>
                      <a:pt x="153565" y="36423"/>
                    </a:cubicBezTo>
                    <a:cubicBezTo>
                      <a:pt x="152721" y="36423"/>
                      <a:pt x="151872" y="36351"/>
                      <a:pt x="151021" y="36195"/>
                    </a:cubicBezTo>
                    <a:cubicBezTo>
                      <a:pt x="142633" y="34629"/>
                      <a:pt x="137973" y="25384"/>
                      <a:pt x="136967" y="16921"/>
                    </a:cubicBezTo>
                    <a:cubicBezTo>
                      <a:pt x="136408" y="12373"/>
                      <a:pt x="136408" y="7452"/>
                      <a:pt x="133574" y="3873"/>
                    </a:cubicBezTo>
                    <a:cubicBezTo>
                      <a:pt x="131483" y="1203"/>
                      <a:pt x="128221" y="1"/>
                      <a:pt x="1248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5" name="Google Shape;548;p41"/>
            <p:cNvSpPr/>
            <p:nvPr/>
          </p:nvSpPr>
          <p:spPr>
            <a:xfrm>
              <a:off x="3264525" y="3166325"/>
              <a:ext cx="369980" cy="369980"/>
            </a:xfrm>
            <a:custGeom>
              <a:avLst/>
              <a:gdLst/>
              <a:ahLst/>
              <a:cxnLst/>
              <a:rect l="l" t="t" r="r" b="b"/>
              <a:pathLst>
                <a:path w="11108" h="11108" extrusionOk="0">
                  <a:moveTo>
                    <a:pt x="5572" y="0"/>
                  </a:moveTo>
                  <a:cubicBezTo>
                    <a:pt x="2493" y="0"/>
                    <a:pt x="0" y="2493"/>
                    <a:pt x="0" y="5536"/>
                  </a:cubicBezTo>
                  <a:cubicBezTo>
                    <a:pt x="0" y="8615"/>
                    <a:pt x="2493" y="11108"/>
                    <a:pt x="5572" y="11108"/>
                  </a:cubicBezTo>
                  <a:cubicBezTo>
                    <a:pt x="8615" y="11108"/>
                    <a:pt x="11108" y="8615"/>
                    <a:pt x="11108" y="5536"/>
                  </a:cubicBezTo>
                  <a:cubicBezTo>
                    <a:pt x="11108" y="2493"/>
                    <a:pt x="8615" y="0"/>
                    <a:pt x="5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549;p41"/>
            <p:cNvSpPr/>
            <p:nvPr/>
          </p:nvSpPr>
          <p:spPr>
            <a:xfrm>
              <a:off x="6048800" y="2671413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4214741" y="1236388"/>
            <a:ext cx="78154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SzPts val="2800"/>
              <a:defRPr/>
            </a:pPr>
            <a:r>
              <a:rPr lang="en-US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V</a:t>
            </a:r>
            <a:r>
              <a:rPr lang="vi-VN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ua đã già, muốn truyền </a:t>
            </a:r>
            <a:r>
              <a:rPr lang="vi-VN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ngôi</a:t>
            </a:r>
            <a:endParaRPr lang="en-US" sz="2800" kern="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rgbClr val="000000"/>
              </a:buClr>
              <a:buSzPts val="2800"/>
              <a:defRPr/>
            </a:pPr>
            <a:r>
              <a:rPr lang="en-US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800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Vua</a:t>
            </a:r>
            <a:r>
              <a:rPr lang="en-US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 </a:t>
            </a:r>
            <a:r>
              <a:rPr lang="en-US" sz="28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</a:t>
            </a:r>
            <a:endParaRPr lang="vi-VN" sz="2800" kern="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>
              <a:buClr>
                <a:srgbClr val="000000"/>
              </a:buClr>
              <a:buSzPts val="2800"/>
              <a:defRPr/>
            </a:pPr>
            <a:r>
              <a:rPr lang="en-US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vi-VN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Giặc </a:t>
            </a:r>
            <a:r>
              <a:rPr lang="vi-VN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ngoài đã yên, vua có thể chăm lo cho dân được no ấm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296570" y="3799153"/>
            <a:ext cx="76517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buSzPts val="2800"/>
              <a:defRPr/>
            </a:pPr>
            <a:r>
              <a:rPr lang="en-US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vi-VN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 </a:t>
            </a:r>
            <a:r>
              <a:rPr lang="vi-VN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nối ngôi phải nối được chí vua, không nhất thiết là con trưởng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266077" y="5412799"/>
            <a:ext cx="76517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buSzPts val="2800"/>
              <a:defRPr/>
            </a:pPr>
            <a:r>
              <a:rPr lang="en-US" sz="2800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Vua</a:t>
            </a:r>
            <a:r>
              <a:rPr lang="en-US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</a:t>
            </a:r>
            <a:r>
              <a:rPr lang="en-US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đố</a:t>
            </a:r>
            <a:r>
              <a:rPr lang="en-US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vi-VN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Nhân </a:t>
            </a:r>
            <a:r>
              <a:rPr lang="vi-VN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lễ Tiên vương, </a:t>
            </a:r>
            <a:r>
              <a:rPr lang="vi-VN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</a:t>
            </a:r>
            <a:r>
              <a:rPr lang="en-US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dâng</a:t>
            </a:r>
            <a:r>
              <a:rPr lang="en-US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lễ</a:t>
            </a:r>
            <a:r>
              <a:rPr lang="en-US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vật</a:t>
            </a:r>
            <a:r>
              <a:rPr lang="vi-VN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vừa ý vua sẽ được truyền ngôi.</a:t>
            </a:r>
          </a:p>
        </p:txBody>
      </p:sp>
    </p:spTree>
    <p:extLst>
      <p:ext uri="{BB962C8B-B14F-4D97-AF65-F5344CB8AC3E}">
        <p14:creationId xmlns:p14="http://schemas.microsoft.com/office/powerpoint/2010/main" val="259969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34" grpId="0"/>
      <p:bldP spid="49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 flipV="1">
            <a:off x="5527092" y="2099163"/>
            <a:ext cx="6224361" cy="26209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9734" y="188686"/>
            <a:ext cx="7096591" cy="16033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73" b="100000" l="9883" r="8997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73483" y="1281373"/>
            <a:ext cx="9918845" cy="55766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80861" y="2165170"/>
            <a:ext cx="5299538" cy="2219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+mj-lt"/>
              </a:rPr>
              <a:t>Vua sáng suốt, công minh, coi trọng người tài chứ không coi trọng thứ bậc</a:t>
            </a:r>
            <a:endParaRPr lang="vi-VN" sz="3200" b="0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405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 flipV="1">
            <a:off x="657623" y="1748659"/>
            <a:ext cx="2104490" cy="2556233"/>
          </a:xfrm>
          <a:prstGeom prst="rect">
            <a:avLst/>
          </a:prstGeom>
        </p:spPr>
      </p:pic>
      <p:pic>
        <p:nvPicPr>
          <p:cNvPr id="1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319770" y="-754369"/>
            <a:ext cx="3114007" cy="26507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548" y="163684"/>
            <a:ext cx="5812287" cy="14570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21" y="2382752"/>
            <a:ext cx="2555517" cy="24249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4752623" y="1501308"/>
            <a:ext cx="52036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Giới thiệu nhân vật Lang Liêu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29536" y="2479696"/>
            <a:ext cx="612778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kern="0" dirty="0" smtClean="0">
                <a:latin typeface="Times New Roman"/>
                <a:ea typeface="Times New Roman"/>
                <a:cs typeface="Times New Roman"/>
                <a:sym typeface="Times New Roman"/>
              </a:rPr>
              <a:t>- Lang Liêu là con vua, nhưng lại sống giản dị, quen với việc chăm lo đồng áng, trồng lúa, trồng khoai</a:t>
            </a:r>
          </a:p>
          <a:p>
            <a:pPr algn="just"/>
            <a:r>
              <a:rPr lang="vi-VN" sz="2800" kern="0" dirty="0" smtClean="0">
                <a:latin typeface="Times New Roman"/>
                <a:cs typeface="Times New Roman"/>
                <a:sym typeface="Times New Roman"/>
              </a:rPr>
              <a:t>- Mẹ của Lang Liêu trước kia bị vua cha ghẻ lạnh, sau đó mất đi để lại một mình chàng.</a:t>
            </a:r>
          </a:p>
          <a:p>
            <a:pPr algn="just"/>
            <a:r>
              <a:rPr lang="vi-VN" sz="2800" b="1" i="1" kern="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panose="05000000000000000000" pitchFamily="2" charset="2"/>
              </a:rPr>
              <a:t> </a:t>
            </a:r>
            <a:r>
              <a:rPr lang="vi-VN" sz="2800" b="1" i="1" kern="0" dirty="0" smtClean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So với các anh em, Lang Liêu là người thiệt thòi nhất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99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38299" y="1868836"/>
            <a:ext cx="1774209" cy="1666806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319770" y="-754369"/>
            <a:ext cx="3114007" cy="26507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548" y="163684"/>
            <a:ext cx="5812287" cy="14570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35719" y="1237364"/>
            <a:ext cx="84720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b. Cuộc truy tìm lễ vật dâng cha của các hoàng tử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00" y="1841245"/>
            <a:ext cx="1769168" cy="17219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2905065" y="2330776"/>
            <a:ext cx="2366683" cy="6198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LANG LI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ÊU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4079" y="3815302"/>
            <a:ext cx="4637406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Lang Liêu nằm mơ, được thần mách bảo hãy dùng thứ gạo nếp quen thuộc để làm thành lễ vật dâng vua cha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86680" y="5313018"/>
            <a:ext cx="4924893" cy="830997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 thứ gạo nếp ấy đồ lên, đem giã nhuyễn rồi nặn thành hình tròn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86679" y="3384996"/>
            <a:ext cx="4924893" cy="1569660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Chàng lấy gạo nếp vo sạch, lấy đậu xanh thịt lợn làm nhân, gói bằng lá dong thành hình vuông, đem luộc một ngày một đêm</a:t>
            </a:r>
          </a:p>
        </p:txBody>
      </p:sp>
      <p:cxnSp>
        <p:nvCxnSpPr>
          <p:cNvPr id="14" name="Straight Arrow Connector 13"/>
          <p:cNvCxnSpPr>
            <a:stCxn id="11" idx="3"/>
          </p:cNvCxnSpPr>
          <p:nvPr/>
        </p:nvCxnSpPr>
        <p:spPr>
          <a:xfrm flipV="1">
            <a:off x="5691485" y="4059399"/>
            <a:ext cx="795194" cy="663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3"/>
            <a:endCxn id="12" idx="1"/>
          </p:cNvCxnSpPr>
          <p:nvPr/>
        </p:nvCxnSpPr>
        <p:spPr>
          <a:xfrm>
            <a:off x="5691485" y="4723243"/>
            <a:ext cx="795195" cy="1005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47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6220019" y="312233"/>
            <a:ext cx="1774209" cy="1666806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11435" y="333502"/>
            <a:ext cx="1774209" cy="1666806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319770" y="-754369"/>
            <a:ext cx="3114007" cy="26507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50" y="312233"/>
            <a:ext cx="1733946" cy="17219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371" y="312234"/>
            <a:ext cx="1817690" cy="17219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Rectangle 20"/>
          <p:cNvSpPr/>
          <p:nvPr/>
        </p:nvSpPr>
        <p:spPr>
          <a:xfrm>
            <a:off x="2441041" y="863293"/>
            <a:ext cx="2366683" cy="6198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 LI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ÊU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234667" y="863292"/>
            <a:ext cx="3172128" cy="6198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HOÀNG TỬ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69389" y="2116364"/>
            <a:ext cx="4637406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hoàng tử cho người đi khắp nơi để tìm những của ngon vật lạ để đem về dâng vua cha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69390" y="4088392"/>
            <a:ext cx="4637406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vi-V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là những vật liệu mà con người </a:t>
            </a:r>
            <a:r>
              <a:rPr lang="vi-VN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làm ra được</a:t>
            </a:r>
            <a:endParaRPr lang="en-US" sz="28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0055" y="2116364"/>
            <a:ext cx="4637406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 Liêu nằm mơ, được thần mách bảo hãy dùng thứ gạo nếp quen thuộc để làm thành lễ vật dâng vua cha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0055" y="4089246"/>
            <a:ext cx="4637406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vi-V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là những vật liệu mà con người </a:t>
            </a:r>
            <a:r>
              <a:rPr lang="vi-VN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ra được</a:t>
            </a:r>
            <a:endParaRPr lang="en-US" sz="28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1810;p66"/>
          <p:cNvSpPr/>
          <p:nvPr/>
        </p:nvSpPr>
        <p:spPr>
          <a:xfrm rot="16200000" flipV="1">
            <a:off x="3759958" y="2763671"/>
            <a:ext cx="4244454" cy="81885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>
                <a:solidFill>
                  <a:prstClr val="black"/>
                </a:solidFill>
              </a:rPr>
              <a:t> </a:t>
            </a:r>
            <a:endParaRPr>
              <a:solidFill>
                <a:prstClr val="black"/>
              </a:solidFill>
            </a:endParaRPr>
          </a:p>
        </p:txBody>
      </p:sp>
      <p:pic>
        <p:nvPicPr>
          <p:cNvPr id="31" name="Picture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 flipV="1">
            <a:off x="2729060" y="5374624"/>
            <a:ext cx="6224361" cy="102617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920621" y="5440632"/>
            <a:ext cx="56617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NT: chi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tưởng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tượng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kì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ảo</a:t>
            </a:r>
            <a:endParaRPr lang="vi-VN" sz="32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05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2" grpId="0" animBg="1"/>
      <p:bldP spid="23" grpId="0" animBg="1"/>
      <p:bldP spid="24" grpId="0" animBg="1"/>
      <p:bldP spid="26" grpId="0" animBg="1"/>
      <p:bldP spid="30" grpId="0" animBg="1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372" y="3362003"/>
            <a:ext cx="3147264" cy="29820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20" y="231457"/>
            <a:ext cx="3111360" cy="29703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val 7"/>
          <p:cNvSpPr/>
          <p:nvPr/>
        </p:nvSpPr>
        <p:spPr>
          <a:xfrm>
            <a:off x="450706" y="161580"/>
            <a:ext cx="3220542" cy="3067538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45167" y="3298995"/>
            <a:ext cx="3220542" cy="3067538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02520" y="2071116"/>
            <a:ext cx="6352539" cy="3246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2800" b="1" i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KẾT QUẢ</a:t>
            </a:r>
            <a:r>
              <a:rPr lang="vi-VN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vi-VN" sz="2800" b="1" i="1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Vua Hùng rất hài lòng và Lang Liêu được nối ngôi cha</a:t>
            </a:r>
          </a:p>
          <a:p>
            <a:pPr lvl="0" algn="just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Wingdings" panose="05000000000000000000" pitchFamily="2" charset="2"/>
              </a:rPr>
              <a:t></a:t>
            </a:r>
            <a:r>
              <a:rPr lang="vi-VN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 hiện thái độ, cách đánh giá của nhân dân: mong muốn về một vị vua anh minh, yêu dân, lấy dân làm gốc.</a:t>
            </a:r>
          </a:p>
        </p:txBody>
      </p:sp>
      <p:grpSp>
        <p:nvGrpSpPr>
          <p:cNvPr id="13" name="Google Shape;544;p41"/>
          <p:cNvGrpSpPr/>
          <p:nvPr/>
        </p:nvGrpSpPr>
        <p:grpSpPr>
          <a:xfrm>
            <a:off x="7344570" y="-7189834"/>
            <a:ext cx="10488103" cy="9178608"/>
            <a:chOff x="181658" y="2671413"/>
            <a:chExt cx="7866077" cy="6883956"/>
          </a:xfrm>
        </p:grpSpPr>
        <p:grpSp>
          <p:nvGrpSpPr>
            <p:cNvPr id="14" name="Google Shape;545;p41"/>
            <p:cNvGrpSpPr/>
            <p:nvPr/>
          </p:nvGrpSpPr>
          <p:grpSpPr>
            <a:xfrm>
              <a:off x="181658" y="2826885"/>
              <a:ext cx="7866077" cy="6728484"/>
              <a:chOff x="544725" y="619458"/>
              <a:chExt cx="5646050" cy="4829517"/>
            </a:xfrm>
          </p:grpSpPr>
          <p:sp>
            <p:nvSpPr>
              <p:cNvPr id="17" name="Google Shape;546;p41"/>
              <p:cNvSpPr/>
              <p:nvPr/>
            </p:nvSpPr>
            <p:spPr>
              <a:xfrm>
                <a:off x="1322025" y="815050"/>
                <a:ext cx="4810975" cy="4633925"/>
              </a:xfrm>
              <a:custGeom>
                <a:avLst/>
                <a:gdLst/>
                <a:ahLst/>
                <a:cxnLst/>
                <a:rect l="l" t="t" r="r" b="b"/>
                <a:pathLst>
                  <a:path w="192439" h="185357" extrusionOk="0">
                    <a:moveTo>
                      <a:pt x="112964" y="1"/>
                    </a:moveTo>
                    <a:cubicBezTo>
                      <a:pt x="109203" y="1"/>
                      <a:pt x="105436" y="1180"/>
                      <a:pt x="102184" y="3131"/>
                    </a:cubicBezTo>
                    <a:cubicBezTo>
                      <a:pt x="97226" y="6113"/>
                      <a:pt x="93461" y="10699"/>
                      <a:pt x="89099" y="14501"/>
                    </a:cubicBezTo>
                    <a:cubicBezTo>
                      <a:pt x="85126" y="17999"/>
                      <a:pt x="80193" y="21002"/>
                      <a:pt x="75007" y="21002"/>
                    </a:cubicBezTo>
                    <a:cubicBezTo>
                      <a:pt x="74500" y="21002"/>
                      <a:pt x="73990" y="20973"/>
                      <a:pt x="73479" y="20913"/>
                    </a:cubicBezTo>
                    <a:cubicBezTo>
                      <a:pt x="68893" y="20354"/>
                      <a:pt x="65016" y="17446"/>
                      <a:pt x="61102" y="14986"/>
                    </a:cubicBezTo>
                    <a:cubicBezTo>
                      <a:pt x="57969" y="13047"/>
                      <a:pt x="54359" y="11274"/>
                      <a:pt x="50749" y="11274"/>
                    </a:cubicBezTo>
                    <a:cubicBezTo>
                      <a:pt x="49848" y="11274"/>
                      <a:pt x="48947" y="11385"/>
                      <a:pt x="48054" y="11631"/>
                    </a:cubicBezTo>
                    <a:cubicBezTo>
                      <a:pt x="44400" y="12637"/>
                      <a:pt x="41642" y="15806"/>
                      <a:pt x="40262" y="19347"/>
                    </a:cubicBezTo>
                    <a:cubicBezTo>
                      <a:pt x="38920" y="22889"/>
                      <a:pt x="38771" y="26766"/>
                      <a:pt x="38883" y="30569"/>
                    </a:cubicBezTo>
                    <a:cubicBezTo>
                      <a:pt x="39107" y="37615"/>
                      <a:pt x="38920" y="46375"/>
                      <a:pt x="34186" y="51595"/>
                    </a:cubicBezTo>
                    <a:cubicBezTo>
                      <a:pt x="31576" y="54502"/>
                      <a:pt x="27811" y="56180"/>
                      <a:pt x="25388" y="59274"/>
                    </a:cubicBezTo>
                    <a:cubicBezTo>
                      <a:pt x="21846" y="63785"/>
                      <a:pt x="22107" y="70234"/>
                      <a:pt x="23151" y="75901"/>
                    </a:cubicBezTo>
                    <a:cubicBezTo>
                      <a:pt x="24157" y="81605"/>
                      <a:pt x="25760" y="87458"/>
                      <a:pt x="24307" y="93050"/>
                    </a:cubicBezTo>
                    <a:cubicBezTo>
                      <a:pt x="21548" y="103674"/>
                      <a:pt x="9059" y="108931"/>
                      <a:pt x="4511" y="118922"/>
                    </a:cubicBezTo>
                    <a:cubicBezTo>
                      <a:pt x="0" y="128727"/>
                      <a:pt x="4362" y="140321"/>
                      <a:pt x="14204" y="144757"/>
                    </a:cubicBezTo>
                    <a:cubicBezTo>
                      <a:pt x="22144" y="148336"/>
                      <a:pt x="31464" y="146248"/>
                      <a:pt x="40039" y="147963"/>
                    </a:cubicBezTo>
                    <a:cubicBezTo>
                      <a:pt x="49209" y="149827"/>
                      <a:pt x="59536" y="155568"/>
                      <a:pt x="61064" y="164813"/>
                    </a:cubicBezTo>
                    <a:cubicBezTo>
                      <a:pt x="61661" y="168653"/>
                      <a:pt x="62332" y="172568"/>
                      <a:pt x="64233" y="175997"/>
                    </a:cubicBezTo>
                    <a:cubicBezTo>
                      <a:pt x="66134" y="179390"/>
                      <a:pt x="69564" y="182186"/>
                      <a:pt x="73441" y="182260"/>
                    </a:cubicBezTo>
                    <a:cubicBezTo>
                      <a:pt x="73487" y="182261"/>
                      <a:pt x="73532" y="182261"/>
                      <a:pt x="73577" y="182261"/>
                    </a:cubicBezTo>
                    <a:cubicBezTo>
                      <a:pt x="78287" y="182261"/>
                      <a:pt x="82117" y="178421"/>
                      <a:pt x="84961" y="174618"/>
                    </a:cubicBezTo>
                    <a:cubicBezTo>
                      <a:pt x="87831" y="170778"/>
                      <a:pt x="90627" y="166416"/>
                      <a:pt x="95101" y="164776"/>
                    </a:cubicBezTo>
                    <a:cubicBezTo>
                      <a:pt x="96376" y="164311"/>
                      <a:pt x="97693" y="164101"/>
                      <a:pt x="99017" y="164101"/>
                    </a:cubicBezTo>
                    <a:cubicBezTo>
                      <a:pt x="102998" y="164101"/>
                      <a:pt x="107048" y="165996"/>
                      <a:pt x="110236" y="168541"/>
                    </a:cubicBezTo>
                    <a:cubicBezTo>
                      <a:pt x="114449" y="171934"/>
                      <a:pt x="117730" y="176407"/>
                      <a:pt x="121793" y="179986"/>
                    </a:cubicBezTo>
                    <a:cubicBezTo>
                      <a:pt x="125211" y="182969"/>
                      <a:pt x="129587" y="185357"/>
                      <a:pt x="134015" y="185357"/>
                    </a:cubicBezTo>
                    <a:cubicBezTo>
                      <a:pt x="134900" y="185357"/>
                      <a:pt x="135786" y="185261"/>
                      <a:pt x="136668" y="185056"/>
                    </a:cubicBezTo>
                    <a:cubicBezTo>
                      <a:pt x="142223" y="183789"/>
                      <a:pt x="146062" y="178458"/>
                      <a:pt x="147479" y="172903"/>
                    </a:cubicBezTo>
                    <a:cubicBezTo>
                      <a:pt x="148896" y="167386"/>
                      <a:pt x="148411" y="161570"/>
                      <a:pt x="148299" y="155866"/>
                    </a:cubicBezTo>
                    <a:cubicBezTo>
                      <a:pt x="148225" y="150125"/>
                      <a:pt x="148672" y="144160"/>
                      <a:pt x="151654" y="139277"/>
                    </a:cubicBezTo>
                    <a:cubicBezTo>
                      <a:pt x="156240" y="131895"/>
                      <a:pt x="165336" y="129025"/>
                      <a:pt x="173463" y="125856"/>
                    </a:cubicBezTo>
                    <a:cubicBezTo>
                      <a:pt x="181590" y="122724"/>
                      <a:pt x="190351" y="117543"/>
                      <a:pt x="191693" y="108931"/>
                    </a:cubicBezTo>
                    <a:cubicBezTo>
                      <a:pt x="192438" y="104234"/>
                      <a:pt x="190649" y="99350"/>
                      <a:pt x="187517" y="95771"/>
                    </a:cubicBezTo>
                    <a:cubicBezTo>
                      <a:pt x="184386" y="92155"/>
                      <a:pt x="180024" y="89806"/>
                      <a:pt x="175476" y="88352"/>
                    </a:cubicBezTo>
                    <a:cubicBezTo>
                      <a:pt x="172978" y="87570"/>
                      <a:pt x="170331" y="87048"/>
                      <a:pt x="168057" y="85780"/>
                    </a:cubicBezTo>
                    <a:cubicBezTo>
                      <a:pt x="165746" y="84513"/>
                      <a:pt x="163770" y="82276"/>
                      <a:pt x="163658" y="79629"/>
                    </a:cubicBezTo>
                    <a:cubicBezTo>
                      <a:pt x="163547" y="76087"/>
                      <a:pt x="166715" y="73441"/>
                      <a:pt x="169399" y="71092"/>
                    </a:cubicBezTo>
                    <a:cubicBezTo>
                      <a:pt x="173649" y="67401"/>
                      <a:pt x="177415" y="63151"/>
                      <a:pt x="180583" y="58417"/>
                    </a:cubicBezTo>
                    <a:cubicBezTo>
                      <a:pt x="183491" y="54055"/>
                      <a:pt x="185914" y="48873"/>
                      <a:pt x="184759" y="43766"/>
                    </a:cubicBezTo>
                    <a:cubicBezTo>
                      <a:pt x="183417" y="37615"/>
                      <a:pt x="177191" y="33626"/>
                      <a:pt x="171003" y="32619"/>
                    </a:cubicBezTo>
                    <a:cubicBezTo>
                      <a:pt x="169455" y="32377"/>
                      <a:pt x="167901" y="32277"/>
                      <a:pt x="166343" y="32277"/>
                    </a:cubicBezTo>
                    <a:cubicBezTo>
                      <a:pt x="161669" y="32277"/>
                      <a:pt x="156957" y="33178"/>
                      <a:pt x="152288" y="33849"/>
                    </a:cubicBezTo>
                    <a:cubicBezTo>
                      <a:pt x="151063" y="34019"/>
                      <a:pt x="149896" y="34088"/>
                      <a:pt x="148762" y="34088"/>
                    </a:cubicBezTo>
                    <a:cubicBezTo>
                      <a:pt x="144166" y="34088"/>
                      <a:pt x="140126" y="32955"/>
                      <a:pt x="135102" y="32805"/>
                    </a:cubicBezTo>
                    <a:cubicBezTo>
                      <a:pt x="132120" y="32731"/>
                      <a:pt x="129622" y="30270"/>
                      <a:pt x="128578" y="27474"/>
                    </a:cubicBezTo>
                    <a:cubicBezTo>
                      <a:pt x="127497" y="24678"/>
                      <a:pt x="127609" y="21584"/>
                      <a:pt x="127758" y="18602"/>
                    </a:cubicBezTo>
                    <a:cubicBezTo>
                      <a:pt x="127907" y="15657"/>
                      <a:pt x="128093" y="12600"/>
                      <a:pt x="127236" y="9729"/>
                    </a:cubicBezTo>
                    <a:cubicBezTo>
                      <a:pt x="125819" y="4957"/>
                      <a:pt x="121383" y="1416"/>
                      <a:pt x="116537" y="372"/>
                    </a:cubicBezTo>
                    <a:cubicBezTo>
                      <a:pt x="115358" y="120"/>
                      <a:pt x="114161" y="1"/>
                      <a:pt x="1129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" name="Google Shape;547;p41"/>
              <p:cNvSpPr/>
              <p:nvPr/>
            </p:nvSpPr>
            <p:spPr>
              <a:xfrm>
                <a:off x="544725" y="619458"/>
                <a:ext cx="5646050" cy="4775600"/>
              </a:xfrm>
              <a:custGeom>
                <a:avLst/>
                <a:gdLst/>
                <a:ahLst/>
                <a:cxnLst/>
                <a:rect l="l" t="t" r="r" b="b"/>
                <a:pathLst>
                  <a:path w="225842" h="191024" extrusionOk="0">
                    <a:moveTo>
                      <a:pt x="124822" y="1"/>
                    </a:moveTo>
                    <a:cubicBezTo>
                      <a:pt x="121435" y="1"/>
                      <a:pt x="117912" y="1193"/>
                      <a:pt x="115270" y="3314"/>
                    </a:cubicBezTo>
                    <a:cubicBezTo>
                      <a:pt x="109976" y="7564"/>
                      <a:pt x="107404" y="14274"/>
                      <a:pt x="105428" y="20798"/>
                    </a:cubicBezTo>
                    <a:cubicBezTo>
                      <a:pt x="103489" y="27322"/>
                      <a:pt x="101775" y="34145"/>
                      <a:pt x="97525" y="39438"/>
                    </a:cubicBezTo>
                    <a:cubicBezTo>
                      <a:pt x="94560" y="43132"/>
                      <a:pt x="89163" y="46789"/>
                      <a:pt x="84829" y="46789"/>
                    </a:cubicBezTo>
                    <a:cubicBezTo>
                      <a:pt x="82951" y="46789"/>
                      <a:pt x="81272" y="46102"/>
                      <a:pt x="80078" y="44434"/>
                    </a:cubicBezTo>
                    <a:cubicBezTo>
                      <a:pt x="77312" y="40595"/>
                      <a:pt x="73230" y="38815"/>
                      <a:pt x="69186" y="38815"/>
                    </a:cubicBezTo>
                    <a:cubicBezTo>
                      <a:pt x="63254" y="38815"/>
                      <a:pt x="57406" y="42646"/>
                      <a:pt x="55920" y="49429"/>
                    </a:cubicBezTo>
                    <a:cubicBezTo>
                      <a:pt x="55324" y="52076"/>
                      <a:pt x="55510" y="54909"/>
                      <a:pt x="54243" y="57295"/>
                    </a:cubicBezTo>
                    <a:cubicBezTo>
                      <a:pt x="52901" y="59756"/>
                      <a:pt x="50142" y="61210"/>
                      <a:pt x="47346" y="61694"/>
                    </a:cubicBezTo>
                    <a:cubicBezTo>
                      <a:pt x="46311" y="61874"/>
                      <a:pt x="45266" y="61941"/>
                      <a:pt x="44218" y="61941"/>
                    </a:cubicBezTo>
                    <a:cubicBezTo>
                      <a:pt x="42435" y="61941"/>
                      <a:pt x="40644" y="61747"/>
                      <a:pt x="38884" y="61583"/>
                    </a:cubicBezTo>
                    <a:cubicBezTo>
                      <a:pt x="36095" y="61326"/>
                      <a:pt x="33275" y="61140"/>
                      <a:pt x="30463" y="61140"/>
                    </a:cubicBezTo>
                    <a:cubicBezTo>
                      <a:pt x="27148" y="61140"/>
                      <a:pt x="23844" y="61398"/>
                      <a:pt x="20616" y="62104"/>
                    </a:cubicBezTo>
                    <a:cubicBezTo>
                      <a:pt x="14614" y="63447"/>
                      <a:pt x="8836" y="66429"/>
                      <a:pt x="5183" y="71350"/>
                    </a:cubicBezTo>
                    <a:cubicBezTo>
                      <a:pt x="2051" y="75488"/>
                      <a:pt x="635" y="80707"/>
                      <a:pt x="374" y="85926"/>
                    </a:cubicBezTo>
                    <a:cubicBezTo>
                      <a:pt x="1" y="92152"/>
                      <a:pt x="1268" y="98564"/>
                      <a:pt x="4586" y="103821"/>
                    </a:cubicBezTo>
                    <a:cubicBezTo>
                      <a:pt x="8687" y="110307"/>
                      <a:pt x="15658" y="114594"/>
                      <a:pt x="22965" y="116980"/>
                    </a:cubicBezTo>
                    <a:cubicBezTo>
                      <a:pt x="30272" y="119404"/>
                      <a:pt x="37579" y="119180"/>
                      <a:pt x="45184" y="120336"/>
                    </a:cubicBezTo>
                    <a:cubicBezTo>
                      <a:pt x="53907" y="121640"/>
                      <a:pt x="61363" y="129096"/>
                      <a:pt x="62631" y="137857"/>
                    </a:cubicBezTo>
                    <a:cubicBezTo>
                      <a:pt x="63414" y="143337"/>
                      <a:pt x="62034" y="148855"/>
                      <a:pt x="61550" y="154335"/>
                    </a:cubicBezTo>
                    <a:cubicBezTo>
                      <a:pt x="60506" y="165780"/>
                      <a:pt x="64830" y="178753"/>
                      <a:pt x="75940" y="183786"/>
                    </a:cubicBezTo>
                    <a:cubicBezTo>
                      <a:pt x="78848" y="185053"/>
                      <a:pt x="81979" y="185762"/>
                      <a:pt x="85148" y="185874"/>
                    </a:cubicBezTo>
                    <a:cubicBezTo>
                      <a:pt x="85398" y="185884"/>
                      <a:pt x="85649" y="185889"/>
                      <a:pt x="85899" y="185889"/>
                    </a:cubicBezTo>
                    <a:cubicBezTo>
                      <a:pt x="88294" y="185889"/>
                      <a:pt x="90674" y="185409"/>
                      <a:pt x="92902" y="184531"/>
                    </a:cubicBezTo>
                    <a:cubicBezTo>
                      <a:pt x="97887" y="182516"/>
                      <a:pt x="102972" y="177853"/>
                      <a:pt x="108635" y="177853"/>
                    </a:cubicBezTo>
                    <a:cubicBezTo>
                      <a:pt x="108943" y="177853"/>
                      <a:pt x="109254" y="177867"/>
                      <a:pt x="109566" y="177896"/>
                    </a:cubicBezTo>
                    <a:cubicBezTo>
                      <a:pt x="116053" y="178529"/>
                      <a:pt x="119408" y="186060"/>
                      <a:pt x="125037" y="189303"/>
                    </a:cubicBezTo>
                    <a:cubicBezTo>
                      <a:pt x="127085" y="190490"/>
                      <a:pt x="129318" y="191023"/>
                      <a:pt x="131580" y="191023"/>
                    </a:cubicBezTo>
                    <a:cubicBezTo>
                      <a:pt x="138127" y="191023"/>
                      <a:pt x="144918" y="186555"/>
                      <a:pt x="148188" y="180542"/>
                    </a:cubicBezTo>
                    <a:cubicBezTo>
                      <a:pt x="151543" y="174279"/>
                      <a:pt x="153034" y="165854"/>
                      <a:pt x="159633" y="163207"/>
                    </a:cubicBezTo>
                    <a:cubicBezTo>
                      <a:pt x="160875" y="162713"/>
                      <a:pt x="162180" y="162492"/>
                      <a:pt x="163496" y="162492"/>
                    </a:cubicBezTo>
                    <a:cubicBezTo>
                      <a:pt x="166249" y="162492"/>
                      <a:pt x="169055" y="163460"/>
                      <a:pt x="171451" y="164922"/>
                    </a:cubicBezTo>
                    <a:cubicBezTo>
                      <a:pt x="174955" y="167084"/>
                      <a:pt x="177751" y="170253"/>
                      <a:pt x="180659" y="173161"/>
                    </a:cubicBezTo>
                    <a:cubicBezTo>
                      <a:pt x="185915" y="178418"/>
                      <a:pt x="191992" y="183189"/>
                      <a:pt x="199149" y="185240"/>
                    </a:cubicBezTo>
                    <a:cubicBezTo>
                      <a:pt x="201280" y="185839"/>
                      <a:pt x="203522" y="186151"/>
                      <a:pt x="205757" y="186151"/>
                    </a:cubicBezTo>
                    <a:cubicBezTo>
                      <a:pt x="211032" y="186151"/>
                      <a:pt x="216263" y="184414"/>
                      <a:pt x="219877" y="180617"/>
                    </a:cubicBezTo>
                    <a:cubicBezTo>
                      <a:pt x="225208" y="174988"/>
                      <a:pt x="225842" y="166115"/>
                      <a:pt x="223307" y="158771"/>
                    </a:cubicBezTo>
                    <a:cubicBezTo>
                      <a:pt x="220772" y="151464"/>
                      <a:pt x="215590" y="145350"/>
                      <a:pt x="210371" y="139684"/>
                    </a:cubicBezTo>
                    <a:cubicBezTo>
                      <a:pt x="207686" y="136776"/>
                      <a:pt x="204928" y="133868"/>
                      <a:pt x="203138" y="130401"/>
                    </a:cubicBezTo>
                    <a:cubicBezTo>
                      <a:pt x="201349" y="126897"/>
                      <a:pt x="200641" y="122610"/>
                      <a:pt x="202206" y="119031"/>
                    </a:cubicBezTo>
                    <a:cubicBezTo>
                      <a:pt x="204331" y="114184"/>
                      <a:pt x="209849" y="111798"/>
                      <a:pt x="212943" y="107511"/>
                    </a:cubicBezTo>
                    <a:cubicBezTo>
                      <a:pt x="216745" y="102143"/>
                      <a:pt x="215739" y="93867"/>
                      <a:pt x="210706" y="89580"/>
                    </a:cubicBezTo>
                    <a:cubicBezTo>
                      <a:pt x="205562" y="85255"/>
                      <a:pt x="197733" y="85143"/>
                      <a:pt x="192886" y="80483"/>
                    </a:cubicBezTo>
                    <a:cubicBezTo>
                      <a:pt x="188525" y="76233"/>
                      <a:pt x="187928" y="69337"/>
                      <a:pt x="188897" y="63297"/>
                    </a:cubicBezTo>
                    <a:cubicBezTo>
                      <a:pt x="189867" y="57295"/>
                      <a:pt x="192178" y="51480"/>
                      <a:pt x="192514" y="45366"/>
                    </a:cubicBezTo>
                    <a:cubicBezTo>
                      <a:pt x="192886" y="39289"/>
                      <a:pt x="190724" y="32430"/>
                      <a:pt x="185281" y="29708"/>
                    </a:cubicBezTo>
                    <a:cubicBezTo>
                      <a:pt x="183531" y="28833"/>
                      <a:pt x="181667" y="28473"/>
                      <a:pt x="179761" y="28473"/>
                    </a:cubicBezTo>
                    <a:cubicBezTo>
                      <a:pt x="175819" y="28473"/>
                      <a:pt x="171702" y="30013"/>
                      <a:pt x="168058" y="31721"/>
                    </a:cubicBezTo>
                    <a:cubicBezTo>
                      <a:pt x="163434" y="33922"/>
                      <a:pt x="158564" y="36423"/>
                      <a:pt x="153565" y="36423"/>
                    </a:cubicBezTo>
                    <a:cubicBezTo>
                      <a:pt x="152721" y="36423"/>
                      <a:pt x="151872" y="36351"/>
                      <a:pt x="151021" y="36195"/>
                    </a:cubicBezTo>
                    <a:cubicBezTo>
                      <a:pt x="142633" y="34629"/>
                      <a:pt x="137973" y="25384"/>
                      <a:pt x="136967" y="16921"/>
                    </a:cubicBezTo>
                    <a:cubicBezTo>
                      <a:pt x="136408" y="12373"/>
                      <a:pt x="136408" y="7452"/>
                      <a:pt x="133574" y="3873"/>
                    </a:cubicBezTo>
                    <a:cubicBezTo>
                      <a:pt x="131483" y="1203"/>
                      <a:pt x="128221" y="1"/>
                      <a:pt x="1248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" name="Google Shape;548;p41"/>
            <p:cNvSpPr/>
            <p:nvPr/>
          </p:nvSpPr>
          <p:spPr>
            <a:xfrm>
              <a:off x="3264525" y="3166325"/>
              <a:ext cx="369980" cy="369980"/>
            </a:xfrm>
            <a:custGeom>
              <a:avLst/>
              <a:gdLst/>
              <a:ahLst/>
              <a:cxnLst/>
              <a:rect l="l" t="t" r="r" b="b"/>
              <a:pathLst>
                <a:path w="11108" h="11108" extrusionOk="0">
                  <a:moveTo>
                    <a:pt x="5572" y="0"/>
                  </a:moveTo>
                  <a:cubicBezTo>
                    <a:pt x="2493" y="0"/>
                    <a:pt x="0" y="2493"/>
                    <a:pt x="0" y="5536"/>
                  </a:cubicBezTo>
                  <a:cubicBezTo>
                    <a:pt x="0" y="8615"/>
                    <a:pt x="2493" y="11108"/>
                    <a:pt x="5572" y="11108"/>
                  </a:cubicBezTo>
                  <a:cubicBezTo>
                    <a:pt x="8615" y="11108"/>
                    <a:pt x="11108" y="8615"/>
                    <a:pt x="11108" y="5536"/>
                  </a:cubicBezTo>
                  <a:cubicBezTo>
                    <a:pt x="11108" y="2493"/>
                    <a:pt x="8615" y="0"/>
                    <a:pt x="5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549;p41"/>
            <p:cNvSpPr/>
            <p:nvPr/>
          </p:nvSpPr>
          <p:spPr>
            <a:xfrm>
              <a:off x="6048800" y="2671413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146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544;p41"/>
          <p:cNvGrpSpPr/>
          <p:nvPr/>
        </p:nvGrpSpPr>
        <p:grpSpPr>
          <a:xfrm>
            <a:off x="7344570" y="-7189834"/>
            <a:ext cx="10488103" cy="9178608"/>
            <a:chOff x="181658" y="2671413"/>
            <a:chExt cx="7866077" cy="6883956"/>
          </a:xfrm>
        </p:grpSpPr>
        <p:grpSp>
          <p:nvGrpSpPr>
            <p:cNvPr id="14" name="Google Shape;545;p41"/>
            <p:cNvGrpSpPr/>
            <p:nvPr/>
          </p:nvGrpSpPr>
          <p:grpSpPr>
            <a:xfrm>
              <a:off x="181658" y="2826885"/>
              <a:ext cx="7866077" cy="6728484"/>
              <a:chOff x="544725" y="619458"/>
              <a:chExt cx="5646050" cy="4829517"/>
            </a:xfrm>
          </p:grpSpPr>
          <p:sp>
            <p:nvSpPr>
              <p:cNvPr id="17" name="Google Shape;546;p41"/>
              <p:cNvSpPr/>
              <p:nvPr/>
            </p:nvSpPr>
            <p:spPr>
              <a:xfrm>
                <a:off x="1322025" y="815050"/>
                <a:ext cx="4810975" cy="4633925"/>
              </a:xfrm>
              <a:custGeom>
                <a:avLst/>
                <a:gdLst/>
                <a:ahLst/>
                <a:cxnLst/>
                <a:rect l="l" t="t" r="r" b="b"/>
                <a:pathLst>
                  <a:path w="192439" h="185357" extrusionOk="0">
                    <a:moveTo>
                      <a:pt x="112964" y="1"/>
                    </a:moveTo>
                    <a:cubicBezTo>
                      <a:pt x="109203" y="1"/>
                      <a:pt x="105436" y="1180"/>
                      <a:pt x="102184" y="3131"/>
                    </a:cubicBezTo>
                    <a:cubicBezTo>
                      <a:pt x="97226" y="6113"/>
                      <a:pt x="93461" y="10699"/>
                      <a:pt x="89099" y="14501"/>
                    </a:cubicBezTo>
                    <a:cubicBezTo>
                      <a:pt x="85126" y="17999"/>
                      <a:pt x="80193" y="21002"/>
                      <a:pt x="75007" y="21002"/>
                    </a:cubicBezTo>
                    <a:cubicBezTo>
                      <a:pt x="74500" y="21002"/>
                      <a:pt x="73990" y="20973"/>
                      <a:pt x="73479" y="20913"/>
                    </a:cubicBezTo>
                    <a:cubicBezTo>
                      <a:pt x="68893" y="20354"/>
                      <a:pt x="65016" y="17446"/>
                      <a:pt x="61102" y="14986"/>
                    </a:cubicBezTo>
                    <a:cubicBezTo>
                      <a:pt x="57969" y="13047"/>
                      <a:pt x="54359" y="11274"/>
                      <a:pt x="50749" y="11274"/>
                    </a:cubicBezTo>
                    <a:cubicBezTo>
                      <a:pt x="49848" y="11274"/>
                      <a:pt x="48947" y="11385"/>
                      <a:pt x="48054" y="11631"/>
                    </a:cubicBezTo>
                    <a:cubicBezTo>
                      <a:pt x="44400" y="12637"/>
                      <a:pt x="41642" y="15806"/>
                      <a:pt x="40262" y="19347"/>
                    </a:cubicBezTo>
                    <a:cubicBezTo>
                      <a:pt x="38920" y="22889"/>
                      <a:pt x="38771" y="26766"/>
                      <a:pt x="38883" y="30569"/>
                    </a:cubicBezTo>
                    <a:cubicBezTo>
                      <a:pt x="39107" y="37615"/>
                      <a:pt x="38920" y="46375"/>
                      <a:pt x="34186" y="51595"/>
                    </a:cubicBezTo>
                    <a:cubicBezTo>
                      <a:pt x="31576" y="54502"/>
                      <a:pt x="27811" y="56180"/>
                      <a:pt x="25388" y="59274"/>
                    </a:cubicBezTo>
                    <a:cubicBezTo>
                      <a:pt x="21846" y="63785"/>
                      <a:pt x="22107" y="70234"/>
                      <a:pt x="23151" y="75901"/>
                    </a:cubicBezTo>
                    <a:cubicBezTo>
                      <a:pt x="24157" y="81605"/>
                      <a:pt x="25760" y="87458"/>
                      <a:pt x="24307" y="93050"/>
                    </a:cubicBezTo>
                    <a:cubicBezTo>
                      <a:pt x="21548" y="103674"/>
                      <a:pt x="9059" y="108931"/>
                      <a:pt x="4511" y="118922"/>
                    </a:cubicBezTo>
                    <a:cubicBezTo>
                      <a:pt x="0" y="128727"/>
                      <a:pt x="4362" y="140321"/>
                      <a:pt x="14204" y="144757"/>
                    </a:cubicBezTo>
                    <a:cubicBezTo>
                      <a:pt x="22144" y="148336"/>
                      <a:pt x="31464" y="146248"/>
                      <a:pt x="40039" y="147963"/>
                    </a:cubicBezTo>
                    <a:cubicBezTo>
                      <a:pt x="49209" y="149827"/>
                      <a:pt x="59536" y="155568"/>
                      <a:pt x="61064" y="164813"/>
                    </a:cubicBezTo>
                    <a:cubicBezTo>
                      <a:pt x="61661" y="168653"/>
                      <a:pt x="62332" y="172568"/>
                      <a:pt x="64233" y="175997"/>
                    </a:cubicBezTo>
                    <a:cubicBezTo>
                      <a:pt x="66134" y="179390"/>
                      <a:pt x="69564" y="182186"/>
                      <a:pt x="73441" y="182260"/>
                    </a:cubicBezTo>
                    <a:cubicBezTo>
                      <a:pt x="73487" y="182261"/>
                      <a:pt x="73532" y="182261"/>
                      <a:pt x="73577" y="182261"/>
                    </a:cubicBezTo>
                    <a:cubicBezTo>
                      <a:pt x="78287" y="182261"/>
                      <a:pt x="82117" y="178421"/>
                      <a:pt x="84961" y="174618"/>
                    </a:cubicBezTo>
                    <a:cubicBezTo>
                      <a:pt x="87831" y="170778"/>
                      <a:pt x="90627" y="166416"/>
                      <a:pt x="95101" y="164776"/>
                    </a:cubicBezTo>
                    <a:cubicBezTo>
                      <a:pt x="96376" y="164311"/>
                      <a:pt x="97693" y="164101"/>
                      <a:pt x="99017" y="164101"/>
                    </a:cubicBezTo>
                    <a:cubicBezTo>
                      <a:pt x="102998" y="164101"/>
                      <a:pt x="107048" y="165996"/>
                      <a:pt x="110236" y="168541"/>
                    </a:cubicBezTo>
                    <a:cubicBezTo>
                      <a:pt x="114449" y="171934"/>
                      <a:pt x="117730" y="176407"/>
                      <a:pt x="121793" y="179986"/>
                    </a:cubicBezTo>
                    <a:cubicBezTo>
                      <a:pt x="125211" y="182969"/>
                      <a:pt x="129587" y="185357"/>
                      <a:pt x="134015" y="185357"/>
                    </a:cubicBezTo>
                    <a:cubicBezTo>
                      <a:pt x="134900" y="185357"/>
                      <a:pt x="135786" y="185261"/>
                      <a:pt x="136668" y="185056"/>
                    </a:cubicBezTo>
                    <a:cubicBezTo>
                      <a:pt x="142223" y="183789"/>
                      <a:pt x="146062" y="178458"/>
                      <a:pt x="147479" y="172903"/>
                    </a:cubicBezTo>
                    <a:cubicBezTo>
                      <a:pt x="148896" y="167386"/>
                      <a:pt x="148411" y="161570"/>
                      <a:pt x="148299" y="155866"/>
                    </a:cubicBezTo>
                    <a:cubicBezTo>
                      <a:pt x="148225" y="150125"/>
                      <a:pt x="148672" y="144160"/>
                      <a:pt x="151654" y="139277"/>
                    </a:cubicBezTo>
                    <a:cubicBezTo>
                      <a:pt x="156240" y="131895"/>
                      <a:pt x="165336" y="129025"/>
                      <a:pt x="173463" y="125856"/>
                    </a:cubicBezTo>
                    <a:cubicBezTo>
                      <a:pt x="181590" y="122724"/>
                      <a:pt x="190351" y="117543"/>
                      <a:pt x="191693" y="108931"/>
                    </a:cubicBezTo>
                    <a:cubicBezTo>
                      <a:pt x="192438" y="104234"/>
                      <a:pt x="190649" y="99350"/>
                      <a:pt x="187517" y="95771"/>
                    </a:cubicBezTo>
                    <a:cubicBezTo>
                      <a:pt x="184386" y="92155"/>
                      <a:pt x="180024" y="89806"/>
                      <a:pt x="175476" y="88352"/>
                    </a:cubicBezTo>
                    <a:cubicBezTo>
                      <a:pt x="172978" y="87570"/>
                      <a:pt x="170331" y="87048"/>
                      <a:pt x="168057" y="85780"/>
                    </a:cubicBezTo>
                    <a:cubicBezTo>
                      <a:pt x="165746" y="84513"/>
                      <a:pt x="163770" y="82276"/>
                      <a:pt x="163658" y="79629"/>
                    </a:cubicBezTo>
                    <a:cubicBezTo>
                      <a:pt x="163547" y="76087"/>
                      <a:pt x="166715" y="73441"/>
                      <a:pt x="169399" y="71092"/>
                    </a:cubicBezTo>
                    <a:cubicBezTo>
                      <a:pt x="173649" y="67401"/>
                      <a:pt x="177415" y="63151"/>
                      <a:pt x="180583" y="58417"/>
                    </a:cubicBezTo>
                    <a:cubicBezTo>
                      <a:pt x="183491" y="54055"/>
                      <a:pt x="185914" y="48873"/>
                      <a:pt x="184759" y="43766"/>
                    </a:cubicBezTo>
                    <a:cubicBezTo>
                      <a:pt x="183417" y="37615"/>
                      <a:pt x="177191" y="33626"/>
                      <a:pt x="171003" y="32619"/>
                    </a:cubicBezTo>
                    <a:cubicBezTo>
                      <a:pt x="169455" y="32377"/>
                      <a:pt x="167901" y="32277"/>
                      <a:pt x="166343" y="32277"/>
                    </a:cubicBezTo>
                    <a:cubicBezTo>
                      <a:pt x="161669" y="32277"/>
                      <a:pt x="156957" y="33178"/>
                      <a:pt x="152288" y="33849"/>
                    </a:cubicBezTo>
                    <a:cubicBezTo>
                      <a:pt x="151063" y="34019"/>
                      <a:pt x="149896" y="34088"/>
                      <a:pt x="148762" y="34088"/>
                    </a:cubicBezTo>
                    <a:cubicBezTo>
                      <a:pt x="144166" y="34088"/>
                      <a:pt x="140126" y="32955"/>
                      <a:pt x="135102" y="32805"/>
                    </a:cubicBezTo>
                    <a:cubicBezTo>
                      <a:pt x="132120" y="32731"/>
                      <a:pt x="129622" y="30270"/>
                      <a:pt x="128578" y="27474"/>
                    </a:cubicBezTo>
                    <a:cubicBezTo>
                      <a:pt x="127497" y="24678"/>
                      <a:pt x="127609" y="21584"/>
                      <a:pt x="127758" y="18602"/>
                    </a:cubicBezTo>
                    <a:cubicBezTo>
                      <a:pt x="127907" y="15657"/>
                      <a:pt x="128093" y="12600"/>
                      <a:pt x="127236" y="9729"/>
                    </a:cubicBezTo>
                    <a:cubicBezTo>
                      <a:pt x="125819" y="4957"/>
                      <a:pt x="121383" y="1416"/>
                      <a:pt x="116537" y="372"/>
                    </a:cubicBezTo>
                    <a:cubicBezTo>
                      <a:pt x="115358" y="120"/>
                      <a:pt x="114161" y="1"/>
                      <a:pt x="1129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" name="Google Shape;547;p41"/>
              <p:cNvSpPr/>
              <p:nvPr/>
            </p:nvSpPr>
            <p:spPr>
              <a:xfrm>
                <a:off x="544725" y="619458"/>
                <a:ext cx="5646050" cy="4775600"/>
              </a:xfrm>
              <a:custGeom>
                <a:avLst/>
                <a:gdLst/>
                <a:ahLst/>
                <a:cxnLst/>
                <a:rect l="l" t="t" r="r" b="b"/>
                <a:pathLst>
                  <a:path w="225842" h="191024" extrusionOk="0">
                    <a:moveTo>
                      <a:pt x="124822" y="1"/>
                    </a:moveTo>
                    <a:cubicBezTo>
                      <a:pt x="121435" y="1"/>
                      <a:pt x="117912" y="1193"/>
                      <a:pt x="115270" y="3314"/>
                    </a:cubicBezTo>
                    <a:cubicBezTo>
                      <a:pt x="109976" y="7564"/>
                      <a:pt x="107404" y="14274"/>
                      <a:pt x="105428" y="20798"/>
                    </a:cubicBezTo>
                    <a:cubicBezTo>
                      <a:pt x="103489" y="27322"/>
                      <a:pt x="101775" y="34145"/>
                      <a:pt x="97525" y="39438"/>
                    </a:cubicBezTo>
                    <a:cubicBezTo>
                      <a:pt x="94560" y="43132"/>
                      <a:pt x="89163" y="46789"/>
                      <a:pt x="84829" y="46789"/>
                    </a:cubicBezTo>
                    <a:cubicBezTo>
                      <a:pt x="82951" y="46789"/>
                      <a:pt x="81272" y="46102"/>
                      <a:pt x="80078" y="44434"/>
                    </a:cubicBezTo>
                    <a:cubicBezTo>
                      <a:pt x="77312" y="40595"/>
                      <a:pt x="73230" y="38815"/>
                      <a:pt x="69186" y="38815"/>
                    </a:cubicBezTo>
                    <a:cubicBezTo>
                      <a:pt x="63254" y="38815"/>
                      <a:pt x="57406" y="42646"/>
                      <a:pt x="55920" y="49429"/>
                    </a:cubicBezTo>
                    <a:cubicBezTo>
                      <a:pt x="55324" y="52076"/>
                      <a:pt x="55510" y="54909"/>
                      <a:pt x="54243" y="57295"/>
                    </a:cubicBezTo>
                    <a:cubicBezTo>
                      <a:pt x="52901" y="59756"/>
                      <a:pt x="50142" y="61210"/>
                      <a:pt x="47346" y="61694"/>
                    </a:cubicBezTo>
                    <a:cubicBezTo>
                      <a:pt x="46311" y="61874"/>
                      <a:pt x="45266" y="61941"/>
                      <a:pt x="44218" y="61941"/>
                    </a:cubicBezTo>
                    <a:cubicBezTo>
                      <a:pt x="42435" y="61941"/>
                      <a:pt x="40644" y="61747"/>
                      <a:pt x="38884" y="61583"/>
                    </a:cubicBezTo>
                    <a:cubicBezTo>
                      <a:pt x="36095" y="61326"/>
                      <a:pt x="33275" y="61140"/>
                      <a:pt x="30463" y="61140"/>
                    </a:cubicBezTo>
                    <a:cubicBezTo>
                      <a:pt x="27148" y="61140"/>
                      <a:pt x="23844" y="61398"/>
                      <a:pt x="20616" y="62104"/>
                    </a:cubicBezTo>
                    <a:cubicBezTo>
                      <a:pt x="14614" y="63447"/>
                      <a:pt x="8836" y="66429"/>
                      <a:pt x="5183" y="71350"/>
                    </a:cubicBezTo>
                    <a:cubicBezTo>
                      <a:pt x="2051" y="75488"/>
                      <a:pt x="635" y="80707"/>
                      <a:pt x="374" y="85926"/>
                    </a:cubicBezTo>
                    <a:cubicBezTo>
                      <a:pt x="1" y="92152"/>
                      <a:pt x="1268" y="98564"/>
                      <a:pt x="4586" y="103821"/>
                    </a:cubicBezTo>
                    <a:cubicBezTo>
                      <a:pt x="8687" y="110307"/>
                      <a:pt x="15658" y="114594"/>
                      <a:pt x="22965" y="116980"/>
                    </a:cubicBezTo>
                    <a:cubicBezTo>
                      <a:pt x="30272" y="119404"/>
                      <a:pt x="37579" y="119180"/>
                      <a:pt x="45184" y="120336"/>
                    </a:cubicBezTo>
                    <a:cubicBezTo>
                      <a:pt x="53907" y="121640"/>
                      <a:pt x="61363" y="129096"/>
                      <a:pt x="62631" y="137857"/>
                    </a:cubicBezTo>
                    <a:cubicBezTo>
                      <a:pt x="63414" y="143337"/>
                      <a:pt x="62034" y="148855"/>
                      <a:pt x="61550" y="154335"/>
                    </a:cubicBezTo>
                    <a:cubicBezTo>
                      <a:pt x="60506" y="165780"/>
                      <a:pt x="64830" y="178753"/>
                      <a:pt x="75940" y="183786"/>
                    </a:cubicBezTo>
                    <a:cubicBezTo>
                      <a:pt x="78848" y="185053"/>
                      <a:pt x="81979" y="185762"/>
                      <a:pt x="85148" y="185874"/>
                    </a:cubicBezTo>
                    <a:cubicBezTo>
                      <a:pt x="85398" y="185884"/>
                      <a:pt x="85649" y="185889"/>
                      <a:pt x="85899" y="185889"/>
                    </a:cubicBezTo>
                    <a:cubicBezTo>
                      <a:pt x="88294" y="185889"/>
                      <a:pt x="90674" y="185409"/>
                      <a:pt x="92902" y="184531"/>
                    </a:cubicBezTo>
                    <a:cubicBezTo>
                      <a:pt x="97887" y="182516"/>
                      <a:pt x="102972" y="177853"/>
                      <a:pt x="108635" y="177853"/>
                    </a:cubicBezTo>
                    <a:cubicBezTo>
                      <a:pt x="108943" y="177853"/>
                      <a:pt x="109254" y="177867"/>
                      <a:pt x="109566" y="177896"/>
                    </a:cubicBezTo>
                    <a:cubicBezTo>
                      <a:pt x="116053" y="178529"/>
                      <a:pt x="119408" y="186060"/>
                      <a:pt x="125037" y="189303"/>
                    </a:cubicBezTo>
                    <a:cubicBezTo>
                      <a:pt x="127085" y="190490"/>
                      <a:pt x="129318" y="191023"/>
                      <a:pt x="131580" y="191023"/>
                    </a:cubicBezTo>
                    <a:cubicBezTo>
                      <a:pt x="138127" y="191023"/>
                      <a:pt x="144918" y="186555"/>
                      <a:pt x="148188" y="180542"/>
                    </a:cubicBezTo>
                    <a:cubicBezTo>
                      <a:pt x="151543" y="174279"/>
                      <a:pt x="153034" y="165854"/>
                      <a:pt x="159633" y="163207"/>
                    </a:cubicBezTo>
                    <a:cubicBezTo>
                      <a:pt x="160875" y="162713"/>
                      <a:pt x="162180" y="162492"/>
                      <a:pt x="163496" y="162492"/>
                    </a:cubicBezTo>
                    <a:cubicBezTo>
                      <a:pt x="166249" y="162492"/>
                      <a:pt x="169055" y="163460"/>
                      <a:pt x="171451" y="164922"/>
                    </a:cubicBezTo>
                    <a:cubicBezTo>
                      <a:pt x="174955" y="167084"/>
                      <a:pt x="177751" y="170253"/>
                      <a:pt x="180659" y="173161"/>
                    </a:cubicBezTo>
                    <a:cubicBezTo>
                      <a:pt x="185915" y="178418"/>
                      <a:pt x="191992" y="183189"/>
                      <a:pt x="199149" y="185240"/>
                    </a:cubicBezTo>
                    <a:cubicBezTo>
                      <a:pt x="201280" y="185839"/>
                      <a:pt x="203522" y="186151"/>
                      <a:pt x="205757" y="186151"/>
                    </a:cubicBezTo>
                    <a:cubicBezTo>
                      <a:pt x="211032" y="186151"/>
                      <a:pt x="216263" y="184414"/>
                      <a:pt x="219877" y="180617"/>
                    </a:cubicBezTo>
                    <a:cubicBezTo>
                      <a:pt x="225208" y="174988"/>
                      <a:pt x="225842" y="166115"/>
                      <a:pt x="223307" y="158771"/>
                    </a:cubicBezTo>
                    <a:cubicBezTo>
                      <a:pt x="220772" y="151464"/>
                      <a:pt x="215590" y="145350"/>
                      <a:pt x="210371" y="139684"/>
                    </a:cubicBezTo>
                    <a:cubicBezTo>
                      <a:pt x="207686" y="136776"/>
                      <a:pt x="204928" y="133868"/>
                      <a:pt x="203138" y="130401"/>
                    </a:cubicBezTo>
                    <a:cubicBezTo>
                      <a:pt x="201349" y="126897"/>
                      <a:pt x="200641" y="122610"/>
                      <a:pt x="202206" y="119031"/>
                    </a:cubicBezTo>
                    <a:cubicBezTo>
                      <a:pt x="204331" y="114184"/>
                      <a:pt x="209849" y="111798"/>
                      <a:pt x="212943" y="107511"/>
                    </a:cubicBezTo>
                    <a:cubicBezTo>
                      <a:pt x="216745" y="102143"/>
                      <a:pt x="215739" y="93867"/>
                      <a:pt x="210706" y="89580"/>
                    </a:cubicBezTo>
                    <a:cubicBezTo>
                      <a:pt x="205562" y="85255"/>
                      <a:pt x="197733" y="85143"/>
                      <a:pt x="192886" y="80483"/>
                    </a:cubicBezTo>
                    <a:cubicBezTo>
                      <a:pt x="188525" y="76233"/>
                      <a:pt x="187928" y="69337"/>
                      <a:pt x="188897" y="63297"/>
                    </a:cubicBezTo>
                    <a:cubicBezTo>
                      <a:pt x="189867" y="57295"/>
                      <a:pt x="192178" y="51480"/>
                      <a:pt x="192514" y="45366"/>
                    </a:cubicBezTo>
                    <a:cubicBezTo>
                      <a:pt x="192886" y="39289"/>
                      <a:pt x="190724" y="32430"/>
                      <a:pt x="185281" y="29708"/>
                    </a:cubicBezTo>
                    <a:cubicBezTo>
                      <a:pt x="183531" y="28833"/>
                      <a:pt x="181667" y="28473"/>
                      <a:pt x="179761" y="28473"/>
                    </a:cubicBezTo>
                    <a:cubicBezTo>
                      <a:pt x="175819" y="28473"/>
                      <a:pt x="171702" y="30013"/>
                      <a:pt x="168058" y="31721"/>
                    </a:cubicBezTo>
                    <a:cubicBezTo>
                      <a:pt x="163434" y="33922"/>
                      <a:pt x="158564" y="36423"/>
                      <a:pt x="153565" y="36423"/>
                    </a:cubicBezTo>
                    <a:cubicBezTo>
                      <a:pt x="152721" y="36423"/>
                      <a:pt x="151872" y="36351"/>
                      <a:pt x="151021" y="36195"/>
                    </a:cubicBezTo>
                    <a:cubicBezTo>
                      <a:pt x="142633" y="34629"/>
                      <a:pt x="137973" y="25384"/>
                      <a:pt x="136967" y="16921"/>
                    </a:cubicBezTo>
                    <a:cubicBezTo>
                      <a:pt x="136408" y="12373"/>
                      <a:pt x="136408" y="7452"/>
                      <a:pt x="133574" y="3873"/>
                    </a:cubicBezTo>
                    <a:cubicBezTo>
                      <a:pt x="131483" y="1203"/>
                      <a:pt x="128221" y="1"/>
                      <a:pt x="1248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" name="Google Shape;548;p41"/>
            <p:cNvSpPr/>
            <p:nvPr/>
          </p:nvSpPr>
          <p:spPr>
            <a:xfrm>
              <a:off x="3264525" y="3166325"/>
              <a:ext cx="369980" cy="369980"/>
            </a:xfrm>
            <a:custGeom>
              <a:avLst/>
              <a:gdLst/>
              <a:ahLst/>
              <a:cxnLst/>
              <a:rect l="l" t="t" r="r" b="b"/>
              <a:pathLst>
                <a:path w="11108" h="11108" extrusionOk="0">
                  <a:moveTo>
                    <a:pt x="5572" y="0"/>
                  </a:moveTo>
                  <a:cubicBezTo>
                    <a:pt x="2493" y="0"/>
                    <a:pt x="0" y="2493"/>
                    <a:pt x="0" y="5536"/>
                  </a:cubicBezTo>
                  <a:cubicBezTo>
                    <a:pt x="0" y="8615"/>
                    <a:pt x="2493" y="11108"/>
                    <a:pt x="5572" y="11108"/>
                  </a:cubicBezTo>
                  <a:cubicBezTo>
                    <a:pt x="8615" y="11108"/>
                    <a:pt x="11108" y="8615"/>
                    <a:pt x="11108" y="5536"/>
                  </a:cubicBezTo>
                  <a:cubicBezTo>
                    <a:pt x="11108" y="2493"/>
                    <a:pt x="8615" y="0"/>
                    <a:pt x="5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549;p41"/>
            <p:cNvSpPr/>
            <p:nvPr/>
          </p:nvSpPr>
          <p:spPr>
            <a:xfrm>
              <a:off x="6048800" y="2671413"/>
              <a:ext cx="236543" cy="236188"/>
            </a:xfrm>
            <a:custGeom>
              <a:avLst/>
              <a:gdLst/>
              <a:ahLst/>
              <a:cxnLst/>
              <a:rect l="l" t="t" r="r" b="b"/>
              <a:pathLst>
                <a:path w="24672" h="24635" extrusionOk="0">
                  <a:moveTo>
                    <a:pt x="12318" y="1"/>
                  </a:moveTo>
                  <a:cubicBezTo>
                    <a:pt x="5536" y="1"/>
                    <a:pt x="1" y="5499"/>
                    <a:pt x="1" y="12318"/>
                  </a:cubicBezTo>
                  <a:cubicBezTo>
                    <a:pt x="1" y="19136"/>
                    <a:pt x="5536" y="24635"/>
                    <a:pt x="12318" y="24635"/>
                  </a:cubicBezTo>
                  <a:cubicBezTo>
                    <a:pt x="19137" y="24635"/>
                    <a:pt x="24672" y="19136"/>
                    <a:pt x="24672" y="12318"/>
                  </a:cubicBezTo>
                  <a:cubicBezTo>
                    <a:pt x="24672" y="5499"/>
                    <a:pt x="19137" y="1"/>
                    <a:pt x="12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794779" cy="153999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39354" y="1260193"/>
            <a:ext cx="11583263" cy="1815882"/>
          </a:xfrm>
          <a:prstGeom prst="rect">
            <a:avLst/>
          </a:prstGeom>
          <a:solidFill>
            <a:schemeClr val="accent5">
              <a:alpha val="58824"/>
            </a:schemeClr>
          </a:solidFill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defRPr/>
            </a:pPr>
            <a:r>
              <a:rPr lang="vi-VN" sz="2800" i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Bánh hình tròn tượng trưng cho trời </a:t>
            </a:r>
            <a:r>
              <a:rPr lang="vi-VN" sz="2800" b="1" i="1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Wingdings" panose="05000000000000000000" pitchFamily="2" charset="2"/>
              </a:rPr>
              <a:t></a:t>
            </a:r>
            <a:r>
              <a:rPr lang="vi-VN" sz="2800" b="1" i="1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bánh giầy</a:t>
            </a:r>
          </a:p>
          <a:p>
            <a:pPr lvl="0" algn="just">
              <a:buClr>
                <a:srgbClr val="000000"/>
              </a:buClr>
              <a:defRPr/>
            </a:pPr>
            <a:r>
              <a:rPr lang="vi-VN" sz="2800" i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Bánh hình vuông tượng trưng cho đất </a:t>
            </a:r>
            <a:r>
              <a:rPr lang="vi-VN" sz="2800" b="1" i="1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Wingdings" panose="05000000000000000000" pitchFamily="2" charset="2"/>
              </a:rPr>
              <a:t> </a:t>
            </a:r>
            <a:r>
              <a:rPr lang="vi-VN" sz="2800" b="1" i="1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bánh chưng</a:t>
            </a:r>
          </a:p>
          <a:p>
            <a:pPr lvl="0" algn="just">
              <a:buClr>
                <a:srgbClr val="000000"/>
              </a:buClr>
              <a:defRPr/>
            </a:pPr>
            <a:r>
              <a:rPr lang="vi-VN" sz="2800" i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Lá bọc bên ngoài tượng trưng cho sự đùm bọc lẫn nhau, truyền thống “</a:t>
            </a:r>
            <a:r>
              <a:rPr lang="vi-VN" sz="2800" b="1" i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thương người như thể thương thân” </a:t>
            </a:r>
            <a:r>
              <a:rPr lang="vi-VN" sz="2800" i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 dân tộc ta</a:t>
            </a:r>
            <a:endParaRPr lang="vi-VN" sz="28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24831" y="3427402"/>
            <a:ext cx="91977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Clr>
                <a:srgbClr val="000000"/>
              </a:buClr>
              <a:buFont typeface="Wingdings" panose="05000000000000000000" pitchFamily="2" charset="2"/>
              <a:buChar char="è"/>
              <a:defRPr/>
            </a:pPr>
            <a:r>
              <a:rPr lang="vi-VN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2800" b="1" i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Ý </a:t>
            </a:r>
            <a:r>
              <a:rPr lang="vi-VN" sz="2800" b="1" i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nghĩa thực tế</a:t>
            </a:r>
            <a:r>
              <a:rPr lang="vi-VN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quý hạt gạo, trọng nghề nông (là nghề gốc của đất nước làm cho ND được no ấm</a:t>
            </a:r>
            <a:r>
              <a:rPr lang="vi-VN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marL="285750" lvl="0" indent="-285750" algn="just">
              <a:buClr>
                <a:srgbClr val="000000"/>
              </a:buClr>
              <a:buFont typeface="Wingdings" panose="05000000000000000000" pitchFamily="2" charset="2"/>
              <a:buChar char="è"/>
              <a:defRPr/>
            </a:pPr>
            <a:r>
              <a:rPr lang="vi-VN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2800" b="1" i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Ý </a:t>
            </a:r>
            <a:r>
              <a:rPr lang="vi-VN" sz="2800" b="1" i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nghĩa sâu xa</a:t>
            </a:r>
            <a:r>
              <a:rPr lang="vi-VN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Đề cao phong tục thờ kính Trời, Đất, và tổ tiên của nhân dân ta.</a:t>
            </a:r>
            <a:endParaRPr lang="vi-VN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29753" y="5473005"/>
            <a:ext cx="9092864" cy="954107"/>
          </a:xfrm>
          <a:prstGeom prst="rect">
            <a:avLst/>
          </a:prstGeom>
          <a:solidFill>
            <a:srgbClr val="DBEEF4">
              <a:alpha val="58824"/>
            </a:srgbClr>
          </a:solidFill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defRPr/>
            </a:pPr>
            <a:r>
              <a:rPr lang="vi-VN" sz="2800" i="1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Tục lệ của dân tộc ta: Hằng năm, mỗi khi Tết đến, bánh chưng bánh giầy là món văn không thể thiếu của mỗi gia đình</a:t>
            </a:r>
            <a:endParaRPr lang="vi-VN" sz="2800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6874101" y="5029199"/>
            <a:ext cx="564777" cy="388896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4" y="3305796"/>
            <a:ext cx="2385477" cy="312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520;p41"/>
          <p:cNvGrpSpPr/>
          <p:nvPr/>
        </p:nvGrpSpPr>
        <p:grpSpPr>
          <a:xfrm>
            <a:off x="-742151" y="2553872"/>
            <a:ext cx="2236013" cy="4281883"/>
            <a:chOff x="8949000" y="923438"/>
            <a:chExt cx="1929150" cy="3694250"/>
          </a:xfrm>
        </p:grpSpPr>
        <p:sp>
          <p:nvSpPr>
            <p:cNvPr id="5" name="Google Shape;521;p41"/>
            <p:cNvSpPr/>
            <p:nvPr/>
          </p:nvSpPr>
          <p:spPr>
            <a:xfrm>
              <a:off x="8949000" y="923438"/>
              <a:ext cx="1929150" cy="3694250"/>
            </a:xfrm>
            <a:custGeom>
              <a:avLst/>
              <a:gdLst/>
              <a:ahLst/>
              <a:cxnLst/>
              <a:rect l="l" t="t" r="r" b="b"/>
              <a:pathLst>
                <a:path w="77166" h="147770" extrusionOk="0">
                  <a:moveTo>
                    <a:pt x="18696" y="1"/>
                  </a:moveTo>
                  <a:cubicBezTo>
                    <a:pt x="9018" y="11365"/>
                    <a:pt x="3593" y="26065"/>
                    <a:pt x="2603" y="40985"/>
                  </a:cubicBezTo>
                  <a:lnTo>
                    <a:pt x="21628" y="54328"/>
                  </a:lnTo>
                  <a:lnTo>
                    <a:pt x="21628" y="54328"/>
                  </a:lnTo>
                  <a:lnTo>
                    <a:pt x="0" y="45897"/>
                  </a:lnTo>
                  <a:lnTo>
                    <a:pt x="0" y="45897"/>
                  </a:lnTo>
                  <a:cubicBezTo>
                    <a:pt x="2236" y="72584"/>
                    <a:pt x="11181" y="98281"/>
                    <a:pt x="26027" y="120606"/>
                  </a:cubicBezTo>
                  <a:cubicBezTo>
                    <a:pt x="30573" y="127424"/>
                    <a:pt x="35778" y="134023"/>
                    <a:pt x="42267" y="139045"/>
                  </a:cubicBezTo>
                  <a:cubicBezTo>
                    <a:pt x="48719" y="144104"/>
                    <a:pt x="56637" y="147623"/>
                    <a:pt x="64885" y="147770"/>
                  </a:cubicBezTo>
                  <a:cubicBezTo>
                    <a:pt x="70310" y="143664"/>
                    <a:pt x="74306" y="135782"/>
                    <a:pt x="75736" y="129111"/>
                  </a:cubicBezTo>
                  <a:cubicBezTo>
                    <a:pt x="77165" y="122475"/>
                    <a:pt x="76836" y="115547"/>
                    <a:pt x="76176" y="108802"/>
                  </a:cubicBezTo>
                  <a:cubicBezTo>
                    <a:pt x="73903" y="85781"/>
                    <a:pt x="67304" y="65472"/>
                    <a:pt x="57847" y="44394"/>
                  </a:cubicBezTo>
                  <a:cubicBezTo>
                    <a:pt x="49635" y="25955"/>
                    <a:pt x="35962" y="10448"/>
                    <a:pt x="186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" name="Google Shape;522;p41"/>
            <p:cNvSpPr/>
            <p:nvPr/>
          </p:nvSpPr>
          <p:spPr>
            <a:xfrm>
              <a:off x="9408125" y="1039838"/>
              <a:ext cx="1023700" cy="3374400"/>
            </a:xfrm>
            <a:custGeom>
              <a:avLst/>
              <a:gdLst/>
              <a:ahLst/>
              <a:cxnLst/>
              <a:rect l="l" t="t" r="r" b="b"/>
              <a:pathLst>
                <a:path w="40948" h="134976" fill="none" extrusionOk="0">
                  <a:moveTo>
                    <a:pt x="40948" y="134975"/>
                  </a:moveTo>
                  <a:cubicBezTo>
                    <a:pt x="23389" y="91242"/>
                    <a:pt x="9679" y="46080"/>
                    <a:pt x="1" y="0"/>
                  </a:cubicBez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Google Shape;523;p41"/>
            <p:cNvSpPr/>
            <p:nvPr/>
          </p:nvSpPr>
          <p:spPr>
            <a:xfrm>
              <a:off x="9419125" y="957363"/>
              <a:ext cx="1127275" cy="3593425"/>
            </a:xfrm>
            <a:custGeom>
              <a:avLst/>
              <a:gdLst/>
              <a:ahLst/>
              <a:cxnLst/>
              <a:rect l="l" t="t" r="r" b="b"/>
              <a:pathLst>
                <a:path w="45091" h="143737" fill="none" extrusionOk="0">
                  <a:moveTo>
                    <a:pt x="1" y="0"/>
                  </a:moveTo>
                  <a:cubicBezTo>
                    <a:pt x="12611" y="48645"/>
                    <a:pt x="27678" y="96594"/>
                    <a:pt x="45090" y="143737"/>
                  </a:cubicBez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" name="Google Shape;524;p41"/>
            <p:cNvSpPr/>
            <p:nvPr/>
          </p:nvSpPr>
          <p:spPr>
            <a:xfrm>
              <a:off x="9014050" y="2249563"/>
              <a:ext cx="693800" cy="252050"/>
            </a:xfrm>
            <a:custGeom>
              <a:avLst/>
              <a:gdLst/>
              <a:ahLst/>
              <a:cxnLst/>
              <a:rect l="l" t="t" r="r" b="b"/>
              <a:pathLst>
                <a:path w="27752" h="10082" fill="none" extrusionOk="0">
                  <a:moveTo>
                    <a:pt x="1" y="0"/>
                  </a:moveTo>
                  <a:lnTo>
                    <a:pt x="27751" y="1008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Google Shape;525;p41"/>
            <p:cNvSpPr/>
            <p:nvPr/>
          </p:nvSpPr>
          <p:spPr>
            <a:xfrm>
              <a:off x="9059875" y="1901313"/>
              <a:ext cx="559975" cy="352850"/>
            </a:xfrm>
            <a:custGeom>
              <a:avLst/>
              <a:gdLst/>
              <a:ahLst/>
              <a:cxnLst/>
              <a:rect l="l" t="t" r="r" b="b"/>
              <a:pathLst>
                <a:path w="22399" h="14114" fill="none" extrusionOk="0">
                  <a:moveTo>
                    <a:pt x="1" y="0"/>
                  </a:moveTo>
                  <a:lnTo>
                    <a:pt x="22399" y="14113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" name="Google Shape;526;p41"/>
            <p:cNvSpPr/>
            <p:nvPr/>
          </p:nvSpPr>
          <p:spPr>
            <a:xfrm>
              <a:off x="9857200" y="1622688"/>
              <a:ext cx="255700" cy="558150"/>
            </a:xfrm>
            <a:custGeom>
              <a:avLst/>
              <a:gdLst/>
              <a:ahLst/>
              <a:cxnLst/>
              <a:rect l="l" t="t" r="r" b="b"/>
              <a:pathLst>
                <a:path w="10228" h="22326" fill="none" extrusionOk="0">
                  <a:moveTo>
                    <a:pt x="0" y="22326"/>
                  </a:moveTo>
                  <a:lnTo>
                    <a:pt x="10228" y="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Google Shape;527;p41"/>
            <p:cNvSpPr/>
            <p:nvPr/>
          </p:nvSpPr>
          <p:spPr>
            <a:xfrm>
              <a:off x="9921350" y="1871963"/>
              <a:ext cx="329025" cy="585650"/>
            </a:xfrm>
            <a:custGeom>
              <a:avLst/>
              <a:gdLst/>
              <a:ahLst/>
              <a:cxnLst/>
              <a:rect l="l" t="t" r="r" b="b"/>
              <a:pathLst>
                <a:path w="13161" h="23426" fill="none" extrusionOk="0">
                  <a:moveTo>
                    <a:pt x="0" y="23425"/>
                  </a:moveTo>
                  <a:lnTo>
                    <a:pt x="13161" y="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528;p41"/>
            <p:cNvSpPr/>
            <p:nvPr/>
          </p:nvSpPr>
          <p:spPr>
            <a:xfrm>
              <a:off x="9376975" y="3471188"/>
              <a:ext cx="751525" cy="202550"/>
            </a:xfrm>
            <a:custGeom>
              <a:avLst/>
              <a:gdLst/>
              <a:ahLst/>
              <a:cxnLst/>
              <a:rect l="l" t="t" r="r" b="b"/>
              <a:pathLst>
                <a:path w="30061" h="8102" fill="none" extrusionOk="0">
                  <a:moveTo>
                    <a:pt x="0" y="0"/>
                  </a:moveTo>
                  <a:lnTo>
                    <a:pt x="30060" y="8102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529;p41"/>
            <p:cNvSpPr/>
            <p:nvPr/>
          </p:nvSpPr>
          <p:spPr>
            <a:xfrm>
              <a:off x="9422800" y="3634313"/>
              <a:ext cx="701100" cy="139325"/>
            </a:xfrm>
            <a:custGeom>
              <a:avLst/>
              <a:gdLst/>
              <a:ahLst/>
              <a:cxnLst/>
              <a:rect l="l" t="t" r="r" b="b"/>
              <a:pathLst>
                <a:path w="28044" h="5573" fill="none" extrusionOk="0">
                  <a:moveTo>
                    <a:pt x="0" y="0"/>
                  </a:moveTo>
                  <a:lnTo>
                    <a:pt x="28044" y="5572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530;p41"/>
            <p:cNvSpPr/>
            <p:nvPr/>
          </p:nvSpPr>
          <p:spPr>
            <a:xfrm>
              <a:off x="10276925" y="3153163"/>
              <a:ext cx="428925" cy="551750"/>
            </a:xfrm>
            <a:custGeom>
              <a:avLst/>
              <a:gdLst/>
              <a:ahLst/>
              <a:cxnLst/>
              <a:rect l="l" t="t" r="r" b="b"/>
              <a:pathLst>
                <a:path w="17157" h="22070" fill="none" extrusionOk="0">
                  <a:moveTo>
                    <a:pt x="1" y="22069"/>
                  </a:moveTo>
                  <a:lnTo>
                    <a:pt x="17157" y="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531;p41"/>
            <p:cNvSpPr/>
            <p:nvPr/>
          </p:nvSpPr>
          <p:spPr>
            <a:xfrm>
              <a:off x="10320925" y="3366713"/>
              <a:ext cx="367525" cy="433500"/>
            </a:xfrm>
            <a:custGeom>
              <a:avLst/>
              <a:gdLst/>
              <a:ahLst/>
              <a:cxnLst/>
              <a:rect l="l" t="t" r="r" b="b"/>
              <a:pathLst>
                <a:path w="14701" h="17340" fill="none" extrusionOk="0">
                  <a:moveTo>
                    <a:pt x="0" y="17340"/>
                  </a:moveTo>
                  <a:lnTo>
                    <a:pt x="14700" y="0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171" y="-96219"/>
            <a:ext cx="6816974" cy="1533422"/>
          </a:xfrm>
          <a:prstGeom prst="rect">
            <a:avLst/>
          </a:prstGeom>
        </p:spPr>
      </p:pic>
      <p:sp>
        <p:nvSpPr>
          <p:cNvPr id="20" name="Google Shape;4296;p159"/>
          <p:cNvSpPr/>
          <p:nvPr/>
        </p:nvSpPr>
        <p:spPr>
          <a:xfrm>
            <a:off x="476215" y="1711049"/>
            <a:ext cx="1127954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Đặc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điểm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cốt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truyện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truyền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thuyết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qua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truyện</a:t>
            </a:r>
            <a:r>
              <a:rPr lang="vi-VN" sz="2800" kern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2800" kern="0" dirty="0" smtClean="0"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Bánh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chưng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bánh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giầy</a:t>
            </a:r>
            <a:r>
              <a:rPr kumimoji="0" lang="vi-VN" sz="2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1" name="Google Shape;4297;p159"/>
          <p:cNvGraphicFramePr/>
          <p:nvPr>
            <p:extLst>
              <p:ext uri="{D42A27DB-BD31-4B8C-83A1-F6EECF244321}">
                <p14:modId xmlns:p14="http://schemas.microsoft.com/office/powerpoint/2010/main" val="1664492418"/>
              </p:ext>
            </p:extLst>
          </p:nvPr>
        </p:nvGraphicFramePr>
        <p:xfrm>
          <a:off x="295580" y="2363645"/>
          <a:ext cx="11508464" cy="416953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4672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412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Đặc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điểm</a:t>
                      </a:r>
                      <a:endParaRPr sz="2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Chi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tiết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biểu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hiện</a:t>
                      </a:r>
                      <a:endParaRPr sz="2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a.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Thường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xoay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quanh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công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trạng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kì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tích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nhân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cộng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đồng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truyền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tụng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tôn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thờ</a:t>
                      </a:r>
                      <a:endParaRPr sz="24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b.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Thường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sử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dụng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yếu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tố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kì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ảo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nhằm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hiện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tài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năng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sức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mạnh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khác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thường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nhân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vật</a:t>
                      </a:r>
                      <a:endParaRPr sz="24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4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c.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Cuối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truyện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thường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gợi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nhắc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dấu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tích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xưa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còn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lưu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lại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đến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"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ngày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nay"</a:t>
                      </a:r>
                      <a:endParaRPr sz="24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4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4863353" y="2777581"/>
            <a:ext cx="6754905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Đặc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điểm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khác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lạ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so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hoàng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tử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khác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Lang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Liêu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mất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mẹ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sớm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chàng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trai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hiền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hậu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chăm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hiếu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thảo</a:t>
            </a:r>
            <a:endParaRPr lang="en-US" sz="2400" b="1" i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63353" y="4206113"/>
            <a:ext cx="7012114" cy="9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vi-VN" sz="2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Lang </a:t>
            </a:r>
            <a:r>
              <a:rPr lang="vi-VN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Liêu đã làm ra được hai thứ bánh giản dị mà ý nghĩa sâu sắc nên được truyền ngôi.</a:t>
            </a:r>
            <a:endParaRPr lang="vi-VN" sz="2400" b="1" i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63353" y="5269036"/>
            <a:ext cx="6822141" cy="13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vi-VN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vi-VN" sz="2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ỗi </a:t>
            </a:r>
            <a:r>
              <a:rPr lang="vi-VN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khi tết đến, nhà nhà làm bánh chưng, bánh giầy để dâng cúng Trời đất và tổ </a:t>
            </a:r>
            <a:r>
              <a:rPr lang="vi-VN" sz="2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tiên </a:t>
            </a:r>
            <a:r>
              <a:rPr lang="vi-VN" sz="24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Wingdings" panose="05000000000000000000" pitchFamily="2" charset="2"/>
              </a:rPr>
              <a:t> PHONG TỤC CỔ TRUYỀN</a:t>
            </a:r>
            <a:endParaRPr lang="vi-VN" sz="2400" b="1" i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513" y="816337"/>
            <a:ext cx="3703582" cy="106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8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1438;p51"/>
          <p:cNvSpPr/>
          <p:nvPr/>
        </p:nvSpPr>
        <p:spPr>
          <a:xfrm rot="17100050" flipH="1">
            <a:off x="-2234212" y="-952645"/>
            <a:ext cx="8936716" cy="9052953"/>
          </a:xfrm>
          <a:custGeom>
            <a:avLst/>
            <a:gdLst/>
            <a:ahLst/>
            <a:cxnLst/>
            <a:rect l="l" t="t" r="r" b="b"/>
            <a:pathLst>
              <a:path w="192439" h="185357" extrusionOk="0">
                <a:moveTo>
                  <a:pt x="112964" y="1"/>
                </a:moveTo>
                <a:cubicBezTo>
                  <a:pt x="109203" y="1"/>
                  <a:pt x="105436" y="1180"/>
                  <a:pt x="102184" y="3131"/>
                </a:cubicBezTo>
                <a:cubicBezTo>
                  <a:pt x="97226" y="6113"/>
                  <a:pt x="93461" y="10699"/>
                  <a:pt x="89099" y="14501"/>
                </a:cubicBezTo>
                <a:cubicBezTo>
                  <a:pt x="85126" y="17999"/>
                  <a:pt x="80193" y="21002"/>
                  <a:pt x="75007" y="21002"/>
                </a:cubicBezTo>
                <a:cubicBezTo>
                  <a:pt x="74500" y="21002"/>
                  <a:pt x="73990" y="20973"/>
                  <a:pt x="73479" y="20913"/>
                </a:cubicBezTo>
                <a:cubicBezTo>
                  <a:pt x="68893" y="20354"/>
                  <a:pt x="65016" y="17446"/>
                  <a:pt x="61102" y="14986"/>
                </a:cubicBezTo>
                <a:cubicBezTo>
                  <a:pt x="57969" y="13047"/>
                  <a:pt x="54359" y="11274"/>
                  <a:pt x="50749" y="11274"/>
                </a:cubicBezTo>
                <a:cubicBezTo>
                  <a:pt x="49848" y="11274"/>
                  <a:pt x="48947" y="11385"/>
                  <a:pt x="48054" y="11631"/>
                </a:cubicBezTo>
                <a:cubicBezTo>
                  <a:pt x="44400" y="12637"/>
                  <a:pt x="41642" y="15806"/>
                  <a:pt x="40262" y="19347"/>
                </a:cubicBezTo>
                <a:cubicBezTo>
                  <a:pt x="38920" y="22889"/>
                  <a:pt x="38771" y="26766"/>
                  <a:pt x="38883" y="30569"/>
                </a:cubicBezTo>
                <a:cubicBezTo>
                  <a:pt x="39107" y="37615"/>
                  <a:pt x="38920" y="46375"/>
                  <a:pt x="34186" y="51595"/>
                </a:cubicBezTo>
                <a:cubicBezTo>
                  <a:pt x="31576" y="54502"/>
                  <a:pt x="27811" y="56180"/>
                  <a:pt x="25388" y="59274"/>
                </a:cubicBezTo>
                <a:cubicBezTo>
                  <a:pt x="21846" y="63785"/>
                  <a:pt x="22107" y="70234"/>
                  <a:pt x="23151" y="75901"/>
                </a:cubicBezTo>
                <a:cubicBezTo>
                  <a:pt x="24157" y="81605"/>
                  <a:pt x="25760" y="87458"/>
                  <a:pt x="24307" y="93050"/>
                </a:cubicBezTo>
                <a:cubicBezTo>
                  <a:pt x="21548" y="103674"/>
                  <a:pt x="9059" y="108931"/>
                  <a:pt x="4511" y="118922"/>
                </a:cubicBezTo>
                <a:cubicBezTo>
                  <a:pt x="0" y="128727"/>
                  <a:pt x="4362" y="140321"/>
                  <a:pt x="14204" y="144757"/>
                </a:cubicBezTo>
                <a:cubicBezTo>
                  <a:pt x="22144" y="148336"/>
                  <a:pt x="31464" y="146248"/>
                  <a:pt x="40039" y="147963"/>
                </a:cubicBezTo>
                <a:cubicBezTo>
                  <a:pt x="49209" y="149827"/>
                  <a:pt x="59536" y="155568"/>
                  <a:pt x="61064" y="164813"/>
                </a:cubicBezTo>
                <a:cubicBezTo>
                  <a:pt x="61661" y="168653"/>
                  <a:pt x="62332" y="172568"/>
                  <a:pt x="64233" y="175997"/>
                </a:cubicBezTo>
                <a:cubicBezTo>
                  <a:pt x="66134" y="179390"/>
                  <a:pt x="69564" y="182186"/>
                  <a:pt x="73441" y="182260"/>
                </a:cubicBezTo>
                <a:cubicBezTo>
                  <a:pt x="73487" y="182261"/>
                  <a:pt x="73532" y="182261"/>
                  <a:pt x="73577" y="182261"/>
                </a:cubicBezTo>
                <a:cubicBezTo>
                  <a:pt x="78287" y="182261"/>
                  <a:pt x="82117" y="178421"/>
                  <a:pt x="84961" y="174618"/>
                </a:cubicBezTo>
                <a:cubicBezTo>
                  <a:pt x="87831" y="170778"/>
                  <a:pt x="90627" y="166416"/>
                  <a:pt x="95101" y="164776"/>
                </a:cubicBezTo>
                <a:cubicBezTo>
                  <a:pt x="96376" y="164311"/>
                  <a:pt x="97693" y="164101"/>
                  <a:pt x="99017" y="164101"/>
                </a:cubicBezTo>
                <a:cubicBezTo>
                  <a:pt x="102998" y="164101"/>
                  <a:pt x="107048" y="165996"/>
                  <a:pt x="110236" y="168541"/>
                </a:cubicBezTo>
                <a:cubicBezTo>
                  <a:pt x="114449" y="171934"/>
                  <a:pt x="117730" y="176407"/>
                  <a:pt x="121793" y="179986"/>
                </a:cubicBezTo>
                <a:cubicBezTo>
                  <a:pt x="125211" y="182969"/>
                  <a:pt x="129587" y="185357"/>
                  <a:pt x="134015" y="185357"/>
                </a:cubicBezTo>
                <a:cubicBezTo>
                  <a:pt x="134900" y="185357"/>
                  <a:pt x="135786" y="185261"/>
                  <a:pt x="136668" y="185056"/>
                </a:cubicBezTo>
                <a:cubicBezTo>
                  <a:pt x="142223" y="183789"/>
                  <a:pt x="146062" y="178458"/>
                  <a:pt x="147479" y="172903"/>
                </a:cubicBezTo>
                <a:cubicBezTo>
                  <a:pt x="148896" y="167386"/>
                  <a:pt x="148411" y="161570"/>
                  <a:pt x="148299" y="155866"/>
                </a:cubicBezTo>
                <a:cubicBezTo>
                  <a:pt x="148225" y="150125"/>
                  <a:pt x="148672" y="144160"/>
                  <a:pt x="151654" y="139277"/>
                </a:cubicBezTo>
                <a:cubicBezTo>
                  <a:pt x="156240" y="131895"/>
                  <a:pt x="165336" y="129025"/>
                  <a:pt x="173463" y="125856"/>
                </a:cubicBezTo>
                <a:cubicBezTo>
                  <a:pt x="181590" y="122724"/>
                  <a:pt x="190351" y="117543"/>
                  <a:pt x="191693" y="108931"/>
                </a:cubicBezTo>
                <a:cubicBezTo>
                  <a:pt x="192438" y="104234"/>
                  <a:pt x="190649" y="99350"/>
                  <a:pt x="187517" y="95771"/>
                </a:cubicBezTo>
                <a:cubicBezTo>
                  <a:pt x="184386" y="92155"/>
                  <a:pt x="180024" y="89806"/>
                  <a:pt x="175476" y="88352"/>
                </a:cubicBezTo>
                <a:cubicBezTo>
                  <a:pt x="172978" y="87570"/>
                  <a:pt x="170331" y="87048"/>
                  <a:pt x="168057" y="85780"/>
                </a:cubicBezTo>
                <a:cubicBezTo>
                  <a:pt x="165746" y="84513"/>
                  <a:pt x="163770" y="82276"/>
                  <a:pt x="163658" y="79629"/>
                </a:cubicBezTo>
                <a:cubicBezTo>
                  <a:pt x="163547" y="76087"/>
                  <a:pt x="166715" y="73441"/>
                  <a:pt x="169399" y="71092"/>
                </a:cubicBezTo>
                <a:cubicBezTo>
                  <a:pt x="173649" y="67401"/>
                  <a:pt x="177415" y="63151"/>
                  <a:pt x="180583" y="58417"/>
                </a:cubicBezTo>
                <a:cubicBezTo>
                  <a:pt x="183491" y="54055"/>
                  <a:pt x="185914" y="48873"/>
                  <a:pt x="184759" y="43766"/>
                </a:cubicBezTo>
                <a:cubicBezTo>
                  <a:pt x="183417" y="37615"/>
                  <a:pt x="177191" y="33626"/>
                  <a:pt x="171003" y="32619"/>
                </a:cubicBezTo>
                <a:cubicBezTo>
                  <a:pt x="169455" y="32377"/>
                  <a:pt x="167901" y="32277"/>
                  <a:pt x="166343" y="32277"/>
                </a:cubicBezTo>
                <a:cubicBezTo>
                  <a:pt x="161669" y="32277"/>
                  <a:pt x="156957" y="33178"/>
                  <a:pt x="152288" y="33849"/>
                </a:cubicBezTo>
                <a:cubicBezTo>
                  <a:pt x="151063" y="34019"/>
                  <a:pt x="149896" y="34088"/>
                  <a:pt x="148762" y="34088"/>
                </a:cubicBezTo>
                <a:cubicBezTo>
                  <a:pt x="144166" y="34088"/>
                  <a:pt x="140126" y="32955"/>
                  <a:pt x="135102" y="32805"/>
                </a:cubicBezTo>
                <a:cubicBezTo>
                  <a:pt x="132120" y="32731"/>
                  <a:pt x="129622" y="30270"/>
                  <a:pt x="128578" y="27474"/>
                </a:cubicBezTo>
                <a:cubicBezTo>
                  <a:pt x="127497" y="24678"/>
                  <a:pt x="127609" y="21584"/>
                  <a:pt x="127758" y="18602"/>
                </a:cubicBezTo>
                <a:cubicBezTo>
                  <a:pt x="127907" y="15657"/>
                  <a:pt x="128093" y="12600"/>
                  <a:pt x="127236" y="9729"/>
                </a:cubicBezTo>
                <a:cubicBezTo>
                  <a:pt x="125819" y="4957"/>
                  <a:pt x="121383" y="1416"/>
                  <a:pt x="116537" y="372"/>
                </a:cubicBezTo>
                <a:cubicBezTo>
                  <a:pt x="115358" y="120"/>
                  <a:pt x="114161" y="1"/>
                  <a:pt x="11296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95" y="1223888"/>
            <a:ext cx="4224178" cy="3918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6101533" y="1597792"/>
            <a:ext cx="6090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 gì </a:t>
            </a:r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cồm cộm trắng bông?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6247" y="2665391"/>
            <a:ext cx="3839576" cy="175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520;p41"/>
          <p:cNvGrpSpPr/>
          <p:nvPr/>
        </p:nvGrpSpPr>
        <p:grpSpPr>
          <a:xfrm>
            <a:off x="-742151" y="2553872"/>
            <a:ext cx="2236013" cy="4281883"/>
            <a:chOff x="8949000" y="923438"/>
            <a:chExt cx="1929150" cy="3694250"/>
          </a:xfrm>
        </p:grpSpPr>
        <p:sp>
          <p:nvSpPr>
            <p:cNvPr id="5" name="Google Shape;521;p41"/>
            <p:cNvSpPr/>
            <p:nvPr/>
          </p:nvSpPr>
          <p:spPr>
            <a:xfrm>
              <a:off x="8949000" y="923438"/>
              <a:ext cx="1929150" cy="3694250"/>
            </a:xfrm>
            <a:custGeom>
              <a:avLst/>
              <a:gdLst/>
              <a:ahLst/>
              <a:cxnLst/>
              <a:rect l="l" t="t" r="r" b="b"/>
              <a:pathLst>
                <a:path w="77166" h="147770" extrusionOk="0">
                  <a:moveTo>
                    <a:pt x="18696" y="1"/>
                  </a:moveTo>
                  <a:cubicBezTo>
                    <a:pt x="9018" y="11365"/>
                    <a:pt x="3593" y="26065"/>
                    <a:pt x="2603" y="40985"/>
                  </a:cubicBezTo>
                  <a:lnTo>
                    <a:pt x="21628" y="54328"/>
                  </a:lnTo>
                  <a:lnTo>
                    <a:pt x="21628" y="54328"/>
                  </a:lnTo>
                  <a:lnTo>
                    <a:pt x="0" y="45897"/>
                  </a:lnTo>
                  <a:lnTo>
                    <a:pt x="0" y="45897"/>
                  </a:lnTo>
                  <a:cubicBezTo>
                    <a:pt x="2236" y="72584"/>
                    <a:pt x="11181" y="98281"/>
                    <a:pt x="26027" y="120606"/>
                  </a:cubicBezTo>
                  <a:cubicBezTo>
                    <a:pt x="30573" y="127424"/>
                    <a:pt x="35778" y="134023"/>
                    <a:pt x="42267" y="139045"/>
                  </a:cubicBezTo>
                  <a:cubicBezTo>
                    <a:pt x="48719" y="144104"/>
                    <a:pt x="56637" y="147623"/>
                    <a:pt x="64885" y="147770"/>
                  </a:cubicBezTo>
                  <a:cubicBezTo>
                    <a:pt x="70310" y="143664"/>
                    <a:pt x="74306" y="135782"/>
                    <a:pt x="75736" y="129111"/>
                  </a:cubicBezTo>
                  <a:cubicBezTo>
                    <a:pt x="77165" y="122475"/>
                    <a:pt x="76836" y="115547"/>
                    <a:pt x="76176" y="108802"/>
                  </a:cubicBezTo>
                  <a:cubicBezTo>
                    <a:pt x="73903" y="85781"/>
                    <a:pt x="67304" y="65472"/>
                    <a:pt x="57847" y="44394"/>
                  </a:cubicBezTo>
                  <a:cubicBezTo>
                    <a:pt x="49635" y="25955"/>
                    <a:pt x="35962" y="10448"/>
                    <a:pt x="186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" name="Google Shape;522;p41"/>
            <p:cNvSpPr/>
            <p:nvPr/>
          </p:nvSpPr>
          <p:spPr>
            <a:xfrm>
              <a:off x="9408125" y="1039838"/>
              <a:ext cx="1023700" cy="3374400"/>
            </a:xfrm>
            <a:custGeom>
              <a:avLst/>
              <a:gdLst/>
              <a:ahLst/>
              <a:cxnLst/>
              <a:rect l="l" t="t" r="r" b="b"/>
              <a:pathLst>
                <a:path w="40948" h="134976" fill="none" extrusionOk="0">
                  <a:moveTo>
                    <a:pt x="40948" y="134975"/>
                  </a:moveTo>
                  <a:cubicBezTo>
                    <a:pt x="23389" y="91242"/>
                    <a:pt x="9679" y="46080"/>
                    <a:pt x="1" y="0"/>
                  </a:cubicBez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Google Shape;523;p41"/>
            <p:cNvSpPr/>
            <p:nvPr/>
          </p:nvSpPr>
          <p:spPr>
            <a:xfrm>
              <a:off x="9419125" y="957363"/>
              <a:ext cx="1127275" cy="3593425"/>
            </a:xfrm>
            <a:custGeom>
              <a:avLst/>
              <a:gdLst/>
              <a:ahLst/>
              <a:cxnLst/>
              <a:rect l="l" t="t" r="r" b="b"/>
              <a:pathLst>
                <a:path w="45091" h="143737" fill="none" extrusionOk="0">
                  <a:moveTo>
                    <a:pt x="1" y="0"/>
                  </a:moveTo>
                  <a:cubicBezTo>
                    <a:pt x="12611" y="48645"/>
                    <a:pt x="27678" y="96594"/>
                    <a:pt x="45090" y="143737"/>
                  </a:cubicBez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" name="Google Shape;524;p41"/>
            <p:cNvSpPr/>
            <p:nvPr/>
          </p:nvSpPr>
          <p:spPr>
            <a:xfrm>
              <a:off x="9014050" y="2249563"/>
              <a:ext cx="693800" cy="252050"/>
            </a:xfrm>
            <a:custGeom>
              <a:avLst/>
              <a:gdLst/>
              <a:ahLst/>
              <a:cxnLst/>
              <a:rect l="l" t="t" r="r" b="b"/>
              <a:pathLst>
                <a:path w="27752" h="10082" fill="none" extrusionOk="0">
                  <a:moveTo>
                    <a:pt x="1" y="0"/>
                  </a:moveTo>
                  <a:lnTo>
                    <a:pt x="27751" y="1008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Google Shape;525;p41"/>
            <p:cNvSpPr/>
            <p:nvPr/>
          </p:nvSpPr>
          <p:spPr>
            <a:xfrm>
              <a:off x="9059875" y="1901313"/>
              <a:ext cx="559975" cy="352850"/>
            </a:xfrm>
            <a:custGeom>
              <a:avLst/>
              <a:gdLst/>
              <a:ahLst/>
              <a:cxnLst/>
              <a:rect l="l" t="t" r="r" b="b"/>
              <a:pathLst>
                <a:path w="22399" h="14114" fill="none" extrusionOk="0">
                  <a:moveTo>
                    <a:pt x="1" y="0"/>
                  </a:moveTo>
                  <a:lnTo>
                    <a:pt x="22399" y="14113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" name="Google Shape;526;p41"/>
            <p:cNvSpPr/>
            <p:nvPr/>
          </p:nvSpPr>
          <p:spPr>
            <a:xfrm>
              <a:off x="9857200" y="1622688"/>
              <a:ext cx="255700" cy="558150"/>
            </a:xfrm>
            <a:custGeom>
              <a:avLst/>
              <a:gdLst/>
              <a:ahLst/>
              <a:cxnLst/>
              <a:rect l="l" t="t" r="r" b="b"/>
              <a:pathLst>
                <a:path w="10228" h="22326" fill="none" extrusionOk="0">
                  <a:moveTo>
                    <a:pt x="0" y="22326"/>
                  </a:moveTo>
                  <a:lnTo>
                    <a:pt x="10228" y="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Google Shape;527;p41"/>
            <p:cNvSpPr/>
            <p:nvPr/>
          </p:nvSpPr>
          <p:spPr>
            <a:xfrm>
              <a:off x="9921350" y="1871963"/>
              <a:ext cx="329025" cy="585650"/>
            </a:xfrm>
            <a:custGeom>
              <a:avLst/>
              <a:gdLst/>
              <a:ahLst/>
              <a:cxnLst/>
              <a:rect l="l" t="t" r="r" b="b"/>
              <a:pathLst>
                <a:path w="13161" h="23426" fill="none" extrusionOk="0">
                  <a:moveTo>
                    <a:pt x="0" y="23425"/>
                  </a:moveTo>
                  <a:lnTo>
                    <a:pt x="13161" y="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528;p41"/>
            <p:cNvSpPr/>
            <p:nvPr/>
          </p:nvSpPr>
          <p:spPr>
            <a:xfrm>
              <a:off x="9376975" y="3471188"/>
              <a:ext cx="751525" cy="202550"/>
            </a:xfrm>
            <a:custGeom>
              <a:avLst/>
              <a:gdLst/>
              <a:ahLst/>
              <a:cxnLst/>
              <a:rect l="l" t="t" r="r" b="b"/>
              <a:pathLst>
                <a:path w="30061" h="8102" fill="none" extrusionOk="0">
                  <a:moveTo>
                    <a:pt x="0" y="0"/>
                  </a:moveTo>
                  <a:lnTo>
                    <a:pt x="30060" y="8102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529;p41"/>
            <p:cNvSpPr/>
            <p:nvPr/>
          </p:nvSpPr>
          <p:spPr>
            <a:xfrm>
              <a:off x="9422800" y="3634313"/>
              <a:ext cx="701100" cy="139325"/>
            </a:xfrm>
            <a:custGeom>
              <a:avLst/>
              <a:gdLst/>
              <a:ahLst/>
              <a:cxnLst/>
              <a:rect l="l" t="t" r="r" b="b"/>
              <a:pathLst>
                <a:path w="28044" h="5573" fill="none" extrusionOk="0">
                  <a:moveTo>
                    <a:pt x="0" y="0"/>
                  </a:moveTo>
                  <a:lnTo>
                    <a:pt x="28044" y="5572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530;p41"/>
            <p:cNvSpPr/>
            <p:nvPr/>
          </p:nvSpPr>
          <p:spPr>
            <a:xfrm>
              <a:off x="10276925" y="3153163"/>
              <a:ext cx="428925" cy="551750"/>
            </a:xfrm>
            <a:custGeom>
              <a:avLst/>
              <a:gdLst/>
              <a:ahLst/>
              <a:cxnLst/>
              <a:rect l="l" t="t" r="r" b="b"/>
              <a:pathLst>
                <a:path w="17157" h="22070" fill="none" extrusionOk="0">
                  <a:moveTo>
                    <a:pt x="1" y="22069"/>
                  </a:moveTo>
                  <a:lnTo>
                    <a:pt x="17157" y="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531;p41"/>
            <p:cNvSpPr/>
            <p:nvPr/>
          </p:nvSpPr>
          <p:spPr>
            <a:xfrm>
              <a:off x="10320925" y="3366713"/>
              <a:ext cx="367525" cy="433500"/>
            </a:xfrm>
            <a:custGeom>
              <a:avLst/>
              <a:gdLst/>
              <a:ahLst/>
              <a:cxnLst/>
              <a:rect l="l" t="t" r="r" b="b"/>
              <a:pathLst>
                <a:path w="14701" h="17340" fill="none" extrusionOk="0">
                  <a:moveTo>
                    <a:pt x="0" y="17340"/>
                  </a:moveTo>
                  <a:lnTo>
                    <a:pt x="14700" y="0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5" name="Google Shape;4296;p159"/>
          <p:cNvSpPr/>
          <p:nvPr/>
        </p:nvSpPr>
        <p:spPr>
          <a:xfrm>
            <a:off x="383273" y="1235499"/>
            <a:ext cx="1127954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Đặc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điểm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nhân</a:t>
            </a:r>
            <a:r>
              <a:rPr kumimoji="0" lang="vi-VN" sz="28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vật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truyền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thuyết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qua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truyện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vi-VN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Bánh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chưng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bánh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giầy</a:t>
            </a:r>
            <a:r>
              <a:rPr kumimoji="0" lang="vi-VN" sz="2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7" name="Google Shape;4322;p160"/>
          <p:cNvGraphicFramePr/>
          <p:nvPr>
            <p:extLst>
              <p:ext uri="{D42A27DB-BD31-4B8C-83A1-F6EECF244321}">
                <p14:modId xmlns:p14="http://schemas.microsoft.com/office/powerpoint/2010/main" val="3374303326"/>
              </p:ext>
            </p:extLst>
          </p:nvPr>
        </p:nvGraphicFramePr>
        <p:xfrm>
          <a:off x="265917" y="2104098"/>
          <a:ext cx="11516407" cy="397368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8705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458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2010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Đặc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điểm</a:t>
                      </a:r>
                      <a:endParaRPr sz="2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Chi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tiết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biểu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hiện</a:t>
                      </a:r>
                      <a:endParaRPr sz="2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3608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a.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Thường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những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đặc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điểm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khác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lạ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tài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năng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lịch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phẩm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chất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sz="24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693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b.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Thường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gắn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với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kiện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lịch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sử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công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lớn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với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cộng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đồng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sz="24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8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055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c.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cộng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đồng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truyền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tụng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tôn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thờ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sz="24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8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5263349" y="2867180"/>
            <a:ext cx="6233555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vi-VN" sz="2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Lang Liêu mất mẹ từ sớm, là con vua nhưng có lối sống giản dị, gần gũi với nông dân</a:t>
            </a:r>
            <a:endParaRPr lang="en-US" sz="2400" b="1" i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63348" y="3983243"/>
            <a:ext cx="636802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vi-VN" sz="2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Sự kiện: vua Hùng tìm người nối ngôi. Lang Liêu đã tìm ra, sáng tạo ra một loại bánh gần gũi với cuộc sống nông dân</a:t>
            </a:r>
            <a:endParaRPr lang="en-US" sz="2400" b="1" i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263348" y="5217223"/>
            <a:ext cx="6233555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vi-VN" sz="2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Hàng năm Tết đến, bánh chưng bánh giầy là những lễ vật để dâng cúng bàn thờ, tổ tiên</a:t>
            </a:r>
            <a:endParaRPr lang="en-US" sz="2400" b="1" i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86" y="286014"/>
            <a:ext cx="3703582" cy="106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4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1834158" y="-1552807"/>
            <a:ext cx="15418948" cy="8607979"/>
            <a:chOff x="-1211496" y="-766021"/>
            <a:chExt cx="11564211" cy="6455984"/>
          </a:xfrm>
        </p:grpSpPr>
        <p:sp>
          <p:nvSpPr>
            <p:cNvPr id="42" name="Google Shape;1144;p47"/>
            <p:cNvSpPr/>
            <p:nvPr/>
          </p:nvSpPr>
          <p:spPr>
            <a:xfrm flipH="1">
              <a:off x="3650065" y="-766021"/>
              <a:ext cx="6702650" cy="6455984"/>
            </a:xfrm>
            <a:custGeom>
              <a:avLst/>
              <a:gdLst/>
              <a:ahLst/>
              <a:cxnLst/>
              <a:rect l="l" t="t" r="r" b="b"/>
              <a:pathLst>
                <a:path w="192439" h="185357" extrusionOk="0">
                  <a:moveTo>
                    <a:pt x="112964" y="1"/>
                  </a:moveTo>
                  <a:cubicBezTo>
                    <a:pt x="109203" y="1"/>
                    <a:pt x="105436" y="1180"/>
                    <a:pt x="102184" y="3131"/>
                  </a:cubicBezTo>
                  <a:cubicBezTo>
                    <a:pt x="97226" y="6113"/>
                    <a:pt x="93461" y="10699"/>
                    <a:pt x="89099" y="14501"/>
                  </a:cubicBezTo>
                  <a:cubicBezTo>
                    <a:pt x="85126" y="17999"/>
                    <a:pt x="80193" y="21002"/>
                    <a:pt x="75007" y="21002"/>
                  </a:cubicBezTo>
                  <a:cubicBezTo>
                    <a:pt x="74500" y="21002"/>
                    <a:pt x="73990" y="20973"/>
                    <a:pt x="73479" y="20913"/>
                  </a:cubicBezTo>
                  <a:cubicBezTo>
                    <a:pt x="68893" y="20354"/>
                    <a:pt x="65016" y="17446"/>
                    <a:pt x="61102" y="14986"/>
                  </a:cubicBezTo>
                  <a:cubicBezTo>
                    <a:pt x="57969" y="13047"/>
                    <a:pt x="54359" y="11274"/>
                    <a:pt x="50749" y="11274"/>
                  </a:cubicBezTo>
                  <a:cubicBezTo>
                    <a:pt x="49848" y="11274"/>
                    <a:pt x="48947" y="11385"/>
                    <a:pt x="48054" y="11631"/>
                  </a:cubicBezTo>
                  <a:cubicBezTo>
                    <a:pt x="44400" y="12637"/>
                    <a:pt x="41642" y="15806"/>
                    <a:pt x="40262" y="19347"/>
                  </a:cubicBezTo>
                  <a:cubicBezTo>
                    <a:pt x="38920" y="22889"/>
                    <a:pt x="38771" y="26766"/>
                    <a:pt x="38883" y="30569"/>
                  </a:cubicBezTo>
                  <a:cubicBezTo>
                    <a:pt x="39107" y="37615"/>
                    <a:pt x="38920" y="46375"/>
                    <a:pt x="34186" y="51595"/>
                  </a:cubicBezTo>
                  <a:cubicBezTo>
                    <a:pt x="31576" y="54502"/>
                    <a:pt x="27811" y="56180"/>
                    <a:pt x="25388" y="59274"/>
                  </a:cubicBezTo>
                  <a:cubicBezTo>
                    <a:pt x="21846" y="63785"/>
                    <a:pt x="22107" y="70234"/>
                    <a:pt x="23151" y="75901"/>
                  </a:cubicBezTo>
                  <a:cubicBezTo>
                    <a:pt x="24157" y="81605"/>
                    <a:pt x="25760" y="87458"/>
                    <a:pt x="24307" y="93050"/>
                  </a:cubicBezTo>
                  <a:cubicBezTo>
                    <a:pt x="21548" y="103674"/>
                    <a:pt x="9059" y="108931"/>
                    <a:pt x="4511" y="118922"/>
                  </a:cubicBezTo>
                  <a:cubicBezTo>
                    <a:pt x="0" y="128727"/>
                    <a:pt x="4362" y="140321"/>
                    <a:pt x="14204" y="144757"/>
                  </a:cubicBezTo>
                  <a:cubicBezTo>
                    <a:pt x="22144" y="148336"/>
                    <a:pt x="31464" y="146248"/>
                    <a:pt x="40039" y="147963"/>
                  </a:cubicBezTo>
                  <a:cubicBezTo>
                    <a:pt x="49209" y="149827"/>
                    <a:pt x="59536" y="155568"/>
                    <a:pt x="61064" y="164813"/>
                  </a:cubicBezTo>
                  <a:cubicBezTo>
                    <a:pt x="61661" y="168653"/>
                    <a:pt x="62332" y="172568"/>
                    <a:pt x="64233" y="175997"/>
                  </a:cubicBezTo>
                  <a:cubicBezTo>
                    <a:pt x="66134" y="179390"/>
                    <a:pt x="69564" y="182186"/>
                    <a:pt x="73441" y="182260"/>
                  </a:cubicBezTo>
                  <a:cubicBezTo>
                    <a:pt x="73487" y="182261"/>
                    <a:pt x="73532" y="182261"/>
                    <a:pt x="73577" y="182261"/>
                  </a:cubicBezTo>
                  <a:cubicBezTo>
                    <a:pt x="78287" y="182261"/>
                    <a:pt x="82117" y="178421"/>
                    <a:pt x="84961" y="174618"/>
                  </a:cubicBezTo>
                  <a:cubicBezTo>
                    <a:pt x="87831" y="170778"/>
                    <a:pt x="90627" y="166416"/>
                    <a:pt x="95101" y="164776"/>
                  </a:cubicBezTo>
                  <a:cubicBezTo>
                    <a:pt x="96376" y="164311"/>
                    <a:pt x="97693" y="164101"/>
                    <a:pt x="99017" y="164101"/>
                  </a:cubicBezTo>
                  <a:cubicBezTo>
                    <a:pt x="102998" y="164101"/>
                    <a:pt x="107048" y="165996"/>
                    <a:pt x="110236" y="168541"/>
                  </a:cubicBezTo>
                  <a:cubicBezTo>
                    <a:pt x="114449" y="171934"/>
                    <a:pt x="117730" y="176407"/>
                    <a:pt x="121793" y="179986"/>
                  </a:cubicBezTo>
                  <a:cubicBezTo>
                    <a:pt x="125211" y="182969"/>
                    <a:pt x="129587" y="185357"/>
                    <a:pt x="134015" y="185357"/>
                  </a:cubicBezTo>
                  <a:cubicBezTo>
                    <a:pt x="134900" y="185357"/>
                    <a:pt x="135786" y="185261"/>
                    <a:pt x="136668" y="185056"/>
                  </a:cubicBezTo>
                  <a:cubicBezTo>
                    <a:pt x="142223" y="183789"/>
                    <a:pt x="146062" y="178458"/>
                    <a:pt x="147479" y="172903"/>
                  </a:cubicBezTo>
                  <a:cubicBezTo>
                    <a:pt x="148896" y="167386"/>
                    <a:pt x="148411" y="161570"/>
                    <a:pt x="148299" y="155866"/>
                  </a:cubicBezTo>
                  <a:cubicBezTo>
                    <a:pt x="148225" y="150125"/>
                    <a:pt x="148672" y="144160"/>
                    <a:pt x="151654" y="139277"/>
                  </a:cubicBezTo>
                  <a:cubicBezTo>
                    <a:pt x="156240" y="131895"/>
                    <a:pt x="165336" y="129025"/>
                    <a:pt x="173463" y="125856"/>
                  </a:cubicBezTo>
                  <a:cubicBezTo>
                    <a:pt x="181590" y="122724"/>
                    <a:pt x="190351" y="117543"/>
                    <a:pt x="191693" y="108931"/>
                  </a:cubicBezTo>
                  <a:cubicBezTo>
                    <a:pt x="192438" y="104234"/>
                    <a:pt x="190649" y="99350"/>
                    <a:pt x="187517" y="95771"/>
                  </a:cubicBezTo>
                  <a:cubicBezTo>
                    <a:pt x="184386" y="92155"/>
                    <a:pt x="180024" y="89806"/>
                    <a:pt x="175476" y="88352"/>
                  </a:cubicBezTo>
                  <a:cubicBezTo>
                    <a:pt x="172978" y="87570"/>
                    <a:pt x="170331" y="87048"/>
                    <a:pt x="168057" y="85780"/>
                  </a:cubicBezTo>
                  <a:cubicBezTo>
                    <a:pt x="165746" y="84513"/>
                    <a:pt x="163770" y="82276"/>
                    <a:pt x="163658" y="79629"/>
                  </a:cubicBezTo>
                  <a:cubicBezTo>
                    <a:pt x="163547" y="76087"/>
                    <a:pt x="166715" y="73441"/>
                    <a:pt x="169399" y="71092"/>
                  </a:cubicBezTo>
                  <a:cubicBezTo>
                    <a:pt x="173649" y="67401"/>
                    <a:pt x="177415" y="63151"/>
                    <a:pt x="180583" y="58417"/>
                  </a:cubicBezTo>
                  <a:cubicBezTo>
                    <a:pt x="183491" y="54055"/>
                    <a:pt x="185914" y="48873"/>
                    <a:pt x="184759" y="43766"/>
                  </a:cubicBezTo>
                  <a:cubicBezTo>
                    <a:pt x="183417" y="37615"/>
                    <a:pt x="177191" y="33626"/>
                    <a:pt x="171003" y="32619"/>
                  </a:cubicBezTo>
                  <a:cubicBezTo>
                    <a:pt x="169455" y="32377"/>
                    <a:pt x="167901" y="32277"/>
                    <a:pt x="166343" y="32277"/>
                  </a:cubicBezTo>
                  <a:cubicBezTo>
                    <a:pt x="161669" y="32277"/>
                    <a:pt x="156957" y="33178"/>
                    <a:pt x="152288" y="33849"/>
                  </a:cubicBezTo>
                  <a:cubicBezTo>
                    <a:pt x="151063" y="34019"/>
                    <a:pt x="149896" y="34088"/>
                    <a:pt x="148762" y="34088"/>
                  </a:cubicBezTo>
                  <a:cubicBezTo>
                    <a:pt x="144166" y="34088"/>
                    <a:pt x="140126" y="32955"/>
                    <a:pt x="135102" y="32805"/>
                  </a:cubicBezTo>
                  <a:cubicBezTo>
                    <a:pt x="132120" y="32731"/>
                    <a:pt x="129622" y="30270"/>
                    <a:pt x="128578" y="27474"/>
                  </a:cubicBezTo>
                  <a:cubicBezTo>
                    <a:pt x="127497" y="24678"/>
                    <a:pt x="127609" y="21584"/>
                    <a:pt x="127758" y="18602"/>
                  </a:cubicBezTo>
                  <a:cubicBezTo>
                    <a:pt x="127907" y="15657"/>
                    <a:pt x="128093" y="12600"/>
                    <a:pt x="127236" y="9729"/>
                  </a:cubicBezTo>
                  <a:cubicBezTo>
                    <a:pt x="125819" y="4957"/>
                    <a:pt x="121383" y="1416"/>
                    <a:pt x="116537" y="372"/>
                  </a:cubicBezTo>
                  <a:cubicBezTo>
                    <a:pt x="115358" y="120"/>
                    <a:pt x="114161" y="1"/>
                    <a:pt x="1129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Google Shape;960;p46"/>
            <p:cNvSpPr/>
            <p:nvPr/>
          </p:nvSpPr>
          <p:spPr>
            <a:xfrm>
              <a:off x="-1211496" y="524950"/>
              <a:ext cx="7305543" cy="4896077"/>
            </a:xfrm>
            <a:custGeom>
              <a:avLst/>
              <a:gdLst/>
              <a:ahLst/>
              <a:cxnLst/>
              <a:rect l="l" t="t" r="r" b="b"/>
              <a:pathLst>
                <a:path w="284761" h="190843" extrusionOk="0">
                  <a:moveTo>
                    <a:pt x="116309" y="1"/>
                  </a:moveTo>
                  <a:cubicBezTo>
                    <a:pt x="114400" y="1"/>
                    <a:pt x="112495" y="195"/>
                    <a:pt x="110635" y="596"/>
                  </a:cubicBezTo>
                  <a:cubicBezTo>
                    <a:pt x="99197" y="3052"/>
                    <a:pt x="89886" y="12327"/>
                    <a:pt x="85854" y="23288"/>
                  </a:cubicBezTo>
                  <a:cubicBezTo>
                    <a:pt x="81931" y="33918"/>
                    <a:pt x="82591" y="45686"/>
                    <a:pt x="79878" y="56683"/>
                  </a:cubicBezTo>
                  <a:cubicBezTo>
                    <a:pt x="74438" y="78986"/>
                    <a:pt x="52990" y="99518"/>
                    <a:pt x="30119" y="99518"/>
                  </a:cubicBezTo>
                  <a:cubicBezTo>
                    <a:pt x="29721" y="99518"/>
                    <a:pt x="29323" y="99512"/>
                    <a:pt x="28924" y="99500"/>
                  </a:cubicBezTo>
                  <a:cubicBezTo>
                    <a:pt x="27235" y="99445"/>
                    <a:pt x="25537" y="99391"/>
                    <a:pt x="23842" y="99391"/>
                  </a:cubicBezTo>
                  <a:cubicBezTo>
                    <a:pt x="20972" y="99391"/>
                    <a:pt x="18112" y="99547"/>
                    <a:pt x="15323" y="100123"/>
                  </a:cubicBezTo>
                  <a:cubicBezTo>
                    <a:pt x="10851" y="101039"/>
                    <a:pt x="6489" y="103165"/>
                    <a:pt x="3703" y="106758"/>
                  </a:cubicBezTo>
                  <a:cubicBezTo>
                    <a:pt x="917" y="110350"/>
                    <a:pt x="0" y="115263"/>
                    <a:pt x="37" y="119882"/>
                  </a:cubicBezTo>
                  <a:cubicBezTo>
                    <a:pt x="184" y="132089"/>
                    <a:pt x="5902" y="143526"/>
                    <a:pt x="15543" y="151004"/>
                  </a:cubicBezTo>
                  <a:cubicBezTo>
                    <a:pt x="22325" y="156136"/>
                    <a:pt x="30610" y="158959"/>
                    <a:pt x="39115" y="159032"/>
                  </a:cubicBezTo>
                  <a:cubicBezTo>
                    <a:pt x="39199" y="159034"/>
                    <a:pt x="39285" y="159035"/>
                    <a:pt x="39371" y="159035"/>
                  </a:cubicBezTo>
                  <a:cubicBezTo>
                    <a:pt x="42553" y="159035"/>
                    <a:pt x="46677" y="158028"/>
                    <a:pt x="50435" y="158028"/>
                  </a:cubicBezTo>
                  <a:cubicBezTo>
                    <a:pt x="53968" y="158028"/>
                    <a:pt x="57179" y="158917"/>
                    <a:pt x="58983" y="162368"/>
                  </a:cubicBezTo>
                  <a:cubicBezTo>
                    <a:pt x="60743" y="165667"/>
                    <a:pt x="60450" y="169663"/>
                    <a:pt x="60120" y="173402"/>
                  </a:cubicBezTo>
                  <a:cubicBezTo>
                    <a:pt x="59790" y="177141"/>
                    <a:pt x="59496" y="181101"/>
                    <a:pt x="61256" y="184436"/>
                  </a:cubicBezTo>
                  <a:cubicBezTo>
                    <a:pt x="63199" y="188102"/>
                    <a:pt x="67305" y="190155"/>
                    <a:pt x="71410" y="190668"/>
                  </a:cubicBezTo>
                  <a:cubicBezTo>
                    <a:pt x="72350" y="190789"/>
                    <a:pt x="73285" y="190843"/>
                    <a:pt x="74215" y="190843"/>
                  </a:cubicBezTo>
                  <a:cubicBezTo>
                    <a:pt x="79493" y="190843"/>
                    <a:pt x="84640" y="189127"/>
                    <a:pt x="89813" y="188286"/>
                  </a:cubicBezTo>
                  <a:cubicBezTo>
                    <a:pt x="96411" y="187222"/>
                    <a:pt x="102900" y="185866"/>
                    <a:pt x="109425" y="184546"/>
                  </a:cubicBezTo>
                  <a:cubicBezTo>
                    <a:pt x="120971" y="182199"/>
                    <a:pt x="132658" y="179935"/>
                    <a:pt x="144437" y="179935"/>
                  </a:cubicBezTo>
                  <a:cubicBezTo>
                    <a:pt x="146083" y="179935"/>
                    <a:pt x="147732" y="179980"/>
                    <a:pt x="149382" y="180074"/>
                  </a:cubicBezTo>
                  <a:cubicBezTo>
                    <a:pt x="162652" y="180844"/>
                    <a:pt x="175629" y="184106"/>
                    <a:pt x="188570" y="187039"/>
                  </a:cubicBezTo>
                  <a:cubicBezTo>
                    <a:pt x="192269" y="187888"/>
                    <a:pt x="195969" y="188705"/>
                    <a:pt x="199756" y="188705"/>
                  </a:cubicBezTo>
                  <a:cubicBezTo>
                    <a:pt x="200059" y="188705"/>
                    <a:pt x="200363" y="188700"/>
                    <a:pt x="200667" y="188689"/>
                  </a:cubicBezTo>
                  <a:cubicBezTo>
                    <a:pt x="204736" y="188505"/>
                    <a:pt x="208915" y="187186"/>
                    <a:pt x="211738" y="184290"/>
                  </a:cubicBezTo>
                  <a:cubicBezTo>
                    <a:pt x="214597" y="181357"/>
                    <a:pt x="215513" y="174979"/>
                    <a:pt x="214927" y="170946"/>
                  </a:cubicBezTo>
                  <a:cubicBezTo>
                    <a:pt x="213864" y="163615"/>
                    <a:pt x="218703" y="156393"/>
                    <a:pt x="225045" y="152507"/>
                  </a:cubicBezTo>
                  <a:cubicBezTo>
                    <a:pt x="231386" y="148621"/>
                    <a:pt x="238938" y="147375"/>
                    <a:pt x="246306" y="146349"/>
                  </a:cubicBezTo>
                  <a:cubicBezTo>
                    <a:pt x="253675" y="145322"/>
                    <a:pt x="261226" y="144369"/>
                    <a:pt x="267788" y="140887"/>
                  </a:cubicBezTo>
                  <a:cubicBezTo>
                    <a:pt x="278089" y="135498"/>
                    <a:pt x="284761" y="123877"/>
                    <a:pt x="284284" y="112293"/>
                  </a:cubicBezTo>
                  <a:cubicBezTo>
                    <a:pt x="284027" y="105842"/>
                    <a:pt x="281498" y="99243"/>
                    <a:pt x="276403" y="95284"/>
                  </a:cubicBezTo>
                  <a:cubicBezTo>
                    <a:pt x="268741" y="89345"/>
                    <a:pt x="257634" y="90592"/>
                    <a:pt x="248982" y="86119"/>
                  </a:cubicBezTo>
                  <a:cubicBezTo>
                    <a:pt x="243887" y="83407"/>
                    <a:pt x="240038" y="78898"/>
                    <a:pt x="238168" y="73436"/>
                  </a:cubicBezTo>
                  <a:cubicBezTo>
                    <a:pt x="236372" y="68047"/>
                    <a:pt x="238278" y="62145"/>
                    <a:pt x="238755" y="56463"/>
                  </a:cubicBezTo>
                  <a:cubicBezTo>
                    <a:pt x="239451" y="47702"/>
                    <a:pt x="238388" y="38427"/>
                    <a:pt x="233476" y="31169"/>
                  </a:cubicBezTo>
                  <a:cubicBezTo>
                    <a:pt x="229511" y="25280"/>
                    <a:pt x="222535" y="21111"/>
                    <a:pt x="215597" y="21111"/>
                  </a:cubicBezTo>
                  <a:cubicBezTo>
                    <a:pt x="213940" y="21111"/>
                    <a:pt x="212286" y="21349"/>
                    <a:pt x="210675" y="21858"/>
                  </a:cubicBezTo>
                  <a:cubicBezTo>
                    <a:pt x="199237" y="25487"/>
                    <a:pt x="195095" y="39564"/>
                    <a:pt x="185747" y="47079"/>
                  </a:cubicBezTo>
                  <a:cubicBezTo>
                    <a:pt x="181066" y="50802"/>
                    <a:pt x="175557" y="52559"/>
                    <a:pt x="170118" y="52559"/>
                  </a:cubicBezTo>
                  <a:cubicBezTo>
                    <a:pt x="160778" y="52559"/>
                    <a:pt x="151648" y="47375"/>
                    <a:pt x="147293" y="38061"/>
                  </a:cubicBezTo>
                  <a:cubicBezTo>
                    <a:pt x="143737" y="30436"/>
                    <a:pt x="144140" y="21381"/>
                    <a:pt x="140364" y="13866"/>
                  </a:cubicBezTo>
                  <a:cubicBezTo>
                    <a:pt x="135978" y="5124"/>
                    <a:pt x="126097" y="1"/>
                    <a:pt x="1163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200" b="1" kern="0">
                <a:solidFill>
                  <a:srgbClr val="000000"/>
                </a:solidFill>
                <a:latin typeface="#9Slide06 SVNFresh Script" pitchFamily="2" charset="0"/>
                <a:cs typeface="Arial"/>
                <a:sym typeface="Arial"/>
              </a:endParaRPr>
            </a:p>
          </p:txBody>
        </p:sp>
      </p:grpSp>
      <p:sp>
        <p:nvSpPr>
          <p:cNvPr id="12" name="Google Shape;961;p46"/>
          <p:cNvSpPr/>
          <p:nvPr/>
        </p:nvSpPr>
        <p:spPr>
          <a:xfrm>
            <a:off x="653368" y="6710567"/>
            <a:ext cx="2094800" cy="122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3200" b="1" kern="0">
              <a:solidFill>
                <a:srgbClr val="000000"/>
              </a:solidFill>
              <a:latin typeface="#9Slide06 SVNFresh Script" pitchFamily="2" charset="0"/>
              <a:cs typeface="Arial"/>
              <a:sym typeface="Arial"/>
            </a:endParaRPr>
          </a:p>
        </p:txBody>
      </p:sp>
      <p:pic>
        <p:nvPicPr>
          <p:cNvPr id="2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35438" y="-234066"/>
            <a:ext cx="5012919" cy="50129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4396" y="1896909"/>
            <a:ext cx="6834884" cy="328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2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30605" y="426491"/>
            <a:ext cx="6237027" cy="600501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69241" y="1831539"/>
            <a:ext cx="486385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800" kern="0" dirty="0" smtClean="0"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vi-VN" sz="2800" kern="0" dirty="0" smtClean="0">
                <a:latin typeface="Times New Roman"/>
                <a:ea typeface="Times New Roman"/>
                <a:cs typeface="Times New Roman"/>
                <a:sym typeface="Times New Roman"/>
              </a:rPr>
              <a:t>Các </a:t>
            </a:r>
            <a:r>
              <a:rPr lang="vi-VN" sz="2800" kern="0" dirty="0">
                <a:latin typeface="Times New Roman"/>
                <a:ea typeface="Times New Roman"/>
                <a:cs typeface="Times New Roman"/>
                <a:sym typeface="Times New Roman"/>
              </a:rPr>
              <a:t>chi tiết tưởng tượng kì ảo nhiều ý nghĩa.</a:t>
            </a:r>
          </a:p>
          <a:p>
            <a:pPr lvl="0" algn="just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800" kern="0" dirty="0" smtClean="0"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800" kern="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Kết</a:t>
            </a:r>
            <a:r>
              <a:rPr lang="en-US" sz="2800" kern="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latin typeface="Times New Roman"/>
                <a:ea typeface="Times New Roman"/>
                <a:cs typeface="Times New Roman"/>
                <a:sym typeface="Times New Roman"/>
              </a:rPr>
              <a:t>cấu</a:t>
            </a:r>
            <a:r>
              <a:rPr lang="en-US" sz="2800" kern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latin typeface="Times New Roman"/>
                <a:ea typeface="Times New Roman"/>
                <a:cs typeface="Times New Roman"/>
                <a:sym typeface="Times New Roman"/>
              </a:rPr>
              <a:t>chặt</a:t>
            </a:r>
            <a:r>
              <a:rPr lang="en-US" sz="2800" kern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latin typeface="Times New Roman"/>
                <a:ea typeface="Times New Roman"/>
                <a:cs typeface="Times New Roman"/>
                <a:sym typeface="Times New Roman"/>
              </a:rPr>
              <a:t>chẽ</a:t>
            </a:r>
            <a:r>
              <a:rPr lang="en-US" sz="2800" kern="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kern="0" dirty="0" err="1"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kern="0" dirty="0">
                <a:latin typeface="Times New Roman"/>
                <a:ea typeface="Times New Roman"/>
                <a:cs typeface="Times New Roman"/>
                <a:sym typeface="Times New Roman"/>
              </a:rPr>
              <a:t> chi </a:t>
            </a:r>
            <a:r>
              <a:rPr lang="en-US" sz="2800" kern="0" dirty="0" err="1"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2800" kern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latin typeface="Times New Roman"/>
                <a:ea typeface="Times New Roman"/>
                <a:cs typeface="Times New Roman"/>
                <a:sym typeface="Times New Roman"/>
              </a:rPr>
              <a:t>nghệ</a:t>
            </a:r>
            <a:r>
              <a:rPr lang="en-US" sz="2800" kern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latin typeface="Times New Roman"/>
                <a:ea typeface="Times New Roman"/>
                <a:cs typeface="Times New Roman"/>
                <a:sym typeface="Times New Roman"/>
              </a:rPr>
              <a:t>thuật</a:t>
            </a:r>
            <a:r>
              <a:rPr lang="en-US" sz="2800" kern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latin typeface="Times New Roman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2800" kern="0" dirty="0"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2800" kern="0" dirty="0" err="1">
                <a:latin typeface="Times New Roman"/>
                <a:ea typeface="Times New Roman"/>
                <a:cs typeface="Times New Roman"/>
                <a:sym typeface="Times New Roman"/>
              </a:rPr>
              <a:t>ảo</a:t>
            </a:r>
            <a:r>
              <a:rPr lang="en-US" sz="2800" kern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latin typeface="Times New Roman"/>
                <a:ea typeface="Times New Roman"/>
                <a:cs typeface="Times New Roman"/>
                <a:sym typeface="Times New Roman"/>
              </a:rPr>
              <a:t>đan</a:t>
            </a:r>
            <a:r>
              <a:rPr lang="en-US" sz="2800" kern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latin typeface="Times New Roman"/>
                <a:ea typeface="Times New Roman"/>
                <a:cs typeface="Times New Roman"/>
                <a:sym typeface="Times New Roman"/>
              </a:rPr>
              <a:t>xen</a:t>
            </a:r>
            <a:r>
              <a:rPr lang="en-US" sz="2800" kern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latin typeface="Times New Roman"/>
                <a:ea typeface="Times New Roman"/>
                <a:cs typeface="Times New Roman"/>
                <a:sym typeface="Times New Roman"/>
              </a:rPr>
              <a:t>hợp</a:t>
            </a:r>
            <a:r>
              <a:rPr lang="en-US" sz="2800" kern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latin typeface="Times New Roman"/>
                <a:ea typeface="Times New Roman"/>
                <a:cs typeface="Times New Roman"/>
                <a:sym typeface="Times New Roman"/>
              </a:rPr>
              <a:t>lí</a:t>
            </a:r>
            <a:r>
              <a:rPr lang="en-US" sz="2800" kern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latin typeface="Times New Roman"/>
                <a:ea typeface="Times New Roman"/>
                <a:cs typeface="Times New Roman"/>
                <a:sym typeface="Times New Roman"/>
              </a:rPr>
              <a:t>khiến</a:t>
            </a:r>
            <a:r>
              <a:rPr lang="en-US" sz="2800" kern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2800" kern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2800" kern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latin typeface="Times New Roman"/>
                <a:ea typeface="Times New Roman"/>
                <a:cs typeface="Times New Roman"/>
                <a:sym typeface="Times New Roman"/>
              </a:rPr>
              <a:t>chuyện</a:t>
            </a:r>
            <a:r>
              <a:rPr lang="en-US" sz="2800" kern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latin typeface="Times New Roman"/>
                <a:ea typeface="Times New Roman"/>
                <a:cs typeface="Times New Roman"/>
                <a:sym typeface="Times New Roman"/>
              </a:rPr>
              <a:t>trở</a:t>
            </a:r>
            <a:r>
              <a:rPr lang="en-US" sz="2800" kern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latin typeface="Times New Roman"/>
                <a:ea typeface="Times New Roman"/>
                <a:cs typeface="Times New Roman"/>
                <a:sym typeface="Times New Roman"/>
              </a:rPr>
              <a:t>nên</a:t>
            </a:r>
            <a:r>
              <a:rPr lang="en-US" sz="2800" kern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latin typeface="Times New Roman"/>
                <a:ea typeface="Times New Roman"/>
                <a:cs typeface="Times New Roman"/>
                <a:sym typeface="Times New Roman"/>
              </a:rPr>
              <a:t>hấp</a:t>
            </a:r>
            <a:r>
              <a:rPr lang="en-US" sz="2800" kern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latin typeface="Times New Roman"/>
                <a:ea typeface="Times New Roman"/>
                <a:cs typeface="Times New Roman"/>
                <a:sym typeface="Times New Roman"/>
              </a:rPr>
              <a:t>dẫn</a:t>
            </a:r>
            <a:r>
              <a:rPr lang="en-US" sz="2800" kern="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sz="2800" kern="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514" y="775396"/>
            <a:ext cx="3465209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6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30605" y="426491"/>
            <a:ext cx="6237027" cy="600501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65143" y="1831539"/>
            <a:ext cx="5167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800" kern="0" dirty="0" smtClean="0"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vi-VN" sz="2800" kern="0" dirty="0" smtClean="0">
                <a:latin typeface="Times New Roman"/>
                <a:ea typeface="Times New Roman"/>
                <a:cs typeface="Times New Roman"/>
                <a:sym typeface="Times New Roman"/>
              </a:rPr>
              <a:t>Ngợi </a:t>
            </a:r>
            <a:r>
              <a:rPr lang="vi-VN" sz="2800" kern="0" dirty="0">
                <a:latin typeface="Times New Roman"/>
                <a:ea typeface="Times New Roman"/>
                <a:cs typeface="Times New Roman"/>
                <a:sym typeface="Times New Roman"/>
              </a:rPr>
              <a:t>ca, tôn vinh</a:t>
            </a:r>
            <a:r>
              <a:rPr lang="vi-VN" sz="2800" b="1" kern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2800" kern="0" dirty="0">
                <a:latin typeface="Times New Roman"/>
                <a:ea typeface="Times New Roman"/>
                <a:cs typeface="Times New Roman"/>
                <a:sym typeface="Times New Roman"/>
              </a:rPr>
              <a:t>người anh hùng văn hóa của người Việt.</a:t>
            </a:r>
          </a:p>
          <a:p>
            <a:pPr lvl="0" algn="just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800" kern="0" dirty="0" smtClean="0"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800" kern="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Tôn</a:t>
            </a:r>
            <a:r>
              <a:rPr lang="en-US" sz="2800" kern="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kern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latin typeface="Times New Roman"/>
                <a:ea typeface="Times New Roman"/>
                <a:cs typeface="Times New Roman"/>
                <a:sym typeface="Times New Roman"/>
              </a:rPr>
              <a:t>văn</a:t>
            </a:r>
            <a:r>
              <a:rPr lang="en-US" sz="2800" kern="0" dirty="0">
                <a:latin typeface="Times New Roman"/>
                <a:ea typeface="Times New Roman"/>
                <a:cs typeface="Times New Roman"/>
                <a:sym typeface="Times New Roman"/>
              </a:rPr>
              <a:t> minh </a:t>
            </a:r>
            <a:r>
              <a:rPr lang="en-US" sz="2800" kern="0" dirty="0" err="1">
                <a:latin typeface="Times New Roman"/>
                <a:ea typeface="Times New Roman"/>
                <a:cs typeface="Times New Roman"/>
                <a:sym typeface="Times New Roman"/>
              </a:rPr>
              <a:t>nông</a:t>
            </a:r>
            <a:r>
              <a:rPr lang="en-US" sz="2800" kern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>
                <a:latin typeface="Times New Roman"/>
                <a:ea typeface="Times New Roman"/>
                <a:cs typeface="Times New Roman"/>
                <a:sym typeface="Times New Roman"/>
              </a:rPr>
              <a:t>nghiệp</a:t>
            </a:r>
            <a:r>
              <a:rPr lang="en-US" sz="2800" kern="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lvl="0" algn="just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800" kern="0" dirty="0" smtClean="0"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vi-VN" sz="2800" kern="0" dirty="0" smtClean="0">
                <a:latin typeface="Times New Roman"/>
                <a:ea typeface="Times New Roman"/>
                <a:cs typeface="Times New Roman"/>
                <a:sym typeface="Times New Roman"/>
              </a:rPr>
              <a:t>Lí </a:t>
            </a:r>
            <a:r>
              <a:rPr lang="vi-VN" sz="2800" kern="0" dirty="0">
                <a:latin typeface="Times New Roman"/>
                <a:ea typeface="Times New Roman"/>
                <a:cs typeface="Times New Roman"/>
                <a:sym typeface="Times New Roman"/>
              </a:rPr>
              <a:t>giải nguồn gốc làm bánh chưng, bánh giày ngày tết.</a:t>
            </a:r>
            <a:endParaRPr lang="vi-VN" sz="2800" kern="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1504" y="841175"/>
            <a:ext cx="3742713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2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Google Shape;1438;p51"/>
          <p:cNvSpPr/>
          <p:nvPr/>
        </p:nvSpPr>
        <p:spPr>
          <a:xfrm rot="16200000" flipH="1">
            <a:off x="4696577" y="-3396542"/>
            <a:ext cx="3203759" cy="9457868"/>
          </a:xfrm>
          <a:custGeom>
            <a:avLst/>
            <a:gdLst/>
            <a:ahLst/>
            <a:cxnLst/>
            <a:rect l="l" t="t" r="r" b="b"/>
            <a:pathLst>
              <a:path w="192439" h="185357" extrusionOk="0">
                <a:moveTo>
                  <a:pt x="112964" y="1"/>
                </a:moveTo>
                <a:cubicBezTo>
                  <a:pt x="109203" y="1"/>
                  <a:pt x="105436" y="1180"/>
                  <a:pt x="102184" y="3131"/>
                </a:cubicBezTo>
                <a:cubicBezTo>
                  <a:pt x="97226" y="6113"/>
                  <a:pt x="93461" y="10699"/>
                  <a:pt x="89099" y="14501"/>
                </a:cubicBezTo>
                <a:cubicBezTo>
                  <a:pt x="85126" y="17999"/>
                  <a:pt x="80193" y="21002"/>
                  <a:pt x="75007" y="21002"/>
                </a:cubicBezTo>
                <a:cubicBezTo>
                  <a:pt x="74500" y="21002"/>
                  <a:pt x="73990" y="20973"/>
                  <a:pt x="73479" y="20913"/>
                </a:cubicBezTo>
                <a:cubicBezTo>
                  <a:pt x="68893" y="20354"/>
                  <a:pt x="65016" y="17446"/>
                  <a:pt x="61102" y="14986"/>
                </a:cubicBezTo>
                <a:cubicBezTo>
                  <a:pt x="57969" y="13047"/>
                  <a:pt x="54359" y="11274"/>
                  <a:pt x="50749" y="11274"/>
                </a:cubicBezTo>
                <a:cubicBezTo>
                  <a:pt x="49848" y="11274"/>
                  <a:pt x="48947" y="11385"/>
                  <a:pt x="48054" y="11631"/>
                </a:cubicBezTo>
                <a:cubicBezTo>
                  <a:pt x="44400" y="12637"/>
                  <a:pt x="41642" y="15806"/>
                  <a:pt x="40262" y="19347"/>
                </a:cubicBezTo>
                <a:cubicBezTo>
                  <a:pt x="38920" y="22889"/>
                  <a:pt x="38771" y="26766"/>
                  <a:pt x="38883" y="30569"/>
                </a:cubicBezTo>
                <a:cubicBezTo>
                  <a:pt x="39107" y="37615"/>
                  <a:pt x="38920" y="46375"/>
                  <a:pt x="34186" y="51595"/>
                </a:cubicBezTo>
                <a:cubicBezTo>
                  <a:pt x="31576" y="54502"/>
                  <a:pt x="27811" y="56180"/>
                  <a:pt x="25388" y="59274"/>
                </a:cubicBezTo>
                <a:cubicBezTo>
                  <a:pt x="21846" y="63785"/>
                  <a:pt x="22107" y="70234"/>
                  <a:pt x="23151" y="75901"/>
                </a:cubicBezTo>
                <a:cubicBezTo>
                  <a:pt x="24157" y="81605"/>
                  <a:pt x="25760" y="87458"/>
                  <a:pt x="24307" y="93050"/>
                </a:cubicBezTo>
                <a:cubicBezTo>
                  <a:pt x="21548" y="103674"/>
                  <a:pt x="9059" y="108931"/>
                  <a:pt x="4511" y="118922"/>
                </a:cubicBezTo>
                <a:cubicBezTo>
                  <a:pt x="0" y="128727"/>
                  <a:pt x="4362" y="140321"/>
                  <a:pt x="14204" y="144757"/>
                </a:cubicBezTo>
                <a:cubicBezTo>
                  <a:pt x="22144" y="148336"/>
                  <a:pt x="31464" y="146248"/>
                  <a:pt x="40039" y="147963"/>
                </a:cubicBezTo>
                <a:cubicBezTo>
                  <a:pt x="49209" y="149827"/>
                  <a:pt x="59536" y="155568"/>
                  <a:pt x="61064" y="164813"/>
                </a:cubicBezTo>
                <a:cubicBezTo>
                  <a:pt x="61661" y="168653"/>
                  <a:pt x="62332" y="172568"/>
                  <a:pt x="64233" y="175997"/>
                </a:cubicBezTo>
                <a:cubicBezTo>
                  <a:pt x="66134" y="179390"/>
                  <a:pt x="69564" y="182186"/>
                  <a:pt x="73441" y="182260"/>
                </a:cubicBezTo>
                <a:cubicBezTo>
                  <a:pt x="73487" y="182261"/>
                  <a:pt x="73532" y="182261"/>
                  <a:pt x="73577" y="182261"/>
                </a:cubicBezTo>
                <a:cubicBezTo>
                  <a:pt x="78287" y="182261"/>
                  <a:pt x="82117" y="178421"/>
                  <a:pt x="84961" y="174618"/>
                </a:cubicBezTo>
                <a:cubicBezTo>
                  <a:pt x="87831" y="170778"/>
                  <a:pt x="90627" y="166416"/>
                  <a:pt x="95101" y="164776"/>
                </a:cubicBezTo>
                <a:cubicBezTo>
                  <a:pt x="96376" y="164311"/>
                  <a:pt x="97693" y="164101"/>
                  <a:pt x="99017" y="164101"/>
                </a:cubicBezTo>
                <a:cubicBezTo>
                  <a:pt x="102998" y="164101"/>
                  <a:pt x="107048" y="165996"/>
                  <a:pt x="110236" y="168541"/>
                </a:cubicBezTo>
                <a:cubicBezTo>
                  <a:pt x="114449" y="171934"/>
                  <a:pt x="117730" y="176407"/>
                  <a:pt x="121793" y="179986"/>
                </a:cubicBezTo>
                <a:cubicBezTo>
                  <a:pt x="125211" y="182969"/>
                  <a:pt x="129587" y="185357"/>
                  <a:pt x="134015" y="185357"/>
                </a:cubicBezTo>
                <a:cubicBezTo>
                  <a:pt x="134900" y="185357"/>
                  <a:pt x="135786" y="185261"/>
                  <a:pt x="136668" y="185056"/>
                </a:cubicBezTo>
                <a:cubicBezTo>
                  <a:pt x="142223" y="183789"/>
                  <a:pt x="146062" y="178458"/>
                  <a:pt x="147479" y="172903"/>
                </a:cubicBezTo>
                <a:cubicBezTo>
                  <a:pt x="148896" y="167386"/>
                  <a:pt x="148411" y="161570"/>
                  <a:pt x="148299" y="155866"/>
                </a:cubicBezTo>
                <a:cubicBezTo>
                  <a:pt x="148225" y="150125"/>
                  <a:pt x="148672" y="144160"/>
                  <a:pt x="151654" y="139277"/>
                </a:cubicBezTo>
                <a:cubicBezTo>
                  <a:pt x="156240" y="131895"/>
                  <a:pt x="165336" y="129025"/>
                  <a:pt x="173463" y="125856"/>
                </a:cubicBezTo>
                <a:cubicBezTo>
                  <a:pt x="181590" y="122724"/>
                  <a:pt x="190351" y="117543"/>
                  <a:pt x="191693" y="108931"/>
                </a:cubicBezTo>
                <a:cubicBezTo>
                  <a:pt x="192438" y="104234"/>
                  <a:pt x="190649" y="99350"/>
                  <a:pt x="187517" y="95771"/>
                </a:cubicBezTo>
                <a:cubicBezTo>
                  <a:pt x="184386" y="92155"/>
                  <a:pt x="180024" y="89806"/>
                  <a:pt x="175476" y="88352"/>
                </a:cubicBezTo>
                <a:cubicBezTo>
                  <a:pt x="172978" y="87570"/>
                  <a:pt x="170331" y="87048"/>
                  <a:pt x="168057" y="85780"/>
                </a:cubicBezTo>
                <a:cubicBezTo>
                  <a:pt x="165746" y="84513"/>
                  <a:pt x="163770" y="82276"/>
                  <a:pt x="163658" y="79629"/>
                </a:cubicBezTo>
                <a:cubicBezTo>
                  <a:pt x="163547" y="76087"/>
                  <a:pt x="166715" y="73441"/>
                  <a:pt x="169399" y="71092"/>
                </a:cubicBezTo>
                <a:cubicBezTo>
                  <a:pt x="173649" y="67401"/>
                  <a:pt x="177415" y="63151"/>
                  <a:pt x="180583" y="58417"/>
                </a:cubicBezTo>
                <a:cubicBezTo>
                  <a:pt x="183491" y="54055"/>
                  <a:pt x="185914" y="48873"/>
                  <a:pt x="184759" y="43766"/>
                </a:cubicBezTo>
                <a:cubicBezTo>
                  <a:pt x="183417" y="37615"/>
                  <a:pt x="177191" y="33626"/>
                  <a:pt x="171003" y="32619"/>
                </a:cubicBezTo>
                <a:cubicBezTo>
                  <a:pt x="169455" y="32377"/>
                  <a:pt x="167901" y="32277"/>
                  <a:pt x="166343" y="32277"/>
                </a:cubicBezTo>
                <a:cubicBezTo>
                  <a:pt x="161669" y="32277"/>
                  <a:pt x="156957" y="33178"/>
                  <a:pt x="152288" y="33849"/>
                </a:cubicBezTo>
                <a:cubicBezTo>
                  <a:pt x="151063" y="34019"/>
                  <a:pt x="149896" y="34088"/>
                  <a:pt x="148762" y="34088"/>
                </a:cubicBezTo>
                <a:cubicBezTo>
                  <a:pt x="144166" y="34088"/>
                  <a:pt x="140126" y="32955"/>
                  <a:pt x="135102" y="32805"/>
                </a:cubicBezTo>
                <a:cubicBezTo>
                  <a:pt x="132120" y="32731"/>
                  <a:pt x="129622" y="30270"/>
                  <a:pt x="128578" y="27474"/>
                </a:cubicBezTo>
                <a:cubicBezTo>
                  <a:pt x="127497" y="24678"/>
                  <a:pt x="127609" y="21584"/>
                  <a:pt x="127758" y="18602"/>
                </a:cubicBezTo>
                <a:cubicBezTo>
                  <a:pt x="127907" y="15657"/>
                  <a:pt x="128093" y="12600"/>
                  <a:pt x="127236" y="9729"/>
                </a:cubicBezTo>
                <a:cubicBezTo>
                  <a:pt x="125819" y="4957"/>
                  <a:pt x="121383" y="1416"/>
                  <a:pt x="116537" y="372"/>
                </a:cubicBezTo>
                <a:cubicBezTo>
                  <a:pt x="115358" y="120"/>
                  <a:pt x="114161" y="1"/>
                  <a:pt x="112964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02105" y="488912"/>
            <a:ext cx="69831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Lang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Liêu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giầy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4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3" name="Google Shape;1438;p51"/>
          <p:cNvSpPr/>
          <p:nvPr/>
        </p:nvSpPr>
        <p:spPr>
          <a:xfrm rot="17100050" flipH="1">
            <a:off x="-739677" y="-1054059"/>
            <a:ext cx="8936716" cy="9052953"/>
          </a:xfrm>
          <a:custGeom>
            <a:avLst/>
            <a:gdLst/>
            <a:ahLst/>
            <a:cxnLst/>
            <a:rect l="l" t="t" r="r" b="b"/>
            <a:pathLst>
              <a:path w="192439" h="185357" extrusionOk="0">
                <a:moveTo>
                  <a:pt x="112964" y="1"/>
                </a:moveTo>
                <a:cubicBezTo>
                  <a:pt x="109203" y="1"/>
                  <a:pt x="105436" y="1180"/>
                  <a:pt x="102184" y="3131"/>
                </a:cubicBezTo>
                <a:cubicBezTo>
                  <a:pt x="97226" y="6113"/>
                  <a:pt x="93461" y="10699"/>
                  <a:pt x="89099" y="14501"/>
                </a:cubicBezTo>
                <a:cubicBezTo>
                  <a:pt x="85126" y="17999"/>
                  <a:pt x="80193" y="21002"/>
                  <a:pt x="75007" y="21002"/>
                </a:cubicBezTo>
                <a:cubicBezTo>
                  <a:pt x="74500" y="21002"/>
                  <a:pt x="73990" y="20973"/>
                  <a:pt x="73479" y="20913"/>
                </a:cubicBezTo>
                <a:cubicBezTo>
                  <a:pt x="68893" y="20354"/>
                  <a:pt x="65016" y="17446"/>
                  <a:pt x="61102" y="14986"/>
                </a:cubicBezTo>
                <a:cubicBezTo>
                  <a:pt x="57969" y="13047"/>
                  <a:pt x="54359" y="11274"/>
                  <a:pt x="50749" y="11274"/>
                </a:cubicBezTo>
                <a:cubicBezTo>
                  <a:pt x="49848" y="11274"/>
                  <a:pt x="48947" y="11385"/>
                  <a:pt x="48054" y="11631"/>
                </a:cubicBezTo>
                <a:cubicBezTo>
                  <a:pt x="44400" y="12637"/>
                  <a:pt x="41642" y="15806"/>
                  <a:pt x="40262" y="19347"/>
                </a:cubicBezTo>
                <a:cubicBezTo>
                  <a:pt x="38920" y="22889"/>
                  <a:pt x="38771" y="26766"/>
                  <a:pt x="38883" y="30569"/>
                </a:cubicBezTo>
                <a:cubicBezTo>
                  <a:pt x="39107" y="37615"/>
                  <a:pt x="38920" y="46375"/>
                  <a:pt x="34186" y="51595"/>
                </a:cubicBezTo>
                <a:cubicBezTo>
                  <a:pt x="31576" y="54502"/>
                  <a:pt x="27811" y="56180"/>
                  <a:pt x="25388" y="59274"/>
                </a:cubicBezTo>
                <a:cubicBezTo>
                  <a:pt x="21846" y="63785"/>
                  <a:pt x="22107" y="70234"/>
                  <a:pt x="23151" y="75901"/>
                </a:cubicBezTo>
                <a:cubicBezTo>
                  <a:pt x="24157" y="81605"/>
                  <a:pt x="25760" y="87458"/>
                  <a:pt x="24307" y="93050"/>
                </a:cubicBezTo>
                <a:cubicBezTo>
                  <a:pt x="21548" y="103674"/>
                  <a:pt x="9059" y="108931"/>
                  <a:pt x="4511" y="118922"/>
                </a:cubicBezTo>
                <a:cubicBezTo>
                  <a:pt x="0" y="128727"/>
                  <a:pt x="4362" y="140321"/>
                  <a:pt x="14204" y="144757"/>
                </a:cubicBezTo>
                <a:cubicBezTo>
                  <a:pt x="22144" y="148336"/>
                  <a:pt x="31464" y="146248"/>
                  <a:pt x="40039" y="147963"/>
                </a:cubicBezTo>
                <a:cubicBezTo>
                  <a:pt x="49209" y="149827"/>
                  <a:pt x="59536" y="155568"/>
                  <a:pt x="61064" y="164813"/>
                </a:cubicBezTo>
                <a:cubicBezTo>
                  <a:pt x="61661" y="168653"/>
                  <a:pt x="62332" y="172568"/>
                  <a:pt x="64233" y="175997"/>
                </a:cubicBezTo>
                <a:cubicBezTo>
                  <a:pt x="66134" y="179390"/>
                  <a:pt x="69564" y="182186"/>
                  <a:pt x="73441" y="182260"/>
                </a:cubicBezTo>
                <a:cubicBezTo>
                  <a:pt x="73487" y="182261"/>
                  <a:pt x="73532" y="182261"/>
                  <a:pt x="73577" y="182261"/>
                </a:cubicBezTo>
                <a:cubicBezTo>
                  <a:pt x="78287" y="182261"/>
                  <a:pt x="82117" y="178421"/>
                  <a:pt x="84961" y="174618"/>
                </a:cubicBezTo>
                <a:cubicBezTo>
                  <a:pt x="87831" y="170778"/>
                  <a:pt x="90627" y="166416"/>
                  <a:pt x="95101" y="164776"/>
                </a:cubicBezTo>
                <a:cubicBezTo>
                  <a:pt x="96376" y="164311"/>
                  <a:pt x="97693" y="164101"/>
                  <a:pt x="99017" y="164101"/>
                </a:cubicBezTo>
                <a:cubicBezTo>
                  <a:pt x="102998" y="164101"/>
                  <a:pt x="107048" y="165996"/>
                  <a:pt x="110236" y="168541"/>
                </a:cubicBezTo>
                <a:cubicBezTo>
                  <a:pt x="114449" y="171934"/>
                  <a:pt x="117730" y="176407"/>
                  <a:pt x="121793" y="179986"/>
                </a:cubicBezTo>
                <a:cubicBezTo>
                  <a:pt x="125211" y="182969"/>
                  <a:pt x="129587" y="185357"/>
                  <a:pt x="134015" y="185357"/>
                </a:cubicBezTo>
                <a:cubicBezTo>
                  <a:pt x="134900" y="185357"/>
                  <a:pt x="135786" y="185261"/>
                  <a:pt x="136668" y="185056"/>
                </a:cubicBezTo>
                <a:cubicBezTo>
                  <a:pt x="142223" y="183789"/>
                  <a:pt x="146062" y="178458"/>
                  <a:pt x="147479" y="172903"/>
                </a:cubicBezTo>
                <a:cubicBezTo>
                  <a:pt x="148896" y="167386"/>
                  <a:pt x="148411" y="161570"/>
                  <a:pt x="148299" y="155866"/>
                </a:cubicBezTo>
                <a:cubicBezTo>
                  <a:pt x="148225" y="150125"/>
                  <a:pt x="148672" y="144160"/>
                  <a:pt x="151654" y="139277"/>
                </a:cubicBezTo>
                <a:cubicBezTo>
                  <a:pt x="156240" y="131895"/>
                  <a:pt x="165336" y="129025"/>
                  <a:pt x="173463" y="125856"/>
                </a:cubicBezTo>
                <a:cubicBezTo>
                  <a:pt x="181590" y="122724"/>
                  <a:pt x="190351" y="117543"/>
                  <a:pt x="191693" y="108931"/>
                </a:cubicBezTo>
                <a:cubicBezTo>
                  <a:pt x="192438" y="104234"/>
                  <a:pt x="190649" y="99350"/>
                  <a:pt x="187517" y="95771"/>
                </a:cubicBezTo>
                <a:cubicBezTo>
                  <a:pt x="184386" y="92155"/>
                  <a:pt x="180024" y="89806"/>
                  <a:pt x="175476" y="88352"/>
                </a:cubicBezTo>
                <a:cubicBezTo>
                  <a:pt x="172978" y="87570"/>
                  <a:pt x="170331" y="87048"/>
                  <a:pt x="168057" y="85780"/>
                </a:cubicBezTo>
                <a:cubicBezTo>
                  <a:pt x="165746" y="84513"/>
                  <a:pt x="163770" y="82276"/>
                  <a:pt x="163658" y="79629"/>
                </a:cubicBezTo>
                <a:cubicBezTo>
                  <a:pt x="163547" y="76087"/>
                  <a:pt x="166715" y="73441"/>
                  <a:pt x="169399" y="71092"/>
                </a:cubicBezTo>
                <a:cubicBezTo>
                  <a:pt x="173649" y="67401"/>
                  <a:pt x="177415" y="63151"/>
                  <a:pt x="180583" y="58417"/>
                </a:cubicBezTo>
                <a:cubicBezTo>
                  <a:pt x="183491" y="54055"/>
                  <a:pt x="185914" y="48873"/>
                  <a:pt x="184759" y="43766"/>
                </a:cubicBezTo>
                <a:cubicBezTo>
                  <a:pt x="183417" y="37615"/>
                  <a:pt x="177191" y="33626"/>
                  <a:pt x="171003" y="32619"/>
                </a:cubicBezTo>
                <a:cubicBezTo>
                  <a:pt x="169455" y="32377"/>
                  <a:pt x="167901" y="32277"/>
                  <a:pt x="166343" y="32277"/>
                </a:cubicBezTo>
                <a:cubicBezTo>
                  <a:pt x="161669" y="32277"/>
                  <a:pt x="156957" y="33178"/>
                  <a:pt x="152288" y="33849"/>
                </a:cubicBezTo>
                <a:cubicBezTo>
                  <a:pt x="151063" y="34019"/>
                  <a:pt x="149896" y="34088"/>
                  <a:pt x="148762" y="34088"/>
                </a:cubicBezTo>
                <a:cubicBezTo>
                  <a:pt x="144166" y="34088"/>
                  <a:pt x="140126" y="32955"/>
                  <a:pt x="135102" y="32805"/>
                </a:cubicBezTo>
                <a:cubicBezTo>
                  <a:pt x="132120" y="32731"/>
                  <a:pt x="129622" y="30270"/>
                  <a:pt x="128578" y="27474"/>
                </a:cubicBezTo>
                <a:cubicBezTo>
                  <a:pt x="127497" y="24678"/>
                  <a:pt x="127609" y="21584"/>
                  <a:pt x="127758" y="18602"/>
                </a:cubicBezTo>
                <a:cubicBezTo>
                  <a:pt x="127907" y="15657"/>
                  <a:pt x="128093" y="12600"/>
                  <a:pt x="127236" y="9729"/>
                </a:cubicBezTo>
                <a:cubicBezTo>
                  <a:pt x="125819" y="4957"/>
                  <a:pt x="121383" y="1416"/>
                  <a:pt x="116537" y="372"/>
                </a:cubicBezTo>
                <a:cubicBezTo>
                  <a:pt x="115358" y="120"/>
                  <a:pt x="114161" y="1"/>
                  <a:pt x="112964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Google Shape;1438;p51"/>
          <p:cNvSpPr/>
          <p:nvPr/>
        </p:nvSpPr>
        <p:spPr>
          <a:xfrm rot="17100050" flipH="1">
            <a:off x="3970655" y="-1054060"/>
            <a:ext cx="8936716" cy="9052953"/>
          </a:xfrm>
          <a:custGeom>
            <a:avLst/>
            <a:gdLst/>
            <a:ahLst/>
            <a:cxnLst/>
            <a:rect l="l" t="t" r="r" b="b"/>
            <a:pathLst>
              <a:path w="192439" h="185357" extrusionOk="0">
                <a:moveTo>
                  <a:pt x="112964" y="1"/>
                </a:moveTo>
                <a:cubicBezTo>
                  <a:pt x="109203" y="1"/>
                  <a:pt x="105436" y="1180"/>
                  <a:pt x="102184" y="3131"/>
                </a:cubicBezTo>
                <a:cubicBezTo>
                  <a:pt x="97226" y="6113"/>
                  <a:pt x="93461" y="10699"/>
                  <a:pt x="89099" y="14501"/>
                </a:cubicBezTo>
                <a:cubicBezTo>
                  <a:pt x="85126" y="17999"/>
                  <a:pt x="80193" y="21002"/>
                  <a:pt x="75007" y="21002"/>
                </a:cubicBezTo>
                <a:cubicBezTo>
                  <a:pt x="74500" y="21002"/>
                  <a:pt x="73990" y="20973"/>
                  <a:pt x="73479" y="20913"/>
                </a:cubicBezTo>
                <a:cubicBezTo>
                  <a:pt x="68893" y="20354"/>
                  <a:pt x="65016" y="17446"/>
                  <a:pt x="61102" y="14986"/>
                </a:cubicBezTo>
                <a:cubicBezTo>
                  <a:pt x="57969" y="13047"/>
                  <a:pt x="54359" y="11274"/>
                  <a:pt x="50749" y="11274"/>
                </a:cubicBezTo>
                <a:cubicBezTo>
                  <a:pt x="49848" y="11274"/>
                  <a:pt x="48947" y="11385"/>
                  <a:pt x="48054" y="11631"/>
                </a:cubicBezTo>
                <a:cubicBezTo>
                  <a:pt x="44400" y="12637"/>
                  <a:pt x="41642" y="15806"/>
                  <a:pt x="40262" y="19347"/>
                </a:cubicBezTo>
                <a:cubicBezTo>
                  <a:pt x="38920" y="22889"/>
                  <a:pt x="38771" y="26766"/>
                  <a:pt x="38883" y="30569"/>
                </a:cubicBezTo>
                <a:cubicBezTo>
                  <a:pt x="39107" y="37615"/>
                  <a:pt x="38920" y="46375"/>
                  <a:pt x="34186" y="51595"/>
                </a:cubicBezTo>
                <a:cubicBezTo>
                  <a:pt x="31576" y="54502"/>
                  <a:pt x="27811" y="56180"/>
                  <a:pt x="25388" y="59274"/>
                </a:cubicBezTo>
                <a:cubicBezTo>
                  <a:pt x="21846" y="63785"/>
                  <a:pt x="22107" y="70234"/>
                  <a:pt x="23151" y="75901"/>
                </a:cubicBezTo>
                <a:cubicBezTo>
                  <a:pt x="24157" y="81605"/>
                  <a:pt x="25760" y="87458"/>
                  <a:pt x="24307" y="93050"/>
                </a:cubicBezTo>
                <a:cubicBezTo>
                  <a:pt x="21548" y="103674"/>
                  <a:pt x="9059" y="108931"/>
                  <a:pt x="4511" y="118922"/>
                </a:cubicBezTo>
                <a:cubicBezTo>
                  <a:pt x="0" y="128727"/>
                  <a:pt x="4362" y="140321"/>
                  <a:pt x="14204" y="144757"/>
                </a:cubicBezTo>
                <a:cubicBezTo>
                  <a:pt x="22144" y="148336"/>
                  <a:pt x="31464" y="146248"/>
                  <a:pt x="40039" y="147963"/>
                </a:cubicBezTo>
                <a:cubicBezTo>
                  <a:pt x="49209" y="149827"/>
                  <a:pt x="59536" y="155568"/>
                  <a:pt x="61064" y="164813"/>
                </a:cubicBezTo>
                <a:cubicBezTo>
                  <a:pt x="61661" y="168653"/>
                  <a:pt x="62332" y="172568"/>
                  <a:pt x="64233" y="175997"/>
                </a:cubicBezTo>
                <a:cubicBezTo>
                  <a:pt x="66134" y="179390"/>
                  <a:pt x="69564" y="182186"/>
                  <a:pt x="73441" y="182260"/>
                </a:cubicBezTo>
                <a:cubicBezTo>
                  <a:pt x="73487" y="182261"/>
                  <a:pt x="73532" y="182261"/>
                  <a:pt x="73577" y="182261"/>
                </a:cubicBezTo>
                <a:cubicBezTo>
                  <a:pt x="78287" y="182261"/>
                  <a:pt x="82117" y="178421"/>
                  <a:pt x="84961" y="174618"/>
                </a:cubicBezTo>
                <a:cubicBezTo>
                  <a:pt x="87831" y="170778"/>
                  <a:pt x="90627" y="166416"/>
                  <a:pt x="95101" y="164776"/>
                </a:cubicBezTo>
                <a:cubicBezTo>
                  <a:pt x="96376" y="164311"/>
                  <a:pt x="97693" y="164101"/>
                  <a:pt x="99017" y="164101"/>
                </a:cubicBezTo>
                <a:cubicBezTo>
                  <a:pt x="102998" y="164101"/>
                  <a:pt x="107048" y="165996"/>
                  <a:pt x="110236" y="168541"/>
                </a:cubicBezTo>
                <a:cubicBezTo>
                  <a:pt x="114449" y="171934"/>
                  <a:pt x="117730" y="176407"/>
                  <a:pt x="121793" y="179986"/>
                </a:cubicBezTo>
                <a:cubicBezTo>
                  <a:pt x="125211" y="182969"/>
                  <a:pt x="129587" y="185357"/>
                  <a:pt x="134015" y="185357"/>
                </a:cubicBezTo>
                <a:cubicBezTo>
                  <a:pt x="134900" y="185357"/>
                  <a:pt x="135786" y="185261"/>
                  <a:pt x="136668" y="185056"/>
                </a:cubicBezTo>
                <a:cubicBezTo>
                  <a:pt x="142223" y="183789"/>
                  <a:pt x="146062" y="178458"/>
                  <a:pt x="147479" y="172903"/>
                </a:cubicBezTo>
                <a:cubicBezTo>
                  <a:pt x="148896" y="167386"/>
                  <a:pt x="148411" y="161570"/>
                  <a:pt x="148299" y="155866"/>
                </a:cubicBezTo>
                <a:cubicBezTo>
                  <a:pt x="148225" y="150125"/>
                  <a:pt x="148672" y="144160"/>
                  <a:pt x="151654" y="139277"/>
                </a:cubicBezTo>
                <a:cubicBezTo>
                  <a:pt x="156240" y="131895"/>
                  <a:pt x="165336" y="129025"/>
                  <a:pt x="173463" y="125856"/>
                </a:cubicBezTo>
                <a:cubicBezTo>
                  <a:pt x="181590" y="122724"/>
                  <a:pt x="190351" y="117543"/>
                  <a:pt x="191693" y="108931"/>
                </a:cubicBezTo>
                <a:cubicBezTo>
                  <a:pt x="192438" y="104234"/>
                  <a:pt x="190649" y="99350"/>
                  <a:pt x="187517" y="95771"/>
                </a:cubicBezTo>
                <a:cubicBezTo>
                  <a:pt x="184386" y="92155"/>
                  <a:pt x="180024" y="89806"/>
                  <a:pt x="175476" y="88352"/>
                </a:cubicBezTo>
                <a:cubicBezTo>
                  <a:pt x="172978" y="87570"/>
                  <a:pt x="170331" y="87048"/>
                  <a:pt x="168057" y="85780"/>
                </a:cubicBezTo>
                <a:cubicBezTo>
                  <a:pt x="165746" y="84513"/>
                  <a:pt x="163770" y="82276"/>
                  <a:pt x="163658" y="79629"/>
                </a:cubicBezTo>
                <a:cubicBezTo>
                  <a:pt x="163547" y="76087"/>
                  <a:pt x="166715" y="73441"/>
                  <a:pt x="169399" y="71092"/>
                </a:cubicBezTo>
                <a:cubicBezTo>
                  <a:pt x="173649" y="67401"/>
                  <a:pt x="177415" y="63151"/>
                  <a:pt x="180583" y="58417"/>
                </a:cubicBezTo>
                <a:cubicBezTo>
                  <a:pt x="183491" y="54055"/>
                  <a:pt x="185914" y="48873"/>
                  <a:pt x="184759" y="43766"/>
                </a:cubicBezTo>
                <a:cubicBezTo>
                  <a:pt x="183417" y="37615"/>
                  <a:pt x="177191" y="33626"/>
                  <a:pt x="171003" y="32619"/>
                </a:cubicBezTo>
                <a:cubicBezTo>
                  <a:pt x="169455" y="32377"/>
                  <a:pt x="167901" y="32277"/>
                  <a:pt x="166343" y="32277"/>
                </a:cubicBezTo>
                <a:cubicBezTo>
                  <a:pt x="161669" y="32277"/>
                  <a:pt x="156957" y="33178"/>
                  <a:pt x="152288" y="33849"/>
                </a:cubicBezTo>
                <a:cubicBezTo>
                  <a:pt x="151063" y="34019"/>
                  <a:pt x="149896" y="34088"/>
                  <a:pt x="148762" y="34088"/>
                </a:cubicBezTo>
                <a:cubicBezTo>
                  <a:pt x="144166" y="34088"/>
                  <a:pt x="140126" y="32955"/>
                  <a:pt x="135102" y="32805"/>
                </a:cubicBezTo>
                <a:cubicBezTo>
                  <a:pt x="132120" y="32731"/>
                  <a:pt x="129622" y="30270"/>
                  <a:pt x="128578" y="27474"/>
                </a:cubicBezTo>
                <a:cubicBezTo>
                  <a:pt x="127497" y="24678"/>
                  <a:pt x="127609" y="21584"/>
                  <a:pt x="127758" y="18602"/>
                </a:cubicBezTo>
                <a:cubicBezTo>
                  <a:pt x="127907" y="15657"/>
                  <a:pt x="128093" y="12600"/>
                  <a:pt x="127236" y="9729"/>
                </a:cubicBezTo>
                <a:cubicBezTo>
                  <a:pt x="125819" y="4957"/>
                  <a:pt x="121383" y="1416"/>
                  <a:pt x="116537" y="372"/>
                </a:cubicBezTo>
                <a:cubicBezTo>
                  <a:pt x="115358" y="120"/>
                  <a:pt x="114161" y="1"/>
                  <a:pt x="112964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68158" y="1680389"/>
            <a:ext cx="655863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i="1" dirty="0" smtClean="0">
                <a:latin typeface="+mj-lt"/>
              </a:rPr>
              <a:t>Bình thường mà ý nghĩa nhiều</a:t>
            </a:r>
          </a:p>
          <a:p>
            <a:r>
              <a:rPr lang="vi-VN" sz="2600" i="1" dirty="0" smtClean="0">
                <a:latin typeface="+mj-lt"/>
              </a:rPr>
              <a:t>Bánh chưng ngày Tết làm nhiều người mê.</a:t>
            </a:r>
          </a:p>
          <a:p>
            <a:r>
              <a:rPr lang="vi-VN" sz="2600" i="1" dirty="0" smtClean="0">
                <a:latin typeface="+mj-lt"/>
              </a:rPr>
              <a:t>      Bánh giầy cũng chẳng ai chê,</a:t>
            </a:r>
          </a:p>
          <a:p>
            <a:r>
              <a:rPr lang="vi-VN" sz="2600" i="1" dirty="0" smtClean="0">
                <a:latin typeface="+mj-lt"/>
              </a:rPr>
              <a:t>Bánh thơm gạo nếp tràn trề đậu xanh.</a:t>
            </a:r>
          </a:p>
          <a:p>
            <a:r>
              <a:rPr lang="vi-VN" sz="2600" i="1" dirty="0" smtClean="0">
                <a:latin typeface="+mj-lt"/>
              </a:rPr>
              <a:t>      Tượng trưng mặt đất màu xanh,</a:t>
            </a:r>
          </a:p>
          <a:p>
            <a:r>
              <a:rPr lang="vi-VN" sz="2600" i="1" dirty="0" smtClean="0">
                <a:latin typeface="+mj-lt"/>
              </a:rPr>
              <a:t>Bánh chưng gói với lá xanh thành hình.</a:t>
            </a:r>
          </a:p>
          <a:p>
            <a:r>
              <a:rPr lang="vi-VN" sz="2600" i="1" dirty="0" smtClean="0">
                <a:latin typeface="+mj-lt"/>
              </a:rPr>
              <a:t>      Lấy xôi giã nặn hình tròn,</a:t>
            </a:r>
          </a:p>
          <a:p>
            <a:r>
              <a:rPr lang="vi-VN" sz="2600" i="1" dirty="0" smtClean="0">
                <a:latin typeface="+mj-lt"/>
              </a:rPr>
              <a:t>Bánh giầy là bánh tượng hình trời cao.</a:t>
            </a:r>
          </a:p>
          <a:p>
            <a:r>
              <a:rPr lang="vi-VN" sz="2600" i="1" dirty="0" smtClean="0">
                <a:latin typeface="+mj-lt"/>
              </a:rPr>
              <a:t>      Món ăn quý quá làm sao?</a:t>
            </a:r>
          </a:p>
          <a:p>
            <a:r>
              <a:rPr lang="vi-VN" sz="2600" i="1" dirty="0" smtClean="0">
                <a:latin typeface="+mj-lt"/>
              </a:rPr>
              <a:t>Lang Liêu lên được chức cao vô cùng.</a:t>
            </a:r>
          </a:p>
          <a:p>
            <a:r>
              <a:rPr lang="vi-VN" sz="2600" i="1" dirty="0" smtClean="0">
                <a:latin typeface="+mj-lt"/>
              </a:rPr>
              <a:t>      Sau này xuân đến khắp vùng,</a:t>
            </a:r>
          </a:p>
          <a:p>
            <a:r>
              <a:rPr lang="vi-VN" sz="2600" i="1" dirty="0" smtClean="0">
                <a:latin typeface="+mj-lt"/>
              </a:rPr>
              <a:t>Người ta lại thấy bánh chưng bánh giầy.</a:t>
            </a:r>
          </a:p>
          <a:p>
            <a:endParaRPr lang="vi-VN" sz="2600" i="1" dirty="0" smtClean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111" y="1680389"/>
            <a:ext cx="655863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i="1" dirty="0" smtClean="0">
                <a:latin typeface="+mj-lt"/>
              </a:rPr>
              <a:t>      Khi xưa ở nước Văn Lang</a:t>
            </a:r>
          </a:p>
          <a:p>
            <a:r>
              <a:rPr lang="vi-VN" sz="2600" i="1" dirty="0" smtClean="0">
                <a:latin typeface="+mj-lt"/>
              </a:rPr>
              <a:t>Đời vua thứ sáu có chàng Lang Liêu</a:t>
            </a:r>
          </a:p>
          <a:p>
            <a:r>
              <a:rPr lang="vi-VN" sz="2600" i="1" dirty="0" smtClean="0">
                <a:latin typeface="+mj-lt"/>
              </a:rPr>
              <a:t>      Vua ra ý muốn một điều</a:t>
            </a:r>
          </a:p>
          <a:p>
            <a:r>
              <a:rPr lang="vi-VN" sz="2600" i="1" dirty="0" smtClean="0">
                <a:latin typeface="+mj-lt"/>
              </a:rPr>
              <a:t>Là thay đổi chủ trị điều nước non</a:t>
            </a:r>
          </a:p>
          <a:p>
            <a:r>
              <a:rPr lang="vi-VN" sz="2600" i="1" dirty="0" smtClean="0">
                <a:latin typeface="+mj-lt"/>
              </a:rPr>
              <a:t>      Bèn ra quyết định chọn con</a:t>
            </a:r>
          </a:p>
          <a:p>
            <a:r>
              <a:rPr lang="vi-VN" sz="2600" i="1" dirty="0" smtClean="0">
                <a:latin typeface="+mj-lt"/>
              </a:rPr>
              <a:t>Thi nhau nấu món ăn ngon tuyệt vời</a:t>
            </a:r>
          </a:p>
          <a:p>
            <a:r>
              <a:rPr lang="vi-VN" sz="2600" i="1" dirty="0" smtClean="0">
                <a:latin typeface="+mj-lt"/>
              </a:rPr>
              <a:t>      Cao sang mĩ vị trên đời</a:t>
            </a:r>
          </a:p>
          <a:p>
            <a:r>
              <a:rPr lang="vi-VN" sz="2600" i="1" dirty="0" smtClean="0">
                <a:latin typeface="+mj-lt"/>
              </a:rPr>
              <a:t>Làm sao có thể bằng trời tính cho</a:t>
            </a:r>
          </a:p>
          <a:p>
            <a:r>
              <a:rPr lang="vi-VN" sz="2600" i="1" dirty="0" smtClean="0">
                <a:latin typeface="+mj-lt"/>
              </a:rPr>
              <a:t>      Ấy nhưng mà lại hay ho</a:t>
            </a:r>
          </a:p>
          <a:p>
            <a:r>
              <a:rPr lang="vi-VN" sz="2600" i="1" dirty="0" smtClean="0">
                <a:latin typeface="+mj-lt"/>
              </a:rPr>
              <a:t>Chàng Lang Liêu được giúp cho còn gì.</a:t>
            </a:r>
          </a:p>
          <a:p>
            <a:r>
              <a:rPr lang="vi-VN" sz="2600" i="1" dirty="0" smtClean="0">
                <a:latin typeface="+mj-lt"/>
              </a:rPr>
              <a:t>      Trong khi suy nghĩ làm gì,</a:t>
            </a:r>
          </a:p>
          <a:p>
            <a:r>
              <a:rPr lang="vi-VN" sz="2600" i="1" dirty="0" smtClean="0">
                <a:latin typeface="+mj-lt"/>
              </a:rPr>
              <a:t>Có ông tiên cụ nhắc ghi vài điều.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15155" y="1095614"/>
            <a:ext cx="30628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1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Lê</a:t>
            </a:r>
            <a:r>
              <a:rPr kumimoji="0" lang="vi-VN" sz="3200" b="1" i="1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Hoa Trang -</a:t>
            </a:r>
            <a:endParaRPr kumimoji="0" lang="en-US" sz="3200" b="1" i="1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11" y="0"/>
            <a:ext cx="10884939" cy="180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8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Google Shape;1438;p51"/>
          <p:cNvSpPr/>
          <p:nvPr/>
        </p:nvSpPr>
        <p:spPr>
          <a:xfrm rot="16200000" flipH="1">
            <a:off x="6362087" y="-3342435"/>
            <a:ext cx="1869828" cy="9052953"/>
          </a:xfrm>
          <a:custGeom>
            <a:avLst/>
            <a:gdLst/>
            <a:ahLst/>
            <a:cxnLst/>
            <a:rect l="l" t="t" r="r" b="b"/>
            <a:pathLst>
              <a:path w="192439" h="185357" extrusionOk="0">
                <a:moveTo>
                  <a:pt x="112964" y="1"/>
                </a:moveTo>
                <a:cubicBezTo>
                  <a:pt x="109203" y="1"/>
                  <a:pt x="105436" y="1180"/>
                  <a:pt x="102184" y="3131"/>
                </a:cubicBezTo>
                <a:cubicBezTo>
                  <a:pt x="97226" y="6113"/>
                  <a:pt x="93461" y="10699"/>
                  <a:pt x="89099" y="14501"/>
                </a:cubicBezTo>
                <a:cubicBezTo>
                  <a:pt x="85126" y="17999"/>
                  <a:pt x="80193" y="21002"/>
                  <a:pt x="75007" y="21002"/>
                </a:cubicBezTo>
                <a:cubicBezTo>
                  <a:pt x="74500" y="21002"/>
                  <a:pt x="73990" y="20973"/>
                  <a:pt x="73479" y="20913"/>
                </a:cubicBezTo>
                <a:cubicBezTo>
                  <a:pt x="68893" y="20354"/>
                  <a:pt x="65016" y="17446"/>
                  <a:pt x="61102" y="14986"/>
                </a:cubicBezTo>
                <a:cubicBezTo>
                  <a:pt x="57969" y="13047"/>
                  <a:pt x="54359" y="11274"/>
                  <a:pt x="50749" y="11274"/>
                </a:cubicBezTo>
                <a:cubicBezTo>
                  <a:pt x="49848" y="11274"/>
                  <a:pt x="48947" y="11385"/>
                  <a:pt x="48054" y="11631"/>
                </a:cubicBezTo>
                <a:cubicBezTo>
                  <a:pt x="44400" y="12637"/>
                  <a:pt x="41642" y="15806"/>
                  <a:pt x="40262" y="19347"/>
                </a:cubicBezTo>
                <a:cubicBezTo>
                  <a:pt x="38920" y="22889"/>
                  <a:pt x="38771" y="26766"/>
                  <a:pt x="38883" y="30569"/>
                </a:cubicBezTo>
                <a:cubicBezTo>
                  <a:pt x="39107" y="37615"/>
                  <a:pt x="38920" y="46375"/>
                  <a:pt x="34186" y="51595"/>
                </a:cubicBezTo>
                <a:cubicBezTo>
                  <a:pt x="31576" y="54502"/>
                  <a:pt x="27811" y="56180"/>
                  <a:pt x="25388" y="59274"/>
                </a:cubicBezTo>
                <a:cubicBezTo>
                  <a:pt x="21846" y="63785"/>
                  <a:pt x="22107" y="70234"/>
                  <a:pt x="23151" y="75901"/>
                </a:cubicBezTo>
                <a:cubicBezTo>
                  <a:pt x="24157" y="81605"/>
                  <a:pt x="25760" y="87458"/>
                  <a:pt x="24307" y="93050"/>
                </a:cubicBezTo>
                <a:cubicBezTo>
                  <a:pt x="21548" y="103674"/>
                  <a:pt x="9059" y="108931"/>
                  <a:pt x="4511" y="118922"/>
                </a:cubicBezTo>
                <a:cubicBezTo>
                  <a:pt x="0" y="128727"/>
                  <a:pt x="4362" y="140321"/>
                  <a:pt x="14204" y="144757"/>
                </a:cubicBezTo>
                <a:cubicBezTo>
                  <a:pt x="22144" y="148336"/>
                  <a:pt x="31464" y="146248"/>
                  <a:pt x="40039" y="147963"/>
                </a:cubicBezTo>
                <a:cubicBezTo>
                  <a:pt x="49209" y="149827"/>
                  <a:pt x="59536" y="155568"/>
                  <a:pt x="61064" y="164813"/>
                </a:cubicBezTo>
                <a:cubicBezTo>
                  <a:pt x="61661" y="168653"/>
                  <a:pt x="62332" y="172568"/>
                  <a:pt x="64233" y="175997"/>
                </a:cubicBezTo>
                <a:cubicBezTo>
                  <a:pt x="66134" y="179390"/>
                  <a:pt x="69564" y="182186"/>
                  <a:pt x="73441" y="182260"/>
                </a:cubicBezTo>
                <a:cubicBezTo>
                  <a:pt x="73487" y="182261"/>
                  <a:pt x="73532" y="182261"/>
                  <a:pt x="73577" y="182261"/>
                </a:cubicBezTo>
                <a:cubicBezTo>
                  <a:pt x="78287" y="182261"/>
                  <a:pt x="82117" y="178421"/>
                  <a:pt x="84961" y="174618"/>
                </a:cubicBezTo>
                <a:cubicBezTo>
                  <a:pt x="87831" y="170778"/>
                  <a:pt x="90627" y="166416"/>
                  <a:pt x="95101" y="164776"/>
                </a:cubicBezTo>
                <a:cubicBezTo>
                  <a:pt x="96376" y="164311"/>
                  <a:pt x="97693" y="164101"/>
                  <a:pt x="99017" y="164101"/>
                </a:cubicBezTo>
                <a:cubicBezTo>
                  <a:pt x="102998" y="164101"/>
                  <a:pt x="107048" y="165996"/>
                  <a:pt x="110236" y="168541"/>
                </a:cubicBezTo>
                <a:cubicBezTo>
                  <a:pt x="114449" y="171934"/>
                  <a:pt x="117730" y="176407"/>
                  <a:pt x="121793" y="179986"/>
                </a:cubicBezTo>
                <a:cubicBezTo>
                  <a:pt x="125211" y="182969"/>
                  <a:pt x="129587" y="185357"/>
                  <a:pt x="134015" y="185357"/>
                </a:cubicBezTo>
                <a:cubicBezTo>
                  <a:pt x="134900" y="185357"/>
                  <a:pt x="135786" y="185261"/>
                  <a:pt x="136668" y="185056"/>
                </a:cubicBezTo>
                <a:cubicBezTo>
                  <a:pt x="142223" y="183789"/>
                  <a:pt x="146062" y="178458"/>
                  <a:pt x="147479" y="172903"/>
                </a:cubicBezTo>
                <a:cubicBezTo>
                  <a:pt x="148896" y="167386"/>
                  <a:pt x="148411" y="161570"/>
                  <a:pt x="148299" y="155866"/>
                </a:cubicBezTo>
                <a:cubicBezTo>
                  <a:pt x="148225" y="150125"/>
                  <a:pt x="148672" y="144160"/>
                  <a:pt x="151654" y="139277"/>
                </a:cubicBezTo>
                <a:cubicBezTo>
                  <a:pt x="156240" y="131895"/>
                  <a:pt x="165336" y="129025"/>
                  <a:pt x="173463" y="125856"/>
                </a:cubicBezTo>
                <a:cubicBezTo>
                  <a:pt x="181590" y="122724"/>
                  <a:pt x="190351" y="117543"/>
                  <a:pt x="191693" y="108931"/>
                </a:cubicBezTo>
                <a:cubicBezTo>
                  <a:pt x="192438" y="104234"/>
                  <a:pt x="190649" y="99350"/>
                  <a:pt x="187517" y="95771"/>
                </a:cubicBezTo>
                <a:cubicBezTo>
                  <a:pt x="184386" y="92155"/>
                  <a:pt x="180024" y="89806"/>
                  <a:pt x="175476" y="88352"/>
                </a:cubicBezTo>
                <a:cubicBezTo>
                  <a:pt x="172978" y="87570"/>
                  <a:pt x="170331" y="87048"/>
                  <a:pt x="168057" y="85780"/>
                </a:cubicBezTo>
                <a:cubicBezTo>
                  <a:pt x="165746" y="84513"/>
                  <a:pt x="163770" y="82276"/>
                  <a:pt x="163658" y="79629"/>
                </a:cubicBezTo>
                <a:cubicBezTo>
                  <a:pt x="163547" y="76087"/>
                  <a:pt x="166715" y="73441"/>
                  <a:pt x="169399" y="71092"/>
                </a:cubicBezTo>
                <a:cubicBezTo>
                  <a:pt x="173649" y="67401"/>
                  <a:pt x="177415" y="63151"/>
                  <a:pt x="180583" y="58417"/>
                </a:cubicBezTo>
                <a:cubicBezTo>
                  <a:pt x="183491" y="54055"/>
                  <a:pt x="185914" y="48873"/>
                  <a:pt x="184759" y="43766"/>
                </a:cubicBezTo>
                <a:cubicBezTo>
                  <a:pt x="183417" y="37615"/>
                  <a:pt x="177191" y="33626"/>
                  <a:pt x="171003" y="32619"/>
                </a:cubicBezTo>
                <a:cubicBezTo>
                  <a:pt x="169455" y="32377"/>
                  <a:pt x="167901" y="32277"/>
                  <a:pt x="166343" y="32277"/>
                </a:cubicBezTo>
                <a:cubicBezTo>
                  <a:pt x="161669" y="32277"/>
                  <a:pt x="156957" y="33178"/>
                  <a:pt x="152288" y="33849"/>
                </a:cubicBezTo>
                <a:cubicBezTo>
                  <a:pt x="151063" y="34019"/>
                  <a:pt x="149896" y="34088"/>
                  <a:pt x="148762" y="34088"/>
                </a:cubicBezTo>
                <a:cubicBezTo>
                  <a:pt x="144166" y="34088"/>
                  <a:pt x="140126" y="32955"/>
                  <a:pt x="135102" y="32805"/>
                </a:cubicBezTo>
                <a:cubicBezTo>
                  <a:pt x="132120" y="32731"/>
                  <a:pt x="129622" y="30270"/>
                  <a:pt x="128578" y="27474"/>
                </a:cubicBezTo>
                <a:cubicBezTo>
                  <a:pt x="127497" y="24678"/>
                  <a:pt x="127609" y="21584"/>
                  <a:pt x="127758" y="18602"/>
                </a:cubicBezTo>
                <a:cubicBezTo>
                  <a:pt x="127907" y="15657"/>
                  <a:pt x="128093" y="12600"/>
                  <a:pt x="127236" y="9729"/>
                </a:cubicBezTo>
                <a:cubicBezTo>
                  <a:pt x="125819" y="4957"/>
                  <a:pt x="121383" y="1416"/>
                  <a:pt x="116537" y="372"/>
                </a:cubicBezTo>
                <a:cubicBezTo>
                  <a:pt x="115358" y="120"/>
                  <a:pt x="114161" y="1"/>
                  <a:pt x="112964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7526" y="7411"/>
            <a:ext cx="763895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9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1834158" y="-1552807"/>
            <a:ext cx="15418948" cy="8607979"/>
            <a:chOff x="-1211496" y="-766021"/>
            <a:chExt cx="11564211" cy="6455984"/>
          </a:xfrm>
        </p:grpSpPr>
        <p:sp>
          <p:nvSpPr>
            <p:cNvPr id="42" name="Google Shape;1144;p47"/>
            <p:cNvSpPr/>
            <p:nvPr/>
          </p:nvSpPr>
          <p:spPr>
            <a:xfrm flipH="1">
              <a:off x="3650065" y="-766021"/>
              <a:ext cx="6702650" cy="6455984"/>
            </a:xfrm>
            <a:custGeom>
              <a:avLst/>
              <a:gdLst/>
              <a:ahLst/>
              <a:cxnLst/>
              <a:rect l="l" t="t" r="r" b="b"/>
              <a:pathLst>
                <a:path w="192439" h="185357" extrusionOk="0">
                  <a:moveTo>
                    <a:pt x="112964" y="1"/>
                  </a:moveTo>
                  <a:cubicBezTo>
                    <a:pt x="109203" y="1"/>
                    <a:pt x="105436" y="1180"/>
                    <a:pt x="102184" y="3131"/>
                  </a:cubicBezTo>
                  <a:cubicBezTo>
                    <a:pt x="97226" y="6113"/>
                    <a:pt x="93461" y="10699"/>
                    <a:pt x="89099" y="14501"/>
                  </a:cubicBezTo>
                  <a:cubicBezTo>
                    <a:pt x="85126" y="17999"/>
                    <a:pt x="80193" y="21002"/>
                    <a:pt x="75007" y="21002"/>
                  </a:cubicBezTo>
                  <a:cubicBezTo>
                    <a:pt x="74500" y="21002"/>
                    <a:pt x="73990" y="20973"/>
                    <a:pt x="73479" y="20913"/>
                  </a:cubicBezTo>
                  <a:cubicBezTo>
                    <a:pt x="68893" y="20354"/>
                    <a:pt x="65016" y="17446"/>
                    <a:pt x="61102" y="14986"/>
                  </a:cubicBezTo>
                  <a:cubicBezTo>
                    <a:pt x="57969" y="13047"/>
                    <a:pt x="54359" y="11274"/>
                    <a:pt x="50749" y="11274"/>
                  </a:cubicBezTo>
                  <a:cubicBezTo>
                    <a:pt x="49848" y="11274"/>
                    <a:pt x="48947" y="11385"/>
                    <a:pt x="48054" y="11631"/>
                  </a:cubicBezTo>
                  <a:cubicBezTo>
                    <a:pt x="44400" y="12637"/>
                    <a:pt x="41642" y="15806"/>
                    <a:pt x="40262" y="19347"/>
                  </a:cubicBezTo>
                  <a:cubicBezTo>
                    <a:pt x="38920" y="22889"/>
                    <a:pt x="38771" y="26766"/>
                    <a:pt x="38883" y="30569"/>
                  </a:cubicBezTo>
                  <a:cubicBezTo>
                    <a:pt x="39107" y="37615"/>
                    <a:pt x="38920" y="46375"/>
                    <a:pt x="34186" y="51595"/>
                  </a:cubicBezTo>
                  <a:cubicBezTo>
                    <a:pt x="31576" y="54502"/>
                    <a:pt x="27811" y="56180"/>
                    <a:pt x="25388" y="59274"/>
                  </a:cubicBezTo>
                  <a:cubicBezTo>
                    <a:pt x="21846" y="63785"/>
                    <a:pt x="22107" y="70234"/>
                    <a:pt x="23151" y="75901"/>
                  </a:cubicBezTo>
                  <a:cubicBezTo>
                    <a:pt x="24157" y="81605"/>
                    <a:pt x="25760" y="87458"/>
                    <a:pt x="24307" y="93050"/>
                  </a:cubicBezTo>
                  <a:cubicBezTo>
                    <a:pt x="21548" y="103674"/>
                    <a:pt x="9059" y="108931"/>
                    <a:pt x="4511" y="118922"/>
                  </a:cubicBezTo>
                  <a:cubicBezTo>
                    <a:pt x="0" y="128727"/>
                    <a:pt x="4362" y="140321"/>
                    <a:pt x="14204" y="144757"/>
                  </a:cubicBezTo>
                  <a:cubicBezTo>
                    <a:pt x="22144" y="148336"/>
                    <a:pt x="31464" y="146248"/>
                    <a:pt x="40039" y="147963"/>
                  </a:cubicBezTo>
                  <a:cubicBezTo>
                    <a:pt x="49209" y="149827"/>
                    <a:pt x="59536" y="155568"/>
                    <a:pt x="61064" y="164813"/>
                  </a:cubicBezTo>
                  <a:cubicBezTo>
                    <a:pt x="61661" y="168653"/>
                    <a:pt x="62332" y="172568"/>
                    <a:pt x="64233" y="175997"/>
                  </a:cubicBezTo>
                  <a:cubicBezTo>
                    <a:pt x="66134" y="179390"/>
                    <a:pt x="69564" y="182186"/>
                    <a:pt x="73441" y="182260"/>
                  </a:cubicBezTo>
                  <a:cubicBezTo>
                    <a:pt x="73487" y="182261"/>
                    <a:pt x="73532" y="182261"/>
                    <a:pt x="73577" y="182261"/>
                  </a:cubicBezTo>
                  <a:cubicBezTo>
                    <a:pt x="78287" y="182261"/>
                    <a:pt x="82117" y="178421"/>
                    <a:pt x="84961" y="174618"/>
                  </a:cubicBezTo>
                  <a:cubicBezTo>
                    <a:pt x="87831" y="170778"/>
                    <a:pt x="90627" y="166416"/>
                    <a:pt x="95101" y="164776"/>
                  </a:cubicBezTo>
                  <a:cubicBezTo>
                    <a:pt x="96376" y="164311"/>
                    <a:pt x="97693" y="164101"/>
                    <a:pt x="99017" y="164101"/>
                  </a:cubicBezTo>
                  <a:cubicBezTo>
                    <a:pt x="102998" y="164101"/>
                    <a:pt x="107048" y="165996"/>
                    <a:pt x="110236" y="168541"/>
                  </a:cubicBezTo>
                  <a:cubicBezTo>
                    <a:pt x="114449" y="171934"/>
                    <a:pt x="117730" y="176407"/>
                    <a:pt x="121793" y="179986"/>
                  </a:cubicBezTo>
                  <a:cubicBezTo>
                    <a:pt x="125211" y="182969"/>
                    <a:pt x="129587" y="185357"/>
                    <a:pt x="134015" y="185357"/>
                  </a:cubicBezTo>
                  <a:cubicBezTo>
                    <a:pt x="134900" y="185357"/>
                    <a:pt x="135786" y="185261"/>
                    <a:pt x="136668" y="185056"/>
                  </a:cubicBezTo>
                  <a:cubicBezTo>
                    <a:pt x="142223" y="183789"/>
                    <a:pt x="146062" y="178458"/>
                    <a:pt x="147479" y="172903"/>
                  </a:cubicBezTo>
                  <a:cubicBezTo>
                    <a:pt x="148896" y="167386"/>
                    <a:pt x="148411" y="161570"/>
                    <a:pt x="148299" y="155866"/>
                  </a:cubicBezTo>
                  <a:cubicBezTo>
                    <a:pt x="148225" y="150125"/>
                    <a:pt x="148672" y="144160"/>
                    <a:pt x="151654" y="139277"/>
                  </a:cubicBezTo>
                  <a:cubicBezTo>
                    <a:pt x="156240" y="131895"/>
                    <a:pt x="165336" y="129025"/>
                    <a:pt x="173463" y="125856"/>
                  </a:cubicBezTo>
                  <a:cubicBezTo>
                    <a:pt x="181590" y="122724"/>
                    <a:pt x="190351" y="117543"/>
                    <a:pt x="191693" y="108931"/>
                  </a:cubicBezTo>
                  <a:cubicBezTo>
                    <a:pt x="192438" y="104234"/>
                    <a:pt x="190649" y="99350"/>
                    <a:pt x="187517" y="95771"/>
                  </a:cubicBezTo>
                  <a:cubicBezTo>
                    <a:pt x="184386" y="92155"/>
                    <a:pt x="180024" y="89806"/>
                    <a:pt x="175476" y="88352"/>
                  </a:cubicBezTo>
                  <a:cubicBezTo>
                    <a:pt x="172978" y="87570"/>
                    <a:pt x="170331" y="87048"/>
                    <a:pt x="168057" y="85780"/>
                  </a:cubicBezTo>
                  <a:cubicBezTo>
                    <a:pt x="165746" y="84513"/>
                    <a:pt x="163770" y="82276"/>
                    <a:pt x="163658" y="79629"/>
                  </a:cubicBezTo>
                  <a:cubicBezTo>
                    <a:pt x="163547" y="76087"/>
                    <a:pt x="166715" y="73441"/>
                    <a:pt x="169399" y="71092"/>
                  </a:cubicBezTo>
                  <a:cubicBezTo>
                    <a:pt x="173649" y="67401"/>
                    <a:pt x="177415" y="63151"/>
                    <a:pt x="180583" y="58417"/>
                  </a:cubicBezTo>
                  <a:cubicBezTo>
                    <a:pt x="183491" y="54055"/>
                    <a:pt x="185914" y="48873"/>
                    <a:pt x="184759" y="43766"/>
                  </a:cubicBezTo>
                  <a:cubicBezTo>
                    <a:pt x="183417" y="37615"/>
                    <a:pt x="177191" y="33626"/>
                    <a:pt x="171003" y="32619"/>
                  </a:cubicBezTo>
                  <a:cubicBezTo>
                    <a:pt x="169455" y="32377"/>
                    <a:pt x="167901" y="32277"/>
                    <a:pt x="166343" y="32277"/>
                  </a:cubicBezTo>
                  <a:cubicBezTo>
                    <a:pt x="161669" y="32277"/>
                    <a:pt x="156957" y="33178"/>
                    <a:pt x="152288" y="33849"/>
                  </a:cubicBezTo>
                  <a:cubicBezTo>
                    <a:pt x="151063" y="34019"/>
                    <a:pt x="149896" y="34088"/>
                    <a:pt x="148762" y="34088"/>
                  </a:cubicBezTo>
                  <a:cubicBezTo>
                    <a:pt x="144166" y="34088"/>
                    <a:pt x="140126" y="32955"/>
                    <a:pt x="135102" y="32805"/>
                  </a:cubicBezTo>
                  <a:cubicBezTo>
                    <a:pt x="132120" y="32731"/>
                    <a:pt x="129622" y="30270"/>
                    <a:pt x="128578" y="27474"/>
                  </a:cubicBezTo>
                  <a:cubicBezTo>
                    <a:pt x="127497" y="24678"/>
                    <a:pt x="127609" y="21584"/>
                    <a:pt x="127758" y="18602"/>
                  </a:cubicBezTo>
                  <a:cubicBezTo>
                    <a:pt x="127907" y="15657"/>
                    <a:pt x="128093" y="12600"/>
                    <a:pt x="127236" y="9729"/>
                  </a:cubicBezTo>
                  <a:cubicBezTo>
                    <a:pt x="125819" y="4957"/>
                    <a:pt x="121383" y="1416"/>
                    <a:pt x="116537" y="372"/>
                  </a:cubicBezTo>
                  <a:cubicBezTo>
                    <a:pt x="115358" y="120"/>
                    <a:pt x="114161" y="1"/>
                    <a:pt x="1129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Google Shape;960;p46"/>
            <p:cNvSpPr/>
            <p:nvPr/>
          </p:nvSpPr>
          <p:spPr>
            <a:xfrm>
              <a:off x="-1211496" y="524950"/>
              <a:ext cx="7305543" cy="4896077"/>
            </a:xfrm>
            <a:custGeom>
              <a:avLst/>
              <a:gdLst/>
              <a:ahLst/>
              <a:cxnLst/>
              <a:rect l="l" t="t" r="r" b="b"/>
              <a:pathLst>
                <a:path w="284761" h="190843" extrusionOk="0">
                  <a:moveTo>
                    <a:pt x="116309" y="1"/>
                  </a:moveTo>
                  <a:cubicBezTo>
                    <a:pt x="114400" y="1"/>
                    <a:pt x="112495" y="195"/>
                    <a:pt x="110635" y="596"/>
                  </a:cubicBezTo>
                  <a:cubicBezTo>
                    <a:pt x="99197" y="3052"/>
                    <a:pt x="89886" y="12327"/>
                    <a:pt x="85854" y="23288"/>
                  </a:cubicBezTo>
                  <a:cubicBezTo>
                    <a:pt x="81931" y="33918"/>
                    <a:pt x="82591" y="45686"/>
                    <a:pt x="79878" y="56683"/>
                  </a:cubicBezTo>
                  <a:cubicBezTo>
                    <a:pt x="74438" y="78986"/>
                    <a:pt x="52990" y="99518"/>
                    <a:pt x="30119" y="99518"/>
                  </a:cubicBezTo>
                  <a:cubicBezTo>
                    <a:pt x="29721" y="99518"/>
                    <a:pt x="29323" y="99512"/>
                    <a:pt x="28924" y="99500"/>
                  </a:cubicBezTo>
                  <a:cubicBezTo>
                    <a:pt x="27235" y="99445"/>
                    <a:pt x="25537" y="99391"/>
                    <a:pt x="23842" y="99391"/>
                  </a:cubicBezTo>
                  <a:cubicBezTo>
                    <a:pt x="20972" y="99391"/>
                    <a:pt x="18112" y="99547"/>
                    <a:pt x="15323" y="100123"/>
                  </a:cubicBezTo>
                  <a:cubicBezTo>
                    <a:pt x="10851" y="101039"/>
                    <a:pt x="6489" y="103165"/>
                    <a:pt x="3703" y="106758"/>
                  </a:cubicBezTo>
                  <a:cubicBezTo>
                    <a:pt x="917" y="110350"/>
                    <a:pt x="0" y="115263"/>
                    <a:pt x="37" y="119882"/>
                  </a:cubicBezTo>
                  <a:cubicBezTo>
                    <a:pt x="184" y="132089"/>
                    <a:pt x="5902" y="143526"/>
                    <a:pt x="15543" y="151004"/>
                  </a:cubicBezTo>
                  <a:cubicBezTo>
                    <a:pt x="22325" y="156136"/>
                    <a:pt x="30610" y="158959"/>
                    <a:pt x="39115" y="159032"/>
                  </a:cubicBezTo>
                  <a:cubicBezTo>
                    <a:pt x="39199" y="159034"/>
                    <a:pt x="39285" y="159035"/>
                    <a:pt x="39371" y="159035"/>
                  </a:cubicBezTo>
                  <a:cubicBezTo>
                    <a:pt x="42553" y="159035"/>
                    <a:pt x="46677" y="158028"/>
                    <a:pt x="50435" y="158028"/>
                  </a:cubicBezTo>
                  <a:cubicBezTo>
                    <a:pt x="53968" y="158028"/>
                    <a:pt x="57179" y="158917"/>
                    <a:pt x="58983" y="162368"/>
                  </a:cubicBezTo>
                  <a:cubicBezTo>
                    <a:pt x="60743" y="165667"/>
                    <a:pt x="60450" y="169663"/>
                    <a:pt x="60120" y="173402"/>
                  </a:cubicBezTo>
                  <a:cubicBezTo>
                    <a:pt x="59790" y="177141"/>
                    <a:pt x="59496" y="181101"/>
                    <a:pt x="61256" y="184436"/>
                  </a:cubicBezTo>
                  <a:cubicBezTo>
                    <a:pt x="63199" y="188102"/>
                    <a:pt x="67305" y="190155"/>
                    <a:pt x="71410" y="190668"/>
                  </a:cubicBezTo>
                  <a:cubicBezTo>
                    <a:pt x="72350" y="190789"/>
                    <a:pt x="73285" y="190843"/>
                    <a:pt x="74215" y="190843"/>
                  </a:cubicBezTo>
                  <a:cubicBezTo>
                    <a:pt x="79493" y="190843"/>
                    <a:pt x="84640" y="189127"/>
                    <a:pt x="89813" y="188286"/>
                  </a:cubicBezTo>
                  <a:cubicBezTo>
                    <a:pt x="96411" y="187222"/>
                    <a:pt x="102900" y="185866"/>
                    <a:pt x="109425" y="184546"/>
                  </a:cubicBezTo>
                  <a:cubicBezTo>
                    <a:pt x="120971" y="182199"/>
                    <a:pt x="132658" y="179935"/>
                    <a:pt x="144437" y="179935"/>
                  </a:cubicBezTo>
                  <a:cubicBezTo>
                    <a:pt x="146083" y="179935"/>
                    <a:pt x="147732" y="179980"/>
                    <a:pt x="149382" y="180074"/>
                  </a:cubicBezTo>
                  <a:cubicBezTo>
                    <a:pt x="162652" y="180844"/>
                    <a:pt x="175629" y="184106"/>
                    <a:pt x="188570" y="187039"/>
                  </a:cubicBezTo>
                  <a:cubicBezTo>
                    <a:pt x="192269" y="187888"/>
                    <a:pt x="195969" y="188705"/>
                    <a:pt x="199756" y="188705"/>
                  </a:cubicBezTo>
                  <a:cubicBezTo>
                    <a:pt x="200059" y="188705"/>
                    <a:pt x="200363" y="188700"/>
                    <a:pt x="200667" y="188689"/>
                  </a:cubicBezTo>
                  <a:cubicBezTo>
                    <a:pt x="204736" y="188505"/>
                    <a:pt x="208915" y="187186"/>
                    <a:pt x="211738" y="184290"/>
                  </a:cubicBezTo>
                  <a:cubicBezTo>
                    <a:pt x="214597" y="181357"/>
                    <a:pt x="215513" y="174979"/>
                    <a:pt x="214927" y="170946"/>
                  </a:cubicBezTo>
                  <a:cubicBezTo>
                    <a:pt x="213864" y="163615"/>
                    <a:pt x="218703" y="156393"/>
                    <a:pt x="225045" y="152507"/>
                  </a:cubicBezTo>
                  <a:cubicBezTo>
                    <a:pt x="231386" y="148621"/>
                    <a:pt x="238938" y="147375"/>
                    <a:pt x="246306" y="146349"/>
                  </a:cubicBezTo>
                  <a:cubicBezTo>
                    <a:pt x="253675" y="145322"/>
                    <a:pt x="261226" y="144369"/>
                    <a:pt x="267788" y="140887"/>
                  </a:cubicBezTo>
                  <a:cubicBezTo>
                    <a:pt x="278089" y="135498"/>
                    <a:pt x="284761" y="123877"/>
                    <a:pt x="284284" y="112293"/>
                  </a:cubicBezTo>
                  <a:cubicBezTo>
                    <a:pt x="284027" y="105842"/>
                    <a:pt x="281498" y="99243"/>
                    <a:pt x="276403" y="95284"/>
                  </a:cubicBezTo>
                  <a:cubicBezTo>
                    <a:pt x="268741" y="89345"/>
                    <a:pt x="257634" y="90592"/>
                    <a:pt x="248982" y="86119"/>
                  </a:cubicBezTo>
                  <a:cubicBezTo>
                    <a:pt x="243887" y="83407"/>
                    <a:pt x="240038" y="78898"/>
                    <a:pt x="238168" y="73436"/>
                  </a:cubicBezTo>
                  <a:cubicBezTo>
                    <a:pt x="236372" y="68047"/>
                    <a:pt x="238278" y="62145"/>
                    <a:pt x="238755" y="56463"/>
                  </a:cubicBezTo>
                  <a:cubicBezTo>
                    <a:pt x="239451" y="47702"/>
                    <a:pt x="238388" y="38427"/>
                    <a:pt x="233476" y="31169"/>
                  </a:cubicBezTo>
                  <a:cubicBezTo>
                    <a:pt x="229511" y="25280"/>
                    <a:pt x="222535" y="21111"/>
                    <a:pt x="215597" y="21111"/>
                  </a:cubicBezTo>
                  <a:cubicBezTo>
                    <a:pt x="213940" y="21111"/>
                    <a:pt x="212286" y="21349"/>
                    <a:pt x="210675" y="21858"/>
                  </a:cubicBezTo>
                  <a:cubicBezTo>
                    <a:pt x="199237" y="25487"/>
                    <a:pt x="195095" y="39564"/>
                    <a:pt x="185747" y="47079"/>
                  </a:cubicBezTo>
                  <a:cubicBezTo>
                    <a:pt x="181066" y="50802"/>
                    <a:pt x="175557" y="52559"/>
                    <a:pt x="170118" y="52559"/>
                  </a:cubicBezTo>
                  <a:cubicBezTo>
                    <a:pt x="160778" y="52559"/>
                    <a:pt x="151648" y="47375"/>
                    <a:pt x="147293" y="38061"/>
                  </a:cubicBezTo>
                  <a:cubicBezTo>
                    <a:pt x="143737" y="30436"/>
                    <a:pt x="144140" y="21381"/>
                    <a:pt x="140364" y="13866"/>
                  </a:cubicBezTo>
                  <a:cubicBezTo>
                    <a:pt x="135978" y="5124"/>
                    <a:pt x="126097" y="1"/>
                    <a:pt x="1163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3200" b="1" kern="0">
                <a:solidFill>
                  <a:srgbClr val="000000"/>
                </a:solidFill>
                <a:latin typeface="#9Slide06 SVNFresh Script" pitchFamily="2" charset="0"/>
                <a:cs typeface="Arial"/>
                <a:sym typeface="Arial"/>
              </a:endParaRPr>
            </a:p>
          </p:txBody>
        </p:sp>
      </p:grpSp>
      <p:sp>
        <p:nvSpPr>
          <p:cNvPr id="12" name="Google Shape;961;p46"/>
          <p:cNvSpPr/>
          <p:nvPr/>
        </p:nvSpPr>
        <p:spPr>
          <a:xfrm>
            <a:off x="653368" y="6710567"/>
            <a:ext cx="2094800" cy="122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3200" b="1" kern="0">
              <a:solidFill>
                <a:srgbClr val="000000"/>
              </a:solidFill>
              <a:latin typeface="#9Slide06 SVNFresh Script" pitchFamily="2" charset="0"/>
              <a:cs typeface="Arial"/>
              <a:sym typeface="Arial"/>
            </a:endParaRPr>
          </a:p>
        </p:txBody>
      </p:sp>
      <p:pic>
        <p:nvPicPr>
          <p:cNvPr id="2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35438" y="-234066"/>
            <a:ext cx="5012919" cy="50129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702" y="1950285"/>
            <a:ext cx="10370195" cy="333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3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319770" y="-754369"/>
            <a:ext cx="3114007" cy="2650797"/>
          </a:xfrm>
          <a:prstGeom prst="rect">
            <a:avLst/>
          </a:prstGeom>
        </p:spPr>
      </p:pic>
      <p:grpSp>
        <p:nvGrpSpPr>
          <p:cNvPr id="4" name="Google Shape;520;p41"/>
          <p:cNvGrpSpPr/>
          <p:nvPr/>
        </p:nvGrpSpPr>
        <p:grpSpPr>
          <a:xfrm>
            <a:off x="-742151" y="2665764"/>
            <a:ext cx="2236013" cy="4281883"/>
            <a:chOff x="8949000" y="923438"/>
            <a:chExt cx="1929150" cy="3694250"/>
          </a:xfrm>
        </p:grpSpPr>
        <p:sp>
          <p:nvSpPr>
            <p:cNvPr id="5" name="Google Shape;521;p41"/>
            <p:cNvSpPr/>
            <p:nvPr/>
          </p:nvSpPr>
          <p:spPr>
            <a:xfrm>
              <a:off x="8949000" y="923438"/>
              <a:ext cx="1929150" cy="3694250"/>
            </a:xfrm>
            <a:custGeom>
              <a:avLst/>
              <a:gdLst/>
              <a:ahLst/>
              <a:cxnLst/>
              <a:rect l="l" t="t" r="r" b="b"/>
              <a:pathLst>
                <a:path w="77166" h="147770" extrusionOk="0">
                  <a:moveTo>
                    <a:pt x="18696" y="1"/>
                  </a:moveTo>
                  <a:cubicBezTo>
                    <a:pt x="9018" y="11365"/>
                    <a:pt x="3593" y="26065"/>
                    <a:pt x="2603" y="40985"/>
                  </a:cubicBezTo>
                  <a:lnTo>
                    <a:pt x="21628" y="54328"/>
                  </a:lnTo>
                  <a:lnTo>
                    <a:pt x="21628" y="54328"/>
                  </a:lnTo>
                  <a:lnTo>
                    <a:pt x="0" y="45897"/>
                  </a:lnTo>
                  <a:lnTo>
                    <a:pt x="0" y="45897"/>
                  </a:lnTo>
                  <a:cubicBezTo>
                    <a:pt x="2236" y="72584"/>
                    <a:pt x="11181" y="98281"/>
                    <a:pt x="26027" y="120606"/>
                  </a:cubicBezTo>
                  <a:cubicBezTo>
                    <a:pt x="30573" y="127424"/>
                    <a:pt x="35778" y="134023"/>
                    <a:pt x="42267" y="139045"/>
                  </a:cubicBezTo>
                  <a:cubicBezTo>
                    <a:pt x="48719" y="144104"/>
                    <a:pt x="56637" y="147623"/>
                    <a:pt x="64885" y="147770"/>
                  </a:cubicBezTo>
                  <a:cubicBezTo>
                    <a:pt x="70310" y="143664"/>
                    <a:pt x="74306" y="135782"/>
                    <a:pt x="75736" y="129111"/>
                  </a:cubicBezTo>
                  <a:cubicBezTo>
                    <a:pt x="77165" y="122475"/>
                    <a:pt x="76836" y="115547"/>
                    <a:pt x="76176" y="108802"/>
                  </a:cubicBezTo>
                  <a:cubicBezTo>
                    <a:pt x="73903" y="85781"/>
                    <a:pt x="67304" y="65472"/>
                    <a:pt x="57847" y="44394"/>
                  </a:cubicBezTo>
                  <a:cubicBezTo>
                    <a:pt x="49635" y="25955"/>
                    <a:pt x="35962" y="10448"/>
                    <a:pt x="186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" name="Google Shape;522;p41"/>
            <p:cNvSpPr/>
            <p:nvPr/>
          </p:nvSpPr>
          <p:spPr>
            <a:xfrm>
              <a:off x="9408125" y="1039838"/>
              <a:ext cx="1023700" cy="3374400"/>
            </a:xfrm>
            <a:custGeom>
              <a:avLst/>
              <a:gdLst/>
              <a:ahLst/>
              <a:cxnLst/>
              <a:rect l="l" t="t" r="r" b="b"/>
              <a:pathLst>
                <a:path w="40948" h="134976" fill="none" extrusionOk="0">
                  <a:moveTo>
                    <a:pt x="40948" y="134975"/>
                  </a:moveTo>
                  <a:cubicBezTo>
                    <a:pt x="23389" y="91242"/>
                    <a:pt x="9679" y="46080"/>
                    <a:pt x="1" y="0"/>
                  </a:cubicBez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Google Shape;523;p41"/>
            <p:cNvSpPr/>
            <p:nvPr/>
          </p:nvSpPr>
          <p:spPr>
            <a:xfrm>
              <a:off x="9419125" y="957363"/>
              <a:ext cx="1127275" cy="3593425"/>
            </a:xfrm>
            <a:custGeom>
              <a:avLst/>
              <a:gdLst/>
              <a:ahLst/>
              <a:cxnLst/>
              <a:rect l="l" t="t" r="r" b="b"/>
              <a:pathLst>
                <a:path w="45091" h="143737" fill="none" extrusionOk="0">
                  <a:moveTo>
                    <a:pt x="1" y="0"/>
                  </a:moveTo>
                  <a:cubicBezTo>
                    <a:pt x="12611" y="48645"/>
                    <a:pt x="27678" y="96594"/>
                    <a:pt x="45090" y="143737"/>
                  </a:cubicBez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" name="Google Shape;524;p41"/>
            <p:cNvSpPr/>
            <p:nvPr/>
          </p:nvSpPr>
          <p:spPr>
            <a:xfrm>
              <a:off x="9014050" y="2249563"/>
              <a:ext cx="693800" cy="252050"/>
            </a:xfrm>
            <a:custGeom>
              <a:avLst/>
              <a:gdLst/>
              <a:ahLst/>
              <a:cxnLst/>
              <a:rect l="l" t="t" r="r" b="b"/>
              <a:pathLst>
                <a:path w="27752" h="10082" fill="none" extrusionOk="0">
                  <a:moveTo>
                    <a:pt x="1" y="0"/>
                  </a:moveTo>
                  <a:lnTo>
                    <a:pt x="27751" y="1008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Google Shape;525;p41"/>
            <p:cNvSpPr/>
            <p:nvPr/>
          </p:nvSpPr>
          <p:spPr>
            <a:xfrm>
              <a:off x="9059875" y="1901313"/>
              <a:ext cx="559975" cy="352850"/>
            </a:xfrm>
            <a:custGeom>
              <a:avLst/>
              <a:gdLst/>
              <a:ahLst/>
              <a:cxnLst/>
              <a:rect l="l" t="t" r="r" b="b"/>
              <a:pathLst>
                <a:path w="22399" h="14114" fill="none" extrusionOk="0">
                  <a:moveTo>
                    <a:pt x="1" y="0"/>
                  </a:moveTo>
                  <a:lnTo>
                    <a:pt x="22399" y="14113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" name="Google Shape;526;p41"/>
            <p:cNvSpPr/>
            <p:nvPr/>
          </p:nvSpPr>
          <p:spPr>
            <a:xfrm>
              <a:off x="9857200" y="1622688"/>
              <a:ext cx="255700" cy="558150"/>
            </a:xfrm>
            <a:custGeom>
              <a:avLst/>
              <a:gdLst/>
              <a:ahLst/>
              <a:cxnLst/>
              <a:rect l="l" t="t" r="r" b="b"/>
              <a:pathLst>
                <a:path w="10228" h="22326" fill="none" extrusionOk="0">
                  <a:moveTo>
                    <a:pt x="0" y="22326"/>
                  </a:moveTo>
                  <a:lnTo>
                    <a:pt x="10228" y="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Google Shape;527;p41"/>
            <p:cNvSpPr/>
            <p:nvPr/>
          </p:nvSpPr>
          <p:spPr>
            <a:xfrm>
              <a:off x="9921350" y="1871963"/>
              <a:ext cx="329025" cy="585650"/>
            </a:xfrm>
            <a:custGeom>
              <a:avLst/>
              <a:gdLst/>
              <a:ahLst/>
              <a:cxnLst/>
              <a:rect l="l" t="t" r="r" b="b"/>
              <a:pathLst>
                <a:path w="13161" h="23426" fill="none" extrusionOk="0">
                  <a:moveTo>
                    <a:pt x="0" y="23425"/>
                  </a:moveTo>
                  <a:lnTo>
                    <a:pt x="13161" y="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528;p41"/>
            <p:cNvSpPr/>
            <p:nvPr/>
          </p:nvSpPr>
          <p:spPr>
            <a:xfrm>
              <a:off x="9376975" y="3471188"/>
              <a:ext cx="751525" cy="202550"/>
            </a:xfrm>
            <a:custGeom>
              <a:avLst/>
              <a:gdLst/>
              <a:ahLst/>
              <a:cxnLst/>
              <a:rect l="l" t="t" r="r" b="b"/>
              <a:pathLst>
                <a:path w="30061" h="8102" fill="none" extrusionOk="0">
                  <a:moveTo>
                    <a:pt x="0" y="0"/>
                  </a:moveTo>
                  <a:lnTo>
                    <a:pt x="30060" y="8102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529;p41"/>
            <p:cNvSpPr/>
            <p:nvPr/>
          </p:nvSpPr>
          <p:spPr>
            <a:xfrm>
              <a:off x="9422800" y="3634313"/>
              <a:ext cx="701100" cy="139325"/>
            </a:xfrm>
            <a:custGeom>
              <a:avLst/>
              <a:gdLst/>
              <a:ahLst/>
              <a:cxnLst/>
              <a:rect l="l" t="t" r="r" b="b"/>
              <a:pathLst>
                <a:path w="28044" h="5573" fill="none" extrusionOk="0">
                  <a:moveTo>
                    <a:pt x="0" y="0"/>
                  </a:moveTo>
                  <a:lnTo>
                    <a:pt x="28044" y="5572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530;p41"/>
            <p:cNvSpPr/>
            <p:nvPr/>
          </p:nvSpPr>
          <p:spPr>
            <a:xfrm>
              <a:off x="10276925" y="3153163"/>
              <a:ext cx="428925" cy="551750"/>
            </a:xfrm>
            <a:custGeom>
              <a:avLst/>
              <a:gdLst/>
              <a:ahLst/>
              <a:cxnLst/>
              <a:rect l="l" t="t" r="r" b="b"/>
              <a:pathLst>
                <a:path w="17157" h="22070" fill="none" extrusionOk="0">
                  <a:moveTo>
                    <a:pt x="1" y="22069"/>
                  </a:moveTo>
                  <a:lnTo>
                    <a:pt x="17157" y="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531;p41"/>
            <p:cNvSpPr/>
            <p:nvPr/>
          </p:nvSpPr>
          <p:spPr>
            <a:xfrm>
              <a:off x="10320925" y="3366713"/>
              <a:ext cx="367525" cy="433500"/>
            </a:xfrm>
            <a:custGeom>
              <a:avLst/>
              <a:gdLst/>
              <a:ahLst/>
              <a:cxnLst/>
              <a:rect l="l" t="t" r="r" b="b"/>
              <a:pathLst>
                <a:path w="14701" h="17340" fill="none" extrusionOk="0">
                  <a:moveTo>
                    <a:pt x="0" y="17340"/>
                  </a:moveTo>
                  <a:lnTo>
                    <a:pt x="14700" y="0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16" name="Google Shape;4158;p1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74506" y="1411937"/>
            <a:ext cx="3864379" cy="4336974"/>
          </a:xfrm>
          <a:prstGeom prst="rect">
            <a:avLst/>
          </a:prstGeom>
          <a:noFill/>
          <a:ln w="127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1326000" y="1754922"/>
            <a:ext cx="6127787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a. </a:t>
            </a:r>
            <a:r>
              <a:rPr lang="en-US" sz="32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Đọc</a:t>
            </a:r>
            <a:endParaRPr lang="en-US" sz="3200" b="1" kern="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GV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iọng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8020" y="0"/>
            <a:ext cx="512318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4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319770" y="-754369"/>
            <a:ext cx="3114007" cy="2650797"/>
          </a:xfrm>
          <a:prstGeom prst="rect">
            <a:avLst/>
          </a:prstGeom>
        </p:spPr>
      </p:pic>
      <p:grpSp>
        <p:nvGrpSpPr>
          <p:cNvPr id="4" name="Google Shape;520;p41"/>
          <p:cNvGrpSpPr/>
          <p:nvPr/>
        </p:nvGrpSpPr>
        <p:grpSpPr>
          <a:xfrm>
            <a:off x="-742151" y="2665764"/>
            <a:ext cx="2236013" cy="4281883"/>
            <a:chOff x="8949000" y="923438"/>
            <a:chExt cx="1929150" cy="3694250"/>
          </a:xfrm>
        </p:grpSpPr>
        <p:sp>
          <p:nvSpPr>
            <p:cNvPr id="5" name="Google Shape;521;p41"/>
            <p:cNvSpPr/>
            <p:nvPr/>
          </p:nvSpPr>
          <p:spPr>
            <a:xfrm>
              <a:off x="8949000" y="923438"/>
              <a:ext cx="1929150" cy="3694250"/>
            </a:xfrm>
            <a:custGeom>
              <a:avLst/>
              <a:gdLst/>
              <a:ahLst/>
              <a:cxnLst/>
              <a:rect l="l" t="t" r="r" b="b"/>
              <a:pathLst>
                <a:path w="77166" h="147770" extrusionOk="0">
                  <a:moveTo>
                    <a:pt x="18696" y="1"/>
                  </a:moveTo>
                  <a:cubicBezTo>
                    <a:pt x="9018" y="11365"/>
                    <a:pt x="3593" y="26065"/>
                    <a:pt x="2603" y="40985"/>
                  </a:cubicBezTo>
                  <a:lnTo>
                    <a:pt x="21628" y="54328"/>
                  </a:lnTo>
                  <a:lnTo>
                    <a:pt x="21628" y="54328"/>
                  </a:lnTo>
                  <a:lnTo>
                    <a:pt x="0" y="45897"/>
                  </a:lnTo>
                  <a:lnTo>
                    <a:pt x="0" y="45897"/>
                  </a:lnTo>
                  <a:cubicBezTo>
                    <a:pt x="2236" y="72584"/>
                    <a:pt x="11181" y="98281"/>
                    <a:pt x="26027" y="120606"/>
                  </a:cubicBezTo>
                  <a:cubicBezTo>
                    <a:pt x="30573" y="127424"/>
                    <a:pt x="35778" y="134023"/>
                    <a:pt x="42267" y="139045"/>
                  </a:cubicBezTo>
                  <a:cubicBezTo>
                    <a:pt x="48719" y="144104"/>
                    <a:pt x="56637" y="147623"/>
                    <a:pt x="64885" y="147770"/>
                  </a:cubicBezTo>
                  <a:cubicBezTo>
                    <a:pt x="70310" y="143664"/>
                    <a:pt x="74306" y="135782"/>
                    <a:pt x="75736" y="129111"/>
                  </a:cubicBezTo>
                  <a:cubicBezTo>
                    <a:pt x="77165" y="122475"/>
                    <a:pt x="76836" y="115547"/>
                    <a:pt x="76176" y="108802"/>
                  </a:cubicBezTo>
                  <a:cubicBezTo>
                    <a:pt x="73903" y="85781"/>
                    <a:pt x="67304" y="65472"/>
                    <a:pt x="57847" y="44394"/>
                  </a:cubicBezTo>
                  <a:cubicBezTo>
                    <a:pt x="49635" y="25955"/>
                    <a:pt x="35962" y="10448"/>
                    <a:pt x="186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" name="Google Shape;522;p41"/>
            <p:cNvSpPr/>
            <p:nvPr/>
          </p:nvSpPr>
          <p:spPr>
            <a:xfrm>
              <a:off x="9408125" y="1039838"/>
              <a:ext cx="1023700" cy="3374400"/>
            </a:xfrm>
            <a:custGeom>
              <a:avLst/>
              <a:gdLst/>
              <a:ahLst/>
              <a:cxnLst/>
              <a:rect l="l" t="t" r="r" b="b"/>
              <a:pathLst>
                <a:path w="40948" h="134976" fill="none" extrusionOk="0">
                  <a:moveTo>
                    <a:pt x="40948" y="134975"/>
                  </a:moveTo>
                  <a:cubicBezTo>
                    <a:pt x="23389" y="91242"/>
                    <a:pt x="9679" y="46080"/>
                    <a:pt x="1" y="0"/>
                  </a:cubicBez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Google Shape;523;p41"/>
            <p:cNvSpPr/>
            <p:nvPr/>
          </p:nvSpPr>
          <p:spPr>
            <a:xfrm>
              <a:off x="9419125" y="957363"/>
              <a:ext cx="1127275" cy="3593425"/>
            </a:xfrm>
            <a:custGeom>
              <a:avLst/>
              <a:gdLst/>
              <a:ahLst/>
              <a:cxnLst/>
              <a:rect l="l" t="t" r="r" b="b"/>
              <a:pathLst>
                <a:path w="45091" h="143737" fill="none" extrusionOk="0">
                  <a:moveTo>
                    <a:pt x="1" y="0"/>
                  </a:moveTo>
                  <a:cubicBezTo>
                    <a:pt x="12611" y="48645"/>
                    <a:pt x="27678" y="96594"/>
                    <a:pt x="45090" y="143737"/>
                  </a:cubicBez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" name="Google Shape;524;p41"/>
            <p:cNvSpPr/>
            <p:nvPr/>
          </p:nvSpPr>
          <p:spPr>
            <a:xfrm>
              <a:off x="9014050" y="2249563"/>
              <a:ext cx="693800" cy="252050"/>
            </a:xfrm>
            <a:custGeom>
              <a:avLst/>
              <a:gdLst/>
              <a:ahLst/>
              <a:cxnLst/>
              <a:rect l="l" t="t" r="r" b="b"/>
              <a:pathLst>
                <a:path w="27752" h="10082" fill="none" extrusionOk="0">
                  <a:moveTo>
                    <a:pt x="1" y="0"/>
                  </a:moveTo>
                  <a:lnTo>
                    <a:pt x="27751" y="1008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Google Shape;525;p41"/>
            <p:cNvSpPr/>
            <p:nvPr/>
          </p:nvSpPr>
          <p:spPr>
            <a:xfrm>
              <a:off x="9059875" y="1901313"/>
              <a:ext cx="559975" cy="352850"/>
            </a:xfrm>
            <a:custGeom>
              <a:avLst/>
              <a:gdLst/>
              <a:ahLst/>
              <a:cxnLst/>
              <a:rect l="l" t="t" r="r" b="b"/>
              <a:pathLst>
                <a:path w="22399" h="14114" fill="none" extrusionOk="0">
                  <a:moveTo>
                    <a:pt x="1" y="0"/>
                  </a:moveTo>
                  <a:lnTo>
                    <a:pt x="22399" y="14113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" name="Google Shape;526;p41"/>
            <p:cNvSpPr/>
            <p:nvPr/>
          </p:nvSpPr>
          <p:spPr>
            <a:xfrm>
              <a:off x="9857200" y="1622688"/>
              <a:ext cx="255700" cy="558150"/>
            </a:xfrm>
            <a:custGeom>
              <a:avLst/>
              <a:gdLst/>
              <a:ahLst/>
              <a:cxnLst/>
              <a:rect l="l" t="t" r="r" b="b"/>
              <a:pathLst>
                <a:path w="10228" h="22326" fill="none" extrusionOk="0">
                  <a:moveTo>
                    <a:pt x="0" y="22326"/>
                  </a:moveTo>
                  <a:lnTo>
                    <a:pt x="10228" y="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Google Shape;527;p41"/>
            <p:cNvSpPr/>
            <p:nvPr/>
          </p:nvSpPr>
          <p:spPr>
            <a:xfrm>
              <a:off x="9921350" y="1871963"/>
              <a:ext cx="329025" cy="585650"/>
            </a:xfrm>
            <a:custGeom>
              <a:avLst/>
              <a:gdLst/>
              <a:ahLst/>
              <a:cxnLst/>
              <a:rect l="l" t="t" r="r" b="b"/>
              <a:pathLst>
                <a:path w="13161" h="23426" fill="none" extrusionOk="0">
                  <a:moveTo>
                    <a:pt x="0" y="23425"/>
                  </a:moveTo>
                  <a:lnTo>
                    <a:pt x="13161" y="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528;p41"/>
            <p:cNvSpPr/>
            <p:nvPr/>
          </p:nvSpPr>
          <p:spPr>
            <a:xfrm>
              <a:off x="9376975" y="3471188"/>
              <a:ext cx="751525" cy="202550"/>
            </a:xfrm>
            <a:custGeom>
              <a:avLst/>
              <a:gdLst/>
              <a:ahLst/>
              <a:cxnLst/>
              <a:rect l="l" t="t" r="r" b="b"/>
              <a:pathLst>
                <a:path w="30061" h="8102" fill="none" extrusionOk="0">
                  <a:moveTo>
                    <a:pt x="0" y="0"/>
                  </a:moveTo>
                  <a:lnTo>
                    <a:pt x="30060" y="8102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529;p41"/>
            <p:cNvSpPr/>
            <p:nvPr/>
          </p:nvSpPr>
          <p:spPr>
            <a:xfrm>
              <a:off x="9422800" y="3634313"/>
              <a:ext cx="701100" cy="139325"/>
            </a:xfrm>
            <a:custGeom>
              <a:avLst/>
              <a:gdLst/>
              <a:ahLst/>
              <a:cxnLst/>
              <a:rect l="l" t="t" r="r" b="b"/>
              <a:pathLst>
                <a:path w="28044" h="5573" fill="none" extrusionOk="0">
                  <a:moveTo>
                    <a:pt x="0" y="0"/>
                  </a:moveTo>
                  <a:lnTo>
                    <a:pt x="28044" y="5572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530;p41"/>
            <p:cNvSpPr/>
            <p:nvPr/>
          </p:nvSpPr>
          <p:spPr>
            <a:xfrm>
              <a:off x="10276925" y="3153163"/>
              <a:ext cx="428925" cy="551750"/>
            </a:xfrm>
            <a:custGeom>
              <a:avLst/>
              <a:gdLst/>
              <a:ahLst/>
              <a:cxnLst/>
              <a:rect l="l" t="t" r="r" b="b"/>
              <a:pathLst>
                <a:path w="17157" h="22070" fill="none" extrusionOk="0">
                  <a:moveTo>
                    <a:pt x="1" y="22069"/>
                  </a:moveTo>
                  <a:lnTo>
                    <a:pt x="17157" y="1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531;p41"/>
            <p:cNvSpPr/>
            <p:nvPr/>
          </p:nvSpPr>
          <p:spPr>
            <a:xfrm>
              <a:off x="10320925" y="3366713"/>
              <a:ext cx="367525" cy="433500"/>
            </a:xfrm>
            <a:custGeom>
              <a:avLst/>
              <a:gdLst/>
              <a:ahLst/>
              <a:cxnLst/>
              <a:rect l="l" t="t" r="r" b="b"/>
              <a:pathLst>
                <a:path w="14701" h="17340" fill="none" extrusionOk="0">
                  <a:moveTo>
                    <a:pt x="0" y="17340"/>
                  </a:moveTo>
                  <a:lnTo>
                    <a:pt x="14700" y="0"/>
                  </a:lnTo>
                </a:path>
              </a:pathLst>
            </a:custGeom>
            <a:noFill/>
            <a:ln w="119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356803" y="1304546"/>
            <a:ext cx="1017906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b. </a:t>
            </a:r>
            <a:r>
              <a:rPr lang="en-US" sz="3200" b="1" kern="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Chú</a:t>
            </a:r>
            <a:r>
              <a:rPr lang="en-US" sz="3200" b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kern="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thích</a:t>
            </a:r>
            <a:endParaRPr lang="en-US" sz="3200" b="1" kern="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b="1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8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en-US" sz="280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b="1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Ghẻ</a:t>
            </a:r>
            <a:r>
              <a:rPr lang="en-US" sz="28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28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ơ, </a:t>
            </a:r>
            <a:r>
              <a:rPr lang="en-US" sz="28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lang="en-US" sz="28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sz="280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b="1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8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en-US" sz="280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b="1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Mẩy</a:t>
            </a:r>
            <a:r>
              <a:rPr lang="en-US" sz="28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to, </a:t>
            </a:r>
            <a:r>
              <a:rPr lang="en-US" sz="28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dầy</a:t>
            </a:r>
            <a:r>
              <a:rPr lang="en-US" sz="28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endParaRPr lang="en-US" sz="2800" b="1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b="1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8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8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28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lang="en-US" sz="2800" dirty="0" smtClean="0">
              <a:solidFill>
                <a:srgbClr val="000000">
                  <a:lumMod val="95000"/>
                  <a:lumOff val="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b="1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8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endParaRPr lang="en-US" sz="2800" dirty="0">
              <a:solidFill>
                <a:srgbClr val="000000">
                  <a:lumMod val="95000"/>
                  <a:lumOff val="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8020" y="0"/>
            <a:ext cx="512318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3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745" y="0"/>
            <a:ext cx="5102058" cy="2040822"/>
          </a:xfrm>
          <a:prstGeom prst="rect">
            <a:avLst/>
          </a:prstGeom>
        </p:spPr>
      </p:pic>
      <p:pic>
        <p:nvPicPr>
          <p:cNvPr id="25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202864" y="-177594"/>
            <a:ext cx="3114007" cy="2650797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 flipV="1">
            <a:off x="2118061" y="1820622"/>
            <a:ext cx="8953214" cy="3496966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666110" y="2177737"/>
            <a:ext cx="4608955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90000"/>
              </a:lnSpc>
              <a:buClr>
                <a:srgbClr val="000000"/>
              </a:buClr>
              <a:defRPr/>
            </a:pPr>
            <a:r>
              <a:rPr lang="vi-VN" sz="3600" b="1" i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 loại</a:t>
            </a:r>
            <a:r>
              <a:rPr lang="vi-VN" sz="3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Truyền thuyết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666110" y="3030064"/>
            <a:ext cx="5314275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90000"/>
              </a:lnSpc>
              <a:buClr>
                <a:srgbClr val="FFFFFF"/>
              </a:buClr>
              <a:buSzPts val="2200"/>
              <a:defRPr/>
            </a:pPr>
            <a:r>
              <a:rPr lang="vi-VN" sz="3600" b="1" i="1" kern="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Nhân vật chính</a:t>
            </a:r>
            <a:r>
              <a:rPr lang="vi-VN" sz="3600" kern="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Lang Liêu</a:t>
            </a:r>
            <a:endParaRPr lang="en-US" sz="3600" kern="0" dirty="0">
              <a:solidFill>
                <a:prstClr val="blac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666110" y="3877348"/>
            <a:ext cx="442941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buClr>
                <a:srgbClr val="FFFFFF"/>
              </a:buClr>
              <a:buSzPts val="2200"/>
              <a:defRPr/>
            </a:pPr>
            <a:r>
              <a:rPr lang="en-US" sz="3600" b="1" i="1" kern="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PTBĐ</a:t>
            </a:r>
            <a:r>
              <a:rPr lang="vi-VN" sz="3600" kern="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-US" sz="3600" kern="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tự</a:t>
            </a:r>
            <a:r>
              <a:rPr lang="en-US" sz="3600" kern="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sự</a:t>
            </a:r>
            <a:endParaRPr lang="en-US" sz="3600" kern="0" dirty="0">
              <a:solidFill>
                <a:prstClr val="blac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306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745" y="0"/>
            <a:ext cx="5102058" cy="2040822"/>
          </a:xfrm>
          <a:prstGeom prst="rect">
            <a:avLst/>
          </a:prstGeom>
        </p:spPr>
      </p:pic>
      <p:pic>
        <p:nvPicPr>
          <p:cNvPr id="25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202864" y="-177594"/>
            <a:ext cx="3114007" cy="26507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99409" y="2402524"/>
            <a:ext cx="7493895" cy="806400"/>
          </a:xfrm>
          <a:prstGeom prst="rect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oup 9"/>
          <p:cNvGrpSpPr/>
          <p:nvPr/>
        </p:nvGrpSpPr>
        <p:grpSpPr>
          <a:xfrm>
            <a:off x="4382574" y="1836075"/>
            <a:ext cx="5809971" cy="852514"/>
            <a:chOff x="383166" y="29652"/>
            <a:chExt cx="5364330" cy="944640"/>
          </a:xfrm>
        </p:grpSpPr>
        <p:sp>
          <p:nvSpPr>
            <p:cNvPr id="11" name="Rounded Rectangle 10"/>
            <p:cNvSpPr/>
            <p:nvPr/>
          </p:nvSpPr>
          <p:spPr>
            <a:xfrm>
              <a:off x="383166" y="29652"/>
              <a:ext cx="5364330" cy="9446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5"/>
            <p:cNvSpPr txBox="1"/>
            <p:nvPr/>
          </p:nvSpPr>
          <p:spPr>
            <a:xfrm>
              <a:off x="429280" y="75766"/>
              <a:ext cx="5272102" cy="852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759" tIns="0" rIns="202759" bIns="0" numCol="1" spcCol="1270" anchor="ctr" anchorCtr="0">
              <a:noAutofit/>
            </a:bodyPr>
            <a:lstStyle/>
            <a:p>
              <a:pPr marL="0" marR="0" lvl="0" indent="0" algn="l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999409" y="3934726"/>
            <a:ext cx="7493895" cy="806400"/>
          </a:xfrm>
          <a:prstGeom prst="rect">
            <a:avLst/>
          </a:prstGeom>
        </p:spPr>
        <p:style>
          <a:lnRef idx="2">
            <a:schemeClr val="accent3">
              <a:hueOff val="5625132"/>
              <a:satOff val="-8440"/>
              <a:lumOff val="-1373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4" name="Group 13"/>
          <p:cNvGrpSpPr/>
          <p:nvPr/>
        </p:nvGrpSpPr>
        <p:grpSpPr>
          <a:xfrm>
            <a:off x="4382574" y="3381724"/>
            <a:ext cx="5809971" cy="867960"/>
            <a:chOff x="383166" y="1481172"/>
            <a:chExt cx="5364330" cy="944640"/>
          </a:xfrm>
        </p:grpSpPr>
        <p:sp>
          <p:nvSpPr>
            <p:cNvPr id="15" name="Rounded Rectangle 14"/>
            <p:cNvSpPr/>
            <p:nvPr/>
          </p:nvSpPr>
          <p:spPr>
            <a:xfrm>
              <a:off x="383166" y="1481172"/>
              <a:ext cx="5364330" cy="9446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8"/>
            <p:cNvSpPr txBox="1"/>
            <p:nvPr/>
          </p:nvSpPr>
          <p:spPr>
            <a:xfrm>
              <a:off x="429280" y="1527286"/>
              <a:ext cx="5272102" cy="852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759" tIns="0" rIns="202759" bIns="0" numCol="1" spcCol="1270" anchor="ctr" anchorCtr="0">
              <a:noAutofit/>
            </a:bodyPr>
            <a:lstStyle/>
            <a:p>
              <a:pPr marL="0" marR="0" lvl="0" indent="0" algn="l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999409" y="5507269"/>
            <a:ext cx="7493895" cy="806400"/>
          </a:xfrm>
          <a:prstGeom prst="rect">
            <a:avLst/>
          </a:prstGeom>
        </p:spPr>
        <p:style>
          <a:lnRef idx="2">
            <a:schemeClr val="accent3">
              <a:hueOff val="11250264"/>
              <a:satOff val="-16880"/>
              <a:lumOff val="-274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8" name="Group 17"/>
          <p:cNvGrpSpPr/>
          <p:nvPr/>
        </p:nvGrpSpPr>
        <p:grpSpPr>
          <a:xfrm>
            <a:off x="4382574" y="4913926"/>
            <a:ext cx="5809971" cy="855275"/>
            <a:chOff x="383166" y="2932692"/>
            <a:chExt cx="5364330" cy="944640"/>
          </a:xfrm>
        </p:grpSpPr>
        <p:sp>
          <p:nvSpPr>
            <p:cNvPr id="19" name="Rounded Rectangle 18"/>
            <p:cNvSpPr/>
            <p:nvPr/>
          </p:nvSpPr>
          <p:spPr>
            <a:xfrm>
              <a:off x="383166" y="2932692"/>
              <a:ext cx="5364330" cy="9446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11"/>
            <p:cNvSpPr txBox="1"/>
            <p:nvPr/>
          </p:nvSpPr>
          <p:spPr>
            <a:xfrm>
              <a:off x="429280" y="2978806"/>
              <a:ext cx="5272102" cy="852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759" tIns="0" rIns="202759" bIns="0" numCol="1" spcCol="1270" anchor="ctr" anchorCtr="0">
              <a:noAutofit/>
            </a:bodyPr>
            <a:lstStyle/>
            <a:p>
              <a:pPr marL="0" marR="0" lvl="0" indent="0" algn="l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4396843" y="2049505"/>
            <a:ext cx="6647329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Phần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1: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đầu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đến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kumimoji="0" lang="vi-VN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chứng giám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70681" y="2738489"/>
            <a:ext cx="89502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Wingdings" panose="05000000000000000000" pitchFamily="2" charset="2"/>
              </a:rPr>
              <a:t> </a:t>
            </a:r>
            <a:r>
              <a:rPr lang="vi-VN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Vua Hùng chọn người nối ngôi</a:t>
            </a:r>
            <a:endParaRPr lang="vi-VN" sz="28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28220" y="3654091"/>
            <a:ext cx="6096000" cy="4801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Phần </a:t>
            </a:r>
            <a:r>
              <a:rPr kumimoji="0" lang="vi-VN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2:</a:t>
            </a: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Tiếp 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đến </a:t>
            </a: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kumimoji="0" lang="vi-VN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hình</a:t>
            </a:r>
            <a:r>
              <a:rPr kumimoji="0" lang="vi-VN" sz="2800" b="1" i="1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tròn</a:t>
            </a: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99409" y="4262483"/>
            <a:ext cx="6193136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buClr>
                <a:srgbClr val="000000"/>
              </a:buClr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Wingdings" panose="05000000000000000000" pitchFamily="2" charset="2"/>
              </a:rPr>
              <a:t> </a:t>
            </a:r>
            <a:r>
              <a:rPr lang="en-US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Lang </a:t>
            </a:r>
            <a:r>
              <a:rPr lang="en-US" sz="28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Liêu</a:t>
            </a:r>
            <a:r>
              <a:rPr lang="en-US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thần</a:t>
            </a:r>
            <a:r>
              <a:rPr lang="en-US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giúp</a:t>
            </a:r>
            <a:r>
              <a:rPr lang="en-US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đỡ</a:t>
            </a:r>
            <a:r>
              <a:rPr lang="en-US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19256" y="5204979"/>
            <a:ext cx="6096000" cy="4801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Phần </a:t>
            </a:r>
            <a:r>
              <a:rPr kumimoji="0" lang="vi-VN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3:</a:t>
            </a: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Phần còn lại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99409" y="5833538"/>
            <a:ext cx="89546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Wingdings" panose="05000000000000000000" pitchFamily="2" charset="2"/>
              </a:rPr>
              <a:t> </a:t>
            </a:r>
            <a:r>
              <a:rPr lang="vi-VN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Lang Liêu được chọn nối ngôi</a:t>
            </a:r>
            <a:endParaRPr lang="vi-VN" sz="28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1438;p51"/>
          <p:cNvSpPr/>
          <p:nvPr/>
        </p:nvSpPr>
        <p:spPr>
          <a:xfrm rot="16200000" flipH="1">
            <a:off x="1184350" y="2345687"/>
            <a:ext cx="1869828" cy="3096939"/>
          </a:xfrm>
          <a:custGeom>
            <a:avLst/>
            <a:gdLst/>
            <a:ahLst/>
            <a:cxnLst/>
            <a:rect l="l" t="t" r="r" b="b"/>
            <a:pathLst>
              <a:path w="192439" h="185357" extrusionOk="0">
                <a:moveTo>
                  <a:pt x="112964" y="1"/>
                </a:moveTo>
                <a:cubicBezTo>
                  <a:pt x="109203" y="1"/>
                  <a:pt x="105436" y="1180"/>
                  <a:pt x="102184" y="3131"/>
                </a:cubicBezTo>
                <a:cubicBezTo>
                  <a:pt x="97226" y="6113"/>
                  <a:pt x="93461" y="10699"/>
                  <a:pt x="89099" y="14501"/>
                </a:cubicBezTo>
                <a:cubicBezTo>
                  <a:pt x="85126" y="17999"/>
                  <a:pt x="80193" y="21002"/>
                  <a:pt x="75007" y="21002"/>
                </a:cubicBezTo>
                <a:cubicBezTo>
                  <a:pt x="74500" y="21002"/>
                  <a:pt x="73990" y="20973"/>
                  <a:pt x="73479" y="20913"/>
                </a:cubicBezTo>
                <a:cubicBezTo>
                  <a:pt x="68893" y="20354"/>
                  <a:pt x="65016" y="17446"/>
                  <a:pt x="61102" y="14986"/>
                </a:cubicBezTo>
                <a:cubicBezTo>
                  <a:pt x="57969" y="13047"/>
                  <a:pt x="54359" y="11274"/>
                  <a:pt x="50749" y="11274"/>
                </a:cubicBezTo>
                <a:cubicBezTo>
                  <a:pt x="49848" y="11274"/>
                  <a:pt x="48947" y="11385"/>
                  <a:pt x="48054" y="11631"/>
                </a:cubicBezTo>
                <a:cubicBezTo>
                  <a:pt x="44400" y="12637"/>
                  <a:pt x="41642" y="15806"/>
                  <a:pt x="40262" y="19347"/>
                </a:cubicBezTo>
                <a:cubicBezTo>
                  <a:pt x="38920" y="22889"/>
                  <a:pt x="38771" y="26766"/>
                  <a:pt x="38883" y="30569"/>
                </a:cubicBezTo>
                <a:cubicBezTo>
                  <a:pt x="39107" y="37615"/>
                  <a:pt x="38920" y="46375"/>
                  <a:pt x="34186" y="51595"/>
                </a:cubicBezTo>
                <a:cubicBezTo>
                  <a:pt x="31576" y="54502"/>
                  <a:pt x="27811" y="56180"/>
                  <a:pt x="25388" y="59274"/>
                </a:cubicBezTo>
                <a:cubicBezTo>
                  <a:pt x="21846" y="63785"/>
                  <a:pt x="22107" y="70234"/>
                  <a:pt x="23151" y="75901"/>
                </a:cubicBezTo>
                <a:cubicBezTo>
                  <a:pt x="24157" y="81605"/>
                  <a:pt x="25760" y="87458"/>
                  <a:pt x="24307" y="93050"/>
                </a:cubicBezTo>
                <a:cubicBezTo>
                  <a:pt x="21548" y="103674"/>
                  <a:pt x="9059" y="108931"/>
                  <a:pt x="4511" y="118922"/>
                </a:cubicBezTo>
                <a:cubicBezTo>
                  <a:pt x="0" y="128727"/>
                  <a:pt x="4362" y="140321"/>
                  <a:pt x="14204" y="144757"/>
                </a:cubicBezTo>
                <a:cubicBezTo>
                  <a:pt x="22144" y="148336"/>
                  <a:pt x="31464" y="146248"/>
                  <a:pt x="40039" y="147963"/>
                </a:cubicBezTo>
                <a:cubicBezTo>
                  <a:pt x="49209" y="149827"/>
                  <a:pt x="59536" y="155568"/>
                  <a:pt x="61064" y="164813"/>
                </a:cubicBezTo>
                <a:cubicBezTo>
                  <a:pt x="61661" y="168653"/>
                  <a:pt x="62332" y="172568"/>
                  <a:pt x="64233" y="175997"/>
                </a:cubicBezTo>
                <a:cubicBezTo>
                  <a:pt x="66134" y="179390"/>
                  <a:pt x="69564" y="182186"/>
                  <a:pt x="73441" y="182260"/>
                </a:cubicBezTo>
                <a:cubicBezTo>
                  <a:pt x="73487" y="182261"/>
                  <a:pt x="73532" y="182261"/>
                  <a:pt x="73577" y="182261"/>
                </a:cubicBezTo>
                <a:cubicBezTo>
                  <a:pt x="78287" y="182261"/>
                  <a:pt x="82117" y="178421"/>
                  <a:pt x="84961" y="174618"/>
                </a:cubicBezTo>
                <a:cubicBezTo>
                  <a:pt x="87831" y="170778"/>
                  <a:pt x="90627" y="166416"/>
                  <a:pt x="95101" y="164776"/>
                </a:cubicBezTo>
                <a:cubicBezTo>
                  <a:pt x="96376" y="164311"/>
                  <a:pt x="97693" y="164101"/>
                  <a:pt x="99017" y="164101"/>
                </a:cubicBezTo>
                <a:cubicBezTo>
                  <a:pt x="102998" y="164101"/>
                  <a:pt x="107048" y="165996"/>
                  <a:pt x="110236" y="168541"/>
                </a:cubicBezTo>
                <a:cubicBezTo>
                  <a:pt x="114449" y="171934"/>
                  <a:pt x="117730" y="176407"/>
                  <a:pt x="121793" y="179986"/>
                </a:cubicBezTo>
                <a:cubicBezTo>
                  <a:pt x="125211" y="182969"/>
                  <a:pt x="129587" y="185357"/>
                  <a:pt x="134015" y="185357"/>
                </a:cubicBezTo>
                <a:cubicBezTo>
                  <a:pt x="134900" y="185357"/>
                  <a:pt x="135786" y="185261"/>
                  <a:pt x="136668" y="185056"/>
                </a:cubicBezTo>
                <a:cubicBezTo>
                  <a:pt x="142223" y="183789"/>
                  <a:pt x="146062" y="178458"/>
                  <a:pt x="147479" y="172903"/>
                </a:cubicBezTo>
                <a:cubicBezTo>
                  <a:pt x="148896" y="167386"/>
                  <a:pt x="148411" y="161570"/>
                  <a:pt x="148299" y="155866"/>
                </a:cubicBezTo>
                <a:cubicBezTo>
                  <a:pt x="148225" y="150125"/>
                  <a:pt x="148672" y="144160"/>
                  <a:pt x="151654" y="139277"/>
                </a:cubicBezTo>
                <a:cubicBezTo>
                  <a:pt x="156240" y="131895"/>
                  <a:pt x="165336" y="129025"/>
                  <a:pt x="173463" y="125856"/>
                </a:cubicBezTo>
                <a:cubicBezTo>
                  <a:pt x="181590" y="122724"/>
                  <a:pt x="190351" y="117543"/>
                  <a:pt x="191693" y="108931"/>
                </a:cubicBezTo>
                <a:cubicBezTo>
                  <a:pt x="192438" y="104234"/>
                  <a:pt x="190649" y="99350"/>
                  <a:pt x="187517" y="95771"/>
                </a:cubicBezTo>
                <a:cubicBezTo>
                  <a:pt x="184386" y="92155"/>
                  <a:pt x="180024" y="89806"/>
                  <a:pt x="175476" y="88352"/>
                </a:cubicBezTo>
                <a:cubicBezTo>
                  <a:pt x="172978" y="87570"/>
                  <a:pt x="170331" y="87048"/>
                  <a:pt x="168057" y="85780"/>
                </a:cubicBezTo>
                <a:cubicBezTo>
                  <a:pt x="165746" y="84513"/>
                  <a:pt x="163770" y="82276"/>
                  <a:pt x="163658" y="79629"/>
                </a:cubicBezTo>
                <a:cubicBezTo>
                  <a:pt x="163547" y="76087"/>
                  <a:pt x="166715" y="73441"/>
                  <a:pt x="169399" y="71092"/>
                </a:cubicBezTo>
                <a:cubicBezTo>
                  <a:pt x="173649" y="67401"/>
                  <a:pt x="177415" y="63151"/>
                  <a:pt x="180583" y="58417"/>
                </a:cubicBezTo>
                <a:cubicBezTo>
                  <a:pt x="183491" y="54055"/>
                  <a:pt x="185914" y="48873"/>
                  <a:pt x="184759" y="43766"/>
                </a:cubicBezTo>
                <a:cubicBezTo>
                  <a:pt x="183417" y="37615"/>
                  <a:pt x="177191" y="33626"/>
                  <a:pt x="171003" y="32619"/>
                </a:cubicBezTo>
                <a:cubicBezTo>
                  <a:pt x="169455" y="32377"/>
                  <a:pt x="167901" y="32277"/>
                  <a:pt x="166343" y="32277"/>
                </a:cubicBezTo>
                <a:cubicBezTo>
                  <a:pt x="161669" y="32277"/>
                  <a:pt x="156957" y="33178"/>
                  <a:pt x="152288" y="33849"/>
                </a:cubicBezTo>
                <a:cubicBezTo>
                  <a:pt x="151063" y="34019"/>
                  <a:pt x="149896" y="34088"/>
                  <a:pt x="148762" y="34088"/>
                </a:cubicBezTo>
                <a:cubicBezTo>
                  <a:pt x="144166" y="34088"/>
                  <a:pt x="140126" y="32955"/>
                  <a:pt x="135102" y="32805"/>
                </a:cubicBezTo>
                <a:cubicBezTo>
                  <a:pt x="132120" y="32731"/>
                  <a:pt x="129622" y="30270"/>
                  <a:pt x="128578" y="27474"/>
                </a:cubicBezTo>
                <a:cubicBezTo>
                  <a:pt x="127497" y="24678"/>
                  <a:pt x="127609" y="21584"/>
                  <a:pt x="127758" y="18602"/>
                </a:cubicBezTo>
                <a:cubicBezTo>
                  <a:pt x="127907" y="15657"/>
                  <a:pt x="128093" y="12600"/>
                  <a:pt x="127236" y="9729"/>
                </a:cubicBezTo>
                <a:cubicBezTo>
                  <a:pt x="125819" y="4957"/>
                  <a:pt x="121383" y="1416"/>
                  <a:pt x="116537" y="372"/>
                </a:cubicBezTo>
                <a:cubicBezTo>
                  <a:pt x="115358" y="120"/>
                  <a:pt x="114161" y="1"/>
                  <a:pt x="112964" y="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782" y="3380893"/>
            <a:ext cx="2444708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9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417" y="24695"/>
            <a:ext cx="9815411" cy="187667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359198" y="1235394"/>
            <a:ext cx="10658630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2600" dirty="0">
              <a:solidFill>
                <a:srgbClr val="4A4A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 smtClean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600" dirty="0" smtClean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ngươi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Lang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Liêu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con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thòi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cúng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 smtClean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cỗ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 smtClean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600" dirty="0" smtClean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Lang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Liêu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Lang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Liêu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 smtClean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600" dirty="0" smtClean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chon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 smtClean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600" dirty="0" smtClean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mách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Lang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Liêu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6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4A4A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-92525"/>
            <a:ext cx="2405281" cy="2047494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23736" y="1901371"/>
            <a:ext cx="575427" cy="52697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519645" y="2634342"/>
            <a:ext cx="575427" cy="52697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19645" y="3577202"/>
            <a:ext cx="575427" cy="52697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15554" y="4310173"/>
            <a:ext cx="575427" cy="52697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548758" y="5341210"/>
            <a:ext cx="575427" cy="52697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544667" y="6074181"/>
            <a:ext cx="575427" cy="52697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5045" y="5309231"/>
            <a:ext cx="59759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buClr>
                <a:srgbClr val="FFFFFF"/>
              </a:buClr>
              <a:buSzPts val="2200"/>
              <a:defRPr/>
            </a:pPr>
            <a:r>
              <a:rPr lang="en-US" sz="3600" b="1" kern="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lang="en-US" sz="3600" kern="0" dirty="0">
              <a:solidFill>
                <a:prstClr val="blac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3831" y="1883444"/>
            <a:ext cx="59759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buClr>
                <a:srgbClr val="FFFFFF"/>
              </a:buClr>
              <a:buSzPts val="2200"/>
              <a:defRPr/>
            </a:pPr>
            <a:r>
              <a:rPr lang="en-US" sz="3600" b="1" kern="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lang="en-US" sz="3600" kern="0" dirty="0">
              <a:solidFill>
                <a:prstClr val="blac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3830" y="3577202"/>
            <a:ext cx="59759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buClr>
                <a:srgbClr val="FFFFFF"/>
              </a:buClr>
              <a:buSzPts val="2200"/>
              <a:defRPr/>
            </a:pPr>
            <a:r>
              <a:rPr lang="en-US" sz="3600" b="1" kern="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lang="en-US" sz="3600" kern="0" dirty="0">
              <a:solidFill>
                <a:prstClr val="blac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6665" y="2634342"/>
            <a:ext cx="59759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buClr>
                <a:srgbClr val="FFFFFF"/>
              </a:buClr>
              <a:buSzPts val="2200"/>
              <a:defRPr/>
            </a:pPr>
            <a:r>
              <a:rPr lang="en-US" sz="3600" b="1" kern="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lang="en-US" sz="3600" kern="0" dirty="0">
              <a:solidFill>
                <a:prstClr val="blac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6664" y="6062095"/>
            <a:ext cx="59759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buClr>
                <a:srgbClr val="FFFFFF"/>
              </a:buClr>
              <a:buSzPts val="2200"/>
              <a:defRPr/>
            </a:pPr>
            <a:r>
              <a:rPr lang="en-US" sz="3600" b="1" kern="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lang="en-US" sz="3600" kern="0" dirty="0">
              <a:solidFill>
                <a:prstClr val="blac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5169" y="4340201"/>
            <a:ext cx="59759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buClr>
                <a:srgbClr val="FFFFFF"/>
              </a:buClr>
              <a:buSzPts val="2200"/>
              <a:defRPr/>
            </a:pPr>
            <a:r>
              <a:rPr lang="en-US" sz="3600" b="1" kern="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 lang="en-US" sz="3600" kern="0" dirty="0">
              <a:solidFill>
                <a:prstClr val="blac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285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13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aching Methods: Project-Based Learning by Slidesgo">
  <a:themeElements>
    <a:clrScheme name="Simple Light">
      <a:dk1>
        <a:srgbClr val="000000"/>
      </a:dk1>
      <a:lt1>
        <a:srgbClr val="FFFFFF"/>
      </a:lt1>
      <a:dk2>
        <a:srgbClr val="FFC1C1"/>
      </a:dk2>
      <a:lt2>
        <a:srgbClr val="5D65A1"/>
      </a:lt2>
      <a:accent1>
        <a:srgbClr val="ADB6DF"/>
      </a:accent1>
      <a:accent2>
        <a:srgbClr val="FFBC73"/>
      </a:accent2>
      <a:accent3>
        <a:srgbClr val="A0C4AA"/>
      </a:accent3>
      <a:accent4>
        <a:srgbClr val="FFECED"/>
      </a:accent4>
      <a:accent5>
        <a:srgbClr val="CFE1D4"/>
      </a:accent5>
      <a:accent6>
        <a:srgbClr val="F3F3F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Teaching Methods: Project-Based Learning by Slidesgo">
  <a:themeElements>
    <a:clrScheme name="Simple Light">
      <a:dk1>
        <a:srgbClr val="000000"/>
      </a:dk1>
      <a:lt1>
        <a:srgbClr val="FFFFFF"/>
      </a:lt1>
      <a:dk2>
        <a:srgbClr val="FFC1C1"/>
      </a:dk2>
      <a:lt2>
        <a:srgbClr val="5D65A1"/>
      </a:lt2>
      <a:accent1>
        <a:srgbClr val="ADB6DF"/>
      </a:accent1>
      <a:accent2>
        <a:srgbClr val="FFBC73"/>
      </a:accent2>
      <a:accent3>
        <a:srgbClr val="A0C4AA"/>
      </a:accent3>
      <a:accent4>
        <a:srgbClr val="FFECED"/>
      </a:accent4>
      <a:accent5>
        <a:srgbClr val="CFE1D4"/>
      </a:accent5>
      <a:accent6>
        <a:srgbClr val="F3F3F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2281</TotalTime>
  <Words>1649</Words>
  <PresentationFormat>Widescreen</PresentationFormat>
  <Paragraphs>158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#9Slide06 SVNFresh Script</vt:lpstr>
      <vt:lpstr>Arial</vt:lpstr>
      <vt:lpstr>Calibri</vt:lpstr>
      <vt:lpstr>Calibri Light</vt:lpstr>
      <vt:lpstr>Manrope</vt:lpstr>
      <vt:lpstr>Space Mono</vt:lpstr>
      <vt:lpstr>Times New Roman</vt:lpstr>
      <vt:lpstr>Wingdings</vt:lpstr>
      <vt:lpstr>Office Theme</vt:lpstr>
      <vt:lpstr>3_Office Theme</vt:lpstr>
      <vt:lpstr>6_Office Theme</vt:lpstr>
      <vt:lpstr>4_Office Theme</vt:lpstr>
      <vt:lpstr>Teaching Methods: Project-Based Learning by Slidesgo</vt:lpstr>
      <vt:lpstr>1_Teaching Methods: Project-Based Learning by Slidesgo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2022-02-10T03:12:31Z</dcterms:created>
  <dcterms:modified xsi:type="dcterms:W3CDTF">2022-11-26T06:00:16Z</dcterms:modified>
</cp:coreProperties>
</file>