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13" r:id="rId4"/>
    <p:sldMasterId id="2147483733" r:id="rId5"/>
    <p:sldMasterId id="2147483753" r:id="rId6"/>
  </p:sldMasterIdLst>
  <p:notesMasterIdLst>
    <p:notesMasterId r:id="rId51"/>
  </p:notesMasterIdLst>
  <p:sldIdLst>
    <p:sldId id="353" r:id="rId7"/>
    <p:sldId id="345" r:id="rId8"/>
    <p:sldId id="295" r:id="rId9"/>
    <p:sldId id="343" r:id="rId10"/>
    <p:sldId id="305" r:id="rId11"/>
    <p:sldId id="306" r:id="rId12"/>
    <p:sldId id="346" r:id="rId13"/>
    <p:sldId id="347" r:id="rId14"/>
    <p:sldId id="309" r:id="rId15"/>
    <p:sldId id="311" r:id="rId16"/>
    <p:sldId id="275" r:id="rId17"/>
    <p:sldId id="312" r:id="rId18"/>
    <p:sldId id="313" r:id="rId19"/>
    <p:sldId id="314" r:id="rId20"/>
    <p:sldId id="315" r:id="rId21"/>
    <p:sldId id="316" r:id="rId22"/>
    <p:sldId id="317" r:id="rId23"/>
    <p:sldId id="318" r:id="rId24"/>
    <p:sldId id="319" r:id="rId25"/>
    <p:sldId id="320" r:id="rId26"/>
    <p:sldId id="322" r:id="rId27"/>
    <p:sldId id="323" r:id="rId28"/>
    <p:sldId id="324" r:id="rId29"/>
    <p:sldId id="326" r:id="rId30"/>
    <p:sldId id="327" r:id="rId31"/>
    <p:sldId id="351" r:id="rId32"/>
    <p:sldId id="352" r:id="rId33"/>
    <p:sldId id="328" r:id="rId34"/>
    <p:sldId id="329" r:id="rId35"/>
    <p:sldId id="349" r:id="rId36"/>
    <p:sldId id="350" r:id="rId37"/>
    <p:sldId id="348" r:id="rId38"/>
    <p:sldId id="341" r:id="rId39"/>
    <p:sldId id="331" r:id="rId40"/>
    <p:sldId id="332" r:id="rId41"/>
    <p:sldId id="333" r:id="rId42"/>
    <p:sldId id="334" r:id="rId43"/>
    <p:sldId id="335" r:id="rId44"/>
    <p:sldId id="336" r:id="rId45"/>
    <p:sldId id="337" r:id="rId46"/>
    <p:sldId id="338" r:id="rId47"/>
    <p:sldId id="339" r:id="rId48"/>
    <p:sldId id="267" r:id="rId49"/>
    <p:sldId id="28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C4FE7-3316-46AF-8BC6-9922B0BFC77F}"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0935-4106-4563-8D3B-3AE089F69309}" type="slidenum">
              <a:rPr lang="en-US" smtClean="0"/>
              <a:t>‹#›</a:t>
            </a:fld>
            <a:endParaRPr lang="en-US"/>
          </a:p>
        </p:txBody>
      </p:sp>
    </p:spTree>
    <p:extLst>
      <p:ext uri="{BB962C8B-B14F-4D97-AF65-F5344CB8AC3E}">
        <p14:creationId xmlns:p14="http://schemas.microsoft.com/office/powerpoint/2010/main" val="302971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noFill/>
        </p:spPr>
        <p:txBody>
          <a:bodyPr/>
          <a:lstStyle/>
          <a:p>
            <a:r>
              <a:rPr lang="en-US" altLang="zh-CN" dirty="0"/>
              <a:t>Vũ Thị Ánh Tuyết- THCS </a:t>
            </a:r>
            <a:r>
              <a:rPr lang="en-US" altLang="zh-CN" dirty="0" err="1"/>
              <a:t>Tô</a:t>
            </a:r>
            <a:r>
              <a:rPr lang="en-US" altLang="zh-CN" dirty="0"/>
              <a:t> </a:t>
            </a:r>
            <a:r>
              <a:rPr lang="en-US" altLang="zh-CN" dirty="0" err="1"/>
              <a:t>Hiệu</a:t>
            </a:r>
            <a:r>
              <a:rPr lang="en-US" altLang="zh-CN" dirty="0"/>
              <a:t>- 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108548" name="灯片编号占位符 3"/>
          <p:cNvSpPr>
            <a:spLocks noGrp="1"/>
          </p:cNvSpPr>
          <p:nvPr>
            <p:ph type="sldNum" sz="quarter" idx="5"/>
          </p:nvPr>
        </p:nvSpPr>
        <p:spPr>
          <a:noFill/>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B1B349-2C52-4171-91C6-7684A3AC1FD5}"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92169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99ABC34-3EBB-4F40-92F7-F95B37DC56C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392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8776C9A-B571-4BB2-927F-523183EC494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703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8776C9A-B571-4BB2-927F-523183EC494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154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xfrm>
            <a:off x="381000" y="685800"/>
            <a:ext cx="6096000" cy="3429000"/>
          </a:xfrm>
          <a:ln/>
        </p:spPr>
      </p:sp>
      <p:sp>
        <p:nvSpPr>
          <p:cNvPr id="1116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CN" altLang="en-US">
              <a:latin typeface="Arial" panose="020B0604020202020204" pitchFamily="34" charset="0"/>
              <a:cs typeface="Arial" panose="020B0604020202020204" pitchFamily="34" charset="0"/>
            </a:endParaRPr>
          </a:p>
        </p:txBody>
      </p:sp>
      <p:sp>
        <p:nvSpPr>
          <p:cNvPr id="1116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fld id="{745E3273-8978-4C35-85F8-9CEA436B7C11}" type="slidenum">
              <a:rPr kumimoji="0" lang="zh-CN" altLang="en-US" sz="1200" b="0" i="0" u="none" strike="noStrike" kern="1200" cap="none" spc="0" normalizeH="0" baseline="0" noProof="0">
                <a:ln>
                  <a:noFill/>
                </a:ln>
                <a:solidFill>
                  <a:srgbClr val="000000"/>
                </a:solidFill>
                <a:effectLst/>
                <a:uLnTx/>
                <a:uFillTx/>
                <a:latin typeface="等线"/>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ct val="50000"/>
                </a:spcBef>
                <a:spcAft>
                  <a:spcPts val="0"/>
                </a:spcAft>
                <a:buClrTx/>
                <a:buSzTx/>
                <a:buFontTx/>
                <a:buNone/>
                <a:tabLst/>
                <a:defRPr/>
              </a:pPr>
              <a:t>42</a:t>
            </a:fld>
            <a:endParaRPr kumimoji="0" lang="zh-CN" altLang="en-US" sz="1200" b="0" i="0" u="none" strike="noStrike" kern="1200" cap="none" spc="0" normalizeH="0" baseline="0" noProof="0">
              <a:ln>
                <a:noFill/>
              </a:ln>
              <a:solidFill>
                <a:srgbClr val="000000"/>
              </a:solidFill>
              <a:effectLst/>
              <a:uLnTx/>
              <a:uFillTx/>
              <a:latin typeface="等线"/>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93743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A93D-D68D-4A5E-8D4F-D78562D70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149D3C-D7CE-460C-9EE0-C71051ED5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CDB7D-9DF8-4AB3-B8A5-2C2E8C300E21}"/>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85FE9A68-AE55-44BD-A56A-8553F39FD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81F77-2E18-4BF0-AB2F-5E3D2792D3EE}"/>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319777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0F97-0684-48D7-9E28-35DA4177E8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749CF2-1ACD-47C5-A31E-841EEB6A48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E7F02-B2BC-4629-89CB-311C57BCD041}"/>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7B035FA0-CC05-45A2-A2BE-ADCD52D48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A26E8-7351-40F3-8266-F30D5272A38D}"/>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2212376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5267"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769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1"/>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14"/>
          <p:cNvSpPr>
            <a:spLocks noGrp="1"/>
          </p:cNvSpPr>
          <p:nvPr>
            <p:ph type="sldNum" sz="quarter" idx="12"/>
          </p:nvPr>
        </p:nvSpPr>
        <p:spPr>
          <a:xfrm>
            <a:off x="10972801" y="6473825"/>
            <a:ext cx="1011767" cy="247650"/>
          </a:xfrm>
        </p:spPr>
        <p:txBody>
          <a:bodyPr/>
          <a:lstStyle>
            <a:lvl1pPr>
              <a:defRPr/>
            </a:lvl1pPr>
          </a:lstStyle>
          <a:p>
            <a:pPr>
              <a:defRPr/>
            </a:pPr>
            <a:fld id="{42B5A623-10FE-468E-8D76-9BC15F550D86}"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859228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18"/>
          <p:cNvSpPr>
            <a:spLocks noGrp="1"/>
          </p:cNvSpPr>
          <p:nvPr>
            <p:ph type="ftr" sz="quarter" idx="11"/>
          </p:nvPr>
        </p:nvSpPr>
        <p:spPr>
          <a:xfrm>
            <a:off x="4775200" y="76201"/>
            <a:ext cx="3860800" cy="288925"/>
          </a:xfrm>
        </p:spPr>
        <p:txBody>
          <a:bodyPr/>
          <a:lstStyle>
            <a:lvl1pPr>
              <a:defRPr/>
            </a:lvl1pPr>
          </a:lstStyle>
          <a:p>
            <a:pPr>
              <a:defRPr/>
            </a:pPr>
            <a:endParaRPr lang="en-US">
              <a:solidFill>
                <a:srgbClr val="F0A22E">
                  <a:shade val="75000"/>
                </a:srgbClr>
              </a:solidFill>
            </a:endParaRPr>
          </a:p>
        </p:txBody>
      </p:sp>
      <p:sp>
        <p:nvSpPr>
          <p:cNvPr id="6" name="Slide Number Placeholder 15"/>
          <p:cNvSpPr>
            <a:spLocks noGrp="1"/>
          </p:cNvSpPr>
          <p:nvPr>
            <p:ph type="sldNum" sz="quarter" idx="12"/>
          </p:nvPr>
        </p:nvSpPr>
        <p:spPr>
          <a:xfrm>
            <a:off x="10972801" y="6473825"/>
            <a:ext cx="1011767" cy="247650"/>
          </a:xfrm>
        </p:spPr>
        <p:txBody>
          <a:bodyPr/>
          <a:lstStyle>
            <a:lvl1pPr>
              <a:defRPr/>
            </a:lvl1pPr>
          </a:lstStyle>
          <a:p>
            <a:pPr>
              <a:defRPr/>
            </a:pPr>
            <a:fld id="{0B464B37-A02F-4777-8A39-39FE3B075A18}"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589973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pitchFamily="34" charset="0"/>
              <a:cs typeface="Arial" pitchFamily="34"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10"/>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Slide Number Placeholder 15"/>
          <p:cNvSpPr>
            <a:spLocks noGrp="1"/>
          </p:cNvSpPr>
          <p:nvPr>
            <p:ph type="sldNum" sz="quarter" idx="12"/>
          </p:nvPr>
        </p:nvSpPr>
        <p:spPr/>
        <p:txBody>
          <a:bodyPr/>
          <a:lstStyle>
            <a:lvl1pPr>
              <a:defRPr/>
            </a:lvl1pPr>
          </a:lstStyle>
          <a:p>
            <a:pPr>
              <a:defRPr/>
            </a:pPr>
            <a:fld id="{0EF25AE3-D916-407D-A8B2-F3BE8366FC0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52710324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5732AD64-9AA8-49F3-8A72-47D1DCF566E0}"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5843769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10" name="Slide Number Placeholder 6"/>
          <p:cNvSpPr>
            <a:spLocks noGrp="1"/>
          </p:cNvSpPr>
          <p:nvPr>
            <p:ph type="sldNum" sz="quarter" idx="12"/>
          </p:nvPr>
        </p:nvSpPr>
        <p:spPr>
          <a:xfrm>
            <a:off x="10972800" y="6477000"/>
            <a:ext cx="1016000" cy="247650"/>
          </a:xfrm>
        </p:spPr>
        <p:txBody>
          <a:bodyPr/>
          <a:lstStyle>
            <a:lvl1pPr>
              <a:defRPr/>
            </a:lvl1pPr>
          </a:lstStyle>
          <a:p>
            <a:pPr>
              <a:defRPr/>
            </a:pPr>
            <a:fld id="{F75A655A-FEF8-4579-901A-5DB1781078E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3203519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7352FAFD-F337-44D9-B1DD-FEBD63BB17DE}"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673912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3" name="Footer Placeholder 23"/>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4" name="Slide Number Placeholder 6"/>
          <p:cNvSpPr>
            <a:spLocks noGrp="1"/>
          </p:cNvSpPr>
          <p:nvPr>
            <p:ph type="sldNum" sz="quarter" idx="12"/>
          </p:nvPr>
        </p:nvSpPr>
        <p:spPr/>
        <p:txBody>
          <a:bodyPr/>
          <a:lstStyle>
            <a:lvl1pPr>
              <a:defRPr/>
            </a:lvl1pPr>
          </a:lstStyle>
          <a:p>
            <a:pPr>
              <a:defRPr/>
            </a:pPr>
            <a:fld id="{25B836AE-6467-4DE3-BF9F-A48207E145EB}"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244358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28"/>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CE75E189-771A-4657-B280-960D66B0FC4D}"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6852368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30"/>
          <p:cNvSpPr>
            <a:spLocks noGrp="1"/>
          </p:cNvSpPr>
          <p:nvPr>
            <p:ph type="sldNum" sz="quarter" idx="12"/>
          </p:nvPr>
        </p:nvSpPr>
        <p:spPr/>
        <p:txBody>
          <a:bodyPr/>
          <a:lstStyle>
            <a:lvl1pPr>
              <a:defRPr/>
            </a:lvl1pPr>
          </a:lstStyle>
          <a:p>
            <a:pPr>
              <a:defRPr/>
            </a:pPr>
            <a:fld id="{C64F3132-C8C3-4F96-BF07-DD6C4A17E1F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8558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14F06-51C5-4E3A-A523-E60A241EA6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9CA54-044F-4F4C-91DD-81031CB12D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D2B8A-4FD1-4E08-BDCA-2EBB3C3C44EB}"/>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E9C09EB5-5CAC-4D78-91F6-07AF57814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9608F-F37E-433A-BA68-5260F396ED2B}"/>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33968716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A46632F-68EC-4923-A1F7-FB4510F6EAC6}"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3276519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971619-707E-41E5-A5E2-30C1A9989AD5}"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572085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292F878B-BCD0-4E76-92B9-78180337854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097167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866D91CF-05A0-44D0-BFBE-58F0EF8E5C06}"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85172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768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33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893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648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7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586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7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DF39-AB4A-404F-B027-004FDC98D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93FE5-BE67-4E24-BE33-2DBC276FB1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2CD99-9B8E-42B9-9EF0-3B3FE9B94F8E}"/>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5552FF9B-6CE7-443B-B789-6AC10AC9D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DE10-E3F2-460E-BD27-9DB68C3A467B}"/>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1786775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87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68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03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2/28/2022</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3591533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3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204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30202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343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0540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018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F767-373F-4A0E-901F-660D220A3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2BCEB1-029F-4064-9443-442CE876B4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80412A-3D66-446D-A8F5-4D8F55D6DF5B}"/>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C774984C-0D20-42F6-BFF8-03426B94E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7ECEC-3A50-4C60-A47B-C0ADF5840FFD}"/>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3232188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1045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2022/2/28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6347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30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2022/2/28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004948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2022/2/28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80562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360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128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124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2022/2/28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57315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6640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787D-2E78-48F3-8589-53F9AB68E9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D746E-41AE-4FA3-8202-8863515BBE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109C05-1F0E-41A9-A16E-FFE9291504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3E7F97-6429-4F93-AAD1-81D2D85EF3AF}"/>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6" name="Footer Placeholder 5">
            <a:extLst>
              <a:ext uri="{FF2B5EF4-FFF2-40B4-BE49-F238E27FC236}">
                <a16:creationId xmlns:a16="http://schemas.microsoft.com/office/drawing/2014/main" id="{3393F986-58B1-4B0B-90EF-77E71716A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81D3C-0974-4068-AC09-A580BE7A9422}"/>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679375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2022/2/28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2181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2716976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2022/2/28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70398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2022/2/28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3148629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9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534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514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3CEE93D-7AC8-4627-B6F8-9AB2B7128A76}"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22883D-F1C1-41C3-84C3-3552E112BE1C}"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803887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9DD3EEC-D00B-4B1F-8680-5B653CD88EFA}"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E567D7-3578-4975-81C6-EA71BF3D1142}"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490637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2A44EB6-9AFF-4897-A4D2-F23D33D66830}"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4D427AF-6F8D-4A80-A3EA-D034CB572B9B}"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58245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F0C9-6225-439C-8B9D-CB635D9FA7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0137F-ADFB-4CCD-9949-34E9FDC0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22B65-2274-4F58-A49B-EBB588974F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5C8347-A628-4EBF-8046-9355C4B5A3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3B614-D931-4130-B387-336CFA82B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461969-44C8-466B-9001-E607A80F821D}"/>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8" name="Footer Placeholder 7">
            <a:extLst>
              <a:ext uri="{FF2B5EF4-FFF2-40B4-BE49-F238E27FC236}">
                <a16:creationId xmlns:a16="http://schemas.microsoft.com/office/drawing/2014/main" id="{1C0AC6E7-4AC1-4B17-A76D-716345177F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5E7FF9-7F2E-410B-8587-E4661E6274C4}"/>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669459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4F1041D-0A2E-4736-AF47-399018F4D740}"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E6B9477-F638-4ACB-B74E-543CAD4539D5}"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1275441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BCE7707-C5FC-4EDD-8D59-F76E689D724D}"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13452C2-7C0C-4F88-99F6-CA6B4FAD760C}"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506939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D854BA2-E637-41A7-BF7C-79AAB10E871B}"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9B87234-C159-41C1-9031-664AE214DD0B}"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871832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F218F17-2D62-4F92-B436-0E9537A5E2C3}"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5420BAE-6196-4D29-BFCC-B850DB54355D}"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916540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CB527B1-E4AF-4338-96A6-9F0F84A704ED}"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984DF0B-8337-4F62-BA1B-74592C51F967}"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185261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65E808E-F364-471D-AFE9-33BE243960D9}" type="slidenum">
              <a:rPr lang="zh-CN" altLang="en-US" smtClean="0">
                <a:solidFill>
                  <a:srgbClr val="5FCBEF"/>
                </a:solidFill>
              </a:rPr>
              <a:pPr>
                <a:defRPr/>
              </a:pPr>
              <a:t>‹#›</a:t>
            </a:fld>
            <a:endParaRPr lang="zh-CN" altLang="en-US">
              <a:solidFill>
                <a:srgbClr val="5FCBEF"/>
              </a:solidFill>
            </a:endParaRPr>
          </a:p>
        </p:txBody>
      </p:sp>
      <p:sp>
        <p:nvSpPr>
          <p:cNvPr id="5" name="Date Placeholder 4"/>
          <p:cNvSpPr>
            <a:spLocks noGrp="1"/>
          </p:cNvSpPr>
          <p:nvPr>
            <p:ph type="dt" sz="half" idx="10"/>
          </p:nvPr>
        </p:nvSpPr>
        <p:spPr/>
        <p:txBody>
          <a:bodyPr/>
          <a:lstStyle/>
          <a:p>
            <a:pPr>
              <a:defRPr/>
            </a:pPr>
            <a:fld id="{C5963CF5-C26F-4538-A745-AB7D6165B74F}"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Tree>
    <p:extLst>
      <p:ext uri="{BB962C8B-B14F-4D97-AF65-F5344CB8AC3E}">
        <p14:creationId xmlns:p14="http://schemas.microsoft.com/office/powerpoint/2010/main" val="1137094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B0BE619-61B2-4D56-84A5-E03DC09F1DD0}"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39ED5D5-4019-4720-A812-A548FD02DAAD}"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4215054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8D05172-C676-4738-86DE-22CD07DBA4BA}"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9125736-E5BD-4D68-A01E-134F0CC09F5A}" type="slidenum">
              <a:rPr lang="zh-CN" altLang="en-US" smtClean="0">
                <a:solidFill>
                  <a:srgbClr val="5FCBEF"/>
                </a:solidFill>
              </a:rPr>
              <a:pPr>
                <a:defRPr/>
              </a:pPr>
              <a:t>‹#›</a:t>
            </a:fld>
            <a:endParaRPr lang="zh-CN" alt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8003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935AE78-1864-4D8C-871B-2663343B9584}"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C46ED50-5298-4AA1-BAF4-35F760C55659}"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289892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BA20257-56EB-4027-B854-3608B7D25355}"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4A4E98F-0ECC-4B88-8BBD-24944E2331B7}" type="slidenum">
              <a:rPr lang="zh-CN" altLang="en-US" smtClean="0">
                <a:solidFill>
                  <a:srgbClr val="5FCBEF"/>
                </a:solidFill>
              </a:rPr>
              <a:pPr>
                <a:defRPr/>
              </a:pPr>
              <a:t>‹#›</a:t>
            </a:fld>
            <a:endParaRPr lang="zh-CN" alt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1364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E964-046F-454B-95F9-CC03B8E97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3B4313-B54E-4F3B-B85E-9A530435C338}"/>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4" name="Footer Placeholder 3">
            <a:extLst>
              <a:ext uri="{FF2B5EF4-FFF2-40B4-BE49-F238E27FC236}">
                <a16:creationId xmlns:a16="http://schemas.microsoft.com/office/drawing/2014/main" id="{EF28F9E9-8B47-41DE-A4B3-9E9ED5E14B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22F6E-B699-476D-ADBC-C5047F59953F}"/>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34295245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6A4FF68-8EFE-4A7A-A530-E73587C030A3}"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564AFB6-9928-4082-B527-EACA75205CF4}"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074748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F7EAC67-4927-4275-BB13-FBBD844CC289}"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5A66659-645A-414E-80BE-DA608BA97CE9}"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3195062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38C9F9F-FA31-4F04-B023-028F8C01D104}" type="datetimeFigureOut">
              <a:rPr lang="zh-CN" altLang="en-US" smtClean="0">
                <a:solidFill>
                  <a:prstClr val="black">
                    <a:tint val="75000"/>
                  </a:prstClr>
                </a:solidFill>
              </a:rPr>
              <a:pPr>
                <a:defRPr/>
              </a:pPr>
              <a:t>2022/2/28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E53F6C-2576-4899-A771-E858ECE44A5E}" type="slidenum">
              <a:rPr lang="zh-CN" altLang="en-US" smtClean="0">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930636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0ADED1-31B7-422C-95FD-2D6FB0039B7F}"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3816048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16BBD94-2209-4274-9876-6E71817C01F7}"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1715455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634916-11F2-481A-A17D-203C62F0DD43}"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20642911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1DB429E-B964-4505-B7C2-F8E79A619628}"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28575064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EE652DE-9C45-40C7-963C-05B40082118D}"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3556380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12E410A-4EB1-4D03-A011-49BD84FC42F7}"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4259212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94ED3EB-5FFA-48EC-85E0-49A70143CDDD}"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152762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FC2EB-2E28-410A-874A-9A8E183FA5A8}"/>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3" name="Footer Placeholder 2">
            <a:extLst>
              <a:ext uri="{FF2B5EF4-FFF2-40B4-BE49-F238E27FC236}">
                <a16:creationId xmlns:a16="http://schemas.microsoft.com/office/drawing/2014/main" id="{DA7868DF-BA88-4BC1-9C13-1D9F8B63C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D63286-E8F7-4744-878F-AB47353E4F55}"/>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1598072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2B2380D-48DC-4922-826C-CD7A8EE08245}"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59656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E613442-E6E7-4029-BC7E-D4191F9DCD78}" type="slidenum">
              <a:rPr lang="en-US" altLang="en-US" smtClean="0">
                <a:solidFill>
                  <a:srgbClr val="5FCBEF"/>
                </a:solidFill>
              </a:rPr>
              <a:pPr>
                <a:defRPr/>
              </a:pPr>
              <a:t>‹#›</a:t>
            </a:fld>
            <a:endParaRPr lang="en-US" altLang="en-US">
              <a:solidFill>
                <a:srgbClr val="5FCBEF"/>
              </a:solidFill>
            </a:endParaRP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313222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FDB8A20-0FE6-401A-B9B9-6A1516336627}"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473497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FD27883-751C-4897-9876-8423971D50C9}" type="slidenum">
              <a:rPr lang="en-US" altLang="en-US" smtClean="0">
                <a:solidFill>
                  <a:srgbClr val="5FCBEF"/>
                </a:solidFill>
              </a:rPr>
              <a:pPr>
                <a:defRPr/>
              </a:pPr>
              <a:t>‹#›</a:t>
            </a:fld>
            <a:endParaRPr lang="en-US" alt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2170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E2FC543-9FB4-468B-8BEB-14961A51411B}"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327600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709076F-9F31-4549-8313-94BE8A5E2C13}" type="slidenum">
              <a:rPr lang="en-US" altLang="en-US" smtClean="0">
                <a:solidFill>
                  <a:srgbClr val="5FCBEF"/>
                </a:solidFill>
              </a:rPr>
              <a:pPr>
                <a:defRPr/>
              </a:pPr>
              <a:t>‹#›</a:t>
            </a:fld>
            <a:endParaRPr lang="en-US" alt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1182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FABB03-2830-4171-9A13-F36F07463B57}"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1643182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C4A8E3D-628B-445B-BE0C-927D5646967C}"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3914145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5DDB3-CE6F-4BDB-8BBD-5924595F9235}" type="slidenum">
              <a:rPr lang="en-US" altLang="en-US" smtClean="0">
                <a:solidFill>
                  <a:srgbClr val="5FCBEF"/>
                </a:solidFill>
              </a:rPr>
              <a:pPr>
                <a:defRPr/>
              </a:pPr>
              <a:t>‹#›</a:t>
            </a:fld>
            <a:endParaRPr lang="en-US" altLang="en-US">
              <a:solidFill>
                <a:srgbClr val="5FCBEF"/>
              </a:solidFill>
            </a:endParaRPr>
          </a:p>
        </p:txBody>
      </p:sp>
    </p:spTree>
    <p:extLst>
      <p:ext uri="{BB962C8B-B14F-4D97-AF65-F5344CB8AC3E}">
        <p14:creationId xmlns:p14="http://schemas.microsoft.com/office/powerpoint/2010/main" val="4204876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275408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6CAF-A602-4AF6-87D1-400046ADD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FDCBB-024B-4685-913D-F001E2E30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DD66C-E6B2-4878-B6CD-D1E765BF6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E2521-266D-4AAF-A760-0C8FD7F2C59A}"/>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6" name="Footer Placeholder 5">
            <a:extLst>
              <a:ext uri="{FF2B5EF4-FFF2-40B4-BE49-F238E27FC236}">
                <a16:creationId xmlns:a16="http://schemas.microsoft.com/office/drawing/2014/main" id="{E03E3024-9505-4A2C-9ABF-621D85DBC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7B0F0-EB8E-4973-BE1E-D0CBCD9F71C7}"/>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12319456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solidFill>
                  <a:srgbClr val="000000"/>
                </a:solidFill>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solidFill>
                  <a:srgbClr val="000000"/>
                </a:solidFill>
              </a:defRPr>
            </a:lvl1pPr>
          </a:lstStyle>
          <a:p>
            <a:pPr>
              <a:defRPr/>
            </a:pPr>
            <a:fld id="{FF6EA088-41C2-449E-AA7D-879042F5B9B4}" type="slidenum">
              <a:rPr lang="en-US"/>
              <a:pPr>
                <a:defRPr/>
              </a:pPr>
              <a:t>‹#›</a:t>
            </a:fld>
            <a:endParaRPr lang="en-US"/>
          </a:p>
        </p:txBody>
      </p:sp>
    </p:spTree>
    <p:extLst>
      <p:ext uri="{BB962C8B-B14F-4D97-AF65-F5344CB8AC3E}">
        <p14:creationId xmlns:p14="http://schemas.microsoft.com/office/powerpoint/2010/main" val="354725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2022/2/28</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51558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E22368F-488C-40FB-BE76-DFAE3246AEA3}"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7ECCAE4-0C71-4FD1-A8BD-475FC3F2FBB0}" type="slidenum">
              <a:rPr lang="zh-CN" altLang="en-US" smtClean="0"/>
              <a:pPr>
                <a:defRPr/>
              </a:pPr>
              <a:t>‹#›</a:t>
            </a:fld>
            <a:endParaRPr lang="zh-CN" altLang="en-US"/>
          </a:p>
        </p:txBody>
      </p:sp>
    </p:spTree>
    <p:extLst>
      <p:ext uri="{BB962C8B-B14F-4D97-AF65-F5344CB8AC3E}">
        <p14:creationId xmlns:p14="http://schemas.microsoft.com/office/powerpoint/2010/main" val="13736980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8800DC-22D6-4C2F-8ACF-18ED60789ACE}" type="slidenum">
              <a:rPr lang="en-US" altLang="en-US" smtClean="0"/>
              <a:pPr>
                <a:defRPr/>
              </a:pPr>
              <a:t>‹#›</a:t>
            </a:fld>
            <a:endParaRPr lang="en-US" altLang="en-US"/>
          </a:p>
        </p:txBody>
      </p:sp>
    </p:spTree>
    <p:extLst>
      <p:ext uri="{BB962C8B-B14F-4D97-AF65-F5344CB8AC3E}">
        <p14:creationId xmlns:p14="http://schemas.microsoft.com/office/powerpoint/2010/main" val="3037326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3490721-BDD5-40F3-A0AD-D7F16107C0C3}"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5B4AFFE-E5F3-470C-9862-FE285BE21904}" type="slidenum">
              <a:rPr lang="zh-CN" altLang="en-US" smtClean="0"/>
              <a:pPr>
                <a:defRPr/>
              </a:pPr>
              <a:t>‹#›</a:t>
            </a:fld>
            <a:endParaRPr lang="zh-CN" altLang="en-US"/>
          </a:p>
        </p:txBody>
      </p:sp>
    </p:spTree>
    <p:extLst>
      <p:ext uri="{BB962C8B-B14F-4D97-AF65-F5344CB8AC3E}">
        <p14:creationId xmlns:p14="http://schemas.microsoft.com/office/powerpoint/2010/main" val="3275842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8770B6A-0970-451D-AAAE-D943FBDF317C}" type="datetimeFigureOut">
              <a:rPr lang="zh-CN" altLang="en-US" smtClean="0"/>
              <a:pPr>
                <a:defRPr/>
              </a:pPr>
              <a:t>2022/2/28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558576-E7A6-4BD2-8EA3-191537565CAE}" type="slidenum">
              <a:rPr lang="zh-CN" altLang="en-US" smtClean="0"/>
              <a:pPr>
                <a:defRPr/>
              </a:pPr>
              <a:t>‹#›</a:t>
            </a:fld>
            <a:endParaRPr lang="zh-CN" altLang="en-US"/>
          </a:p>
        </p:txBody>
      </p:sp>
    </p:spTree>
    <p:extLst>
      <p:ext uri="{BB962C8B-B14F-4D97-AF65-F5344CB8AC3E}">
        <p14:creationId xmlns:p14="http://schemas.microsoft.com/office/powerpoint/2010/main" val="1401450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3CE9CAA-D24F-4781-9889-61DBDCAEF091}" type="datetimeFigureOut">
              <a:rPr lang="zh-CN" altLang="en-US" smtClean="0"/>
              <a:pPr>
                <a:defRPr/>
              </a:pPr>
              <a:t>2022/2/28</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5AECE70C-541A-473C-BFB5-0EA82D037ECD}" type="slidenum">
              <a:rPr lang="zh-CN" altLang="en-US" smtClean="0"/>
              <a:pPr>
                <a:defRPr/>
              </a:pPr>
              <a:t>‹#›</a:t>
            </a:fld>
            <a:endParaRPr lang="zh-CN" altLang="en-US"/>
          </a:p>
        </p:txBody>
      </p:sp>
    </p:spTree>
    <p:extLst>
      <p:ext uri="{BB962C8B-B14F-4D97-AF65-F5344CB8AC3E}">
        <p14:creationId xmlns:p14="http://schemas.microsoft.com/office/powerpoint/2010/main" val="279940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EC5E517-E326-4492-A698-CE539E73BBE9}" type="datetimeFigureOut">
              <a:rPr lang="zh-CN" altLang="en-US" smtClean="0"/>
              <a:pPr>
                <a:defRPr/>
              </a:pPr>
              <a:t>2022/2/28</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2AE2D8A4-E720-447F-81DD-AEA826B5132C}" type="slidenum">
              <a:rPr lang="zh-CN" altLang="en-US" smtClean="0"/>
              <a:pPr>
                <a:defRPr/>
              </a:pPr>
              <a:t>‹#›</a:t>
            </a:fld>
            <a:endParaRPr lang="zh-CN" altLang="en-US"/>
          </a:p>
        </p:txBody>
      </p:sp>
    </p:spTree>
    <p:extLst>
      <p:ext uri="{BB962C8B-B14F-4D97-AF65-F5344CB8AC3E}">
        <p14:creationId xmlns:p14="http://schemas.microsoft.com/office/powerpoint/2010/main" val="42131751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FCDC43E-9ED6-40E8-B747-CE8E75CB0C49}" type="datetimeFigureOut">
              <a:rPr lang="zh-CN" altLang="en-US" smtClean="0"/>
              <a:pPr>
                <a:defRPr/>
              </a:pPr>
              <a:t>2022/2/28</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C15AB3CB-601F-44C9-A92A-C5C4339C1004}" type="slidenum">
              <a:rPr lang="zh-CN" altLang="en-US" smtClean="0"/>
              <a:pPr>
                <a:defRPr/>
              </a:pPr>
              <a:t>‹#›</a:t>
            </a:fld>
            <a:endParaRPr lang="zh-CN" altLang="en-US"/>
          </a:p>
        </p:txBody>
      </p:sp>
    </p:spTree>
    <p:extLst>
      <p:ext uri="{BB962C8B-B14F-4D97-AF65-F5344CB8AC3E}">
        <p14:creationId xmlns:p14="http://schemas.microsoft.com/office/powerpoint/2010/main" val="30974271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DAF3A05-42E0-404F-BEDC-F08A2B70A48B}" type="datetimeFigureOut">
              <a:rPr lang="zh-CN" altLang="en-US" smtClean="0"/>
              <a:pPr>
                <a:defRPr/>
              </a:pPr>
              <a:t>2022/2/28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A6C14987-1EF6-4D44-81DE-CE086DE58579}" type="slidenum">
              <a:rPr lang="zh-CN" altLang="en-US" smtClean="0"/>
              <a:pPr>
                <a:defRPr/>
              </a:pPr>
              <a:t>‹#›</a:t>
            </a:fld>
            <a:endParaRPr lang="zh-CN" altLang="en-US"/>
          </a:p>
        </p:txBody>
      </p:sp>
    </p:spTree>
    <p:extLst>
      <p:ext uri="{BB962C8B-B14F-4D97-AF65-F5344CB8AC3E}">
        <p14:creationId xmlns:p14="http://schemas.microsoft.com/office/powerpoint/2010/main" val="198654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0B3E-AC2A-43A5-91AF-2D7D2A0D4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7E73C7-C2F0-4A4D-A946-51774FC89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AB141-6152-439A-9275-7B7F70225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29583-C4A8-45BF-BB1B-88D98A964AC5}"/>
              </a:ext>
            </a:extLst>
          </p:cNvPr>
          <p:cNvSpPr>
            <a:spLocks noGrp="1"/>
          </p:cNvSpPr>
          <p:nvPr>
            <p:ph type="dt" sz="half" idx="10"/>
          </p:nvPr>
        </p:nvSpPr>
        <p:spPr/>
        <p:txBody>
          <a:bodyPr/>
          <a:lstStyle/>
          <a:p>
            <a:fld id="{C40E6C3A-8A7A-4070-9BBC-C7CFC12EB39C}" type="datetimeFigureOut">
              <a:rPr lang="en-US" smtClean="0"/>
              <a:t>2/28/2022</a:t>
            </a:fld>
            <a:endParaRPr lang="en-US"/>
          </a:p>
        </p:txBody>
      </p:sp>
      <p:sp>
        <p:nvSpPr>
          <p:cNvPr id="6" name="Footer Placeholder 5">
            <a:extLst>
              <a:ext uri="{FF2B5EF4-FFF2-40B4-BE49-F238E27FC236}">
                <a16:creationId xmlns:a16="http://schemas.microsoft.com/office/drawing/2014/main" id="{2097025B-D966-4548-A6BE-1F96CA5D4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87268-FFAD-4D7F-AA2A-E18F86315868}"/>
              </a:ext>
            </a:extLst>
          </p:cNvPr>
          <p:cNvSpPr>
            <a:spLocks noGrp="1"/>
          </p:cNvSpPr>
          <p:nvPr>
            <p:ph type="sldNum" sz="quarter" idx="12"/>
          </p:nvPr>
        </p:nvSpPr>
        <p:spPr/>
        <p:txBody>
          <a:bodyPr/>
          <a:lstStyle/>
          <a:p>
            <a:fld id="{9B1073E6-9454-48C1-93EE-23E67E4E45BC}" type="slidenum">
              <a:rPr lang="en-US" smtClean="0"/>
              <a:t>‹#›</a:t>
            </a:fld>
            <a:endParaRPr lang="en-US"/>
          </a:p>
        </p:txBody>
      </p:sp>
    </p:spTree>
    <p:extLst>
      <p:ext uri="{BB962C8B-B14F-4D97-AF65-F5344CB8AC3E}">
        <p14:creationId xmlns:p14="http://schemas.microsoft.com/office/powerpoint/2010/main" val="530776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3577126-7EC5-4236-854B-2D68DA29A3BA}" type="datetimeFigureOut">
              <a:rPr lang="zh-CN" altLang="en-US" smtClean="0"/>
              <a:pPr>
                <a:defRPr/>
              </a:pPr>
              <a:t>2022/2/28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1412A30-8C1A-43B8-B957-2D6D789F2A3A}" type="slidenum">
              <a:rPr lang="zh-CN" altLang="en-US" smtClean="0"/>
              <a:pPr>
                <a:defRPr/>
              </a:pPr>
              <a:t>‹#›</a:t>
            </a:fld>
            <a:endParaRPr lang="zh-CN" altLang="en-US"/>
          </a:p>
        </p:txBody>
      </p:sp>
    </p:spTree>
    <p:extLst>
      <p:ext uri="{BB962C8B-B14F-4D97-AF65-F5344CB8AC3E}">
        <p14:creationId xmlns:p14="http://schemas.microsoft.com/office/powerpoint/2010/main" val="1080207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49015A0-53E3-4F12-826D-A6239C1780C0}"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6AF47A3B-801E-4F2E-B4DB-4A46DEA7FC9E}" type="slidenum">
              <a:rPr lang="zh-CN" altLang="en-US" smtClean="0"/>
              <a:pPr>
                <a:defRPr/>
              </a:pPr>
              <a:t>‹#›</a:t>
            </a:fld>
            <a:endParaRPr lang="zh-CN" altLang="en-US"/>
          </a:p>
        </p:txBody>
      </p:sp>
    </p:spTree>
    <p:extLst>
      <p:ext uri="{BB962C8B-B14F-4D97-AF65-F5344CB8AC3E}">
        <p14:creationId xmlns:p14="http://schemas.microsoft.com/office/powerpoint/2010/main" val="4036498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D28AEDD-1999-4912-869F-D91AFAE3A9C3}"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086773C-8E1E-41AB-9A54-9A512CB34B96}" type="slidenum">
              <a:rPr lang="zh-CN" altLang="en-US" smtClean="0"/>
              <a:pPr>
                <a:defRPr/>
              </a:pPr>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191507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2E63CBF-D906-4924-9D6E-D91B173A9C27}"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9F6C2CA-24BC-4496-A95A-8E9FE0917469}" type="slidenum">
              <a:rPr lang="zh-CN" altLang="en-US" smtClean="0"/>
              <a:pPr>
                <a:defRPr/>
              </a:pPr>
              <a:t>‹#›</a:t>
            </a:fld>
            <a:endParaRPr lang="zh-CN" altLang="en-US"/>
          </a:p>
        </p:txBody>
      </p:sp>
    </p:spTree>
    <p:extLst>
      <p:ext uri="{BB962C8B-B14F-4D97-AF65-F5344CB8AC3E}">
        <p14:creationId xmlns:p14="http://schemas.microsoft.com/office/powerpoint/2010/main" val="9628453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E3B84EC-DD94-4267-A777-6EFAD7C54E2A}"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347A8F8-724F-4F09-A9BC-93EB39DC5E4A}" type="slidenum">
              <a:rPr lang="zh-CN" altLang="en-US" smtClean="0"/>
              <a:pPr>
                <a:defRPr/>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746965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507E46D-E4CA-433E-8610-CBF8A635DE73}"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27907A0-8990-4B90-A3C5-E97EE52DB495}" type="slidenum">
              <a:rPr lang="zh-CN" altLang="en-US" smtClean="0"/>
              <a:pPr>
                <a:defRPr/>
              </a:pPr>
              <a:t>‹#›</a:t>
            </a:fld>
            <a:endParaRPr lang="zh-CN" altLang="en-US"/>
          </a:p>
        </p:txBody>
      </p:sp>
    </p:spTree>
    <p:extLst>
      <p:ext uri="{BB962C8B-B14F-4D97-AF65-F5344CB8AC3E}">
        <p14:creationId xmlns:p14="http://schemas.microsoft.com/office/powerpoint/2010/main" val="31782874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E8701C5-C502-44F4-8DAB-5C80610FDA6A}"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AEEE7F7D-259F-4764-9EB7-97DB3429422F}" type="slidenum">
              <a:rPr lang="zh-CN" altLang="en-US" smtClean="0"/>
              <a:pPr>
                <a:defRPr/>
              </a:pPr>
              <a:t>‹#›</a:t>
            </a:fld>
            <a:endParaRPr lang="zh-CN" altLang="en-US"/>
          </a:p>
        </p:txBody>
      </p:sp>
    </p:spTree>
    <p:extLst>
      <p:ext uri="{BB962C8B-B14F-4D97-AF65-F5344CB8AC3E}">
        <p14:creationId xmlns:p14="http://schemas.microsoft.com/office/powerpoint/2010/main" val="41196352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B79F80F-587C-4B99-9BF9-CD09960489C6}" type="datetimeFigureOut">
              <a:rPr lang="zh-CN" altLang="en-US" smtClean="0"/>
              <a:pPr>
                <a:defRPr/>
              </a:pPr>
              <a:t>2022/2/28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B0D2043-9779-4ADE-8557-2EE42231507E}" type="slidenum">
              <a:rPr lang="zh-CN" altLang="en-US" smtClean="0"/>
              <a:pPr>
                <a:defRPr/>
              </a:pPr>
              <a:t>‹#›</a:t>
            </a:fld>
            <a:endParaRPr lang="zh-CN" altLang="en-US"/>
          </a:p>
        </p:txBody>
      </p:sp>
    </p:spTree>
    <p:extLst>
      <p:ext uri="{BB962C8B-B14F-4D97-AF65-F5344CB8AC3E}">
        <p14:creationId xmlns:p14="http://schemas.microsoft.com/office/powerpoint/2010/main" val="57686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0500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1"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089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emf"/><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4.emf"/><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microsoft.com/office/2007/relationships/media" Target="../media/media1.mp3"/><Relationship Id="rId40" Type="http://schemas.openxmlformats.org/officeDocument/2006/relationships/image" Target="../media/image2.emf"/><Relationship Id="rId45" Type="http://schemas.openxmlformats.org/officeDocument/2006/relationships/image" Target="../media/image7.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6.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image" Target="../media/image5.emf"/><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audio" Target="../media/media1.mp3"/><Relationship Id="rId20" Type="http://schemas.openxmlformats.org/officeDocument/2006/relationships/slideLayout" Target="../slideLayouts/slideLayout31.xml"/><Relationship Id="rId41"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D94DC-6091-49A6-B8F7-844D2C681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EA3F67-44EF-48A0-BC3F-891F397EC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7BAF4-2D23-4100-821C-CB64987E5B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E6C3A-8A7A-4070-9BBC-C7CFC12EB39C}" type="datetimeFigureOut">
              <a:rPr lang="en-US" smtClean="0"/>
              <a:t>2/28/2022</a:t>
            </a:fld>
            <a:endParaRPr lang="en-US"/>
          </a:p>
        </p:txBody>
      </p:sp>
      <p:sp>
        <p:nvSpPr>
          <p:cNvPr id="5" name="Footer Placeholder 4">
            <a:extLst>
              <a:ext uri="{FF2B5EF4-FFF2-40B4-BE49-F238E27FC236}">
                <a16:creationId xmlns:a16="http://schemas.microsoft.com/office/drawing/2014/main" id="{BA664A09-075F-478B-8F13-564933B17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39B3C5-0B21-4240-9F0F-0FD0F6CB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073E6-9454-48C1-93EE-23E67E4E45BC}" type="slidenum">
              <a:rPr lang="en-US" smtClean="0"/>
              <a:t>‹#›</a:t>
            </a:fld>
            <a:endParaRPr lang="en-US"/>
          </a:p>
        </p:txBody>
      </p:sp>
    </p:spTree>
    <p:extLst>
      <p:ext uri="{BB962C8B-B14F-4D97-AF65-F5344CB8AC3E}">
        <p14:creationId xmlns:p14="http://schemas.microsoft.com/office/powerpoint/2010/main" val="3461538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9"/>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0"/>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38"/>
            <p:extLst>
              <p:ext uri="{DAA4B4D4-6D71-4841-9C94-3DE7FCFB9230}">
                <p14:media xmlns:p14="http://schemas.microsoft.com/office/powerpoint/2010/main" r:embed="rId37"/>
              </p:ext>
            </p:extLst>
          </p:nvPr>
        </p:nvPicPr>
        <p:blipFill>
          <a:blip r:embed="rId41"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3"/>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44"/>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45"/>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4587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Aft>
                <a:spcPct val="0"/>
              </a:spcAft>
              <a:defRPr/>
            </a:pPr>
            <a:fld id="{EE5D8DF4-93B8-463E-B95E-77442F296BF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5617203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Aft>
                <a:spcPct val="0"/>
              </a:spcAft>
              <a:defRPr/>
            </a:pPr>
            <a:fld id="{EE5D8DF4-93B8-463E-B95E-77442F296BF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3214362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Aft>
                <a:spcPct val="0"/>
              </a:spcAft>
              <a:defRPr/>
            </a:pPr>
            <a:fld id="{EE5D8DF4-93B8-463E-B95E-77442F296BF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80816681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1029" name="Text Placeholder 7"/>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solidFill>
                <a:srgbClr val="F0A22E">
                  <a:shade val="75000"/>
                </a:srgbClr>
              </a:solidFill>
              <a:latin typeface="Arial" pitchFamily="34" charset="0"/>
              <a:cs typeface="Arial" pitchFamily="34" charset="0"/>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solidFill>
                <a:srgbClr val="F0A22E">
                  <a:shade val="75000"/>
                </a:srgbClr>
              </a:solidFill>
              <a:latin typeface="Arial" pitchFamily="34" charset="0"/>
              <a:cs typeface="Arial" pitchFamily="34" charset="0"/>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E3F5C527-57AE-47AE-B1A7-F8D08AE06A20}" type="slidenum">
              <a:rPr lang="en-US">
                <a:solidFill>
                  <a:srgbClr val="F0A22E">
                    <a:shade val="75000"/>
                  </a:srgbClr>
                </a:solidFill>
                <a:latin typeface="Arial" pitchFamily="34" charset="0"/>
                <a:cs typeface="Arial" pitchFamily="34" charset="0"/>
              </a:rPr>
              <a:pPr fontAlgn="base">
                <a:spcBef>
                  <a:spcPct val="0"/>
                </a:spcBef>
                <a:spcAft>
                  <a:spcPct val="0"/>
                </a:spcAft>
                <a:defRPr/>
              </a:pPr>
              <a:t>‹#›</a:t>
            </a:fld>
            <a:endParaRPr lang="en-US">
              <a:solidFill>
                <a:srgbClr val="F0A22E">
                  <a:shade val="75000"/>
                </a:srgbClr>
              </a:solidFill>
              <a:latin typeface="Arial" pitchFamily="34" charset="0"/>
              <a:cs typeface="Arial" pitchFamily="34" charset="0"/>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98140327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mp3"/><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1.xml"/><Relationship Id="rId10" Type="http://schemas.openxmlformats.org/officeDocument/2006/relationships/image" Target="../media/image20.png"/><Relationship Id="rId4" Type="http://schemas.openxmlformats.org/officeDocument/2006/relationships/slideLayout" Target="../slideLayouts/slideLayout23.xml"/><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4.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4.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19.jpeg"/><Relationship Id="rId4" Type="http://schemas.openxmlformats.org/officeDocument/2006/relationships/image" Target="../media/image22.w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hyperlink" Target="http://luathongthai.com/Info/28/28/93698/Nghi-dinh-167-2013-ND-CP-quy-dinh-xu-phat-vi-pham-hanh-chinh-trong-linh-vuc-an-ninh-trat-tu--an-toan-xa-hoi---phong--chong-te-nan-xa-hoi---phong-chay-va-chua-chay--phong-chong-bao-luc-gia-dinh.aspx#.XD6t--oTrIU" TargetMode="Externa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41.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4.xml"/><Relationship Id="rId7" Type="http://schemas.openxmlformats.org/officeDocument/2006/relationships/slide" Target="slide35.xml"/><Relationship Id="rId2" Type="http://schemas.openxmlformats.org/officeDocument/2006/relationships/image" Target="../media/image51.png"/><Relationship Id="rId1" Type="http://schemas.openxmlformats.org/officeDocument/2006/relationships/slideLayout" Target="../slideLayouts/slideLayout63.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6.xml"/><Relationship Id="rId9" Type="http://schemas.openxmlformats.org/officeDocument/2006/relationships/slide" Target="slide40.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slide" Target="slide33.xml"/><Relationship Id="rId5" Type="http://schemas.openxmlformats.org/officeDocument/2006/relationships/image" Target="../media/image53.gif"/><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image" Target="../media/image54.gif"/><Relationship Id="rId5" Type="http://schemas.openxmlformats.org/officeDocument/2006/relationships/slide" Target="slide33.xml"/><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slide" Target="slide33.xml"/><Relationship Id="rId5" Type="http://schemas.openxmlformats.org/officeDocument/2006/relationships/image" Target="../media/image53.gif"/><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57.jpeg"/><Relationship Id="rId5" Type="http://schemas.openxmlformats.org/officeDocument/2006/relationships/image" Target="../media/image56.gif"/><Relationship Id="rId4"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slide" Target="slide33.xml"/><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slide" Target="slide33.xml"/><Relationship Id="rId5" Type="http://schemas.openxmlformats.org/officeDocument/2006/relationships/image" Target="../media/image53.gif"/><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xml"/><Relationship Id="rId7" Type="http://schemas.openxmlformats.org/officeDocument/2006/relationships/image" Target="../media/image25.wmf"/><Relationship Id="rId2" Type="http://schemas.openxmlformats.org/officeDocument/2006/relationships/slideLayout" Target="../slideLayouts/slideLayout7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wmf"/><Relationship Id="rId4" Type="http://schemas.openxmlformats.org/officeDocument/2006/relationships/image" Target="../media/image22.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8.xml"/><Relationship Id="rId1" Type="http://schemas.openxmlformats.org/officeDocument/2006/relationships/tags" Target="../tags/tag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3.jpeg"/><Relationship Id="rId1" Type="http://schemas.openxmlformats.org/officeDocument/2006/relationships/slideLayout" Target="../slideLayouts/slideLayout107.xml"/><Relationship Id="rId5" Type="http://schemas.openxmlformats.org/officeDocument/2006/relationships/image" Target="../media/image65.jpe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l="2914" t="12038" r="70209" b="60370"/>
          <a:stretch>
            <a:fillRect/>
          </a:stretch>
        </p:blipFill>
        <p:spPr bwMode="auto">
          <a:xfrm>
            <a:off x="8906585" y="-59741"/>
            <a:ext cx="2456811" cy="189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l="2914" t="12038" r="70209" b="60370"/>
          <a:stretch>
            <a:fillRect/>
          </a:stretch>
        </p:blipFill>
        <p:spPr bwMode="auto">
          <a:xfrm>
            <a:off x="1704533" y="51683"/>
            <a:ext cx="2456811" cy="189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7125" y="944915"/>
            <a:ext cx="12263479" cy="2415839"/>
          </a:xfrm>
          <a:prstGeom prst="rect">
            <a:avLst/>
          </a:prstGeom>
          <a:noFill/>
        </p:spPr>
        <p:txBody>
          <a:bodyPr wrap="square" lIns="121843" tIns="60921" rIns="121843" bIns="60921">
            <a:spAutoFit/>
          </a:bodyPr>
          <a:lstStyle/>
          <a:p>
            <a:pPr marL="0" marR="0" lvl="0" indent="0" algn="ctr" defTabSz="1218264" rtl="0" eaLnBrk="1" fontAlgn="auto" latinLnBrk="0" hangingPunct="1">
              <a:lnSpc>
                <a:spcPct val="100000"/>
              </a:lnSpc>
              <a:spcBef>
                <a:spcPts val="0"/>
              </a:spcBef>
              <a:spcAft>
                <a:spcPts val="0"/>
              </a:spcAft>
              <a:buClrTx/>
              <a:buSzTx/>
              <a:buFontTx/>
              <a:buNone/>
              <a:tabLst/>
              <a:defRPr/>
            </a:pPr>
            <a:r>
              <a:rPr kumimoji="0" lang="en-US" altLang="zh-CN" sz="5299"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Times New Roman" pitchFamily="18" charset="0"/>
                <a:ea typeface="华文琥珀" pitchFamily="2" charset="-122"/>
                <a:cs typeface="Times New Roman" pitchFamily="18" charset="0"/>
              </a:rPr>
              <a:t>BÀI 15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rPr>
              <a:t>VI PHẠM PHÁP LUẬT VÀ TRÁCH NHIỆM PHÁP LÍ CỦA CÔNG DÂN</a:t>
            </a: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5934">
            <a:off x="10650133" y="1224157"/>
            <a:ext cx="809415" cy="104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114" y="2209177"/>
            <a:ext cx="860201" cy="9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IMG_1582517675295_1582518075254"/>
          <p:cNvPicPr>
            <a:picLocks noGrp="1" noChangeAspect="1"/>
          </p:cNvPicPr>
          <p:nvPr isPhoto="1"/>
        </p:nvPicPr>
        <p:blipFill>
          <a:blip r:embed="rId9" cstate="print">
            <a:lum bright="-6000"/>
            <a:extLst>
              <a:ext uri="{28A0092B-C50C-407E-A947-70E740481C1C}">
                <a14:useLocalDpi xmlns:a14="http://schemas.microsoft.com/office/drawing/2010/main" val="0"/>
              </a:ext>
            </a:extLst>
          </a:blip>
          <a:stretch>
            <a:fillRect/>
          </a:stretch>
        </p:blipFill>
        <p:spPr>
          <a:xfrm>
            <a:off x="364043" y="-1068"/>
            <a:ext cx="1708590" cy="17489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85005" name="TextBox 1"/>
          <p:cNvSpPr txBox="1">
            <a:spLocks noChangeArrowheads="1"/>
          </p:cNvSpPr>
          <p:nvPr/>
        </p:nvSpPr>
        <p:spPr bwMode="auto">
          <a:xfrm>
            <a:off x="2918425" y="169987"/>
            <a:ext cx="7470417" cy="1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707" rIns="91384" bIns="45707">
            <a:spAutoFit/>
          </a:bodyPr>
          <a:lstStyle>
            <a:lvl1pPr defTabSz="912813" eaLnBrk="0" hangingPunct="0">
              <a:defRPr sz="2200">
                <a:solidFill>
                  <a:schemeClr val="tx1"/>
                </a:solidFill>
                <a:latin typeface="Arial" panose="020B0604020202020204" pitchFamily="34" charset="0"/>
                <a:cs typeface="Arial" panose="020B0604020202020204" pitchFamily="34" charset="0"/>
              </a:defRPr>
            </a:lvl1pPr>
            <a:lvl2pPr marL="742950" indent="-285750" defTabSz="912813" eaLnBrk="0" hangingPunct="0">
              <a:defRPr sz="2200">
                <a:solidFill>
                  <a:schemeClr val="tx1"/>
                </a:solidFill>
                <a:latin typeface="Arial" panose="020B0604020202020204" pitchFamily="34" charset="0"/>
                <a:cs typeface="Arial" panose="020B0604020202020204" pitchFamily="34" charset="0"/>
              </a:defRPr>
            </a:lvl2pPr>
            <a:lvl3pPr marL="1143000" indent="-228600" defTabSz="912813" eaLnBrk="0" hangingPunct="0">
              <a:defRPr sz="2200">
                <a:solidFill>
                  <a:schemeClr val="tx1"/>
                </a:solidFill>
                <a:latin typeface="Arial" panose="020B0604020202020204" pitchFamily="34" charset="0"/>
                <a:cs typeface="Arial" panose="020B0604020202020204" pitchFamily="34" charset="0"/>
              </a:defRPr>
            </a:lvl3pPr>
            <a:lvl4pPr marL="1600200" indent="-228600" defTabSz="912813" eaLnBrk="0" hangingPunct="0">
              <a:defRPr sz="2200">
                <a:solidFill>
                  <a:schemeClr val="tx1"/>
                </a:solidFill>
                <a:latin typeface="Arial" panose="020B0604020202020204" pitchFamily="34" charset="0"/>
                <a:cs typeface="Arial" panose="020B0604020202020204" pitchFamily="34" charset="0"/>
              </a:defRPr>
            </a:lvl4pPr>
            <a:lvl5pPr marL="2057400" indent="-228600" defTabSz="912813" eaLnBrk="0" hangingPunct="0">
              <a:defRPr sz="2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1999"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TRUNG HỌC CƠ SỞ TÔ HIỆU- LÊ CHÂN- HẢI PHÒNG</a:t>
            </a:r>
          </a:p>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TỔ KHOA HỌC XÃ HỘI</a:t>
            </a:r>
          </a:p>
          <a:p>
            <a:pPr marL="0" marR="0" lvl="0" indent="0" algn="ctr" defTabSz="1217054" rtl="0" eaLnBrk="1" fontAlgn="auto" latinLnBrk="0" hangingPunct="1">
              <a:lnSpc>
                <a:spcPct val="100000"/>
              </a:lnSpc>
              <a:spcBef>
                <a:spcPts val="0"/>
              </a:spcBef>
              <a:spcAft>
                <a:spcPts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NHÓM GDCD 9 </a:t>
            </a:r>
          </a:p>
        </p:txBody>
      </p:sp>
      <p:sp>
        <p:nvSpPr>
          <p:cNvPr id="3" name="AutoShape 2" descr="Sắc tím lục bình"/>
          <p:cNvSpPr>
            <a:spLocks noChangeAspect="1" noChangeArrowheads="1"/>
          </p:cNvSpPr>
          <p:nvPr/>
        </p:nvSpPr>
        <p:spPr bwMode="auto">
          <a:xfrm>
            <a:off x="157125" y="-143532"/>
            <a:ext cx="304721" cy="3047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Lato Light"/>
              <a:ea typeface="+mn-ea"/>
              <a:cs typeface="+mn-cs"/>
            </a:endParaRPr>
          </a:p>
        </p:txBody>
      </p:sp>
      <p:pic>
        <p:nvPicPr>
          <p:cNvPr id="14"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47490" y="3358409"/>
            <a:ext cx="7687385" cy="35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郑柏林 - 小跳豆">
            <a:hlinkClick r:id="" action="ppaction://media"/>
            <a:extLst>
              <a:ext uri="{FF2B5EF4-FFF2-40B4-BE49-F238E27FC236}">
                <a16:creationId xmlns:a16="http://schemas.microsoft.com/office/drawing/2014/main" id="{076D5DB7-0955-44AC-8E0D-57EA016CD69B}"/>
              </a:ext>
            </a:extLst>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811938" y="4135682"/>
            <a:ext cx="812800" cy="812800"/>
          </a:xfrm>
          <a:prstGeom prst="rect">
            <a:avLst/>
          </a:prstGeom>
        </p:spPr>
      </p:pic>
    </p:spTree>
    <p:custDataLst>
      <p:tags r:id="rId1"/>
    </p:custDataLst>
    <p:extLst>
      <p:ext uri="{BB962C8B-B14F-4D97-AF65-F5344CB8AC3E}">
        <p14:creationId xmlns:p14="http://schemas.microsoft.com/office/powerpoint/2010/main" val="2540474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2" presetClass="entr" presetSubtype="2" fill="hold" nodeType="withEffect">
                                  <p:stCondLst>
                                    <p:cond delay="125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2" presetClass="emph" presetSubtype="0" fill="hold" nodeType="clickEffect">
                                  <p:stCondLst>
                                    <p:cond delay="750"/>
                                  </p:stCondLst>
                                  <p:childTnLst>
                                    <p:animRot by="120000">
                                      <p:cBhvr>
                                        <p:cTn id="28" dur="100" fill="hold">
                                          <p:stCondLst>
                                            <p:cond delay="0"/>
                                          </p:stCondLst>
                                        </p:cTn>
                                        <p:tgtEl>
                                          <p:spTgt spid="18"/>
                                        </p:tgtEl>
                                        <p:attrNameLst>
                                          <p:attrName>r</p:attrName>
                                        </p:attrNameLst>
                                      </p:cBhvr>
                                    </p:animRot>
                                    <p:animRot by="-240000">
                                      <p:cBhvr>
                                        <p:cTn id="29" dur="200" fill="hold">
                                          <p:stCondLst>
                                            <p:cond delay="200"/>
                                          </p:stCondLst>
                                        </p:cTn>
                                        <p:tgtEl>
                                          <p:spTgt spid="18"/>
                                        </p:tgtEl>
                                        <p:attrNameLst>
                                          <p:attrName>r</p:attrName>
                                        </p:attrNameLst>
                                      </p:cBhvr>
                                    </p:animRot>
                                    <p:animRot by="240000">
                                      <p:cBhvr>
                                        <p:cTn id="30" dur="200" fill="hold">
                                          <p:stCondLst>
                                            <p:cond delay="400"/>
                                          </p:stCondLst>
                                        </p:cTn>
                                        <p:tgtEl>
                                          <p:spTgt spid="18"/>
                                        </p:tgtEl>
                                        <p:attrNameLst>
                                          <p:attrName>r</p:attrName>
                                        </p:attrNameLst>
                                      </p:cBhvr>
                                    </p:animRot>
                                    <p:animRot by="-240000">
                                      <p:cBhvr>
                                        <p:cTn id="31" dur="200" fill="hold">
                                          <p:stCondLst>
                                            <p:cond delay="600"/>
                                          </p:stCondLst>
                                        </p:cTn>
                                        <p:tgtEl>
                                          <p:spTgt spid="18"/>
                                        </p:tgtEl>
                                        <p:attrNameLst>
                                          <p:attrName>r</p:attrName>
                                        </p:attrNameLst>
                                      </p:cBhvr>
                                    </p:animRot>
                                    <p:animRot by="120000">
                                      <p:cBhvr>
                                        <p:cTn id="32" dur="200" fill="hold">
                                          <p:stCondLst>
                                            <p:cond delay="800"/>
                                          </p:stCondLst>
                                        </p:cTn>
                                        <p:tgtEl>
                                          <p:spTgt spid="18"/>
                                        </p:tgtEl>
                                        <p:attrNameLst>
                                          <p:attrName>r</p:attrName>
                                        </p:attrNameLst>
                                      </p:cBhvr>
                                    </p:animRo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2" presetClass="emph" presetSubtype="0" fill="hold" nodeType="clickEffect">
                                  <p:stCondLst>
                                    <p:cond delay="750"/>
                                  </p:stCondLst>
                                  <p:childTnLst>
                                    <p:animRot by="120000">
                                      <p:cBhvr>
                                        <p:cTn id="43" dur="100" fill="hold">
                                          <p:stCondLst>
                                            <p:cond delay="0"/>
                                          </p:stCondLst>
                                        </p:cTn>
                                        <p:tgtEl>
                                          <p:spTgt spid="17"/>
                                        </p:tgtEl>
                                        <p:attrNameLst>
                                          <p:attrName>r</p:attrName>
                                        </p:attrNameLst>
                                      </p:cBhvr>
                                    </p:animRot>
                                    <p:animRot by="-240000">
                                      <p:cBhvr>
                                        <p:cTn id="44" dur="200" fill="hold">
                                          <p:stCondLst>
                                            <p:cond delay="200"/>
                                          </p:stCondLst>
                                        </p:cTn>
                                        <p:tgtEl>
                                          <p:spTgt spid="17"/>
                                        </p:tgtEl>
                                        <p:attrNameLst>
                                          <p:attrName>r</p:attrName>
                                        </p:attrNameLst>
                                      </p:cBhvr>
                                    </p:animRot>
                                    <p:animRot by="240000">
                                      <p:cBhvr>
                                        <p:cTn id="45" dur="200" fill="hold">
                                          <p:stCondLst>
                                            <p:cond delay="400"/>
                                          </p:stCondLst>
                                        </p:cTn>
                                        <p:tgtEl>
                                          <p:spTgt spid="17"/>
                                        </p:tgtEl>
                                        <p:attrNameLst>
                                          <p:attrName>r</p:attrName>
                                        </p:attrNameLst>
                                      </p:cBhvr>
                                    </p:animRot>
                                    <p:animRot by="-240000">
                                      <p:cBhvr>
                                        <p:cTn id="46" dur="200" fill="hold">
                                          <p:stCondLst>
                                            <p:cond delay="600"/>
                                          </p:stCondLst>
                                        </p:cTn>
                                        <p:tgtEl>
                                          <p:spTgt spid="17"/>
                                        </p:tgtEl>
                                        <p:attrNameLst>
                                          <p:attrName>r</p:attrName>
                                        </p:attrNameLst>
                                      </p:cBhvr>
                                    </p:animRot>
                                    <p:animRot by="120000">
                                      <p:cBhvr>
                                        <p:cTn id="47" dur="200" fill="hold">
                                          <p:stCondLst>
                                            <p:cond delay="800"/>
                                          </p:stCondLst>
                                        </p:cTn>
                                        <p:tgtEl>
                                          <p:spTgt spid="17"/>
                                        </p:tgtEl>
                                        <p:attrNameLst>
                                          <p:attrName>r</p:attrName>
                                        </p:attrNameLst>
                                      </p:cBhvr>
                                    </p:animRot>
                                  </p:childTnLst>
                                </p:cTn>
                              </p:par>
                            </p:childTnLst>
                          </p:cTn>
                        </p:par>
                        <p:par>
                          <p:cTn id="48" fill="hold">
                            <p:stCondLst>
                              <p:cond delay="1750"/>
                            </p:stCondLst>
                            <p:childTnLst>
                              <p:par>
                                <p:cTn id="49" presetID="1" presetClass="mediacall" presetSubtype="0" fill="hold" nodeType="afterEffect">
                                  <p:stCondLst>
                                    <p:cond delay="0"/>
                                  </p:stCondLst>
                                  <p:childTnLst>
                                    <p:cmd type="call" cmd="playFrom(0.0)">
                                      <p:cBhvr>
                                        <p:cTn id="5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 numSld="999" showWhenStopped="0">
                <p:cTn id="51" repeatCount="indefinite" fill="hold" display="0">
                  <p:stCondLst>
                    <p:cond delay="indefinite"/>
                  </p:st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332163" y="379413"/>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2494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par>
                                <p:cTn id="58" presetID="16" presetClass="entr" presetSubtype="21"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500"/>
                                        <p:tgtEl>
                                          <p:spTgt spid="44"/>
                                        </p:tgtEl>
                                      </p:cBhvr>
                                    </p:animEffect>
                                  </p:childTnLst>
                                </p:cTn>
                              </p:par>
                              <p:par>
                                <p:cTn id="61" presetID="16" presetClass="entr" presetSubtype="21"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6" presetClass="entr" presetSubtype="21"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barn(inVertical)">
                                      <p:cBhvr>
                                        <p:cTn id="68" dur="500"/>
                                        <p:tgtEl>
                                          <p:spTgt spid="3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barn(inVertical)">
                                      <p:cBhvr>
                                        <p:cTn id="71" dur="500"/>
                                        <p:tgtEl>
                                          <p:spTgt spid="52"/>
                                        </p:tgtEl>
                                      </p:cBhvr>
                                    </p:animEffect>
                                  </p:childTnLst>
                                </p:cTn>
                              </p:par>
                              <p:par>
                                <p:cTn id="72" presetID="16" presetClass="entr" presetSubtype="21"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barn(inVertical)">
                                      <p:cBhvr>
                                        <p:cTn id="74" dur="500"/>
                                        <p:tgtEl>
                                          <p:spTgt spid="46"/>
                                        </p:tgtEl>
                                      </p:cBhvr>
                                    </p:animEffect>
                                  </p:childTnLst>
                                </p:cTn>
                              </p:par>
                              <p:par>
                                <p:cTn id="75" presetID="16" presetClass="entr" presetSubtype="21"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P HCM- Bắt 1 xe tải chở gần 900kg ma túy - VTC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457201"/>
            <a:ext cx="7315200" cy="5562599"/>
          </a:xfrm>
          <a:prstGeom prst="rect">
            <a:avLst/>
          </a:prstGeom>
        </p:spPr>
      </p:pic>
    </p:spTree>
    <p:extLst>
      <p:ext uri="{BB962C8B-B14F-4D97-AF65-F5344CB8AC3E}">
        <p14:creationId xmlns:p14="http://schemas.microsoft.com/office/powerpoint/2010/main" val="4152194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332163" y="379413"/>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 hành vi vi phạm pháp luật </a:t>
            </a:r>
            <a:r>
              <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 hiểm cho xã hội</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được quy định trong Bộ luật Hình sự.</a:t>
            </a:r>
            <a:endParaRPr kumimoji="0" lang="vi-VN"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84439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16" presetClass="entr" presetSubtype="2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P spid="3"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1"/>
          <p:cNvSpPr>
            <a:spLocks noGrp="1"/>
          </p:cNvSpPr>
          <p:nvPr>
            <p:ph/>
          </p:nvPr>
        </p:nvSpPr>
        <p:spPr/>
        <p:txBody>
          <a:bodyPr/>
          <a:lstStyle/>
          <a:p>
            <a:r>
              <a:rPr lang="en-US" altLang="en-US">
                <a:solidFill>
                  <a:schemeClr val="tx1"/>
                </a:solidFill>
              </a:rPr>
              <a:t>K</a:t>
            </a:r>
            <a:r>
              <a:rPr lang="vi-VN" altLang="en-US">
                <a:solidFill>
                  <a:schemeClr val="tx1"/>
                </a:solidFill>
              </a:rPr>
              <a:t>hoản 1 Điều 8 </a:t>
            </a:r>
            <a:r>
              <a:rPr lang="vi-VN" altLang="en-US" b="1">
                <a:solidFill>
                  <a:schemeClr val="tx1"/>
                </a:solidFill>
              </a:rPr>
              <a:t>Bộ luật hình sự năm 1999 sửa đổi bổ sung năm 2009</a:t>
            </a:r>
            <a:r>
              <a:rPr lang="en-US" altLang="en-US" b="1">
                <a:solidFill>
                  <a:schemeClr val="tx1"/>
                </a:solidFill>
              </a:rPr>
              <a:t>:</a:t>
            </a:r>
            <a:endParaRPr lang="vi-VN" altLang="en-US">
              <a:solidFill>
                <a:schemeClr val="tx1"/>
              </a:solidFill>
            </a:endParaRPr>
          </a:p>
          <a:p>
            <a:r>
              <a:rPr lang="vi-VN" altLang="en-US" sz="2800" i="1">
                <a:solidFill>
                  <a:schemeClr val="tx1"/>
                </a:solidFill>
              </a:rPr>
              <a:t>"Tội phạm là hành vi nguy hiểm cho xã hội được quy định trong Bộ luật hình sự, do người có năng lực trách nhiệm hình sự thực hiện một cách cố ý hoặc vô ý, xâm phạm độc lập, chủ quyền, thống nhất, toàn vẹn lãnh thổ Tổ quốc, xâm phạm chế độ chính trị, chế độ kinh tế, nền văn hoá, quốc phòng, an ninh, trật tự, an toàn xã hội, quyền, lợi ích hợp pháp của tổ chức, xâm phạm tính mạng, sức khỏe, danh dự, nhân phẩm, tự do, tài sản, các quyền, lợi ích hợp pháp khác của công dân, xâm phạm những lĩnh vực khác của trật tự pháp luật xã hội chủ nghĩa.”</a:t>
            </a:r>
            <a:endParaRPr lang="vi-VN" altLang="en-US" sz="2800">
              <a:solidFill>
                <a:schemeClr val="tx1"/>
              </a:solidFill>
            </a:endParaRPr>
          </a:p>
          <a:p>
            <a:endParaRPr lang="en-US" altLang="en-US"/>
          </a:p>
        </p:txBody>
      </p:sp>
    </p:spTree>
    <p:extLst>
      <p:ext uri="{BB962C8B-B14F-4D97-AF65-F5344CB8AC3E}">
        <p14:creationId xmlns:p14="http://schemas.microsoft.com/office/powerpoint/2010/main" val="40370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2" descr="Kết quả hình ảnh cho vượt đèn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575"/>
            <a:ext cx="4267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443865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90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429000"/>
            <a:ext cx="4343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88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332163" y="379413"/>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 hành vi vi phạm pháp luật </a:t>
            </a:r>
            <a:r>
              <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 hiểm cho xã hội</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được quy định trong Bộ luật Hình sự.</a:t>
            </a:r>
            <a:endParaRPr kumimoji="0" lang="vi-VN"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Rounded Rectangle 29"/>
          <p:cNvSpPr/>
          <p:nvPr/>
        </p:nvSpPr>
        <p:spPr>
          <a:xfrm>
            <a:off x="3461049" y="4302168"/>
            <a:ext cx="1885732" cy="2520964"/>
          </a:xfrm>
          <a:prstGeom prst="roundRect">
            <a:avLst/>
          </a:prstGeom>
          <a:solidFill>
            <a:schemeClr val="accent1">
              <a:lumMod val="7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tắc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3" name="Down Arrow 32"/>
          <p:cNvSpPr/>
          <p:nvPr/>
        </p:nvSpPr>
        <p:spPr>
          <a:xfrm>
            <a:off x="4341813" y="4006850"/>
            <a:ext cx="228600" cy="230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012253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barn(inVertical)">
                                      <p:cBhvr>
                                        <p:cTn id="80" dur="500"/>
                                        <p:tgtEl>
                                          <p:spTgt spid="33"/>
                                        </p:tgtEl>
                                      </p:cBhvr>
                                    </p:animEffect>
                                  </p:childTnLst>
                                </p:cTn>
                              </p:par>
                              <p:par>
                                <p:cTn id="81" presetID="16" presetClass="entr" presetSubtype="21"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barn(inVertical)">
                                      <p:cBhvr>
                                        <p:cTn id="8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P spid="3" grpId="0" animBg="1"/>
      <p:bldP spid="27"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4" descr="CNbanquyenp1thunho"/>
          <p:cNvPicPr>
            <a:picLocks noChangeAspect="1" noChangeArrowheads="1"/>
          </p:cNvPicPr>
          <p:nvPr/>
        </p:nvPicPr>
        <p:blipFill>
          <a:blip r:embed="rId2">
            <a:extLst>
              <a:ext uri="{28A0092B-C50C-407E-A947-70E740481C1C}">
                <a14:useLocalDpi xmlns:a14="http://schemas.microsoft.com/office/drawing/2010/main" val="0"/>
              </a:ext>
            </a:extLst>
          </a:blip>
          <a:srcRect l="5742" t="3107" r="4306" b="3690"/>
          <a:stretch>
            <a:fillRect/>
          </a:stretch>
        </p:blipFill>
        <p:spPr bwMode="auto">
          <a:xfrm>
            <a:off x="1595439" y="28576"/>
            <a:ext cx="405923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4" descr="itGatevn_00146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714" y="30164"/>
            <a:ext cx="48148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2"/>
          <p:cNvGrpSpPr>
            <a:grpSpLocks/>
          </p:cNvGrpSpPr>
          <p:nvPr/>
        </p:nvGrpSpPr>
        <p:grpSpPr bwMode="auto">
          <a:xfrm>
            <a:off x="1600200" y="2438401"/>
            <a:ext cx="8915400" cy="4509235"/>
            <a:chOff x="9459450" y="3051343"/>
            <a:chExt cx="8616423" cy="3741519"/>
          </a:xfrm>
        </p:grpSpPr>
        <p:grpSp>
          <p:nvGrpSpPr>
            <p:cNvPr id="86021" name="Group 20"/>
            <p:cNvGrpSpPr>
              <a:grpSpLocks/>
            </p:cNvGrpSpPr>
            <p:nvPr/>
          </p:nvGrpSpPr>
          <p:grpSpPr bwMode="auto">
            <a:xfrm>
              <a:off x="9459450" y="3051343"/>
              <a:ext cx="8616423" cy="3120721"/>
              <a:chOff x="9459450" y="3127285"/>
              <a:chExt cx="8616423" cy="2880665"/>
            </a:xfrm>
          </p:grpSpPr>
          <p:pic>
            <p:nvPicPr>
              <p:cNvPr id="86023" name="Picture 18" descr="20111115144457_IMG_02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59450" y="3132121"/>
                <a:ext cx="4114800" cy="287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19" descr="bang dia lau.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44550" y="3127285"/>
                <a:ext cx="4431323" cy="27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21"/>
            <p:cNvSpPr txBox="1">
              <a:spLocks noChangeArrowheads="1"/>
            </p:cNvSpPr>
            <p:nvPr/>
          </p:nvSpPr>
          <p:spPr bwMode="auto">
            <a:xfrm>
              <a:off x="9600602" y="6103346"/>
              <a:ext cx="8229789" cy="6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Bắt</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giữ</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cơ</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sở</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in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sách</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lậu</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băng</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đĩa</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lậu</a:t>
              </a:r>
              <a:endPar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vi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phạm</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quyền</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tác</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giả</a:t>
              </a:r>
              <a:endPar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358014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a:grpSpLocks/>
          </p:cNvGrpSpPr>
          <p:nvPr/>
        </p:nvGrpSpPr>
        <p:grpSpPr bwMode="auto">
          <a:xfrm>
            <a:off x="-1295400" y="4764"/>
            <a:ext cx="10134600" cy="5729287"/>
            <a:chOff x="432706" y="2678251"/>
            <a:chExt cx="9295205" cy="5619400"/>
          </a:xfrm>
        </p:grpSpPr>
        <p:pic>
          <p:nvPicPr>
            <p:cNvPr id="87043" name="Picture 4" descr="anh giet em vi tranh chao da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6922" y="2678251"/>
              <a:ext cx="5660989" cy="56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32706" y="7769811"/>
              <a:ext cx="8533709" cy="4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1931521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332163" y="379413"/>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 hành vi vi phạm pháp luật </a:t>
            </a:r>
            <a:r>
              <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 hiểm cho xã hội</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được quy định trong Bộ luật Hình sự.</a:t>
            </a:r>
            <a:endParaRPr kumimoji="0" lang="vi-VN"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Down Arrow 28"/>
          <p:cNvSpPr/>
          <p:nvPr/>
        </p:nvSpPr>
        <p:spPr>
          <a:xfrm>
            <a:off x="6762750" y="4064001"/>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ounded Rectangle 29"/>
          <p:cNvSpPr/>
          <p:nvPr/>
        </p:nvSpPr>
        <p:spPr>
          <a:xfrm>
            <a:off x="3461049" y="4302168"/>
            <a:ext cx="1885732" cy="2520964"/>
          </a:xfrm>
          <a:prstGeom prst="roundRect">
            <a:avLst/>
          </a:prstGeom>
          <a:solidFill>
            <a:schemeClr val="accent1">
              <a:lumMod val="7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tắc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1" name="Rounded Rectangle 30"/>
          <p:cNvSpPr/>
          <p:nvPr/>
        </p:nvSpPr>
        <p:spPr>
          <a:xfrm>
            <a:off x="5647212" y="4337036"/>
            <a:ext cx="2506188" cy="2520964"/>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hại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hệ</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hệ</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3" name="Down Arrow 32"/>
          <p:cNvSpPr/>
          <p:nvPr/>
        </p:nvSpPr>
        <p:spPr>
          <a:xfrm>
            <a:off x="4341813" y="4006850"/>
            <a:ext cx="228600" cy="230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516224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par>
                                <p:cTn id="79" presetID="16" presetClass="entr" presetSubtype="21"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par>
                                <p:cTn id="87" presetID="16" presetClass="entr" presetSubtype="21"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barn(inVertical)">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P spid="3" grpId="0" animBg="1"/>
      <p:bldP spid="27" grpId="0"/>
      <p:bldP spid="29"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1"/>
            <a:ext cx="42672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1"/>
            <a:ext cx="441325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D:\MUMMUM\ppp\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MUMMUM\ppp\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57600"/>
            <a:ext cx="4413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582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title"/>
          </p:nvPr>
        </p:nvSpPr>
        <p:spPr>
          <a:xfrm>
            <a:off x="2743200" y="88110"/>
            <a:ext cx="6781800" cy="671165"/>
          </a:xfrm>
          <a:solidFill>
            <a:schemeClr val="accent6">
              <a:lumMod val="60000"/>
              <a:lumOff val="40000"/>
            </a:schemeClr>
          </a:solidFill>
          <a:ln w="57150">
            <a:solidFill>
              <a:srgbClr val="FF0000"/>
            </a:solidFill>
          </a:ln>
        </p:spPr>
        <p:txBody>
          <a:bodyPr/>
          <a:lstStyle/>
          <a:p>
            <a:pPr eaLnBrk="1" hangingPunct="1"/>
            <a:r>
              <a:rPr lang="en-US" altLang="en-US" dirty="0">
                <a:solidFill>
                  <a:srgbClr val="CC0000"/>
                </a:solidFill>
                <a:latin typeface="Arial" panose="020B0604020202020204" pitchFamily="34" charset="0"/>
              </a:rPr>
              <a:t>KHỞI ĐỘNG: AI HIỂU LUẬT</a:t>
            </a:r>
          </a:p>
        </p:txBody>
      </p:sp>
      <p:sp>
        <p:nvSpPr>
          <p:cNvPr id="151556" name="Rectangle 4"/>
          <p:cNvSpPr>
            <a:spLocks noGrp="1" noChangeArrowheads="1"/>
          </p:cNvSpPr>
          <p:nvPr>
            <p:ph idx="1"/>
          </p:nvPr>
        </p:nvSpPr>
        <p:spPr>
          <a:xfrm>
            <a:off x="203876" y="789856"/>
            <a:ext cx="10363199" cy="1117600"/>
          </a:xfrm>
          <a:solidFill>
            <a:srgbClr val="FFC000"/>
          </a:solidFill>
          <a:ln w="76200">
            <a:solidFill>
              <a:schemeClr val="tx1"/>
            </a:solidFill>
            <a:miter lim="800000"/>
            <a:headEnd/>
            <a:tailEnd/>
          </a:ln>
        </p:spPr>
        <p:txBody>
          <a:bodyPr/>
          <a:lstStyle/>
          <a:p>
            <a:pPr algn="just" eaLnBrk="1" hangingPunct="1">
              <a:buFontTx/>
              <a:buNone/>
            </a:pP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Sau</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khi</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xem</a:t>
            </a:r>
            <a:r>
              <a:rPr lang="en-US" altLang="en-US" sz="2800" b="1" dirty="0">
                <a:solidFill>
                  <a:srgbClr val="000099"/>
                </a:solidFill>
                <a:latin typeface="Times New Roman" panose="02020603050405020304" pitchFamily="18" charset="0"/>
                <a:cs typeface="Times New Roman" panose="02020603050405020304" pitchFamily="18" charset="0"/>
              </a:rPr>
              <a:t> clip, </a:t>
            </a:r>
            <a:r>
              <a:rPr lang="en-US" altLang="en-US" sz="2800" b="1" dirty="0" err="1">
                <a:solidFill>
                  <a:srgbClr val="000099"/>
                </a:solidFill>
                <a:latin typeface="Times New Roman" panose="02020603050405020304" pitchFamily="18" charset="0"/>
                <a:cs typeface="Times New Roman" panose="02020603050405020304" pitchFamily="18" charset="0"/>
              </a:rPr>
              <a:t>hãy</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cho</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biết</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nhân</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vật</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trong</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đoạn</a:t>
            </a:r>
            <a:r>
              <a:rPr lang="en-US" altLang="en-US" sz="2800" b="1" dirty="0">
                <a:solidFill>
                  <a:srgbClr val="000099"/>
                </a:solidFill>
                <a:latin typeface="Times New Roman" panose="02020603050405020304" pitchFamily="18" charset="0"/>
                <a:cs typeface="Times New Roman" panose="02020603050405020304" pitchFamily="18" charset="0"/>
              </a:rPr>
              <a:t> clip </a:t>
            </a:r>
            <a:r>
              <a:rPr lang="en-US" altLang="en-US" sz="2800" b="1" dirty="0" err="1">
                <a:solidFill>
                  <a:srgbClr val="000099"/>
                </a:solidFill>
                <a:latin typeface="Times New Roman" panose="02020603050405020304" pitchFamily="18" charset="0"/>
                <a:cs typeface="Times New Roman" panose="02020603050405020304" pitchFamily="18" charset="0"/>
              </a:rPr>
              <a:t>có</a:t>
            </a:r>
            <a:r>
              <a:rPr lang="en-US" altLang="en-US" sz="2800" b="1" dirty="0">
                <a:solidFill>
                  <a:srgbClr val="000099"/>
                </a:solidFill>
                <a:latin typeface="Times New Roman" panose="02020603050405020304" pitchFamily="18" charset="0"/>
                <a:cs typeface="Times New Roman" panose="02020603050405020304" pitchFamily="18" charset="0"/>
              </a:rPr>
              <a:t> vi </a:t>
            </a:r>
            <a:r>
              <a:rPr lang="en-US" altLang="en-US" sz="2800" b="1" dirty="0" err="1">
                <a:solidFill>
                  <a:srgbClr val="000099"/>
                </a:solidFill>
                <a:latin typeface="Times New Roman" panose="02020603050405020304" pitchFamily="18" charset="0"/>
                <a:cs typeface="Times New Roman" panose="02020603050405020304" pitchFamily="18" charset="0"/>
              </a:rPr>
              <a:t>phạm</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pháp</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luật</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không</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Giải</a:t>
            </a:r>
            <a:r>
              <a:rPr lang="en-US" altLang="en-US" sz="2800" b="1" dirty="0">
                <a:solidFill>
                  <a:srgbClr val="000099"/>
                </a:solidFill>
                <a:latin typeface="Times New Roman" panose="02020603050405020304" pitchFamily="18" charset="0"/>
                <a:cs typeface="Times New Roman" panose="02020603050405020304" pitchFamily="18" charset="0"/>
              </a:rPr>
              <a:t> </a:t>
            </a:r>
            <a:r>
              <a:rPr lang="en-US" altLang="en-US" sz="2800" b="1" dirty="0" err="1">
                <a:solidFill>
                  <a:srgbClr val="000099"/>
                </a:solidFill>
                <a:latin typeface="Times New Roman" panose="02020603050405020304" pitchFamily="18" charset="0"/>
                <a:cs typeface="Times New Roman" panose="02020603050405020304" pitchFamily="18" charset="0"/>
              </a:rPr>
              <a:t>thích</a:t>
            </a:r>
            <a:r>
              <a:rPr lang="en-US" altLang="en-US" sz="2800" b="1" dirty="0">
                <a:solidFill>
                  <a:srgbClr val="000099"/>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eaLnBrk="1" hangingPunct="1"/>
            <a:endParaRPr lang="en-US" altLang="en-US" dirty="0">
              <a:solidFill>
                <a:srgbClr val="0000CC"/>
              </a:solidFill>
            </a:endParaRPr>
          </a:p>
        </p:txBody>
      </p:sp>
      <p:pic>
        <p:nvPicPr>
          <p:cNvPr id="4" name="Picture 2"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915" y="88110"/>
            <a:ext cx="198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128872" y="279977"/>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GDCD 9</a:t>
            </a:r>
          </a:p>
        </p:txBody>
      </p:sp>
      <p:pic>
        <p:nvPicPr>
          <p:cNvPr id="6" name="Picture 5" descr="IMG_1582517675295_1582518075254"/>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591799" y="-10091"/>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7" name="Picture 6"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6" cstate="print"/>
          <a:stretch>
            <a:fillRect/>
          </a:stretch>
        </p:blipFill>
        <p:spPr>
          <a:xfrm>
            <a:off x="9108221" y="2133600"/>
            <a:ext cx="3852786" cy="4360667"/>
          </a:xfrm>
          <a:prstGeom prst="rect">
            <a:avLst/>
          </a:prstGeom>
        </p:spPr>
      </p:pic>
      <p:pic>
        <p:nvPicPr>
          <p:cNvPr id="8" name="Vụ người phụ nữ đập xe ở quận 1- Đậu ôtô trước nhà phố đúng hay s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 y="1907456"/>
            <a:ext cx="8686800" cy="4108245"/>
          </a:xfrm>
          <a:prstGeom prst="rect">
            <a:avLst/>
          </a:prstGeom>
        </p:spPr>
      </p:pic>
      <p:sp>
        <p:nvSpPr>
          <p:cNvPr id="9" name="TextBox 8"/>
          <p:cNvSpPr txBox="1"/>
          <p:nvPr/>
        </p:nvSpPr>
        <p:spPr>
          <a:xfrm>
            <a:off x="914400" y="6061476"/>
            <a:ext cx="9296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15/1/2019.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nữ</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cầm</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búa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đập</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đậu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Q1. TP.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a:t>
            </a:r>
          </a:p>
        </p:txBody>
      </p:sp>
    </p:spTree>
    <p:extLst>
      <p:ext uri="{BB962C8B-B14F-4D97-AF65-F5344CB8AC3E}">
        <p14:creationId xmlns:p14="http://schemas.microsoft.com/office/powerpoint/2010/main" val="6219298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blinds(horizontal)">
                                      <p:cBhvr>
                                        <p:cTn id="7" dur="500"/>
                                        <p:tgtEl>
                                          <p:spTgt spid="151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51556">
                                            <p:bg/>
                                          </p:spTgt>
                                        </p:tgtEl>
                                        <p:attrNameLst>
                                          <p:attrName>style.visibility</p:attrName>
                                        </p:attrNameLst>
                                      </p:cBhvr>
                                      <p:to>
                                        <p:strVal val="visible"/>
                                      </p:to>
                                    </p:set>
                                    <p:anim calcmode="lin" valueType="num">
                                      <p:cBhvr>
                                        <p:cTn id="12" dur="1000" decel="50000" fill="hold">
                                          <p:stCondLst>
                                            <p:cond delay="0"/>
                                          </p:stCondLst>
                                        </p:cTn>
                                        <p:tgtEl>
                                          <p:spTgt spid="151556">
                                            <p:bg/>
                                          </p:spTgt>
                                        </p:tgtEl>
                                        <p:attrNameLst>
                                          <p:attrName>style.rotation</p:attrName>
                                        </p:attrNameLst>
                                      </p:cBhvr>
                                      <p:tavLst>
                                        <p:tav tm="0">
                                          <p:val>
                                            <p:fltVal val="-90"/>
                                          </p:val>
                                        </p:tav>
                                        <p:tav tm="100000">
                                          <p:val>
                                            <p:fltVal val="0"/>
                                          </p:val>
                                        </p:tav>
                                      </p:tavLst>
                                    </p:anim>
                                    <p:anim calcmode="lin" valueType="num">
                                      <p:cBhvr>
                                        <p:cTn id="13" dur="1000" decel="50000" fill="hold">
                                          <p:stCondLst>
                                            <p:cond delay="0"/>
                                          </p:stCondLst>
                                        </p:cTn>
                                        <p:tgtEl>
                                          <p:spTgt spid="151556">
                                            <p:bg/>
                                          </p:spTgt>
                                        </p:tgtEl>
                                        <p:attrNameLst>
                                          <p:attrName>ppt_w</p:attrName>
                                        </p:attrNameLst>
                                      </p:cBhvr>
                                      <p:tavLst>
                                        <p:tav tm="0">
                                          <p:val>
                                            <p:strVal val="#ppt_w"/>
                                          </p:val>
                                        </p:tav>
                                        <p:tav tm="100000">
                                          <p:val>
                                            <p:strVal val="#ppt_w*.05"/>
                                          </p:val>
                                        </p:tav>
                                      </p:tavLst>
                                    </p:anim>
                                    <p:anim calcmode="lin" valueType="num">
                                      <p:cBhvr>
                                        <p:cTn id="14" dur="1000" accel="50000" fill="hold">
                                          <p:stCondLst>
                                            <p:cond delay="1000"/>
                                          </p:stCondLst>
                                        </p:cTn>
                                        <p:tgtEl>
                                          <p:spTgt spid="151556">
                                            <p:bg/>
                                          </p:spTgt>
                                        </p:tgtEl>
                                        <p:attrNameLst>
                                          <p:attrName>ppt_w</p:attrName>
                                        </p:attrNameLst>
                                      </p:cBhvr>
                                      <p:tavLst>
                                        <p:tav tm="0">
                                          <p:val>
                                            <p:strVal val="#ppt_w*.05"/>
                                          </p:val>
                                        </p:tav>
                                        <p:tav tm="100000">
                                          <p:val>
                                            <p:strVal val="#ppt_w"/>
                                          </p:val>
                                        </p:tav>
                                      </p:tavLst>
                                    </p:anim>
                                    <p:anim calcmode="lin" valueType="num">
                                      <p:cBhvr>
                                        <p:cTn id="15" dur="2000" fill="hold"/>
                                        <p:tgtEl>
                                          <p:spTgt spid="151556">
                                            <p:bg/>
                                          </p:spTgt>
                                        </p:tgtEl>
                                        <p:attrNameLst>
                                          <p:attrName>ppt_h</p:attrName>
                                        </p:attrNameLst>
                                      </p:cBhvr>
                                      <p:tavLst>
                                        <p:tav tm="0">
                                          <p:val>
                                            <p:strVal val="#ppt_h"/>
                                          </p:val>
                                        </p:tav>
                                        <p:tav tm="100000">
                                          <p:val>
                                            <p:strVal val="#ppt_h"/>
                                          </p:val>
                                        </p:tav>
                                      </p:tavLst>
                                    </p:anim>
                                    <p:anim calcmode="lin" valueType="num">
                                      <p:cBhvr>
                                        <p:cTn id="16" dur="1000" decel="50000" fill="hold">
                                          <p:stCondLst>
                                            <p:cond delay="0"/>
                                          </p:stCondLst>
                                        </p:cTn>
                                        <p:tgtEl>
                                          <p:spTgt spid="151556">
                                            <p:bg/>
                                          </p:spTgt>
                                        </p:tgtEl>
                                        <p:attrNameLst>
                                          <p:attrName>ppt_x</p:attrName>
                                        </p:attrNameLst>
                                      </p:cBhvr>
                                      <p:tavLst>
                                        <p:tav tm="0">
                                          <p:val>
                                            <p:strVal val="#ppt_x+.4"/>
                                          </p:val>
                                        </p:tav>
                                        <p:tav tm="100000">
                                          <p:val>
                                            <p:strVal val="#ppt_x"/>
                                          </p:val>
                                        </p:tav>
                                      </p:tavLst>
                                    </p:anim>
                                    <p:anim calcmode="lin" valueType="num">
                                      <p:cBhvr>
                                        <p:cTn id="17" dur="1000" decel="50000" fill="hold">
                                          <p:stCondLst>
                                            <p:cond delay="0"/>
                                          </p:stCondLst>
                                        </p:cTn>
                                        <p:tgtEl>
                                          <p:spTgt spid="151556">
                                            <p:bg/>
                                          </p:spTgt>
                                        </p:tgtEl>
                                        <p:attrNameLst>
                                          <p:attrName>ppt_y</p:attrName>
                                        </p:attrNameLst>
                                      </p:cBhvr>
                                      <p:tavLst>
                                        <p:tav tm="0">
                                          <p:val>
                                            <p:strVal val="#ppt_y-.2"/>
                                          </p:val>
                                        </p:tav>
                                        <p:tav tm="100000">
                                          <p:val>
                                            <p:strVal val="#ppt_y+.1"/>
                                          </p:val>
                                        </p:tav>
                                      </p:tavLst>
                                    </p:anim>
                                    <p:anim calcmode="lin" valueType="num">
                                      <p:cBhvr>
                                        <p:cTn id="18" dur="1000" accel="50000" fill="hold">
                                          <p:stCondLst>
                                            <p:cond delay="1000"/>
                                          </p:stCondLst>
                                        </p:cTn>
                                        <p:tgtEl>
                                          <p:spTgt spid="151556">
                                            <p:bg/>
                                          </p:spTgt>
                                        </p:tgtEl>
                                        <p:attrNameLst>
                                          <p:attrName>ppt_y</p:attrName>
                                        </p:attrNameLst>
                                      </p:cBhvr>
                                      <p:tavLst>
                                        <p:tav tm="0">
                                          <p:val>
                                            <p:strVal val="#ppt_y+.1"/>
                                          </p:val>
                                        </p:tav>
                                        <p:tav tm="100000">
                                          <p:val>
                                            <p:strVal val="#ppt_y"/>
                                          </p:val>
                                        </p:tav>
                                      </p:tavLst>
                                    </p:anim>
                                    <p:animEffect transition="in" filter="fade">
                                      <p:cBhvr>
                                        <p:cTn id="19" dur="2000" decel="50000">
                                          <p:stCondLst>
                                            <p:cond delay="0"/>
                                          </p:stCondLst>
                                        </p:cTn>
                                        <p:tgtEl>
                                          <p:spTgt spid="151556">
                                            <p:bg/>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51556">
                                            <p:txEl>
                                              <p:pRg st="0" end="0"/>
                                            </p:txEl>
                                          </p:spTgt>
                                        </p:tgtEl>
                                        <p:attrNameLst>
                                          <p:attrName>style.visibility</p:attrName>
                                        </p:attrNameLst>
                                      </p:cBhvr>
                                      <p:to>
                                        <p:strVal val="visible"/>
                                      </p:to>
                                    </p:set>
                                    <p:anim calcmode="lin" valueType="num">
                                      <p:cBhvr>
                                        <p:cTn id="24" dur="1000" decel="50000" fill="hold">
                                          <p:stCondLst>
                                            <p:cond delay="0"/>
                                          </p:stCondLst>
                                        </p:cTn>
                                        <p:tgtEl>
                                          <p:spTgt spid="151556">
                                            <p:txEl>
                                              <p:pRg st="0" end="0"/>
                                            </p:txEl>
                                          </p:spTgt>
                                        </p:tgtEl>
                                        <p:attrNameLst>
                                          <p:attrName>style.rotation</p:attrName>
                                        </p:attrNameLst>
                                      </p:cBhvr>
                                      <p:tavLst>
                                        <p:tav tm="0">
                                          <p:val>
                                            <p:fltVal val="-90"/>
                                          </p:val>
                                        </p:tav>
                                        <p:tav tm="100000">
                                          <p:val>
                                            <p:fltVal val="0"/>
                                          </p:val>
                                        </p:tav>
                                      </p:tavLst>
                                    </p:anim>
                                    <p:anim calcmode="lin" valueType="num">
                                      <p:cBhvr>
                                        <p:cTn id="25" dur="1000" decel="50000" fill="hold">
                                          <p:stCondLst>
                                            <p:cond delay="0"/>
                                          </p:stCondLst>
                                        </p:cTn>
                                        <p:tgtEl>
                                          <p:spTgt spid="151556">
                                            <p:txEl>
                                              <p:pRg st="0" end="0"/>
                                            </p:txEl>
                                          </p:spTgt>
                                        </p:tgtEl>
                                        <p:attrNameLst>
                                          <p:attrName>ppt_w</p:attrName>
                                        </p:attrNameLst>
                                      </p:cBhvr>
                                      <p:tavLst>
                                        <p:tav tm="0">
                                          <p:val>
                                            <p:strVal val="#ppt_w"/>
                                          </p:val>
                                        </p:tav>
                                        <p:tav tm="100000">
                                          <p:val>
                                            <p:strVal val="#ppt_w*.05"/>
                                          </p:val>
                                        </p:tav>
                                      </p:tavLst>
                                    </p:anim>
                                    <p:anim calcmode="lin" valueType="num">
                                      <p:cBhvr>
                                        <p:cTn id="26" dur="1000" accel="50000" fill="hold">
                                          <p:stCondLst>
                                            <p:cond delay="1000"/>
                                          </p:stCondLst>
                                        </p:cTn>
                                        <p:tgtEl>
                                          <p:spTgt spid="151556">
                                            <p:txEl>
                                              <p:pRg st="0" end="0"/>
                                            </p:txEl>
                                          </p:spTgt>
                                        </p:tgtEl>
                                        <p:attrNameLst>
                                          <p:attrName>ppt_w</p:attrName>
                                        </p:attrNameLst>
                                      </p:cBhvr>
                                      <p:tavLst>
                                        <p:tav tm="0">
                                          <p:val>
                                            <p:strVal val="#ppt_w*.05"/>
                                          </p:val>
                                        </p:tav>
                                        <p:tav tm="100000">
                                          <p:val>
                                            <p:strVal val="#ppt_w"/>
                                          </p:val>
                                        </p:tav>
                                      </p:tavLst>
                                    </p:anim>
                                    <p:anim calcmode="lin" valueType="num">
                                      <p:cBhvr>
                                        <p:cTn id="27" dur="2000" fill="hold"/>
                                        <p:tgtEl>
                                          <p:spTgt spid="151556">
                                            <p:txEl>
                                              <p:pRg st="0" end="0"/>
                                            </p:txEl>
                                          </p:spTgt>
                                        </p:tgtEl>
                                        <p:attrNameLst>
                                          <p:attrName>ppt_h</p:attrName>
                                        </p:attrNameLst>
                                      </p:cBhvr>
                                      <p:tavLst>
                                        <p:tav tm="0">
                                          <p:val>
                                            <p:strVal val="#ppt_h"/>
                                          </p:val>
                                        </p:tav>
                                        <p:tav tm="100000">
                                          <p:val>
                                            <p:strVal val="#ppt_h"/>
                                          </p:val>
                                        </p:tav>
                                      </p:tavLst>
                                    </p:anim>
                                    <p:anim calcmode="lin" valueType="num">
                                      <p:cBhvr>
                                        <p:cTn id="28" dur="1000" decel="50000" fill="hold">
                                          <p:stCondLst>
                                            <p:cond delay="0"/>
                                          </p:stCondLst>
                                        </p:cTn>
                                        <p:tgtEl>
                                          <p:spTgt spid="151556">
                                            <p:txEl>
                                              <p:pRg st="0" end="0"/>
                                            </p:txEl>
                                          </p:spTgt>
                                        </p:tgtEl>
                                        <p:attrNameLst>
                                          <p:attrName>ppt_x</p:attrName>
                                        </p:attrNameLst>
                                      </p:cBhvr>
                                      <p:tavLst>
                                        <p:tav tm="0">
                                          <p:val>
                                            <p:strVal val="#ppt_x+.4"/>
                                          </p:val>
                                        </p:tav>
                                        <p:tav tm="100000">
                                          <p:val>
                                            <p:strVal val="#ppt_x"/>
                                          </p:val>
                                        </p:tav>
                                      </p:tavLst>
                                    </p:anim>
                                    <p:anim calcmode="lin" valueType="num">
                                      <p:cBhvr>
                                        <p:cTn id="29" dur="1000" decel="50000" fill="hold">
                                          <p:stCondLst>
                                            <p:cond delay="0"/>
                                          </p:stCondLst>
                                        </p:cTn>
                                        <p:tgtEl>
                                          <p:spTgt spid="151556">
                                            <p:txEl>
                                              <p:pRg st="0" end="0"/>
                                            </p:txEl>
                                          </p:spTgt>
                                        </p:tgtEl>
                                        <p:attrNameLst>
                                          <p:attrName>ppt_y</p:attrName>
                                        </p:attrNameLst>
                                      </p:cBhvr>
                                      <p:tavLst>
                                        <p:tav tm="0">
                                          <p:val>
                                            <p:strVal val="#ppt_y-.2"/>
                                          </p:val>
                                        </p:tav>
                                        <p:tav tm="100000">
                                          <p:val>
                                            <p:strVal val="#ppt_y+.1"/>
                                          </p:val>
                                        </p:tav>
                                      </p:tavLst>
                                    </p:anim>
                                    <p:anim calcmode="lin" valueType="num">
                                      <p:cBhvr>
                                        <p:cTn id="30" dur="1000" accel="50000" fill="hold">
                                          <p:stCondLst>
                                            <p:cond delay="1000"/>
                                          </p:stCondLst>
                                        </p:cTn>
                                        <p:tgtEl>
                                          <p:spTgt spid="151556">
                                            <p:txEl>
                                              <p:pRg st="0" end="0"/>
                                            </p:txEl>
                                          </p:spTgt>
                                        </p:tgtEl>
                                        <p:attrNameLst>
                                          <p:attrName>ppt_y</p:attrName>
                                        </p:attrNameLst>
                                      </p:cBhvr>
                                      <p:tavLst>
                                        <p:tav tm="0">
                                          <p:val>
                                            <p:strVal val="#ppt_y+.1"/>
                                          </p:val>
                                        </p:tav>
                                        <p:tav tm="100000">
                                          <p:val>
                                            <p:strVal val="#ppt_y"/>
                                          </p:val>
                                        </p:tav>
                                      </p:tavLst>
                                    </p:anim>
                                    <p:animEffect transition="in" filter="fade">
                                      <p:cBhvr>
                                        <p:cTn id="31" dur="2000" decel="50000">
                                          <p:stCondLst>
                                            <p:cond delay="0"/>
                                          </p:stCondLst>
                                        </p:cTn>
                                        <p:tgtEl>
                                          <p:spTgt spid="15155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8"/>
                                        </p:tgtEl>
                                      </p:cBhvr>
                                    </p:cmd>
                                  </p:childTnLst>
                                </p:cTn>
                              </p:par>
                            </p:childTnLst>
                          </p:cTn>
                        </p:par>
                      </p:childTnLst>
                    </p:cTn>
                  </p:par>
                </p:childTnLst>
              </p:cTn>
              <p:nextCondLst>
                <p:cond evt="onClick" delay="0">
                  <p:tgtEl>
                    <p:spTgt spid="8"/>
                  </p:tgtEl>
                </p:cond>
              </p:nextCondLst>
            </p:seq>
            <p:video>
              <p:cMediaNode vol="100000">
                <p:cTn id="49" fill="hold" display="0">
                  <p:stCondLst>
                    <p:cond delay="indefinite"/>
                  </p:stCondLst>
                </p:cTn>
                <p:tgtEl>
                  <p:spTgt spid="8"/>
                </p:tgtEl>
              </p:cMediaNode>
            </p:video>
          </p:childTnLst>
        </p:cTn>
      </p:par>
    </p:tnLst>
    <p:bldLst>
      <p:bldP spid="151555" grpId="0" animBg="1"/>
      <p:bldP spid="151556" grpId="0" build="p"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275013" y="365126"/>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 hành vi vi phạm pháp luật </a:t>
            </a:r>
            <a:r>
              <a:rPr kumimoji="0" lang="en-US" alt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nguy hiểm cho xã hội</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được quy định trong Bộ luật Hình sự.</a:t>
            </a:r>
            <a:endParaRPr kumimoji="0" lang="vi-VN"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Down Arrow 28"/>
          <p:cNvSpPr/>
          <p:nvPr/>
        </p:nvSpPr>
        <p:spPr>
          <a:xfrm>
            <a:off x="6762750" y="4064001"/>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ounded Rectangle 29"/>
          <p:cNvSpPr/>
          <p:nvPr/>
        </p:nvSpPr>
        <p:spPr>
          <a:xfrm>
            <a:off x="3461049" y="4302168"/>
            <a:ext cx="1885732" cy="2520964"/>
          </a:xfrm>
          <a:prstGeom prst="roundRect">
            <a:avLst/>
          </a:prstGeom>
          <a:solidFill>
            <a:schemeClr val="accent1">
              <a:lumMod val="7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tắc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1" name="Rounded Rectangle 30"/>
          <p:cNvSpPr/>
          <p:nvPr/>
        </p:nvSpPr>
        <p:spPr>
          <a:xfrm>
            <a:off x="5647212" y="4337036"/>
            <a:ext cx="2506188" cy="2520964"/>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hại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hệ</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hệ</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vệ</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3" name="Down Arrow 32"/>
          <p:cNvSpPr/>
          <p:nvPr/>
        </p:nvSpPr>
        <p:spPr>
          <a:xfrm>
            <a:off x="4341813" y="4006850"/>
            <a:ext cx="228600" cy="230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Rounded Rectangle 35"/>
          <p:cNvSpPr/>
          <p:nvPr/>
        </p:nvSpPr>
        <p:spPr>
          <a:xfrm>
            <a:off x="8344689" y="4292702"/>
            <a:ext cx="3062063" cy="2520964"/>
          </a:xfrm>
          <a:prstGeom prst="roundRect">
            <a:avLst/>
          </a:prstGeom>
          <a:solidFill>
            <a:srgbClr val="CC99FF"/>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vi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lỗi</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chủ</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thể</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trái</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với</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các</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quy</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chế</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quy</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tắc</a:t>
            </a:r>
            <a:r>
              <a:rPr kumimoji="0" lang="en-US" sz="1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xá</a:t>
            </a:r>
            <a:r>
              <a:rPr lang="en-US" b="1" dirty="0">
                <a:solidFill>
                  <a:prstClr val="black"/>
                </a:solidFill>
                <a:latin typeface="Times New Roman" pitchFamily="18" charset="0"/>
                <a:cs typeface="Times New Roman" pitchFamily="18" charset="0"/>
              </a:rPr>
              <a:t>c </a:t>
            </a:r>
            <a:r>
              <a:rPr lang="en-US" b="1" dirty="0" err="1">
                <a:solidFill>
                  <a:prstClr val="black"/>
                </a:solidFill>
                <a:latin typeface="Times New Roman" pitchFamily="18" charset="0"/>
                <a:cs typeface="Times New Roman" pitchFamily="18" charset="0"/>
              </a:rPr>
              <a:t>lập</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trật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tự</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nội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bộ</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cơ</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quan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tổ</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chức</a:t>
            </a:r>
            <a:r>
              <a:rPr lang="en-US" b="1" dirty="0">
                <a:solidFill>
                  <a:prstClr val="black"/>
                </a:solidFill>
                <a:latin typeface="Times New Roman" pitchFamily="18" charset="0"/>
                <a:cs typeface="Times New Roman" pitchFamily="18" charset="0"/>
              </a:rPr>
              <a:t>…</a:t>
            </a: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8" name="Down Arrow 37"/>
          <p:cNvSpPr/>
          <p:nvPr/>
        </p:nvSpPr>
        <p:spPr>
          <a:xfrm>
            <a:off x="9355138" y="4000500"/>
            <a:ext cx="228600" cy="230188"/>
          </a:xfrm>
          <a:prstGeom prst="down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7" name="郑柏林 - 小跳豆">
            <a:hlinkClick r:id="" action="ppaction://media"/>
            <a:extLst>
              <a:ext uri="{FF2B5EF4-FFF2-40B4-BE49-F238E27FC236}">
                <a16:creationId xmlns:a16="http://schemas.microsoft.com/office/drawing/2014/main" id="{646FE07F-204B-4AC0-990E-A6DBDB21192A}"/>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1938" y="4135682"/>
            <a:ext cx="812800" cy="812800"/>
          </a:xfrm>
          <a:prstGeom prst="rect">
            <a:avLst/>
          </a:prstGeom>
        </p:spPr>
      </p:pic>
    </p:spTree>
    <p:extLst>
      <p:ext uri="{BB962C8B-B14F-4D97-AF65-F5344CB8AC3E}">
        <p14:creationId xmlns:p14="http://schemas.microsoft.com/office/powerpoint/2010/main" val="20057876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par>
                                <p:cTn id="79" presetID="16" presetClass="entr" presetSubtype="21"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par>
                                <p:cTn id="85" presetID="16" presetClass="entr" presetSubtype="21"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arn(inVertical)">
                                      <p:cBhvr>
                                        <p:cTn id="87" dur="500"/>
                                        <p:tgtEl>
                                          <p:spTgt spid="3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arn(inVertical)">
                                      <p:cBhvr>
                                        <p:cTn id="92" dur="500"/>
                                        <p:tgtEl>
                                          <p:spTgt spid="38"/>
                                        </p:tgtEl>
                                      </p:cBhvr>
                                    </p:animEffect>
                                  </p:childTnLst>
                                </p:cTn>
                              </p:par>
                              <p:par>
                                <p:cTn id="93" presetID="16" presetClass="entr" presetSubtype="21"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barn(inVertical)">
                                      <p:cBhvr>
                                        <p:cTn id="95" dur="500"/>
                                        <p:tgtEl>
                                          <p:spTgt spid="36"/>
                                        </p:tgtEl>
                                      </p:cBhvr>
                                    </p:animEffect>
                                  </p:childTnLst>
                                </p:cTn>
                              </p:par>
                            </p:childTnLst>
                          </p:cTn>
                        </p:par>
                        <p:par>
                          <p:cTn id="96" fill="hold">
                            <p:stCondLst>
                              <p:cond delay="500"/>
                            </p:stCondLst>
                            <p:childTnLst>
                              <p:par>
                                <p:cTn id="97" presetID="1" presetClass="mediacall" presetSubtype="0" fill="hold" nodeType="afterEffect">
                                  <p:stCondLst>
                                    <p:cond delay="0"/>
                                  </p:stCondLst>
                                  <p:childTnLst>
                                    <p:cmd type="call" cmd="playFrom(0.0)">
                                      <p:cBhvr>
                                        <p:cTn id="98"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 numSld="999" showWhenStopped="0">
                <p:cTn id="99" repeatCount="indefinite" fill="hold" display="0">
                  <p:stCondLst>
                    <p:cond delay="indefinite"/>
                  </p:stCondLst>
                </p:cTn>
                <p:tgtEl>
                  <p:spTgt spid="37"/>
                </p:tgtEl>
              </p:cMediaNode>
            </p:audio>
          </p:childTnLst>
        </p:cTn>
      </p:par>
    </p:tnLst>
    <p:bldLst>
      <p:bldP spid="19" grpId="0"/>
      <p:bldP spid="49" grpId="0"/>
      <p:bldP spid="50" grpId="0"/>
      <p:bldP spid="51" grpId="0"/>
      <p:bldP spid="52" grpId="0"/>
      <p:bldP spid="3" grpId="0" animBg="1"/>
      <p:bldP spid="27" grpId="0"/>
      <p:bldP spid="29" grpId="0" animBg="1"/>
      <p:bldP spid="33"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9031" name="Group 183"/>
          <p:cNvGraphicFramePr>
            <a:graphicFrameLocks noGrp="1"/>
          </p:cNvGraphicFramePr>
          <p:nvPr>
            <p:ph/>
          </p:nvPr>
        </p:nvGraphicFramePr>
        <p:xfrm>
          <a:off x="1524000" y="0"/>
          <a:ext cx="9372600" cy="6980240"/>
        </p:xfrm>
        <a:graphic>
          <a:graphicData uri="http://schemas.openxmlformats.org/drawingml/2006/table">
            <a:tbl>
              <a:tblPr/>
              <a:tblGrid>
                <a:gridCol w="312738">
                  <a:extLst>
                    <a:ext uri="{9D8B030D-6E8A-4147-A177-3AD203B41FA5}">
                      <a16:colId xmlns:a16="http://schemas.microsoft.com/office/drawing/2014/main" val="20000"/>
                    </a:ext>
                  </a:extLst>
                </a:gridCol>
                <a:gridCol w="5729287">
                  <a:extLst>
                    <a:ext uri="{9D8B030D-6E8A-4147-A177-3AD203B41FA5}">
                      <a16:colId xmlns:a16="http://schemas.microsoft.com/office/drawing/2014/main" val="20001"/>
                    </a:ext>
                  </a:extLst>
                </a:gridCol>
                <a:gridCol w="3330575">
                  <a:extLst>
                    <a:ext uri="{9D8B030D-6E8A-4147-A177-3AD203B41FA5}">
                      <a16:colId xmlns:a16="http://schemas.microsoft.com/office/drawing/2014/main" val="20002"/>
                    </a:ext>
                  </a:extLst>
                </a:gridCol>
              </a:tblGrid>
              <a:tr h="990600">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3200" b="1" i="0" u="none" strike="noStrike" cap="none" normalizeH="0" baseline="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extLst>
                  <a:ext uri="{0D108BD9-81ED-4DB2-BD59-A6C34878D82A}">
                    <a16:rowId xmlns:a16="http://schemas.microsoft.com/office/drawing/2014/main" val="10000"/>
                  </a:ext>
                </a:extLst>
              </a:tr>
              <a:tr h="9906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Tx/>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8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398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5886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890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747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03663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Tx/>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92195" name="Rectangle 2"/>
          <p:cNvSpPr>
            <a:spLocks noGrp="1" noChangeArrowheads="1"/>
          </p:cNvSpPr>
          <p:nvPr>
            <p:ph type="subTitle" idx="4294967295"/>
          </p:nvPr>
        </p:nvSpPr>
        <p:spPr>
          <a:xfrm>
            <a:off x="0" y="0"/>
            <a:ext cx="9144000" cy="6858000"/>
          </a:xfrm>
        </p:spPr>
        <p:txBody>
          <a:bodyPr/>
          <a:lstStyle/>
          <a:p>
            <a:pPr marL="0" indent="0">
              <a:buNone/>
            </a:pPr>
            <a:endParaRPr lang="en-US" altLang="en-US">
              <a:latin typeface="VNtimes new roman"/>
            </a:endParaRPr>
          </a:p>
          <a:p>
            <a:pPr marL="0" indent="0">
              <a:buNone/>
            </a:pPr>
            <a:endParaRPr lang="en-US" altLang="en-US">
              <a:latin typeface="VNtimes new roman"/>
            </a:endParaRPr>
          </a:p>
        </p:txBody>
      </p:sp>
      <p:grpSp>
        <p:nvGrpSpPr>
          <p:cNvPr id="2" name="Group 185"/>
          <p:cNvGrpSpPr>
            <a:grpSpLocks/>
          </p:cNvGrpSpPr>
          <p:nvPr/>
        </p:nvGrpSpPr>
        <p:grpSpPr bwMode="auto">
          <a:xfrm>
            <a:off x="1409700" y="0"/>
            <a:ext cx="9544050" cy="6858000"/>
            <a:chOff x="0" y="0"/>
            <a:chExt cx="5856" cy="4320"/>
          </a:xfrm>
        </p:grpSpPr>
        <p:sp>
          <p:nvSpPr>
            <p:cNvPr id="92203" name="Rectangle 167"/>
            <p:cNvSpPr>
              <a:spLocks noChangeArrowheads="1"/>
            </p:cNvSpPr>
            <p:nvPr/>
          </p:nvSpPr>
          <p:spPr bwMode="auto">
            <a:xfrm>
              <a:off x="240" y="624"/>
              <a:ext cx="3504" cy="624"/>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Xây nhà trái phép, đổ phế thải xuống cống nước.</a:t>
              </a:r>
            </a:p>
          </p:txBody>
        </p:sp>
        <p:sp>
          <p:nvSpPr>
            <p:cNvPr id="92204" name="Rectangle 164"/>
            <p:cNvSpPr>
              <a:spLocks noChangeArrowheads="1"/>
            </p:cNvSpPr>
            <p:nvPr/>
          </p:nvSpPr>
          <p:spPr bwMode="auto">
            <a:xfrm>
              <a:off x="0" y="0"/>
              <a:ext cx="3744" cy="576"/>
            </a:xfrm>
            <a:prstGeom prst="rect">
              <a:avLst/>
            </a:prstGeom>
            <a:solidFill>
              <a:schemeClr val="folHlink"/>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ành vi</a:t>
              </a:r>
            </a:p>
          </p:txBody>
        </p:sp>
        <p:sp>
          <p:nvSpPr>
            <p:cNvPr id="92205" name="Rectangle 166"/>
            <p:cNvSpPr>
              <a:spLocks noChangeArrowheads="1"/>
            </p:cNvSpPr>
            <p:nvPr/>
          </p:nvSpPr>
          <p:spPr bwMode="auto">
            <a:xfrm>
              <a:off x="3792" y="0"/>
              <a:ext cx="2064" cy="576"/>
            </a:xfrm>
            <a:prstGeom prst="rect">
              <a:avLst/>
            </a:prstGeom>
            <a:solidFill>
              <a:schemeClr val="folHlink"/>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Phân loại</a:t>
              </a:r>
              <a:b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vi phạm pháp luật</a:t>
              </a:r>
              <a:r>
                <a:rPr kumimoji="0" lang="en-US" altLang="en-US" sz="36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p>
          </p:txBody>
        </p:sp>
        <p:sp>
          <p:nvSpPr>
            <p:cNvPr id="92206" name="Rectangle 168"/>
            <p:cNvSpPr>
              <a:spLocks noChangeArrowheads="1"/>
            </p:cNvSpPr>
            <p:nvPr/>
          </p:nvSpPr>
          <p:spPr bwMode="auto">
            <a:xfrm>
              <a:off x="240" y="1296"/>
              <a:ext cx="3504" cy="528"/>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Đua xe máy trái phép, vượt đèn đỏ, gây tai nạn giao thông.</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207" name="Rectangle 169"/>
            <p:cNvSpPr>
              <a:spLocks noChangeArrowheads="1"/>
            </p:cNvSpPr>
            <p:nvPr/>
          </p:nvSpPr>
          <p:spPr bwMode="auto">
            <a:xfrm>
              <a:off x="240" y="1968"/>
              <a:ext cx="3504" cy="528"/>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Bị tâm thần đập phá tài sản quý của bệnh viện.</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208" name="Rectangle 170"/>
            <p:cNvSpPr>
              <a:spLocks noChangeArrowheads="1"/>
            </p:cNvSpPr>
            <p:nvPr/>
          </p:nvSpPr>
          <p:spPr bwMode="auto">
            <a:xfrm>
              <a:off x="288" y="2640"/>
              <a:ext cx="3456" cy="48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Cướp giật dây chuyền, túi xách của người đi đường.</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209" name="Rectangle 171"/>
            <p:cNvSpPr>
              <a:spLocks noChangeArrowheads="1"/>
            </p:cNvSpPr>
            <p:nvPr/>
          </p:nvSpPr>
          <p:spPr bwMode="auto">
            <a:xfrm>
              <a:off x="240" y="3312"/>
              <a:ext cx="3504" cy="384"/>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Vay tiền dây dưa không trả.</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210" name="Rectangle 172"/>
            <p:cNvSpPr>
              <a:spLocks noChangeArrowheads="1"/>
            </p:cNvSpPr>
            <p:nvPr/>
          </p:nvSpPr>
          <p:spPr bwMode="auto">
            <a:xfrm>
              <a:off x="288" y="3840"/>
              <a:ext cx="3456" cy="48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Chặt cây, tỉa cành mà không đặt biển báo.</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b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021" name="Rectangle 173"/>
          <p:cNvSpPr>
            <a:spLocks noChangeArrowheads="1"/>
          </p:cNvSpPr>
          <p:nvPr/>
        </p:nvSpPr>
        <p:spPr bwMode="auto">
          <a:xfrm>
            <a:off x="7620000" y="1066800"/>
            <a:ext cx="3048000" cy="8382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 hành chính.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(xử lí hành chính)</a:t>
            </a:r>
          </a:p>
        </p:txBody>
      </p:sp>
      <p:sp>
        <p:nvSpPr>
          <p:cNvPr id="79022" name="Rectangle 174"/>
          <p:cNvSpPr>
            <a:spLocks noChangeArrowheads="1"/>
          </p:cNvSpPr>
          <p:nvPr/>
        </p:nvSpPr>
        <p:spPr bwMode="auto">
          <a:xfrm>
            <a:off x="7696200" y="2133600"/>
            <a:ext cx="2971800" cy="9144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 hành chính.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FF0066"/>
                </a:solidFill>
                <a:effectLst/>
                <a:uLnTx/>
                <a:uFillTx/>
                <a:latin typeface="Arial" panose="020B0604020202020204" pitchFamily="34" charset="0"/>
                <a:ea typeface="+mn-ea"/>
                <a:cs typeface="+mn-cs"/>
              </a:rPr>
              <a:t>(xử lí hành chính</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9023" name="Rectangle 175"/>
          <p:cNvSpPr>
            <a:spLocks noChangeArrowheads="1"/>
          </p:cNvSpPr>
          <p:nvPr/>
        </p:nvSpPr>
        <p:spPr bwMode="auto">
          <a:xfrm>
            <a:off x="7620000" y="3200400"/>
            <a:ext cx="3048000" cy="8382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Không</a:t>
            </a:r>
            <a:r>
              <a:rPr kumimoji="0" lang="en-US" altLang="en-US" sz="20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a:t>
            </a:r>
            <a:r>
              <a:rPr kumimoji="0" lang="en-US" altLang="en-US"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(Không xử lí)</a:t>
            </a:r>
          </a:p>
        </p:txBody>
      </p:sp>
      <p:sp>
        <p:nvSpPr>
          <p:cNvPr id="79024" name="Rectangle 176"/>
          <p:cNvSpPr>
            <a:spLocks noChangeArrowheads="1"/>
          </p:cNvSpPr>
          <p:nvPr/>
        </p:nvSpPr>
        <p:spPr bwMode="auto">
          <a:xfrm>
            <a:off x="7620000" y="4114800"/>
            <a:ext cx="3048000" cy="9144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 hình sự.</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(Xử lí theo quy định của BLHS)</a:t>
            </a:r>
          </a:p>
        </p:txBody>
      </p:sp>
      <p:sp>
        <p:nvSpPr>
          <p:cNvPr id="79025" name="Rectangle 177"/>
          <p:cNvSpPr>
            <a:spLocks noChangeArrowheads="1"/>
          </p:cNvSpPr>
          <p:nvPr/>
        </p:nvSpPr>
        <p:spPr bwMode="auto">
          <a:xfrm>
            <a:off x="7620000" y="5181600"/>
            <a:ext cx="2971800" cy="9144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 dân sự.</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(Bồi thường dân sự</a:t>
            </a: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a:t>
            </a:r>
          </a:p>
        </p:txBody>
      </p:sp>
      <p:sp>
        <p:nvSpPr>
          <p:cNvPr id="79026" name="Rectangle 178"/>
          <p:cNvSpPr>
            <a:spLocks noChangeArrowheads="1"/>
          </p:cNvSpPr>
          <p:nvPr/>
        </p:nvSpPr>
        <p:spPr bwMode="auto">
          <a:xfrm>
            <a:off x="7639050" y="6096000"/>
            <a:ext cx="2971800" cy="762000"/>
          </a:xfrm>
          <a:prstGeom prst="rect">
            <a:avLst/>
          </a:prstGeom>
          <a:solidFill>
            <a:schemeClr val="bg1"/>
          </a:solidFill>
          <a:ln w="38100" cmpd="dbl">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kỉ luật.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(Xử lí kỉ luật)</a:t>
            </a:r>
          </a:p>
        </p:txBody>
      </p:sp>
    </p:spTree>
    <p:extLst>
      <p:ext uri="{BB962C8B-B14F-4D97-AF65-F5344CB8AC3E}">
        <p14:creationId xmlns:p14="http://schemas.microsoft.com/office/powerpoint/2010/main" val="306356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79021"/>
                                        </p:tgtEl>
                                        <p:attrNameLst>
                                          <p:attrName>style.visibility</p:attrName>
                                        </p:attrNameLst>
                                      </p:cBhvr>
                                      <p:to>
                                        <p:strVal val="visible"/>
                                      </p:to>
                                    </p:set>
                                    <p:animEffect transition="in" filter="strips(downLeft)">
                                      <p:cBhvr>
                                        <p:cTn id="13" dur="500"/>
                                        <p:tgtEl>
                                          <p:spTgt spid="790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9022"/>
                                        </p:tgtEl>
                                        <p:attrNameLst>
                                          <p:attrName>style.visibility</p:attrName>
                                        </p:attrNameLst>
                                      </p:cBhvr>
                                      <p:to>
                                        <p:strVal val="visible"/>
                                      </p:to>
                                    </p:set>
                                    <p:animEffect transition="in" filter="strips(downLeft)">
                                      <p:cBhvr>
                                        <p:cTn id="18" dur="500"/>
                                        <p:tgtEl>
                                          <p:spTgt spid="790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9023"/>
                                        </p:tgtEl>
                                        <p:attrNameLst>
                                          <p:attrName>style.visibility</p:attrName>
                                        </p:attrNameLst>
                                      </p:cBhvr>
                                      <p:to>
                                        <p:strVal val="visible"/>
                                      </p:to>
                                    </p:set>
                                    <p:animEffect transition="in" filter="strips(downLeft)">
                                      <p:cBhvr>
                                        <p:cTn id="23" dur="500"/>
                                        <p:tgtEl>
                                          <p:spTgt spid="790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9024"/>
                                        </p:tgtEl>
                                        <p:attrNameLst>
                                          <p:attrName>style.visibility</p:attrName>
                                        </p:attrNameLst>
                                      </p:cBhvr>
                                      <p:to>
                                        <p:strVal val="visible"/>
                                      </p:to>
                                    </p:set>
                                    <p:animEffect transition="in" filter="strips(downLeft)">
                                      <p:cBhvr>
                                        <p:cTn id="28" dur="500"/>
                                        <p:tgtEl>
                                          <p:spTgt spid="790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79025"/>
                                        </p:tgtEl>
                                        <p:attrNameLst>
                                          <p:attrName>style.visibility</p:attrName>
                                        </p:attrNameLst>
                                      </p:cBhvr>
                                      <p:to>
                                        <p:strVal val="visible"/>
                                      </p:to>
                                    </p:set>
                                    <p:animEffect transition="in" filter="strips(downLeft)">
                                      <p:cBhvr>
                                        <p:cTn id="33" dur="500"/>
                                        <p:tgtEl>
                                          <p:spTgt spid="790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79026"/>
                                        </p:tgtEl>
                                        <p:attrNameLst>
                                          <p:attrName>style.visibility</p:attrName>
                                        </p:attrNameLst>
                                      </p:cBhvr>
                                      <p:to>
                                        <p:strVal val="visible"/>
                                      </p:to>
                                    </p:set>
                                    <p:animEffect transition="in" filter="strips(downLeft)">
                                      <p:cBhvr>
                                        <p:cTn id="38" dur="500"/>
                                        <p:tgtEl>
                                          <p:spTgt spid="7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21" grpId="0" animBg="1"/>
      <p:bldP spid="79022" grpId="0" animBg="1"/>
      <p:bldP spid="79023" grpId="0" animBg="1"/>
      <p:bldP spid="79024" grpId="0" animBg="1"/>
      <p:bldP spid="79025" grpId="0" animBg="1"/>
      <p:bldP spid="790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1828800" y="1027113"/>
            <a:ext cx="8305800" cy="1371600"/>
          </a:xfrm>
          <a:prstGeom prst="rect">
            <a:avLst/>
          </a:prstGeom>
          <a:solidFill>
            <a:schemeClr val="accent3">
              <a:lumMod val="60000"/>
              <a:lumOff val="40000"/>
            </a:schemeClr>
          </a:solidFill>
          <a:ln>
            <a:noFill/>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Lưu</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ý 2:</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sự</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phân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biệt</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giữa</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vi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phạm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PL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chính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vi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phạm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PL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sự</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chỉ</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khác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nhau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ở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mức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độ</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nguy</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hiểm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của</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vi.</a:t>
            </a:r>
            <a:endParaRPr kumimoji="0" lang="en-US" altLang="en-US" sz="3800" b="1" i="0" u="none" strike="noStrike" kern="1200" cap="none" spc="0" normalizeH="0" baseline="0" noProof="0" dirty="0">
              <a:ln>
                <a:noFill/>
              </a:ln>
              <a:solidFill>
                <a:srgbClr val="2C3C43"/>
              </a:solidFill>
              <a:effectLst/>
              <a:uLnTx/>
              <a:uFillTx/>
              <a:latin typeface="Verdana" panose="020B0604030504040204" pitchFamily="34" charset="0"/>
              <a:ea typeface="+mn-ea"/>
              <a:cs typeface="Arial" panose="020B0604020202020204" pitchFamily="34" charset="0"/>
            </a:endParaRPr>
          </a:p>
        </p:txBody>
      </p:sp>
      <p:grpSp>
        <p:nvGrpSpPr>
          <p:cNvPr id="2" name="Group 27"/>
          <p:cNvGrpSpPr>
            <a:grpSpLocks/>
          </p:cNvGrpSpPr>
          <p:nvPr/>
        </p:nvGrpSpPr>
        <p:grpSpPr bwMode="auto">
          <a:xfrm>
            <a:off x="1905000" y="2795451"/>
            <a:ext cx="8534400" cy="1435100"/>
            <a:chOff x="240" y="1152"/>
            <a:chExt cx="5376" cy="904"/>
          </a:xfrm>
          <a:solidFill>
            <a:schemeClr val="accent1">
              <a:lumMod val="40000"/>
              <a:lumOff val="60000"/>
            </a:schemeClr>
          </a:solidFill>
        </p:grpSpPr>
        <p:sp>
          <p:nvSpPr>
            <p:cNvPr id="34826" name="Rectangle 11"/>
            <p:cNvSpPr>
              <a:spLocks noChangeArrowheads="1"/>
            </p:cNvSpPr>
            <p:nvPr/>
          </p:nvSpPr>
          <p:spPr bwMode="auto">
            <a:xfrm>
              <a:off x="240" y="1296"/>
              <a:ext cx="960" cy="644"/>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Hành vi</a:t>
              </a:r>
              <a:b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b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trốn thuế</a:t>
              </a:r>
            </a:p>
          </p:txBody>
        </p:sp>
        <p:sp>
          <p:nvSpPr>
            <p:cNvPr id="34827" name="Rectangle 12"/>
            <p:cNvSpPr>
              <a:spLocks noChangeArrowheads="1"/>
            </p:cNvSpPr>
            <p:nvPr/>
          </p:nvSpPr>
          <p:spPr bwMode="auto">
            <a:xfrm>
              <a:off x="1536" y="1152"/>
              <a:ext cx="4080" cy="376"/>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Dưới 50 triệu đồng l</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à</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vi ph</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ạm PL hành chính.</a:t>
              </a:r>
            </a:p>
          </p:txBody>
        </p:sp>
        <p:sp>
          <p:nvSpPr>
            <p:cNvPr id="34828" name="Rectangle 14"/>
            <p:cNvSpPr>
              <a:spLocks noChangeArrowheads="1"/>
            </p:cNvSpPr>
            <p:nvPr/>
          </p:nvSpPr>
          <p:spPr bwMode="auto">
            <a:xfrm>
              <a:off x="1536" y="1632"/>
              <a:ext cx="4080" cy="424"/>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ừ</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50 triệu đồng tr</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ở lên</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l</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à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vi ph</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ạm PL hình sự.</a:t>
              </a:r>
            </a:p>
          </p:txBody>
        </p:sp>
        <p:sp>
          <p:nvSpPr>
            <p:cNvPr id="34829" name="Line 16"/>
            <p:cNvSpPr>
              <a:spLocks noChangeShapeType="1"/>
            </p:cNvSpPr>
            <p:nvPr/>
          </p:nvSpPr>
          <p:spPr bwMode="auto">
            <a:xfrm flipV="1">
              <a:off x="1152" y="1392"/>
              <a:ext cx="336" cy="288"/>
            </a:xfrm>
            <a:prstGeom prst="line">
              <a:avLst/>
            </a:prstGeom>
            <a:grp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4830" name="Line 17"/>
            <p:cNvSpPr>
              <a:spLocks noChangeShapeType="1"/>
            </p:cNvSpPr>
            <p:nvPr/>
          </p:nvSpPr>
          <p:spPr bwMode="auto">
            <a:xfrm>
              <a:off x="1200" y="1680"/>
              <a:ext cx="288" cy="240"/>
            </a:xfrm>
            <a:prstGeom prst="line">
              <a:avLst/>
            </a:prstGeom>
            <a:grp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3" name="Group 28"/>
          <p:cNvGrpSpPr>
            <a:grpSpLocks/>
          </p:cNvGrpSpPr>
          <p:nvPr/>
        </p:nvGrpSpPr>
        <p:grpSpPr bwMode="auto">
          <a:xfrm>
            <a:off x="1905000" y="4495800"/>
            <a:ext cx="8610600" cy="2209800"/>
            <a:chOff x="144" y="2448"/>
            <a:chExt cx="5424" cy="1392"/>
          </a:xfrm>
          <a:solidFill>
            <a:schemeClr val="accent6">
              <a:lumMod val="40000"/>
              <a:lumOff val="60000"/>
            </a:schemeClr>
          </a:solidFill>
        </p:grpSpPr>
        <p:sp>
          <p:nvSpPr>
            <p:cNvPr id="34821" name="Rectangle 22"/>
            <p:cNvSpPr>
              <a:spLocks noChangeArrowheads="1"/>
            </p:cNvSpPr>
            <p:nvPr/>
          </p:nvSpPr>
          <p:spPr bwMode="auto">
            <a:xfrm>
              <a:off x="144" y="2544"/>
              <a:ext cx="1008" cy="1152"/>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Hành vi cố ý gây thương tích</a:t>
              </a:r>
            </a:p>
          </p:txBody>
        </p:sp>
        <p:sp>
          <p:nvSpPr>
            <p:cNvPr id="34822" name="Rectangle 23"/>
            <p:cNvSpPr>
              <a:spLocks noChangeArrowheads="1"/>
            </p:cNvSpPr>
            <p:nvPr/>
          </p:nvSpPr>
          <p:spPr bwMode="auto">
            <a:xfrm>
              <a:off x="1440" y="2448"/>
              <a:ext cx="4128" cy="624"/>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T</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ỉ lệ thương tật dưới 11%</a:t>
              </a:r>
              <a:r>
                <a:rPr kumimoji="0" lang="en-US" altLang="en-US" sz="3800" b="1" i="0" u="none" strike="noStrike" kern="1200" cap="none" spc="0" normalizeH="0" baseline="0" noProof="0">
                  <a:ln>
                    <a:noFill/>
                  </a:ln>
                  <a:solidFill>
                    <a:srgbClr val="2C3C43"/>
                  </a:solidFill>
                  <a:effectLst/>
                  <a:uLnTx/>
                  <a:uFillTx/>
                  <a:latin typeface="Verdana" panose="020B0604030504040204" pitchFamily="34" charset="0"/>
                  <a:ea typeface="+mn-ea"/>
                  <a:cs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l</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à</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vi ph</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ạm PL hành chính.</a:t>
              </a:r>
            </a:p>
          </p:txBody>
        </p:sp>
        <p:sp>
          <p:nvSpPr>
            <p:cNvPr id="34823" name="Rectangle 24"/>
            <p:cNvSpPr>
              <a:spLocks noChangeArrowheads="1"/>
            </p:cNvSpPr>
            <p:nvPr/>
          </p:nvSpPr>
          <p:spPr bwMode="auto">
            <a:xfrm>
              <a:off x="1440" y="3216"/>
              <a:ext cx="4128" cy="624"/>
            </a:xfrm>
            <a:prstGeom prst="rect">
              <a:avLst/>
            </a:prstGeom>
            <a:grpFill/>
            <a:ln w="57150" cmpd="thickThin">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ỉ lệ thương tật từ 11%</a:t>
              </a:r>
              <a:r>
                <a:rPr kumimoji="0" lang="en-US" altLang="en-US" sz="3800" b="1" i="0" u="none" strike="noStrike" kern="1200" cap="none" spc="0" normalizeH="0" baseline="0" noProof="0">
                  <a:ln>
                    <a:noFill/>
                  </a:ln>
                  <a:solidFill>
                    <a:srgbClr val="2C3C43"/>
                  </a:solidFill>
                  <a:effectLst/>
                  <a:uLnTx/>
                  <a:uFillTx/>
                  <a:latin typeface="Verdana" panose="020B0604030504040204" pitchFamily="34" charset="0"/>
                  <a:ea typeface="+mn-ea"/>
                  <a:cs typeface="Arial" panose="020B0604020202020204" pitchFamily="34" charset="0"/>
                </a:rPr>
                <a:t> </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t</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r</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ở lên</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l</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à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vi ph</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Arial" panose="020B0604020202020204" pitchFamily="34" charset="0"/>
                </a:rPr>
                <a:t>ạm PL hình sự.</a:t>
              </a:r>
            </a:p>
          </p:txBody>
        </p:sp>
        <p:sp>
          <p:nvSpPr>
            <p:cNvPr id="34824" name="Line 25"/>
            <p:cNvSpPr>
              <a:spLocks noChangeShapeType="1"/>
            </p:cNvSpPr>
            <p:nvPr/>
          </p:nvSpPr>
          <p:spPr bwMode="auto">
            <a:xfrm flipV="1">
              <a:off x="1152" y="2688"/>
              <a:ext cx="288" cy="384"/>
            </a:xfrm>
            <a:prstGeom prst="line">
              <a:avLst/>
            </a:prstGeom>
            <a:grp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4825" name="Line 26"/>
            <p:cNvSpPr>
              <a:spLocks noChangeShapeType="1"/>
            </p:cNvSpPr>
            <p:nvPr/>
          </p:nvSpPr>
          <p:spPr bwMode="auto">
            <a:xfrm>
              <a:off x="1152" y="3120"/>
              <a:ext cx="288" cy="384"/>
            </a:xfrm>
            <a:prstGeom prst="line">
              <a:avLst/>
            </a:prstGeom>
            <a:grp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93189" name="TextBox 14"/>
          <p:cNvSpPr txBox="1">
            <a:spLocks noChangeArrowheads="1"/>
          </p:cNvSpPr>
          <p:nvPr/>
        </p:nvSpPr>
        <p:spPr bwMode="auto">
          <a:xfrm>
            <a:off x="2019300" y="23813"/>
            <a:ext cx="7924800" cy="83185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Lưu ý 1</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Ngoài hình phạt chính( có thể kèm theo một số hình phạt bổ sung). Kết hợp với một số tình tiết giảm nhẹ. </a:t>
            </a:r>
          </a:p>
        </p:txBody>
      </p:sp>
    </p:spTree>
    <p:extLst>
      <p:ext uri="{BB962C8B-B14F-4D97-AF65-F5344CB8AC3E}">
        <p14:creationId xmlns:p14="http://schemas.microsoft.com/office/powerpoint/2010/main" val="272302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2628"/>
                                        </p:tgtEl>
                                        <p:attrNameLst>
                                          <p:attrName>style.visibility</p:attrName>
                                        </p:attrNameLst>
                                      </p:cBhvr>
                                      <p:to>
                                        <p:strVal val="visible"/>
                                      </p:to>
                                    </p:set>
                                    <p:anim calcmode="discrete" valueType="clr">
                                      <p:cBhvr override="childStyle">
                                        <p:cTn id="7" dur="80"/>
                                        <p:tgtEl>
                                          <p:spTgt spid="2826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2628"/>
                                        </p:tgtEl>
                                        <p:attrNameLst>
                                          <p:attrName>fillcolor</p:attrName>
                                        </p:attrNameLst>
                                      </p:cBhvr>
                                      <p:tavLst>
                                        <p:tav tm="0">
                                          <p:val>
                                            <p:clrVal>
                                              <a:schemeClr val="accent2"/>
                                            </p:clrVal>
                                          </p:val>
                                        </p:tav>
                                        <p:tav tm="50000">
                                          <p:val>
                                            <p:clrVal>
                                              <a:schemeClr val="hlink"/>
                                            </p:clrVal>
                                          </p:val>
                                        </p:tav>
                                      </p:tavLst>
                                    </p:anim>
                                    <p:set>
                                      <p:cBhvr>
                                        <p:cTn id="9" dur="80"/>
                                        <p:tgtEl>
                                          <p:spTgt spid="28262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1524001" y="2057400"/>
            <a:ext cx="9172575" cy="4800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Hiện nay, pháp luật không có chế tài xử phạt đối với việc đỗ xe chắn ngang nhà dân, hay kể cả chắn ngang trụ sở cơ quan, tổ chức trong các trường hợp này. Chủ nhà chỉ có quyền sở hữu bất động sản theo ranh giới nhà của mình. Hành lang đường, vỉa hè, lòng đường là tài sản công cộng do nhà nước quản lý. Người dân không được tự ý thực hiện quyền quản lý đối với các khu vực này, trừ trường hợp được cơ quan có thẩm quyền cho phép.</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Các hành vi như sơn, vẽ, cạo sơn xe hoặc đập kính, phá gương, chọc lốp hay các hành vi phá hoại lên xe ô tô của người khác nếu làm hư hỏng xe thì phải bồi thường thiệt hại, ngoài ra, còn bị phạt tiền từ 2.000.000 đồng đến 5.000.000 đồng do thực hiện hành vi “Hủy hoại hoặc cố ý làm hư hỏng tài sản của người khác” theo quy định tại điểm a khoản 2 Điều 15 </a:t>
            </a: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hlinkClick r:id="rId2"/>
              </a:rPr>
              <a:t>Nghị định 167/2013/NĐ-CP</a:t>
            </a: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quy định về xử phạt vi phạm hành chính trong lĩnh vực an ninh trật tự, an toàn xã hội.</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a:t>
            </a:r>
            <a:r>
              <a:rPr kumimoji="0" lang="vi-VN" altLang="en-US" sz="1600" b="0"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Điều 15. Vi phạm quy định về gây thiệt hại đến tài sản của người khác</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DA251C"/>
                </a:solidFill>
                <a:effectLst/>
                <a:uLnTx/>
                <a:uFillTx/>
                <a:latin typeface="Times New Roman" panose="02020603050405020304" pitchFamily="18" charset="0"/>
                <a:ea typeface="+mn-ea"/>
                <a:cs typeface="Times New Roman" panose="02020603050405020304" pitchFamily="18" charset="0"/>
              </a:rPr>
              <a:t>2. Phạt tiền từ 2.000.000 đồng đến 5.000.000 đồng đối với một trong những hành vi sau đây:</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a) Hủy hoại hoặc cố ý làm hư hỏng tài sản của người khác</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e) Chiếm giữ trái phép tài sản của người khác”</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Đối với hành vi khóa xe của người khác, cũng có thể bị phạt với mức phạt tương tự theo quy định tại điểm e khoản 2 Điều 15 </a:t>
            </a: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hlinkClick r:id="rId2"/>
              </a:rPr>
              <a:t>Nghị định 167</a:t>
            </a: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nêu trên hoặc bị phạt cải tạo không giam giữ đến 2 năm hoặc phạt tù từ 3 tháng đến 2 năm khi chiếm giữ trái phép tài sản có giá trị từ 10.000.000 đồng trở lên theo quy định tại Điều 176 Bộ luật Hình sự.</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4211" name="Rectangle 3"/>
          <p:cNvSpPr>
            <a:spLocks noChangeArrowheads="1"/>
          </p:cNvSpPr>
          <p:nvPr/>
        </p:nvSpPr>
        <p:spPr bwMode="auto">
          <a:xfrm>
            <a:off x="1587500" y="-762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Open Sans" panose="020B0606030504020204" pitchFamily="34" charset="0"/>
                <a:ea typeface="+mn-ea"/>
                <a:cs typeface="Arial" panose="020B0604020202020204" pitchFamily="34" charset="0"/>
              </a:rPr>
              <a:t>ĐOÀN LUẬT SƯ THÀNH PHỐ HÀ NỘI</a:t>
            </a:r>
            <a:br>
              <a:rPr kumimoji="0" lang="vi-VN" altLang="en-US" sz="1800" b="1" i="0" u="none" strike="noStrike" kern="1200" cap="none" spc="0" normalizeH="0" baseline="0" noProof="0">
                <a:ln>
                  <a:noFill/>
                </a:ln>
                <a:solidFill>
                  <a:srgbClr val="000000"/>
                </a:solidFill>
                <a:effectLst/>
                <a:uLnTx/>
                <a:uFillTx/>
                <a:latin typeface="Open Sans" panose="020B0606030504020204" pitchFamily="34" charset="0"/>
                <a:ea typeface="+mn-ea"/>
                <a:cs typeface="Arial" panose="020B0604020202020204" pitchFamily="34" charset="0"/>
              </a:rPr>
            </a:br>
            <a:r>
              <a:rPr kumimoji="0" lang="vi-VN" altLang="en-US" sz="1800" b="1" i="0" u="none" strike="noStrike" kern="1200" cap="none" spc="0" normalizeH="0" baseline="0" noProof="0">
                <a:ln>
                  <a:noFill/>
                </a:ln>
                <a:solidFill>
                  <a:srgbClr val="000000"/>
                </a:solidFill>
                <a:effectLst/>
                <a:uLnTx/>
                <a:uFillTx/>
                <a:latin typeface="Open Sans" panose="020B0606030504020204" pitchFamily="34" charset="0"/>
                <a:ea typeface="+mn-ea"/>
                <a:cs typeface="Arial" panose="020B0604020202020204" pitchFamily="34" charset="0"/>
              </a:rPr>
              <a:t>CÔNG TY LUẬT TNHH QUỐC TẾ HỒNG THÁI VÀ ĐỒNG NGHIỆP</a:t>
            </a:r>
          </a:p>
        </p:txBody>
      </p:sp>
      <p:sp>
        <p:nvSpPr>
          <p:cNvPr id="94212" name="Rectangle 2"/>
          <p:cNvSpPr>
            <a:spLocks noChangeArrowheads="1"/>
          </p:cNvSpPr>
          <p:nvPr/>
        </p:nvSpPr>
        <p:spPr bwMode="auto">
          <a:xfrm>
            <a:off x="1606550" y="595314"/>
            <a:ext cx="89725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Theo nội dung chia sẻ trên mạng xã hội, mới đây, một người đàn ông đi xe ô tô Mercedes-Benz đỗ trước cửa nhà một cụ bà. Sau đó, 2 bên có lời qua tiếng lại và cụ bà dọa đập xe. Tài xế Mercedes-Benz tưởng bà cụ nói đùa nên đã thách thức.</a:t>
            </a: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Sau lời thách thức của lái xe,  bà cụ được cho là chủ nhà đã “hồn nhiên” cầm búa đập nát kính lái, đèn pha, gương chiếu hậu của chiếc xe bạc tỷ.</a:t>
            </a: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en-US" altLang="en-US" sz="16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hực tế, đây là hành vi “đáp trả” lại hành động đỗ xe gây cản trở hoạt động đi lại của người khác. Nhưng nhìn từ góc độ pháp luật, hành vi này có thể sẽ bị quy kết về tội hủy hoại tài sản, theo điều 178, Bộ luật Hình sự hiện hành.</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5928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rot="13043535" flipH="1" flipV="1">
            <a:off x="6470651" y="830264"/>
            <a:ext cx="1851025" cy="288448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Freeform 30"/>
          <p:cNvSpPr/>
          <p:nvPr/>
        </p:nvSpPr>
        <p:spPr>
          <a:xfrm rot="17358227" flipH="1" flipV="1">
            <a:off x="6247607" y="2986882"/>
            <a:ext cx="2062162" cy="2847975"/>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Freeform 31"/>
          <p:cNvSpPr/>
          <p:nvPr/>
        </p:nvSpPr>
        <p:spPr>
          <a:xfrm rot="19136295">
            <a:off x="4178301" y="817563"/>
            <a:ext cx="2098675" cy="2667000"/>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Freeform 32"/>
          <p:cNvSpPr/>
          <p:nvPr/>
        </p:nvSpPr>
        <p:spPr>
          <a:xfrm rot="14696713">
            <a:off x="3545682" y="2653507"/>
            <a:ext cx="1993900" cy="27638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3810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TG_Oval 58"/>
          <p:cNvSpPr/>
          <p:nvPr/>
        </p:nvSpPr>
        <p:spPr bwMode="gray">
          <a:xfrm>
            <a:off x="5318125" y="2617788"/>
            <a:ext cx="1385888" cy="1668462"/>
          </a:xfrm>
          <a:prstGeom prst="ellipse">
            <a:avLst/>
          </a:prstGeom>
          <a:solidFill>
            <a:srgbClr val="FFFF00"/>
          </a:solidFill>
          <a:ln w="28575">
            <a:noFill/>
          </a:ln>
          <a:effectLst>
            <a:outerShdw blurRad="152400" dist="127000" dir="5400000" sx="90000" sy="-19000" rotWithShape="0">
              <a:prstClr val="black">
                <a:alpha val="15000"/>
              </a:prstClr>
            </a:outerShdw>
          </a:effectLst>
        </p:spPr>
        <p:style>
          <a:lnRef idx="3">
            <a:schemeClr val="lt1"/>
          </a:lnRef>
          <a:fillRef idx="1">
            <a:schemeClr val="accent3"/>
          </a:fillRef>
          <a:effectRef idx="1">
            <a:schemeClr val="accent3"/>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a:ea typeface="+mn-ea"/>
              <a:cs typeface="+mn-cs"/>
            </a:endParaRPr>
          </a:p>
        </p:txBody>
      </p:sp>
      <p:sp>
        <p:nvSpPr>
          <p:cNvPr id="9233" name="Rectangle 41"/>
          <p:cNvSpPr>
            <a:spLocks noChangeArrowheads="1"/>
          </p:cNvSpPr>
          <p:nvPr/>
        </p:nvSpPr>
        <p:spPr bwMode="auto">
          <a:xfrm>
            <a:off x="4227513" y="1236663"/>
            <a:ext cx="1516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Trách nhiệm hình sự</a:t>
            </a:r>
          </a:p>
        </p:txBody>
      </p:sp>
      <p:sp>
        <p:nvSpPr>
          <p:cNvPr id="17" name="TextBox 16"/>
          <p:cNvSpPr txBox="1">
            <a:spLocks noChangeArrowheads="1"/>
          </p:cNvSpPr>
          <p:nvPr/>
        </p:nvSpPr>
        <p:spPr bwMode="auto">
          <a:xfrm rot="-416698">
            <a:off x="7051675" y="1123950"/>
            <a:ext cx="138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Trách nhiệm hành chính</a:t>
            </a:r>
          </a:p>
        </p:txBody>
      </p:sp>
      <p:sp>
        <p:nvSpPr>
          <p:cNvPr id="18" name="TextBox 17"/>
          <p:cNvSpPr txBox="1">
            <a:spLocks noChangeArrowheads="1"/>
          </p:cNvSpPr>
          <p:nvPr/>
        </p:nvSpPr>
        <p:spPr bwMode="auto">
          <a:xfrm>
            <a:off x="3517901" y="3556000"/>
            <a:ext cx="12604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Trách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kỉ</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luật</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a:spLocks noChangeArrowheads="1"/>
          </p:cNvSpPr>
          <p:nvPr/>
        </p:nvSpPr>
        <p:spPr bwMode="auto">
          <a:xfrm>
            <a:off x="6786564" y="4130675"/>
            <a:ext cx="1654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Trách nhiệm dân sự</a:t>
            </a:r>
          </a:p>
        </p:txBody>
      </p:sp>
      <p:sp>
        <p:nvSpPr>
          <p:cNvPr id="28" name="Text Box 8"/>
          <p:cNvSpPr txBox="1">
            <a:spLocks noChangeArrowheads="1"/>
          </p:cNvSpPr>
          <p:nvPr/>
        </p:nvSpPr>
        <p:spPr bwMode="gray">
          <a:xfrm>
            <a:off x="5484813" y="2800350"/>
            <a:ext cx="1047750" cy="1200150"/>
          </a:xfrm>
          <a:prstGeom prst="rect">
            <a:avLst/>
          </a:prstGeom>
          <a:noFill/>
          <a:ln>
            <a:noFill/>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TRÁCH NHIỆM PHÁP LÝ</a:t>
            </a:r>
          </a:p>
        </p:txBody>
      </p:sp>
      <p:pic>
        <p:nvPicPr>
          <p:cNvPr id="1028" name="Picture 4" descr="Kết quả hình ảnh cho quyền bất khả xâm phạm về thân th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675" y="17464"/>
            <a:ext cx="22034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Kết quả hình ảnh cho quyền bất khả xâm phạm về thân th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5000626"/>
            <a:ext cx="20510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AutoShape 12" descr="Kết quả hình ảnh cho quyền bất khả xâm phạm về thân thể"/>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038" name="Picture 14" descr="Kết quả hình ảnh cho quyền bất khả xâm phạm về thân th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513" y="687388"/>
            <a:ext cx="22653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Picture 18" descr="hoc sinh danh nhau.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0513" y="5257801"/>
            <a:ext cx="289401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3" name="AutoShape 3"/>
          <p:cNvSpPr>
            <a:spLocks noChangeArrowheads="1"/>
          </p:cNvSpPr>
          <p:nvPr/>
        </p:nvSpPr>
        <p:spPr bwMode="gray">
          <a:xfrm>
            <a:off x="1524001" y="7938"/>
            <a:ext cx="6880225" cy="430212"/>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3. TRÁCH NHIỆM PHÁP LÝ</a:t>
            </a:r>
          </a:p>
        </p:txBody>
      </p:sp>
    </p:spTree>
    <p:extLst>
      <p:ext uri="{BB962C8B-B14F-4D97-AF65-F5344CB8AC3E}">
        <p14:creationId xmlns:p14="http://schemas.microsoft.com/office/powerpoint/2010/main" val="3280122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33"/>
                                        </p:tgtEl>
                                        <p:attrNameLst>
                                          <p:attrName>style.visibility</p:attrName>
                                        </p:attrNameLst>
                                      </p:cBhvr>
                                      <p:to>
                                        <p:strVal val="visible"/>
                                      </p:to>
                                    </p:set>
                                    <p:anim calcmode="lin" valueType="num">
                                      <p:cBhvr additive="base">
                                        <p:cTn id="7" dur="500" fill="hold"/>
                                        <p:tgtEl>
                                          <p:spTgt spid="9233"/>
                                        </p:tgtEl>
                                        <p:attrNameLst>
                                          <p:attrName>ppt_x</p:attrName>
                                        </p:attrNameLst>
                                      </p:cBhvr>
                                      <p:tavLst>
                                        <p:tav tm="0">
                                          <p:val>
                                            <p:strVal val="#ppt_x"/>
                                          </p:val>
                                        </p:tav>
                                        <p:tav tm="100000">
                                          <p:val>
                                            <p:strVal val="#ppt_x"/>
                                          </p:val>
                                        </p:tav>
                                      </p:tavLst>
                                    </p:anim>
                                    <p:anim calcmode="lin" valueType="num">
                                      <p:cBhvr additive="base">
                                        <p:cTn id="8" dur="500" fill="hold"/>
                                        <p:tgtEl>
                                          <p:spTgt spid="92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anim calcmode="lin" valueType="num">
                                      <p:cBhvr additive="base">
                                        <p:cTn id="15" dur="500" fill="hold"/>
                                        <p:tgtEl>
                                          <p:spTgt spid="1038"/>
                                        </p:tgtEl>
                                        <p:attrNameLst>
                                          <p:attrName>ppt_x</p:attrName>
                                        </p:attrNameLst>
                                      </p:cBhvr>
                                      <p:tavLst>
                                        <p:tav tm="0">
                                          <p:val>
                                            <p:strVal val="#ppt_x"/>
                                          </p:val>
                                        </p:tav>
                                        <p:tav tm="100000">
                                          <p:val>
                                            <p:strVal val="#ppt_x"/>
                                          </p:val>
                                        </p:tav>
                                      </p:tavLst>
                                    </p:anim>
                                    <p:anim calcmode="lin" valueType="num">
                                      <p:cBhvr additive="base">
                                        <p:cTn id="16"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p:bldP spid="17"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47689" y="61383"/>
            <a:ext cx="5410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3438190" y="263056"/>
            <a:ext cx="5029199"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3332163" y="379413"/>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CÁC LOẠI VI PHẠM PHÁP LUẬT</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Trách nhiêm hình sự</a:t>
            </a:r>
            <a:endParaRPr kumimoji="0" lang="vi-VN"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Down Arrow 28"/>
          <p:cNvSpPr/>
          <p:nvPr/>
        </p:nvSpPr>
        <p:spPr>
          <a:xfrm>
            <a:off x="6762750" y="4064001"/>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ounded Rectangle 29"/>
          <p:cNvSpPr/>
          <p:nvPr/>
        </p:nvSpPr>
        <p:spPr>
          <a:xfrm>
            <a:off x="3461049" y="4302168"/>
            <a:ext cx="1885732" cy="2520964"/>
          </a:xfrm>
          <a:prstGeom prst="roundRect">
            <a:avLst/>
          </a:prstGeom>
          <a:solidFill>
            <a:schemeClr val="accent1">
              <a:lumMod val="7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1" name="Rounded Rectangle 30"/>
          <p:cNvSpPr/>
          <p:nvPr/>
        </p:nvSpPr>
        <p:spPr>
          <a:xfrm>
            <a:off x="5647212" y="4337036"/>
            <a:ext cx="2506188" cy="2520964"/>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3" name="Down Arrow 32"/>
          <p:cNvSpPr/>
          <p:nvPr/>
        </p:nvSpPr>
        <p:spPr>
          <a:xfrm>
            <a:off x="4341813" y="4006850"/>
            <a:ext cx="228600" cy="230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Rounded Rectangle 35"/>
          <p:cNvSpPr/>
          <p:nvPr/>
        </p:nvSpPr>
        <p:spPr>
          <a:xfrm>
            <a:off x="8344690" y="4292702"/>
            <a:ext cx="2182434" cy="2520964"/>
          </a:xfrm>
          <a:prstGeom prst="roundRect">
            <a:avLst/>
          </a:prstGeom>
          <a:solidFill>
            <a:srgbClr val="CC99FF"/>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kỉ</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8" name="Down Arrow 37"/>
          <p:cNvSpPr/>
          <p:nvPr/>
        </p:nvSpPr>
        <p:spPr>
          <a:xfrm>
            <a:off x="9355138" y="4000500"/>
            <a:ext cx="228600" cy="230188"/>
          </a:xfrm>
          <a:prstGeom prst="down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384699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16" presetClass="entr" presetSubtype="2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par>
                                <p:cTn id="83" presetID="16" presetClass="entr" presetSubtype="21"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cTn>
                              </p:par>
                              <p:par>
                                <p:cTn id="91" presetID="16" presetClass="entr" presetSubtype="21"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inVertical)">
                                      <p:cBhvr>
                                        <p:cTn id="93" dur="500"/>
                                        <p:tgtEl>
                                          <p:spTgt spid="31"/>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par>
                                <p:cTn id="99" presetID="16" presetClass="entr" presetSubtype="21"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P spid="3" grpId="0" animBg="1"/>
      <p:bldP spid="27" grpId="0"/>
      <p:bldP spid="29" grpId="0" animBg="1"/>
      <p:bldP spid="33"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981200" y="61383"/>
            <a:ext cx="8839200" cy="991344"/>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ounded Rectangle 17"/>
          <p:cNvSpPr/>
          <p:nvPr/>
        </p:nvSpPr>
        <p:spPr>
          <a:xfrm>
            <a:off x="2286000" y="263056"/>
            <a:ext cx="8382000" cy="91273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TextBox 18"/>
          <p:cNvSpPr txBox="1">
            <a:spLocks noChangeArrowheads="1"/>
          </p:cNvSpPr>
          <p:nvPr/>
        </p:nvSpPr>
        <p:spPr bwMode="auto">
          <a:xfrm>
            <a:off x="2514600" y="477399"/>
            <a:ext cx="7924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 PHẠM PHÁP LUẬT VÀ TRÁCH NHIỆM PHÁP LÍ</a:t>
            </a:r>
          </a:p>
        </p:txBody>
      </p:sp>
      <p:cxnSp>
        <p:nvCxnSpPr>
          <p:cNvPr id="22" name="Straight Connector 21"/>
          <p:cNvCxnSpPr/>
          <p:nvPr/>
        </p:nvCxnSpPr>
        <p:spPr>
          <a:xfrm>
            <a:off x="5646738" y="11001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646364" y="1403350"/>
            <a:ext cx="6345237" cy="31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44958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646363" y="1452564"/>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66294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447801"/>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61308" y="1807468"/>
            <a:ext cx="1600201" cy="2132330"/>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p:cNvSpPr/>
          <p:nvPr/>
        </p:nvSpPr>
        <p:spPr>
          <a:xfrm>
            <a:off x="1876089" y="1882300"/>
            <a:ext cx="137160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p:cNvSpPr/>
          <p:nvPr/>
        </p:nvSpPr>
        <p:spPr>
          <a:xfrm>
            <a:off x="3454480" y="1825974"/>
            <a:ext cx="1776222" cy="2132330"/>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p:cNvSpPr/>
          <p:nvPr/>
        </p:nvSpPr>
        <p:spPr>
          <a:xfrm>
            <a:off x="3969152" y="1888347"/>
            <a:ext cx="1518851" cy="199609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p:cNvSpPr/>
          <p:nvPr/>
        </p:nvSpPr>
        <p:spPr>
          <a:xfrm>
            <a:off x="6130692" y="1847906"/>
            <a:ext cx="1717908" cy="2132330"/>
          </a:xfrm>
          <a:prstGeom prst="roundRect">
            <a:avLst/>
          </a:prstGeom>
          <a:solidFill>
            <a:schemeClr val="accent4">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ounded Rectangle 43"/>
          <p:cNvSpPr/>
          <p:nvPr/>
        </p:nvSpPr>
        <p:spPr>
          <a:xfrm>
            <a:off x="5921979" y="1923868"/>
            <a:ext cx="1662308" cy="200371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ounded Rectangle 44"/>
          <p:cNvSpPr/>
          <p:nvPr/>
        </p:nvSpPr>
        <p:spPr>
          <a:xfrm>
            <a:off x="8629738" y="1807468"/>
            <a:ext cx="1897386" cy="2132330"/>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ounded Rectangle 45"/>
          <p:cNvSpPr/>
          <p:nvPr/>
        </p:nvSpPr>
        <p:spPr>
          <a:xfrm>
            <a:off x="8553422" y="1901350"/>
            <a:ext cx="1449695" cy="197704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extBox 48"/>
          <p:cNvSpPr txBox="1">
            <a:spLocks noChangeArrowheads="1"/>
          </p:cNvSpPr>
          <p:nvPr/>
        </p:nvSpPr>
        <p:spPr bwMode="auto">
          <a:xfrm>
            <a:off x="1914525" y="2058989"/>
            <a:ext cx="1360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hình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a:spLocks noChangeArrowheads="1"/>
          </p:cNvSpPr>
          <p:nvPr/>
        </p:nvSpPr>
        <p:spPr bwMode="auto">
          <a:xfrm>
            <a:off x="3856038" y="2195514"/>
            <a:ext cx="1536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hành chính</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a:spLocks noChangeArrowheads="1"/>
          </p:cNvSpPr>
          <p:nvPr/>
        </p:nvSpPr>
        <p:spPr bwMode="auto">
          <a:xfrm>
            <a:off x="6054726" y="21828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pháp luật dân sự</a:t>
            </a:r>
            <a:endParaRPr kumimoji="0" lang="vi-VN"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a:spLocks noChangeArrowheads="1"/>
          </p:cNvSpPr>
          <p:nvPr/>
        </p:nvSpPr>
        <p:spPr bwMode="auto">
          <a:xfrm>
            <a:off x="8626476" y="2141538"/>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Vi phạm kỉ luật</a:t>
            </a:r>
            <a:endParaRPr kumimoji="0" lang="vi-VN" altLang="en-US" sz="2400" b="1" i="1"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3" name="Down Arrow 2"/>
          <p:cNvSpPr/>
          <p:nvPr/>
        </p:nvSpPr>
        <p:spPr>
          <a:xfrm>
            <a:off x="2333625" y="4022726"/>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p:cNvSpPr/>
          <p:nvPr/>
        </p:nvSpPr>
        <p:spPr>
          <a:xfrm>
            <a:off x="1561308" y="4337036"/>
            <a:ext cx="1770202" cy="252096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6368" rtl="0" eaLnBrk="1" fontAlgn="auto" latinLnBrk="0" hangingPunct="1">
              <a:lnSpc>
                <a:spcPct val="100000"/>
              </a:lnSpc>
              <a:spcBef>
                <a:spcPts val="0"/>
              </a:spcBef>
              <a:spcAft>
                <a:spcPts val="0"/>
              </a:spcAft>
              <a:buClrTx/>
              <a:buSzTx/>
              <a:buFontTx/>
              <a:buNone/>
              <a:tabLst/>
              <a:defRPr/>
            </a:pPr>
            <a:endParaRPr kumimoji="0" lang="en-US" sz="1016"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TextBox 26"/>
          <p:cNvSpPr txBox="1">
            <a:spLocks noChangeArrowheads="1"/>
          </p:cNvSpPr>
          <p:nvPr/>
        </p:nvSpPr>
        <p:spPr bwMode="auto">
          <a:xfrm>
            <a:off x="1468437" y="4473575"/>
            <a:ext cx="1863726"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Trách nhiêm hình sự</a:t>
            </a:r>
            <a:endParaRPr kumimoji="0" lang="vi-VN"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Down Arrow 28"/>
          <p:cNvSpPr/>
          <p:nvPr/>
        </p:nvSpPr>
        <p:spPr>
          <a:xfrm>
            <a:off x="6762750" y="4064001"/>
            <a:ext cx="228600" cy="231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ounded Rectangle 29"/>
          <p:cNvSpPr/>
          <p:nvPr/>
        </p:nvSpPr>
        <p:spPr>
          <a:xfrm>
            <a:off x="3461049" y="4302168"/>
            <a:ext cx="1885732" cy="2520964"/>
          </a:xfrm>
          <a:prstGeom prst="roundRect">
            <a:avLst/>
          </a:prstGeom>
          <a:solidFill>
            <a:schemeClr val="accent1">
              <a:lumMod val="7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1" name="Rounded Rectangle 30"/>
          <p:cNvSpPr/>
          <p:nvPr/>
        </p:nvSpPr>
        <p:spPr>
          <a:xfrm>
            <a:off x="5647212" y="4337036"/>
            <a:ext cx="2506188" cy="2520964"/>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3" name="Down Arrow 32"/>
          <p:cNvSpPr/>
          <p:nvPr/>
        </p:nvSpPr>
        <p:spPr>
          <a:xfrm>
            <a:off x="4341813" y="4006850"/>
            <a:ext cx="228600" cy="230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Rounded Rectangle 35"/>
          <p:cNvSpPr/>
          <p:nvPr/>
        </p:nvSpPr>
        <p:spPr>
          <a:xfrm>
            <a:off x="8344690" y="4292702"/>
            <a:ext cx="2182434" cy="2520964"/>
          </a:xfrm>
          <a:prstGeom prst="roundRect">
            <a:avLst/>
          </a:prstGeom>
          <a:solidFill>
            <a:srgbClr val="CC99FF"/>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niệm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kỉ</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8" name="Down Arrow 37"/>
          <p:cNvSpPr/>
          <p:nvPr/>
        </p:nvSpPr>
        <p:spPr>
          <a:xfrm>
            <a:off x="9355138" y="4000500"/>
            <a:ext cx="228600" cy="230188"/>
          </a:xfrm>
          <a:prstGeom prst="downArrow">
            <a:avLst>
              <a:gd name="adj1" fmla="val 50000"/>
              <a:gd name="adj2" fmla="val 690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236718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par>
                                <p:cTn id="65" presetID="16" presetClass="entr" presetSubtype="21"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16" presetClass="entr" presetSubtype="2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par>
                                <p:cTn id="83" presetID="16" presetClass="entr" presetSubtype="21"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cTn>
                              </p:par>
                              <p:par>
                                <p:cTn id="91" presetID="16" presetClass="entr" presetSubtype="21"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inVertical)">
                                      <p:cBhvr>
                                        <p:cTn id="93" dur="500"/>
                                        <p:tgtEl>
                                          <p:spTgt spid="31"/>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barn(inVertical)">
                                      <p:cBhvr>
                                        <p:cTn id="98" dur="500"/>
                                        <p:tgtEl>
                                          <p:spTgt spid="38"/>
                                        </p:tgtEl>
                                      </p:cBhvr>
                                    </p:animEffect>
                                  </p:childTnLst>
                                </p:cTn>
                              </p:par>
                              <p:par>
                                <p:cTn id="99" presetID="16" presetClass="entr" presetSubtype="21"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1" grpId="0"/>
      <p:bldP spid="52" grpId="0"/>
      <p:bldP spid="3" grpId="0" animBg="1"/>
      <p:bldP spid="27" grpId="0"/>
      <p:bldP spid="29" grpId="0" animBg="1"/>
      <p:bldP spid="33"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rot="13043535" flipH="1" flipV="1">
            <a:off x="4068597" y="927442"/>
            <a:ext cx="1851025" cy="288448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Freeform 30"/>
          <p:cNvSpPr/>
          <p:nvPr/>
        </p:nvSpPr>
        <p:spPr>
          <a:xfrm rot="17358227" flipH="1" flipV="1">
            <a:off x="4007530" y="2810852"/>
            <a:ext cx="2062162" cy="2847975"/>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Freeform 31"/>
          <p:cNvSpPr/>
          <p:nvPr/>
        </p:nvSpPr>
        <p:spPr>
          <a:xfrm rot="19136295">
            <a:off x="2234668" y="1019178"/>
            <a:ext cx="2098675" cy="2667000"/>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28575">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Freeform 32"/>
          <p:cNvSpPr/>
          <p:nvPr/>
        </p:nvSpPr>
        <p:spPr>
          <a:xfrm rot="14696713">
            <a:off x="1938503" y="2904330"/>
            <a:ext cx="1993900" cy="27638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chemeClr val="accent6"/>
          </a:solidFill>
          <a:ln w="3810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TG_Oval 58"/>
          <p:cNvSpPr/>
          <p:nvPr/>
        </p:nvSpPr>
        <p:spPr bwMode="gray">
          <a:xfrm>
            <a:off x="3382964" y="2653182"/>
            <a:ext cx="1385888" cy="1668462"/>
          </a:xfrm>
          <a:prstGeom prst="ellipse">
            <a:avLst/>
          </a:prstGeom>
          <a:solidFill>
            <a:srgbClr val="FFFF00"/>
          </a:solidFill>
          <a:ln w="28575">
            <a:noFill/>
          </a:ln>
          <a:effectLst>
            <a:outerShdw blurRad="152400" dist="127000" dir="5400000" sx="90000" sy="-19000" rotWithShape="0">
              <a:prstClr val="black">
                <a:alpha val="15000"/>
              </a:prstClr>
            </a:outerShdw>
          </a:effectLst>
        </p:spPr>
        <p:style>
          <a:lnRef idx="3">
            <a:schemeClr val="lt1"/>
          </a:lnRef>
          <a:fillRef idx="1">
            <a:schemeClr val="accent3"/>
          </a:fillRef>
          <a:effectRef idx="1">
            <a:schemeClr val="accent3"/>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a:ea typeface="+mn-ea"/>
              <a:cs typeface="+mn-cs"/>
            </a:endParaRPr>
          </a:p>
        </p:txBody>
      </p:sp>
      <p:sp>
        <p:nvSpPr>
          <p:cNvPr id="9233" name="Rectangle 41"/>
          <p:cNvSpPr>
            <a:spLocks noChangeArrowheads="1"/>
          </p:cNvSpPr>
          <p:nvPr/>
        </p:nvSpPr>
        <p:spPr bwMode="auto">
          <a:xfrm>
            <a:off x="2279734" y="1432811"/>
            <a:ext cx="1516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Trách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sự</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a:spLocks noChangeArrowheads="1"/>
          </p:cNvSpPr>
          <p:nvPr/>
        </p:nvSpPr>
        <p:spPr bwMode="auto">
          <a:xfrm rot="-416698">
            <a:off x="4430415" y="1344408"/>
            <a:ext cx="138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Trách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chính</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a:spLocks noChangeArrowheads="1"/>
          </p:cNvSpPr>
          <p:nvPr/>
        </p:nvSpPr>
        <p:spPr bwMode="auto">
          <a:xfrm>
            <a:off x="1777290" y="3760076"/>
            <a:ext cx="12604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Trách</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kỉ</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luật</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a:spLocks noChangeArrowheads="1"/>
          </p:cNvSpPr>
          <p:nvPr/>
        </p:nvSpPr>
        <p:spPr bwMode="auto">
          <a:xfrm>
            <a:off x="4575063" y="3904543"/>
            <a:ext cx="1654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Trách nhiệm dân sự</a:t>
            </a:r>
          </a:p>
        </p:txBody>
      </p:sp>
      <p:sp>
        <p:nvSpPr>
          <p:cNvPr id="28" name="Text Box 8"/>
          <p:cNvSpPr txBox="1">
            <a:spLocks noChangeArrowheads="1"/>
          </p:cNvSpPr>
          <p:nvPr/>
        </p:nvSpPr>
        <p:spPr bwMode="gray">
          <a:xfrm>
            <a:off x="3553680" y="2967019"/>
            <a:ext cx="1047750" cy="1200150"/>
          </a:xfrm>
          <a:prstGeom prst="rect">
            <a:avLst/>
          </a:prstGeom>
          <a:noFill/>
          <a:ln>
            <a:noFill/>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TRÁCH NHIỆM PHÁP LÝ</a:t>
            </a:r>
          </a:p>
        </p:txBody>
      </p:sp>
      <p:pic>
        <p:nvPicPr>
          <p:cNvPr id="1028" name="Picture 4" descr="Kết quả hình ảnh cho quyền bất khả xâm phạm về thân th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809" y="1238161"/>
            <a:ext cx="2156987" cy="202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Kết quả hình ảnh cho quyền bất khả xâm phạm về thân th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58" y="5174831"/>
            <a:ext cx="2522641" cy="158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AutoShape 12" descr="Kết quả hình ảnh cho quyền bất khả xâm phạm về thân thể"/>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038" name="Picture 14" descr="Kết quả hình ảnh cho quyền bất khả xâm phạm về thân th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9" y="1246422"/>
            <a:ext cx="22653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Picture 18" descr="hoc sinh danh nhau.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82" y="4998076"/>
            <a:ext cx="2894012" cy="17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3" name="AutoShape 3"/>
          <p:cNvSpPr>
            <a:spLocks noChangeArrowheads="1"/>
          </p:cNvSpPr>
          <p:nvPr/>
        </p:nvSpPr>
        <p:spPr bwMode="gray">
          <a:xfrm>
            <a:off x="2464445" y="-40799"/>
            <a:ext cx="6880225" cy="430212"/>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lang="en-US" altLang="en-US" sz="2400" b="1" dirty="0">
                <a:solidFill>
                  <a:srgbClr val="FFFF00"/>
                </a:solidFill>
                <a:latin typeface="Times New Roman" panose="02020603050405020304" pitchFamily="18" charset="0"/>
                <a:cs typeface="Times New Roman" panose="02020603050405020304" pitchFamily="18" charset="0"/>
              </a:rPr>
              <a:t>3.</a:t>
            </a:r>
            <a:r>
              <a:rPr kumimoji="0" lang="en-US"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TRÁCH NHIỆM PHÁP LÝ</a:t>
            </a:r>
          </a:p>
        </p:txBody>
      </p:sp>
      <p:sp>
        <p:nvSpPr>
          <p:cNvPr id="21" name="AutoShape 5"/>
          <p:cNvSpPr>
            <a:spLocks noChangeArrowheads="1"/>
          </p:cNvSpPr>
          <p:nvPr/>
        </p:nvSpPr>
        <p:spPr bwMode="gray">
          <a:xfrm>
            <a:off x="7988210" y="2263492"/>
            <a:ext cx="3990318" cy="913485"/>
          </a:xfrm>
          <a:prstGeom prst="roundRect">
            <a:avLst>
              <a:gd name="adj" fmla="val 16667"/>
            </a:avLst>
          </a:prstGeom>
          <a:solidFill>
            <a:srgbClr val="FFFF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AutoShape 20"/>
          <p:cNvSpPr>
            <a:spLocks noChangeArrowheads="1"/>
          </p:cNvSpPr>
          <p:nvPr/>
        </p:nvSpPr>
        <p:spPr bwMode="gray">
          <a:xfrm>
            <a:off x="7988210" y="4419060"/>
            <a:ext cx="4154521" cy="1124846"/>
          </a:xfrm>
          <a:prstGeom prst="roundRect">
            <a:avLst>
              <a:gd name="adj" fmla="val 16667"/>
            </a:avLst>
          </a:prstGeom>
          <a:solidFill>
            <a:srgbClr val="FFC0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 Box 29"/>
          <p:cNvSpPr txBox="1">
            <a:spLocks noChangeArrowheads="1"/>
          </p:cNvSpPr>
          <p:nvPr/>
        </p:nvSpPr>
        <p:spPr bwMode="gray">
          <a:xfrm>
            <a:off x="8051584" y="4516070"/>
            <a:ext cx="4138944"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trách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AutoShape 34"/>
          <p:cNvSpPr>
            <a:spLocks noChangeArrowheads="1"/>
          </p:cNvSpPr>
          <p:nvPr/>
        </p:nvSpPr>
        <p:spPr bwMode="gray">
          <a:xfrm>
            <a:off x="7963474" y="5678690"/>
            <a:ext cx="4203995" cy="1148807"/>
          </a:xfrm>
          <a:prstGeom prst="roundRect">
            <a:avLst>
              <a:gd name="adj" fmla="val 16667"/>
            </a:avLst>
          </a:prstGeom>
          <a:solidFill>
            <a:srgbClr val="00B0F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 Box 44"/>
          <p:cNvSpPr txBox="1">
            <a:spLocks noChangeArrowheads="1"/>
          </p:cNvSpPr>
          <p:nvPr/>
        </p:nvSpPr>
        <p:spPr bwMode="gray">
          <a:xfrm>
            <a:off x="8313601" y="5909113"/>
            <a:ext cx="38056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Ngăn</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chặn</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hạn</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chế</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từng</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bước</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xóa</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bỏ</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hiện</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tượng</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vi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phạm</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pháp</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luật</a:t>
            </a:r>
            <a:endParaRPr kumimoji="0" lang="en-US" altLang="en-US"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5"/>
          <p:cNvSpPr>
            <a:spLocks noChangeArrowheads="1"/>
          </p:cNvSpPr>
          <p:nvPr/>
        </p:nvSpPr>
        <p:spPr bwMode="gray">
          <a:xfrm>
            <a:off x="8040966" y="1230017"/>
            <a:ext cx="3994621" cy="941691"/>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 Box 17"/>
          <p:cNvSpPr txBox="1">
            <a:spLocks noChangeArrowheads="1"/>
          </p:cNvSpPr>
          <p:nvPr/>
        </p:nvSpPr>
        <p:spPr bwMode="gray">
          <a:xfrm>
            <a:off x="8114320" y="1343165"/>
            <a:ext cx="4107487" cy="96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dục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thức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tôn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chấp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hành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nghiêm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chỉnh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luật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16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AutoShape 19"/>
          <p:cNvSpPr>
            <a:spLocks noChangeArrowheads="1"/>
          </p:cNvSpPr>
          <p:nvPr/>
        </p:nvSpPr>
        <p:spPr bwMode="gray">
          <a:xfrm>
            <a:off x="8031246" y="3284877"/>
            <a:ext cx="4014062" cy="1021035"/>
          </a:xfrm>
          <a:prstGeom prst="roundRect">
            <a:avLst>
              <a:gd name="adj" fmla="val 17509"/>
            </a:avLst>
          </a:prstGeom>
          <a:solidFill>
            <a:schemeClr val="accent6">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29"/>
          <p:cNvSpPr txBox="1">
            <a:spLocks noChangeArrowheads="1"/>
          </p:cNvSpPr>
          <p:nvPr/>
        </p:nvSpPr>
        <p:spPr bwMode="gray">
          <a:xfrm>
            <a:off x="8237868" y="3348273"/>
            <a:ext cx="3634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Hình</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thành</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bồi</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dưỡng</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lòng</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tin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vào</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pháp</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luật</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và</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công</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lí</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p:txBody>
      </p:sp>
      <p:sp>
        <p:nvSpPr>
          <p:cNvPr id="39" name="Text Box 17"/>
          <p:cNvSpPr txBox="1">
            <a:spLocks noChangeArrowheads="1"/>
          </p:cNvSpPr>
          <p:nvPr/>
        </p:nvSpPr>
        <p:spPr bwMode="gray">
          <a:xfrm>
            <a:off x="8277979" y="2307892"/>
            <a:ext cx="34107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Răn</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đe</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mọi</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người</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không</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được</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vi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phạm</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pháp</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luật</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0" name="Horizontal Scroll 39"/>
          <p:cNvSpPr/>
          <p:nvPr/>
        </p:nvSpPr>
        <p:spPr>
          <a:xfrm>
            <a:off x="8156219" y="432022"/>
            <a:ext cx="4065588" cy="708025"/>
          </a:xfrm>
          <a:prstGeom prst="horizontalScroll">
            <a:avLst/>
          </a:prstGeom>
          <a:solidFill>
            <a:srgbClr val="E76618"/>
          </a:solidFill>
          <a:ln w="19050" cap="rnd" cmpd="sng" algn="ctr">
            <a:solidFill>
              <a:srgbClr val="90C2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Ý NGHĨA</a:t>
            </a:r>
          </a:p>
        </p:txBody>
      </p:sp>
      <p:sp>
        <p:nvSpPr>
          <p:cNvPr id="41" name="Horizontal Scroll 40"/>
          <p:cNvSpPr/>
          <p:nvPr/>
        </p:nvSpPr>
        <p:spPr>
          <a:xfrm>
            <a:off x="77936" y="499690"/>
            <a:ext cx="5484664" cy="630595"/>
          </a:xfrm>
          <a:prstGeom prst="horizontalScroll">
            <a:avLst/>
          </a:prstGeom>
          <a:solidFill>
            <a:srgbClr val="E76618">
              <a:lumMod val="20000"/>
              <a:lumOff val="80000"/>
            </a:srgbClr>
          </a:solidFill>
          <a:ln w="19050" cap="rnd" cmpd="sng" algn="ctr">
            <a:solidFill>
              <a:srgbClr val="90C226">
                <a:shade val="50000"/>
              </a:srgbClr>
            </a:solidFill>
            <a:prstDash val="solid"/>
          </a:ln>
          <a:effectLst/>
        </p:spPr>
        <p:txBody>
          <a:bodyPr anchor="ct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LOẠITRÁCH NHIỆM PHÁP LÝ</a:t>
            </a:r>
          </a:p>
        </p:txBody>
      </p:sp>
      <p:sp>
        <p:nvSpPr>
          <p:cNvPr id="42" name="Down Arrow 41"/>
          <p:cNvSpPr/>
          <p:nvPr/>
        </p:nvSpPr>
        <p:spPr>
          <a:xfrm>
            <a:off x="2497110" y="303154"/>
            <a:ext cx="590550" cy="411162"/>
          </a:xfrm>
          <a:prstGeom prst="downArrow">
            <a:avLst/>
          </a:prstGeom>
          <a:solidFill>
            <a:srgbClr val="90C226"/>
          </a:solidFill>
          <a:ln w="19050" cap="rnd" cmpd="sng" algn="ctr">
            <a:solidFill>
              <a:srgbClr val="90C2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43" name="Down Arrow 42"/>
          <p:cNvSpPr/>
          <p:nvPr/>
        </p:nvSpPr>
        <p:spPr>
          <a:xfrm>
            <a:off x="9197047" y="206681"/>
            <a:ext cx="590550" cy="411162"/>
          </a:xfrm>
          <a:prstGeom prst="downArrow">
            <a:avLst/>
          </a:prstGeom>
          <a:solidFill>
            <a:srgbClr val="90C226"/>
          </a:solidFill>
          <a:ln w="19050" cap="rnd" cmpd="sng" algn="ctr">
            <a:solidFill>
              <a:srgbClr val="90C2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2379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33"/>
                                        </p:tgtEl>
                                        <p:attrNameLst>
                                          <p:attrName>style.visibility</p:attrName>
                                        </p:attrNameLst>
                                      </p:cBhvr>
                                      <p:to>
                                        <p:strVal val="visible"/>
                                      </p:to>
                                    </p:set>
                                    <p:anim calcmode="lin" valueType="num">
                                      <p:cBhvr additive="base">
                                        <p:cTn id="7" dur="500" fill="hold"/>
                                        <p:tgtEl>
                                          <p:spTgt spid="9233"/>
                                        </p:tgtEl>
                                        <p:attrNameLst>
                                          <p:attrName>ppt_x</p:attrName>
                                        </p:attrNameLst>
                                      </p:cBhvr>
                                      <p:tavLst>
                                        <p:tav tm="0">
                                          <p:val>
                                            <p:strVal val="#ppt_x"/>
                                          </p:val>
                                        </p:tav>
                                        <p:tav tm="100000">
                                          <p:val>
                                            <p:strVal val="#ppt_x"/>
                                          </p:val>
                                        </p:tav>
                                      </p:tavLst>
                                    </p:anim>
                                    <p:anim calcmode="lin" valueType="num">
                                      <p:cBhvr additive="base">
                                        <p:cTn id="8" dur="500" fill="hold"/>
                                        <p:tgtEl>
                                          <p:spTgt spid="92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anim calcmode="lin" valueType="num">
                                      <p:cBhvr additive="base">
                                        <p:cTn id="15" dur="500" fill="hold"/>
                                        <p:tgtEl>
                                          <p:spTgt spid="1038"/>
                                        </p:tgtEl>
                                        <p:attrNameLst>
                                          <p:attrName>ppt_x</p:attrName>
                                        </p:attrNameLst>
                                      </p:cBhvr>
                                      <p:tavLst>
                                        <p:tav tm="0">
                                          <p:val>
                                            <p:strVal val="#ppt_x"/>
                                          </p:val>
                                        </p:tav>
                                        <p:tav tm="100000">
                                          <p:val>
                                            <p:strVal val="#ppt_x"/>
                                          </p:val>
                                        </p:tav>
                                      </p:tavLst>
                                    </p:anim>
                                    <p:anim calcmode="lin" valueType="num">
                                      <p:cBhvr additive="base">
                                        <p:cTn id="16"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fill="hold"/>
                                        <p:tgtEl>
                                          <p:spTgt spid="39"/>
                                        </p:tgtEl>
                                        <p:attrNameLst>
                                          <p:attrName>ppt_x</p:attrName>
                                        </p:attrNameLst>
                                      </p:cBhvr>
                                      <p:tavLst>
                                        <p:tav tm="0">
                                          <p:val>
                                            <p:strVal val="#ppt_x"/>
                                          </p:val>
                                        </p:tav>
                                        <p:tav tm="100000">
                                          <p:val>
                                            <p:strVal val="#ppt_x"/>
                                          </p:val>
                                        </p:tav>
                                      </p:tavLst>
                                    </p:anim>
                                    <p:anim calcmode="lin" valueType="num">
                                      <p:cBhvr additive="base">
                                        <p:cTn id="9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base">
                                        <p:cTn id="101" dur="500" fill="hold"/>
                                        <p:tgtEl>
                                          <p:spTgt spid="40"/>
                                        </p:tgtEl>
                                        <p:attrNameLst>
                                          <p:attrName>ppt_x</p:attrName>
                                        </p:attrNameLst>
                                      </p:cBhvr>
                                      <p:tavLst>
                                        <p:tav tm="0">
                                          <p:val>
                                            <p:strVal val="#ppt_x"/>
                                          </p:val>
                                        </p:tav>
                                        <p:tav tm="100000">
                                          <p:val>
                                            <p:strVal val="#ppt_x"/>
                                          </p:val>
                                        </p:tav>
                                      </p:tavLst>
                                    </p:anim>
                                    <p:anim calcmode="lin" valueType="num">
                                      <p:cBhvr additive="base">
                                        <p:cTn id="10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p:bldP spid="17" grpId="0"/>
      <p:bldP spid="18" grpId="0"/>
      <p:bldP spid="20" grpId="0"/>
      <p:bldP spid="21" grpId="0" animBg="1"/>
      <p:bldP spid="23" grpId="0" animBg="1"/>
      <p:bldP spid="24" grpId="0"/>
      <p:bldP spid="26" grpId="0" animBg="1"/>
      <p:bldP spid="27" grpId="0"/>
      <p:bldP spid="29" grpId="0" animBg="1"/>
      <p:bldP spid="35" grpId="0"/>
      <p:bldP spid="36" grpId="0" animBg="1"/>
      <p:bldP spid="37" grpId="0"/>
      <p:bldP spid="39" grpId="0"/>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AutoShape 3"/>
          <p:cNvSpPr>
            <a:spLocks noChangeArrowheads="1"/>
          </p:cNvSpPr>
          <p:nvPr/>
        </p:nvSpPr>
        <p:spPr bwMode="gray">
          <a:xfrm>
            <a:off x="1504950" y="874713"/>
            <a:ext cx="9067800" cy="3884612"/>
          </a:xfrm>
          <a:prstGeom prst="upArrow">
            <a:avLst>
              <a:gd name="adj1" fmla="val 73769"/>
              <a:gd name="adj2" fmla="val 32588"/>
            </a:avLst>
          </a:prstGeom>
          <a:solidFill>
            <a:srgbClr val="FFC0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884" name="Text Box 12"/>
          <p:cNvSpPr txBox="1">
            <a:spLocks noChangeArrowheads="1"/>
          </p:cNvSpPr>
          <p:nvPr/>
        </p:nvSpPr>
        <p:spPr bwMode="gray">
          <a:xfrm>
            <a:off x="3419476" y="1754188"/>
            <a:ext cx="52355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Việc áp dụng trách nhiệm pháp lí đối với người vi phạm có ý nghĩa gì?</a:t>
            </a:r>
          </a:p>
        </p:txBody>
      </p:sp>
      <p:sp>
        <p:nvSpPr>
          <p:cNvPr id="20" name="AutoShape 4"/>
          <p:cNvSpPr>
            <a:spLocks noChangeArrowheads="1"/>
          </p:cNvSpPr>
          <p:nvPr/>
        </p:nvSpPr>
        <p:spPr bwMode="gray">
          <a:xfrm>
            <a:off x="3552825" y="3417889"/>
            <a:ext cx="1614488" cy="2651125"/>
          </a:xfrm>
          <a:prstGeom prst="roundRect">
            <a:avLst>
              <a:gd name="adj" fmla="val 17509"/>
            </a:avLst>
          </a:prstGeom>
          <a:solidFill>
            <a:srgbClr val="6600FF"/>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AutoShape 5"/>
          <p:cNvSpPr>
            <a:spLocks noChangeArrowheads="1"/>
          </p:cNvSpPr>
          <p:nvPr/>
        </p:nvSpPr>
        <p:spPr bwMode="gray">
          <a:xfrm>
            <a:off x="3675063" y="3541713"/>
            <a:ext cx="1598612" cy="2495550"/>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 Box 17"/>
          <p:cNvSpPr txBox="1">
            <a:spLocks noChangeArrowheads="1"/>
          </p:cNvSpPr>
          <p:nvPr/>
        </p:nvSpPr>
        <p:spPr bwMode="gray">
          <a:xfrm>
            <a:off x="3616735" y="3638550"/>
            <a:ext cx="162083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Răn</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đe</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mọi</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người</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không</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được</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vi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phạm</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pháp</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luật</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5" name="AutoShape 19"/>
          <p:cNvSpPr>
            <a:spLocks noChangeArrowheads="1"/>
          </p:cNvSpPr>
          <p:nvPr/>
        </p:nvSpPr>
        <p:spPr bwMode="gray">
          <a:xfrm>
            <a:off x="7191376" y="3411539"/>
            <a:ext cx="1622425" cy="2625725"/>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AutoShape 20"/>
          <p:cNvSpPr>
            <a:spLocks noChangeArrowheads="1"/>
          </p:cNvSpPr>
          <p:nvPr/>
        </p:nvSpPr>
        <p:spPr bwMode="gray">
          <a:xfrm>
            <a:off x="7081838" y="3436938"/>
            <a:ext cx="1573212" cy="2576512"/>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 Box 29"/>
          <p:cNvSpPr txBox="1">
            <a:spLocks noChangeArrowheads="1"/>
          </p:cNvSpPr>
          <p:nvPr/>
        </p:nvSpPr>
        <p:spPr bwMode="gray">
          <a:xfrm>
            <a:off x="7110413" y="3676651"/>
            <a:ext cx="1676400"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trách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6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33"/>
          <p:cNvSpPr>
            <a:spLocks noChangeArrowheads="1"/>
          </p:cNvSpPr>
          <p:nvPr/>
        </p:nvSpPr>
        <p:spPr bwMode="gray">
          <a:xfrm>
            <a:off x="9045576" y="3381376"/>
            <a:ext cx="1622425" cy="2625725"/>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AutoShape 34"/>
          <p:cNvSpPr>
            <a:spLocks noChangeArrowheads="1"/>
          </p:cNvSpPr>
          <p:nvPr/>
        </p:nvSpPr>
        <p:spPr bwMode="gray">
          <a:xfrm>
            <a:off x="8953500" y="3411538"/>
            <a:ext cx="1574800" cy="2576512"/>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 Box 44"/>
          <p:cNvSpPr txBox="1">
            <a:spLocks noChangeArrowheads="1"/>
          </p:cNvSpPr>
          <p:nvPr/>
        </p:nvSpPr>
        <p:spPr bwMode="gray">
          <a:xfrm>
            <a:off x="8936038" y="3662364"/>
            <a:ext cx="154305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-Ngăn chặn, hạn chế từng bước xóa bỏ hiện tượng vi phạm pháp luật</a:t>
            </a:r>
            <a:endPar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9341" name="AutoShape 3"/>
          <p:cNvSpPr>
            <a:spLocks noChangeArrowheads="1"/>
          </p:cNvSpPr>
          <p:nvPr/>
        </p:nvSpPr>
        <p:spPr bwMode="gray">
          <a:xfrm>
            <a:off x="1905001" y="1"/>
            <a:ext cx="6880225" cy="430213"/>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 TRÁCH NHIỆM PHÁP LÝ</a:t>
            </a:r>
          </a:p>
        </p:txBody>
      </p:sp>
      <p:sp>
        <p:nvSpPr>
          <p:cNvPr id="15" name="AutoShape 4"/>
          <p:cNvSpPr>
            <a:spLocks noChangeArrowheads="1"/>
          </p:cNvSpPr>
          <p:nvPr/>
        </p:nvSpPr>
        <p:spPr bwMode="gray">
          <a:xfrm>
            <a:off x="1703389" y="3449639"/>
            <a:ext cx="1614487" cy="2649537"/>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AutoShape 5"/>
          <p:cNvSpPr>
            <a:spLocks noChangeArrowheads="1"/>
          </p:cNvSpPr>
          <p:nvPr/>
        </p:nvSpPr>
        <p:spPr bwMode="gray">
          <a:xfrm>
            <a:off x="1835151" y="3511550"/>
            <a:ext cx="1598613" cy="2495550"/>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 Box 17"/>
          <p:cNvSpPr txBox="1">
            <a:spLocks noChangeArrowheads="1"/>
          </p:cNvSpPr>
          <p:nvPr/>
        </p:nvSpPr>
        <p:spPr bwMode="gray">
          <a:xfrm>
            <a:off x="1906589" y="3779838"/>
            <a:ext cx="1620837"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dục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ý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thức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tôn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chấp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hành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nghiêm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chỉnh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luật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16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AutoShape 19"/>
          <p:cNvSpPr>
            <a:spLocks noChangeArrowheads="1"/>
          </p:cNvSpPr>
          <p:nvPr/>
        </p:nvSpPr>
        <p:spPr bwMode="gray">
          <a:xfrm>
            <a:off x="5365751" y="3411539"/>
            <a:ext cx="1622425" cy="2625725"/>
          </a:xfrm>
          <a:prstGeom prst="roundRect">
            <a:avLst>
              <a:gd name="adj" fmla="val 17509"/>
            </a:avLst>
          </a:prstGeom>
          <a:solidFill>
            <a:srgbClr val="C000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20"/>
          <p:cNvSpPr>
            <a:spLocks noChangeArrowheads="1"/>
          </p:cNvSpPr>
          <p:nvPr/>
        </p:nvSpPr>
        <p:spPr bwMode="gray">
          <a:xfrm>
            <a:off x="5448301" y="3449638"/>
            <a:ext cx="1438275" cy="2576512"/>
          </a:xfrm>
          <a:prstGeom prst="roundRect">
            <a:avLst>
              <a:gd name="adj" fmla="val 16667"/>
            </a:avLst>
          </a:prstGeom>
          <a:solidFill>
            <a:schemeClr val="accent4">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 Box 29"/>
          <p:cNvSpPr txBox="1">
            <a:spLocks noChangeArrowheads="1"/>
          </p:cNvSpPr>
          <p:nvPr/>
        </p:nvSpPr>
        <p:spPr bwMode="gray">
          <a:xfrm>
            <a:off x="5484814" y="3551238"/>
            <a:ext cx="1316037"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Hình thành, bồi dưỡng lòng tin vào pháp luật và công lí.</a:t>
            </a:r>
          </a:p>
        </p:txBody>
      </p:sp>
    </p:spTree>
    <p:extLst>
      <p:ext uri="{BB962C8B-B14F-4D97-AF65-F5344CB8AC3E}">
        <p14:creationId xmlns:p14="http://schemas.microsoft.com/office/powerpoint/2010/main" val="2557958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884"/>
                                        </p:tgtEl>
                                        <p:attrNameLst>
                                          <p:attrName>style.visibility</p:attrName>
                                        </p:attrNameLst>
                                      </p:cBhvr>
                                      <p:to>
                                        <p:strVal val="visible"/>
                                      </p:to>
                                    </p:set>
                                    <p:anim calcmode="lin" valueType="num">
                                      <p:cBhvr additive="base">
                                        <p:cTn id="11" dur="500" fill="hold"/>
                                        <p:tgtEl>
                                          <p:spTgt spid="79884"/>
                                        </p:tgtEl>
                                        <p:attrNameLst>
                                          <p:attrName>ppt_x</p:attrName>
                                        </p:attrNameLst>
                                      </p:cBhvr>
                                      <p:tavLst>
                                        <p:tav tm="0">
                                          <p:val>
                                            <p:strVal val="#ppt_x"/>
                                          </p:val>
                                        </p:tav>
                                        <p:tav tm="100000">
                                          <p:val>
                                            <p:strVal val="#ppt_x"/>
                                          </p:val>
                                        </p:tav>
                                      </p:tavLst>
                                    </p:anim>
                                    <p:anim calcmode="lin" valueType="num">
                                      <p:cBhvr additive="base">
                                        <p:cTn id="12" dur="500" fill="hold"/>
                                        <p:tgtEl>
                                          <p:spTgt spid="7988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84" grpId="0"/>
      <p:bldP spid="20" grpId="0" animBg="1"/>
      <p:bldP spid="21" grpId="0" animBg="1"/>
      <p:bldP spid="28" grpId="0"/>
      <p:bldP spid="35" grpId="0" animBg="1"/>
      <p:bldP spid="36" grpId="0" animBg="1"/>
      <p:bldP spid="45" grpId="0"/>
      <p:bldP spid="49" grpId="0" animBg="1"/>
      <p:bldP spid="50" grpId="0" animBg="1"/>
      <p:bldP spid="55" grpId="0"/>
      <p:bldP spid="15" grpId="0" animBg="1"/>
      <p:bldP spid="17" grpId="0" animBg="1"/>
      <p:bldP spid="18" grpId="0"/>
      <p:bldP spid="19" grpId="0" animBg="1"/>
      <p:bldP spid="2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6135689" y="1093789"/>
            <a:ext cx="3436937" cy="523875"/>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ĐỐI VỚI HỌC SINH</a:t>
            </a:r>
          </a:p>
        </p:txBody>
      </p:sp>
      <p:sp>
        <p:nvSpPr>
          <p:cNvPr id="7" name="Horizontal Scroll 6"/>
          <p:cNvSpPr/>
          <p:nvPr/>
        </p:nvSpPr>
        <p:spPr>
          <a:xfrm>
            <a:off x="2057401" y="1173164"/>
            <a:ext cx="2328863" cy="523875"/>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ĐỐI VỚI CÔNG DÂN</a:t>
            </a:r>
          </a:p>
        </p:txBody>
      </p:sp>
      <p:sp>
        <p:nvSpPr>
          <p:cNvPr id="28" name="Rectangle 27"/>
          <p:cNvSpPr/>
          <p:nvPr/>
        </p:nvSpPr>
        <p:spPr>
          <a:xfrm>
            <a:off x="6038850" y="1749425"/>
            <a:ext cx="4076700" cy="1200150"/>
          </a:xfrm>
          <a:prstGeom prst="rect">
            <a:avLst/>
          </a:prstGeom>
          <a:solidFill>
            <a:schemeClr val="accent1">
              <a:lumMod val="40000"/>
              <a:lumOff val="60000"/>
            </a:schemeClr>
          </a:solidFill>
          <a:ln w="76200">
            <a:solidFill>
              <a:srgbClr val="FFC000"/>
            </a:solidFill>
          </a:ln>
        </p:spPr>
        <p:txBody>
          <a:bodyPr>
            <a:spAutoFit/>
          </a:bodyP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hiến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59" name="Group 58"/>
          <p:cNvGrpSpPr>
            <a:grpSpLocks/>
          </p:cNvGrpSpPr>
          <p:nvPr/>
        </p:nvGrpSpPr>
        <p:grpSpPr bwMode="auto">
          <a:xfrm>
            <a:off x="4187826" y="1727201"/>
            <a:ext cx="1565275" cy="892175"/>
            <a:chOff x="5027732" y="2474489"/>
            <a:chExt cx="2096885" cy="1188720"/>
          </a:xfrm>
        </p:grpSpPr>
        <p:sp>
          <p:nvSpPr>
            <p:cNvPr id="29" name="Left-Right Arrow 28"/>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0381" name="Group 6"/>
            <p:cNvGrpSpPr>
              <a:grpSpLocks/>
            </p:cNvGrpSpPr>
            <p:nvPr/>
          </p:nvGrpSpPr>
          <p:grpSpPr bwMode="auto">
            <a:xfrm>
              <a:off x="5428963" y="2474489"/>
              <a:ext cx="1280160" cy="1188720"/>
              <a:chOff x="4272" y="2823"/>
              <a:chExt cx="973" cy="973"/>
            </a:xfrm>
          </p:grpSpPr>
          <p:sp>
            <p:nvSpPr>
              <p:cNvPr id="23" name="Oval 8"/>
              <p:cNvSpPr>
                <a:spLocks noChangeArrowheads="1"/>
              </p:cNvSpPr>
              <p:nvPr/>
            </p:nvSpPr>
            <p:spPr bwMode="gray">
              <a:xfrm>
                <a:off x="4273"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val 9"/>
              <p:cNvSpPr>
                <a:spLocks noChangeArrowheads="1"/>
              </p:cNvSpPr>
              <p:nvPr/>
            </p:nvSpPr>
            <p:spPr bwMode="gray">
              <a:xfrm>
                <a:off x="4294" y="2846"/>
                <a:ext cx="928" cy="930"/>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val 10"/>
              <p:cNvSpPr>
                <a:spLocks noChangeArrowheads="1"/>
              </p:cNvSpPr>
              <p:nvPr/>
            </p:nvSpPr>
            <p:spPr bwMode="gray">
              <a:xfrm>
                <a:off x="4329" y="2880"/>
                <a:ext cx="839" cy="840"/>
              </a:xfrm>
              <a:prstGeom prst="ellipse">
                <a:avLst/>
              </a:prstGeom>
              <a:gradFill rotWithShape="1">
                <a:gsLst>
                  <a:gs pos="0">
                    <a:schemeClr val="folHlink"/>
                  </a:gs>
                  <a:gs pos="100000">
                    <a:schemeClr val="folHlink">
                      <a:gamma/>
                      <a:shade val="72549"/>
                      <a:invGamma/>
                    </a:schemeClr>
                  </a:gs>
                </a:gsLst>
                <a:lin ang="27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0385"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6" name="Text Box 12"/>
              <p:cNvSpPr txBox="1">
                <a:spLocks noChangeArrowheads="1"/>
              </p:cNvSpPr>
              <p:nvPr/>
            </p:nvSpPr>
            <p:spPr bwMode="gray">
              <a:xfrm>
                <a:off x="4311" y="3030"/>
                <a:ext cx="87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38" name="Left-Right Arrow 37"/>
          <p:cNvSpPr/>
          <p:nvPr/>
        </p:nvSpPr>
        <p:spPr>
          <a:xfrm>
            <a:off x="4300720" y="3652293"/>
            <a:ext cx="1564526" cy="310179"/>
          </a:xfrm>
          <a:prstGeom prst="leftRightArrow">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1" name="Group 27"/>
          <p:cNvGrpSpPr>
            <a:grpSpLocks/>
          </p:cNvGrpSpPr>
          <p:nvPr/>
        </p:nvGrpSpPr>
        <p:grpSpPr bwMode="auto">
          <a:xfrm>
            <a:off x="4603445" y="3350077"/>
            <a:ext cx="959077" cy="891540"/>
            <a:chOff x="555" y="2823"/>
            <a:chExt cx="977" cy="973"/>
          </a:xfrm>
          <a:solidFill>
            <a:schemeClr val="accent1"/>
          </a:solidFill>
        </p:grpSpPr>
        <p:sp>
          <p:nvSpPr>
            <p:cNvPr id="33" name="Oval 29"/>
            <p:cNvSpPr>
              <a:spLocks noChangeArrowheads="1"/>
            </p:cNvSpPr>
            <p:nvPr/>
          </p:nvSpPr>
          <p:spPr bwMode="gray">
            <a:xfrm>
              <a:off x="555" y="2823"/>
              <a:ext cx="973" cy="973"/>
            </a:xfrm>
            <a:prstGeom prst="ellipse">
              <a:avLst/>
            </a:pr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30"/>
            <p:cNvSpPr>
              <a:spLocks noChangeArrowheads="1"/>
            </p:cNvSpPr>
            <p:nvPr/>
          </p:nvSpPr>
          <p:spPr bwMode="gray">
            <a:xfrm>
              <a:off x="576" y="2846"/>
              <a:ext cx="928" cy="929"/>
            </a:xfrm>
            <a:prstGeom prst="ellipse">
              <a:avLst/>
            </a:pr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val 31"/>
            <p:cNvSpPr>
              <a:spLocks noChangeArrowheads="1"/>
            </p:cNvSpPr>
            <p:nvPr/>
          </p:nvSpPr>
          <p:spPr bwMode="gray">
            <a:xfrm>
              <a:off x="612" y="2880"/>
              <a:ext cx="839" cy="839"/>
            </a:xfrm>
            <a:prstGeom prst="ellipse">
              <a:avLst/>
            </a:pr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33"/>
            <p:cNvSpPr txBox="1">
              <a:spLocks noChangeArrowheads="1"/>
            </p:cNvSpPr>
            <p:nvPr/>
          </p:nvSpPr>
          <p:spPr bwMode="gray">
            <a:xfrm>
              <a:off x="562" y="2953"/>
              <a:ext cx="970" cy="403"/>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39" name="Rectangle 38"/>
          <p:cNvSpPr/>
          <p:nvPr/>
        </p:nvSpPr>
        <p:spPr>
          <a:xfrm>
            <a:off x="6038851" y="3454401"/>
            <a:ext cx="3895725" cy="830263"/>
          </a:xfrm>
          <a:prstGeom prst="rect">
            <a:avLst/>
          </a:prstGeom>
          <a:solidFill>
            <a:schemeClr val="accent1">
              <a:lumMod val="40000"/>
              <a:lumOff val="60000"/>
            </a:schemeClr>
          </a:solidFill>
          <a:ln w="76200">
            <a:solidFill>
              <a:srgbClr val="FFC000"/>
            </a:solidFill>
          </a:ln>
        </p:spPr>
        <p:txBody>
          <a:bodyPr>
            <a:spAutoFit/>
          </a:bodyP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lành</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tệ</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60" name="Group 59"/>
          <p:cNvGrpSpPr>
            <a:grpSpLocks/>
          </p:cNvGrpSpPr>
          <p:nvPr/>
        </p:nvGrpSpPr>
        <p:grpSpPr bwMode="auto">
          <a:xfrm>
            <a:off x="4227514" y="4884739"/>
            <a:ext cx="1565275" cy="890587"/>
            <a:chOff x="5027009" y="5062681"/>
            <a:chExt cx="2096885" cy="1188720"/>
          </a:xfrm>
        </p:grpSpPr>
        <p:sp>
          <p:nvSpPr>
            <p:cNvPr id="55" name="Left-Right Arrow 54"/>
            <p:cNvSpPr/>
            <p:nvPr/>
          </p:nvSpPr>
          <p:spPr>
            <a:xfrm>
              <a:off x="5027009" y="5428378"/>
              <a:ext cx="2096885" cy="413572"/>
            </a:xfrm>
            <a:prstGeom prst="leftRightArrow">
              <a:avLst/>
            </a:prstGeom>
            <a:solidFill>
              <a:srgbClr val="76B64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0373" name="Group 13"/>
            <p:cNvGrpSpPr>
              <a:grpSpLocks/>
            </p:cNvGrpSpPr>
            <p:nvPr/>
          </p:nvGrpSpPr>
          <p:grpSpPr bwMode="auto">
            <a:xfrm>
              <a:off x="5442934" y="5062681"/>
              <a:ext cx="1280160" cy="1188720"/>
              <a:chOff x="1825" y="2536"/>
              <a:chExt cx="960" cy="958"/>
            </a:xfrm>
          </p:grpSpPr>
          <p:sp>
            <p:nvSpPr>
              <p:cNvPr id="53" name="Oval 15"/>
              <p:cNvSpPr>
                <a:spLocks noChangeArrowheads="1"/>
              </p:cNvSpPr>
              <p:nvPr/>
            </p:nvSpPr>
            <p:spPr bwMode="gray">
              <a:xfrm>
                <a:off x="1825" y="2536"/>
                <a:ext cx="960" cy="958"/>
              </a:xfrm>
              <a:prstGeom prst="ellipse">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 Box 17"/>
              <p:cNvSpPr txBox="1">
                <a:spLocks noChangeArrowheads="1"/>
              </p:cNvSpPr>
              <p:nvPr/>
            </p:nvSpPr>
            <p:spPr bwMode="gray">
              <a:xfrm>
                <a:off x="1897" y="2837"/>
                <a:ext cx="864" cy="396"/>
              </a:xfrm>
              <a:prstGeom prst="rect">
                <a:avLst/>
              </a:prstGeom>
              <a:noFill/>
              <a:ln>
                <a:noFill/>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grpSp>
      </p:grpSp>
      <p:sp>
        <p:nvSpPr>
          <p:cNvPr id="56" name="Rectangle 55"/>
          <p:cNvSpPr/>
          <p:nvPr/>
        </p:nvSpPr>
        <p:spPr>
          <a:xfrm>
            <a:off x="6019801" y="4932363"/>
            <a:ext cx="3895725" cy="1200150"/>
          </a:xfrm>
          <a:prstGeom prst="rect">
            <a:avLst/>
          </a:prstGeom>
          <a:solidFill>
            <a:schemeClr val="accent1">
              <a:lumMod val="40000"/>
              <a:lumOff val="60000"/>
            </a:schemeClr>
          </a:solidFill>
          <a:ln w="76200">
            <a:solidFill>
              <a:srgbClr val="FFC000"/>
            </a:solidFill>
          </a:ln>
        </p:spPr>
        <p:txBody>
          <a:bodyPr>
            <a:spAutoFit/>
          </a:bodyP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3" name="Oval 2"/>
          <p:cNvSpPr>
            <a:spLocks noChangeArrowheads="1"/>
          </p:cNvSpPr>
          <p:nvPr/>
        </p:nvSpPr>
        <p:spPr bwMode="auto">
          <a:xfrm>
            <a:off x="1541464" y="1889126"/>
            <a:ext cx="2511425" cy="3643313"/>
          </a:xfrm>
          <a:prstGeom prst="ellipse">
            <a:avLst/>
          </a:prstGeom>
          <a:solidFill>
            <a:srgbClr val="FFC000"/>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5" name="TextBox 4"/>
          <p:cNvSpPr txBox="1"/>
          <p:nvPr/>
        </p:nvSpPr>
        <p:spPr>
          <a:xfrm>
            <a:off x="1563689" y="2751138"/>
            <a:ext cx="2428875" cy="2000250"/>
          </a:xfrm>
          <a:prstGeom prst="rect">
            <a:avLst/>
          </a:prstGeom>
          <a:noFill/>
        </p:spPr>
        <p:txBody>
          <a:bodyPr>
            <a:spAutoFit/>
          </a:bodyPr>
          <a:lstStyle/>
          <a:p>
            <a:pPr marL="257175" marR="0" lvl="0" indent="-257175" algn="l" defTabSz="914400" rtl="0" eaLnBrk="1" fontAlgn="auto" latinLnBrk="0" hangingPunct="1">
              <a:lnSpc>
                <a:spcPct val="100000"/>
              </a:lnSpc>
              <a:spcBef>
                <a:spcPct val="20000"/>
              </a:spcBef>
              <a:spcAft>
                <a:spcPts val="0"/>
              </a:spcAft>
              <a:buClr>
                <a:srgbClr val="5B9BD5"/>
              </a:buClr>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Chấp</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nghiêm</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hiến</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57175" marR="0" lvl="0" indent="-257175" algn="just" defTabSz="914400" rtl="0" eaLnBrk="1" fontAlgn="auto" latinLnBrk="0" hangingPunct="1">
              <a:lnSpc>
                <a:spcPct val="100000"/>
              </a:lnSpc>
              <a:spcBef>
                <a:spcPct val="20000"/>
              </a:spcBef>
              <a:spcAft>
                <a:spcPts val="0"/>
              </a:spcAft>
              <a:buClr>
                <a:srgbClr val="5B9BD5"/>
              </a:buClr>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0367" name="AutoShape 3"/>
          <p:cNvSpPr>
            <a:spLocks noChangeArrowheads="1"/>
          </p:cNvSpPr>
          <p:nvPr/>
        </p:nvSpPr>
        <p:spPr bwMode="gray">
          <a:xfrm>
            <a:off x="3200400" y="265113"/>
            <a:ext cx="5715000" cy="431800"/>
          </a:xfrm>
          <a:prstGeom prst="roundRect">
            <a:avLst>
              <a:gd name="adj" fmla="val 50000"/>
            </a:avLst>
          </a:prstGeom>
          <a:solidFill>
            <a:srgbClr val="6600FF"/>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4. TRÁCH NHIỆM CỦA CÔNG DÂN</a:t>
            </a:r>
          </a:p>
        </p:txBody>
      </p:sp>
      <p:sp>
        <p:nvSpPr>
          <p:cNvPr id="3" name="Down Arrow 2"/>
          <p:cNvSpPr/>
          <p:nvPr/>
        </p:nvSpPr>
        <p:spPr>
          <a:xfrm>
            <a:off x="3067050" y="795338"/>
            <a:ext cx="590550" cy="41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Down Arrow 31"/>
          <p:cNvSpPr/>
          <p:nvPr/>
        </p:nvSpPr>
        <p:spPr>
          <a:xfrm>
            <a:off x="8077200" y="738188"/>
            <a:ext cx="590550" cy="41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18661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500" fill="hold"/>
                                        <p:tgtEl>
                                          <p:spTgt spid="60"/>
                                        </p:tgtEl>
                                        <p:attrNameLst>
                                          <p:attrName>ppt_x</p:attrName>
                                        </p:attrNameLst>
                                      </p:cBhvr>
                                      <p:tavLst>
                                        <p:tav tm="0">
                                          <p:val>
                                            <p:strVal val="#ppt_x"/>
                                          </p:val>
                                        </p:tav>
                                        <p:tav tm="100000">
                                          <p:val>
                                            <p:strVal val="#ppt_x"/>
                                          </p:val>
                                        </p:tav>
                                      </p:tavLst>
                                    </p:anim>
                                    <p:anim calcmode="lin" valueType="num">
                                      <p:cBhvr additive="base">
                                        <p:cTn id="48" dur="500" fill="hold"/>
                                        <p:tgtEl>
                                          <p:spTgt spid="6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9" grpId="0" animBg="1"/>
      <p:bldP spid="56" grpId="0" animBg="1"/>
      <p:bldP spid="4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ụ người phụ nữ đập xe ở quận 1- Đậu ôtô trước nhà phố đúng hay s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304800"/>
            <a:ext cx="8686800" cy="4572000"/>
          </a:xfrm>
          <a:prstGeom prst="rect">
            <a:avLst/>
          </a:prstGeom>
        </p:spPr>
      </p:pic>
      <p:sp>
        <p:nvSpPr>
          <p:cNvPr id="6" name="TextBox 5"/>
          <p:cNvSpPr txBox="1"/>
          <p:nvPr/>
        </p:nvSpPr>
        <p:spPr>
          <a:xfrm>
            <a:off x="1752600" y="5486401"/>
            <a:ext cx="8686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15/1/2019.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nữ</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cầm</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búa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đập</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đậu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Q1. TP.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a:t>
            </a:r>
          </a:p>
        </p:txBody>
      </p:sp>
    </p:spTree>
    <p:extLst>
      <p:ext uri="{BB962C8B-B14F-4D97-AF65-F5344CB8AC3E}">
        <p14:creationId xmlns:p14="http://schemas.microsoft.com/office/powerpoint/2010/main" val="348571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100000">
                <p:cTn id="15" fill="hold" display="0">
                  <p:stCondLst>
                    <p:cond delay="indefinite"/>
                  </p:stCondLst>
                </p:cTn>
                <p:tgtEl>
                  <p:spTgt spid="4"/>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1524000" y="990600"/>
            <a:ext cx="9144000" cy="5867400"/>
          </a:xfrm>
        </p:spPr>
        <p:txBody>
          <a:bodyPr rtlCol="0">
            <a:normAutofit/>
          </a:bodyPr>
          <a:lstStyle/>
          <a:p>
            <a:pPr fontAlgn="auto">
              <a:spcAft>
                <a:spcPts val="0"/>
              </a:spcAft>
              <a:defRPr/>
            </a:pPr>
            <a:endParaRPr lang="en-US">
              <a:latin typeface="VNtimes new roman" pitchFamily="34" charset="0"/>
            </a:endParaRPr>
          </a:p>
          <a:p>
            <a:pPr fontAlgn="auto">
              <a:spcAft>
                <a:spcPts val="0"/>
              </a:spcAft>
              <a:defRPr/>
            </a:pPr>
            <a:endParaRPr lang="en-US">
              <a:latin typeface="VNtimes new roman" pitchFamily="34" charset="0"/>
            </a:endParaRPr>
          </a:p>
        </p:txBody>
      </p:sp>
      <p:graphicFrame>
        <p:nvGraphicFramePr>
          <p:cNvPr id="34884" name="Group 68"/>
          <p:cNvGraphicFramePr>
            <a:graphicFrameLocks noGrp="1"/>
          </p:cNvGraphicFramePr>
          <p:nvPr/>
        </p:nvGraphicFramePr>
        <p:xfrm>
          <a:off x="152400" y="961229"/>
          <a:ext cx="11582399" cy="5910901"/>
        </p:xfrm>
        <a:graphic>
          <a:graphicData uri="http://schemas.openxmlformats.org/drawingml/2006/table">
            <a:tbl>
              <a:tblPr/>
              <a:tblGrid>
                <a:gridCol w="6096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447799">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10762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H</a:t>
                      </a:r>
                      <a:r>
                        <a:rPr kumimoji="0" lang="en-US" sz="2800" b="1" i="0" u="none" strike="noStrike" cap="none" normalizeH="0" baseline="0" dirty="0" err="1">
                          <a:ln>
                            <a:noFill/>
                          </a:ln>
                          <a:solidFill>
                            <a:schemeClr val="tx1"/>
                          </a:solidFill>
                          <a:effectLst/>
                          <a:latin typeface="Times New Roman" pitchFamily="18" charset="0"/>
                          <a:cs typeface="Arial" pitchFamily="34" charset="0"/>
                        </a:rPr>
                        <a:t>ành</a:t>
                      </a:r>
                      <a:r>
                        <a:rPr kumimoji="0" lang="en-US" sz="2800" b="1" i="0" u="none" strike="noStrike" cap="none" normalizeH="0" baseline="0" dirty="0">
                          <a:ln>
                            <a:noFill/>
                          </a:ln>
                          <a:solidFill>
                            <a:schemeClr val="tx1"/>
                          </a:solidFill>
                          <a:effectLst/>
                          <a:latin typeface="Times New Roman" pitchFamily="18" charset="0"/>
                          <a:cs typeface="Arial" pitchFamily="34" charset="0"/>
                        </a:rPr>
                        <a:t> vi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hành chính</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hình sự</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dân sự</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kỉ luật</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1.</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Thực</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hiện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không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đúng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các</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quy</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định</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trong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hợp</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đồng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thuê</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nhà</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4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2.</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Giao</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hàng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không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đúng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chủng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loại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mẫu</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mã</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trong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hợp</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đồng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mua</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bán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hàng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hoá</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984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3.</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Trộm</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cắp</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tài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sản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của</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công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dân</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016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4.</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Lấn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chiếm</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vỉa</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hè</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lòng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đường</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492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5.</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Giở</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tài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liệu</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xem</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trong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giờ</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kiểm</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tra</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4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6.</a:t>
                      </a:r>
                      <a:r>
                        <a:rPr kumimoji="0" lang="en-US" sz="2000" b="1" i="0" u="none" strike="noStrike" cap="none" normalizeH="0" baseline="0" dirty="0">
                          <a:ln>
                            <a:noFill/>
                          </a:ln>
                          <a:solidFill>
                            <a:srgbClr val="0000FF"/>
                          </a:solidFill>
                          <a:effectLst/>
                          <a:latin typeface="Times New Roman" pitchFamily="18" charset="0"/>
                          <a:cs typeface="Arial" pitchFamily="34" charset="0"/>
                        </a:rPr>
                        <a:t> Vi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phạm</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nội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quy</a:t>
                      </a:r>
                      <a:r>
                        <a:rPr kumimoji="0" lang="en-US" sz="2000" b="1" i="0" u="none" strike="noStrike" cap="none" normalizeH="0" baseline="0" dirty="0">
                          <a:ln>
                            <a:noFill/>
                          </a:ln>
                          <a:solidFill>
                            <a:srgbClr val="0000FF"/>
                          </a:solidFill>
                          <a:effectLst/>
                          <a:latin typeface="Times New Roman" pitchFamily="18" charset="0"/>
                          <a:cs typeface="Arial" pitchFamily="34" charset="0"/>
                        </a:rPr>
                        <a:t> an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toàn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lao</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động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của</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xí</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nghiệp</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885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Arial" pitchFamily="34" charset="0"/>
                        </a:rPr>
                        <a:t>7.</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Đi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xe</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máy</a:t>
                      </a:r>
                      <a:r>
                        <a:rPr kumimoji="0" lang="en-US" sz="2000" b="1" i="0" u="none" strike="noStrike" cap="none" normalizeH="0" baseline="0" dirty="0">
                          <a:ln>
                            <a:noFill/>
                          </a:ln>
                          <a:solidFill>
                            <a:srgbClr val="0000FF"/>
                          </a:solidFill>
                          <a:effectLst/>
                          <a:latin typeface="Times New Roman" pitchFamily="18" charset="0"/>
                          <a:cs typeface="Arial" pitchFamily="34" charset="0"/>
                        </a:rPr>
                        <a:t> 70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phân</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khối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không</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có</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giấy</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phép</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lái</a:t>
                      </a:r>
                      <a:r>
                        <a:rPr kumimoji="0" lang="en-US" sz="2000" b="1" i="0" u="none" strike="noStrike" cap="none" normalizeH="0" baseline="0" dirty="0">
                          <a:ln>
                            <a:noFill/>
                          </a:ln>
                          <a:solidFill>
                            <a:srgbClr val="0000FF"/>
                          </a:solidFill>
                          <a:effectLst/>
                          <a:latin typeface="Times New Roman" pitchFamily="18" charset="0"/>
                          <a:cs typeface="Arial" pitchFamily="34" charset="0"/>
                        </a:rPr>
                        <a:t> </a:t>
                      </a:r>
                      <a:r>
                        <a:rPr kumimoji="0" lang="en-US" sz="2000" b="1" i="0" u="none" strike="noStrike" cap="none" normalizeH="0" baseline="0" dirty="0" err="1">
                          <a:ln>
                            <a:noFill/>
                          </a:ln>
                          <a:solidFill>
                            <a:srgbClr val="0000FF"/>
                          </a:solidFill>
                          <a:effectLst/>
                          <a:latin typeface="Times New Roman" pitchFamily="18" charset="0"/>
                          <a:cs typeface="Arial" pitchFamily="34" charset="0"/>
                        </a:rPr>
                        <a:t>xe</a:t>
                      </a:r>
                      <a:r>
                        <a:rPr kumimoji="0" lang="en-US" sz="2000" b="1" i="0" u="none" strike="noStrike" cap="none" normalizeH="0" baseline="0" dirty="0">
                          <a:ln>
                            <a:noFill/>
                          </a:ln>
                          <a:solidFill>
                            <a:srgbClr val="0000FF"/>
                          </a:solidFill>
                          <a:effectLst/>
                          <a:latin typeface="Times New Roman" pitchFamily="18" charset="0"/>
                          <a:cs typeface="Arial" pitchFamily="34" charset="0"/>
                        </a:rPr>
                        <a: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5222" name="Rectangle 166"/>
          <p:cNvSpPr>
            <a:spLocks noChangeArrowheads="1"/>
          </p:cNvSpPr>
          <p:nvPr/>
        </p:nvSpPr>
        <p:spPr bwMode="auto">
          <a:xfrm>
            <a:off x="76200" y="0"/>
            <a:ext cx="11963400" cy="762000"/>
          </a:xfrm>
          <a:prstGeom prst="rect">
            <a:avLst/>
          </a:prstGeom>
          <a:solidFill>
            <a:schemeClr val="bg1"/>
          </a:solidFill>
          <a:ln w="57150" cmpd="thickThin">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PHIẾU BÀI TẬP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Hãy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xác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định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hành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vi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sau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vi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phạm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PL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gì</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Đánh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dấu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X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vào</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ô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tương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ứng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3274552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5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2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1524000" y="990600"/>
            <a:ext cx="9144000" cy="5867400"/>
          </a:xfrm>
        </p:spPr>
        <p:txBody>
          <a:bodyPr rtlCol="0">
            <a:normAutofit/>
          </a:bodyPr>
          <a:lstStyle/>
          <a:p>
            <a:pPr fontAlgn="auto">
              <a:spcAft>
                <a:spcPts val="0"/>
              </a:spcAft>
              <a:defRPr/>
            </a:pPr>
            <a:endParaRPr lang="en-US">
              <a:latin typeface="VNtimes new roman" pitchFamily="34" charset="0"/>
            </a:endParaRPr>
          </a:p>
          <a:p>
            <a:pPr fontAlgn="auto">
              <a:spcAft>
                <a:spcPts val="0"/>
              </a:spcAft>
              <a:defRPr/>
            </a:pPr>
            <a:endParaRPr lang="en-US">
              <a:latin typeface="VNtimes new roman" pitchFamily="34" charset="0"/>
            </a:endParaRPr>
          </a:p>
        </p:txBody>
      </p:sp>
      <p:graphicFrame>
        <p:nvGraphicFramePr>
          <p:cNvPr id="34884" name="Group 68"/>
          <p:cNvGraphicFramePr>
            <a:graphicFrameLocks noGrp="1"/>
          </p:cNvGraphicFramePr>
          <p:nvPr/>
        </p:nvGraphicFramePr>
        <p:xfrm>
          <a:off x="152400" y="961229"/>
          <a:ext cx="11582399" cy="5849941"/>
        </p:xfrm>
        <a:graphic>
          <a:graphicData uri="http://schemas.openxmlformats.org/drawingml/2006/table">
            <a:tbl>
              <a:tblPr/>
              <a:tblGrid>
                <a:gridCol w="6096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447799">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10762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H</a:t>
                      </a:r>
                      <a:r>
                        <a:rPr kumimoji="0" lang="en-US" sz="2800" b="1" i="0" u="none" strike="noStrike" cap="none" normalizeH="0" baseline="0" dirty="0" err="1">
                          <a:ln>
                            <a:noFill/>
                          </a:ln>
                          <a:solidFill>
                            <a:schemeClr val="tx1"/>
                          </a:solidFill>
                          <a:effectLst/>
                          <a:latin typeface="Times New Roman" pitchFamily="18" charset="0"/>
                          <a:cs typeface="Arial" pitchFamily="34" charset="0"/>
                        </a:rPr>
                        <a:t>ành</a:t>
                      </a:r>
                      <a:r>
                        <a:rPr kumimoji="0" lang="en-US" sz="2800" b="1" i="0" u="none" strike="noStrike" cap="none" normalizeH="0" baseline="0" dirty="0">
                          <a:ln>
                            <a:noFill/>
                          </a:ln>
                          <a:solidFill>
                            <a:schemeClr val="tx1"/>
                          </a:solidFill>
                          <a:effectLst/>
                          <a:latin typeface="Times New Roman" pitchFamily="18" charset="0"/>
                          <a:cs typeface="Arial" pitchFamily="34" charset="0"/>
                        </a:rPr>
                        <a:t> vi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hành chính</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hình sự</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PL dân sự</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Vi phạm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kỉ luật</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0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1.</a:t>
                      </a:r>
                      <a:r>
                        <a:rPr kumimoji="0" lang="en-US" sz="1800" b="1" i="0" u="none" strike="noStrike" cap="none" normalizeH="0" baseline="0">
                          <a:ln>
                            <a:noFill/>
                          </a:ln>
                          <a:solidFill>
                            <a:srgbClr val="0000FF"/>
                          </a:solidFill>
                          <a:effectLst/>
                          <a:latin typeface="Times New Roman" pitchFamily="18" charset="0"/>
                          <a:cs typeface="Arial" pitchFamily="34" charset="0"/>
                        </a:rPr>
                        <a:t> Thực hiện không đúng các quy định trong hợp đồng thuê nhà.</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4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2.</a:t>
                      </a:r>
                      <a:r>
                        <a:rPr kumimoji="0" lang="en-US" sz="1800" b="1" i="0" u="none" strike="noStrike" cap="none" normalizeH="0" baseline="0">
                          <a:ln>
                            <a:noFill/>
                          </a:ln>
                          <a:solidFill>
                            <a:srgbClr val="0000FF"/>
                          </a:solidFill>
                          <a:effectLst/>
                          <a:latin typeface="Times New Roman" pitchFamily="18" charset="0"/>
                          <a:cs typeface="Arial" pitchFamily="34" charset="0"/>
                        </a:rPr>
                        <a:t> Giao hàng không đúng chủng loại, mẫu mã trong hợp đồng mua, bán hàng hoá.</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984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3.</a:t>
                      </a:r>
                      <a:r>
                        <a:rPr kumimoji="0" lang="en-US" sz="1800" b="1" i="0" u="none" strike="noStrike" cap="none" normalizeH="0" baseline="0">
                          <a:ln>
                            <a:noFill/>
                          </a:ln>
                          <a:solidFill>
                            <a:srgbClr val="0000FF"/>
                          </a:solidFill>
                          <a:effectLst/>
                          <a:latin typeface="Times New Roman" pitchFamily="18" charset="0"/>
                          <a:cs typeface="Arial" pitchFamily="34" charset="0"/>
                        </a:rPr>
                        <a:t> Trộm cắp tài sản của công dân.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016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4.</a:t>
                      </a:r>
                      <a:r>
                        <a:rPr kumimoji="0" lang="en-US" sz="1800" b="1" i="0" u="none" strike="noStrike" cap="none" normalizeH="0" baseline="0">
                          <a:ln>
                            <a:noFill/>
                          </a:ln>
                          <a:solidFill>
                            <a:srgbClr val="0000FF"/>
                          </a:solidFill>
                          <a:effectLst/>
                          <a:latin typeface="Times New Roman" pitchFamily="18" charset="0"/>
                          <a:cs typeface="Arial" pitchFamily="34" charset="0"/>
                        </a:rPr>
                        <a:t> Lấn chiếm vỉa hè, lòng đường.</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492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5.</a:t>
                      </a:r>
                      <a:r>
                        <a:rPr kumimoji="0" lang="en-US" sz="1800" b="1" i="0" u="none" strike="noStrike" cap="none" normalizeH="0" baseline="0">
                          <a:ln>
                            <a:noFill/>
                          </a:ln>
                          <a:solidFill>
                            <a:srgbClr val="0000FF"/>
                          </a:solidFill>
                          <a:effectLst/>
                          <a:latin typeface="Times New Roman" pitchFamily="18" charset="0"/>
                          <a:cs typeface="Arial" pitchFamily="34" charset="0"/>
                        </a:rPr>
                        <a:t> Giở tài liệu xem trong giờ kiểm tra.</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4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6.</a:t>
                      </a:r>
                      <a:r>
                        <a:rPr kumimoji="0" lang="en-US" sz="1800" b="1" i="0" u="none" strike="noStrike" cap="none" normalizeH="0" baseline="0">
                          <a:ln>
                            <a:noFill/>
                          </a:ln>
                          <a:solidFill>
                            <a:srgbClr val="0000FF"/>
                          </a:solidFill>
                          <a:effectLst/>
                          <a:latin typeface="Times New Roman" pitchFamily="18" charset="0"/>
                          <a:cs typeface="Arial" pitchFamily="34" charset="0"/>
                        </a:rPr>
                        <a:t> Vi phạm nội quy an toàn lao động của xí nghiệp.</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rgbClr val="CC3300"/>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885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0000"/>
                          </a:solidFill>
                          <a:effectLst/>
                          <a:latin typeface="Times New Roman" pitchFamily="18" charset="0"/>
                          <a:cs typeface="Arial" pitchFamily="34" charset="0"/>
                        </a:rPr>
                        <a:t>7.</a:t>
                      </a:r>
                      <a:r>
                        <a:rPr kumimoji="0" lang="en-US" sz="1800" b="1" i="0" u="none" strike="noStrike" cap="none" normalizeH="0" baseline="0">
                          <a:ln>
                            <a:noFill/>
                          </a:ln>
                          <a:solidFill>
                            <a:srgbClr val="0000FF"/>
                          </a:solidFill>
                          <a:effectLst/>
                          <a:latin typeface="Times New Roman" pitchFamily="18" charset="0"/>
                          <a:cs typeface="Arial" pitchFamily="34" charset="0"/>
                        </a:rPr>
                        <a:t> Đi xe máy 70 phân khối không có giấy phép lái xe.</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5158" name="Text Box 102"/>
          <p:cNvSpPr txBox="1">
            <a:spLocks noChangeArrowheads="1"/>
          </p:cNvSpPr>
          <p:nvPr/>
        </p:nvSpPr>
        <p:spPr bwMode="auto">
          <a:xfrm>
            <a:off x="8915401" y="1997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p>
        </p:txBody>
      </p:sp>
      <p:sp>
        <p:nvSpPr>
          <p:cNvPr id="45159" name="Text Box 103"/>
          <p:cNvSpPr txBox="1">
            <a:spLocks noChangeArrowheads="1"/>
          </p:cNvSpPr>
          <p:nvPr/>
        </p:nvSpPr>
        <p:spPr bwMode="auto">
          <a:xfrm>
            <a:off x="6553200" y="609123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p>
        </p:txBody>
      </p:sp>
      <p:sp>
        <p:nvSpPr>
          <p:cNvPr id="45160" name="Text Box 104"/>
          <p:cNvSpPr txBox="1">
            <a:spLocks noChangeArrowheads="1"/>
          </p:cNvSpPr>
          <p:nvPr/>
        </p:nvSpPr>
        <p:spPr bwMode="auto">
          <a:xfrm>
            <a:off x="10487025" y="527009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X</a:t>
            </a:r>
          </a:p>
        </p:txBody>
      </p:sp>
      <p:sp>
        <p:nvSpPr>
          <p:cNvPr id="45161" name="Text Box 105"/>
          <p:cNvSpPr txBox="1">
            <a:spLocks noChangeArrowheads="1"/>
          </p:cNvSpPr>
          <p:nvPr/>
        </p:nvSpPr>
        <p:spPr bwMode="auto">
          <a:xfrm>
            <a:off x="10293350" y="4572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X</a:t>
            </a:r>
          </a:p>
        </p:txBody>
      </p:sp>
      <p:sp>
        <p:nvSpPr>
          <p:cNvPr id="45162" name="Text Box 106"/>
          <p:cNvSpPr txBox="1">
            <a:spLocks noChangeArrowheads="1"/>
          </p:cNvSpPr>
          <p:nvPr/>
        </p:nvSpPr>
        <p:spPr bwMode="auto">
          <a:xfrm>
            <a:off x="6629400" y="4038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p>
        </p:txBody>
      </p:sp>
      <p:sp>
        <p:nvSpPr>
          <p:cNvPr id="45163" name="Text Box 107"/>
          <p:cNvSpPr txBox="1">
            <a:spLocks noChangeArrowheads="1"/>
          </p:cNvSpPr>
          <p:nvPr/>
        </p:nvSpPr>
        <p:spPr bwMode="auto">
          <a:xfrm>
            <a:off x="7772400" y="3429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p>
        </p:txBody>
      </p:sp>
      <p:sp>
        <p:nvSpPr>
          <p:cNvPr id="45164" name="Text Box 108"/>
          <p:cNvSpPr txBox="1">
            <a:spLocks noChangeArrowheads="1"/>
          </p:cNvSpPr>
          <p:nvPr/>
        </p:nvSpPr>
        <p:spPr bwMode="auto">
          <a:xfrm>
            <a:off x="8915401" y="2754313"/>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p>
        </p:txBody>
      </p:sp>
      <p:sp>
        <p:nvSpPr>
          <p:cNvPr id="45222" name="Rectangle 166"/>
          <p:cNvSpPr>
            <a:spLocks noChangeArrowheads="1"/>
          </p:cNvSpPr>
          <p:nvPr/>
        </p:nvSpPr>
        <p:spPr bwMode="auto">
          <a:xfrm>
            <a:off x="76200" y="0"/>
            <a:ext cx="11963400" cy="762000"/>
          </a:xfrm>
          <a:prstGeom prst="rect">
            <a:avLst/>
          </a:prstGeom>
          <a:solidFill>
            <a:schemeClr val="bg1"/>
          </a:solidFill>
          <a:ln w="57150" cmpd="thickThin">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PHIẾU BÀI TẬP</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Hãy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xác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định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hành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vi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sau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đây</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vi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phạm</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PL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gì</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Đánh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dấu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X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vào</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ô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tương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ứng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1433086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5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8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451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1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1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51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51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5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 grpId="0" autoUpdateAnimBg="0"/>
      <p:bldP spid="45159" grpId="0" autoUpdateAnimBg="0"/>
      <p:bldP spid="45160" grpId="0" autoUpdateAnimBg="0"/>
      <p:bldP spid="45161" grpId="0" autoUpdateAnimBg="0"/>
      <p:bldP spid="45162" grpId="0" autoUpdateAnimBg="0"/>
      <p:bldP spid="45163" grpId="0" autoUpdateAnimBg="0"/>
      <p:bldP spid="45164" grpId="0" autoUpdateAnimBg="0"/>
      <p:bldP spid="4522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2"/>
          <p:cNvSpPr txBox="1">
            <a:spLocks noChangeArrowheads="1"/>
          </p:cNvSpPr>
          <p:nvPr/>
        </p:nvSpPr>
        <p:spPr bwMode="auto">
          <a:xfrm>
            <a:off x="3613150" y="609600"/>
            <a:ext cx="6978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8307" name="TextBox 2"/>
          <p:cNvSpPr txBox="1">
            <a:spLocks noChangeArrowheads="1"/>
          </p:cNvSpPr>
          <p:nvPr/>
        </p:nvSpPr>
        <p:spPr bwMode="auto">
          <a:xfrm>
            <a:off x="1143000" y="304800"/>
            <a:ext cx="89931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DÂN HỎI</a:t>
            </a:r>
            <a:r>
              <a:rPr kumimoji="0" lang="en-US" altLang="en-US" sz="6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CHUYÊN GIA TRẢ LỜI</a:t>
            </a:r>
          </a:p>
        </p:txBody>
      </p:sp>
      <p:pic>
        <p:nvPicPr>
          <p:cNvPr id="7" name="Picture 7" descr="BS0160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6" y="2243138"/>
            <a:ext cx="3102736" cy="265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Luật sư nam luật sư mặc bộ đồ màu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678" y="2304098"/>
            <a:ext cx="3233801" cy="3619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CSC\Desktop\HienPhap2013-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381" y="2162285"/>
            <a:ext cx="4114800" cy="423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212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1287780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AutoShape 3">
            <a:hlinkClick r:id="rId3" action="ppaction://hlinksldjump"/>
          </p:cNvPr>
          <p:cNvSpPr>
            <a:spLocks noChangeArrowheads="1"/>
          </p:cNvSpPr>
          <p:nvPr/>
        </p:nvSpPr>
        <p:spPr bwMode="auto">
          <a:xfrm>
            <a:off x="8915400" y="228600"/>
            <a:ext cx="1371600" cy="9906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p>
        </p:txBody>
      </p:sp>
      <p:sp>
        <p:nvSpPr>
          <p:cNvPr id="295940" name="AutoShape 4">
            <a:hlinkClick r:id="rId4" action="ppaction://hlinksldjump"/>
          </p:cNvPr>
          <p:cNvSpPr>
            <a:spLocks noChangeArrowheads="1"/>
          </p:cNvSpPr>
          <p:nvPr/>
        </p:nvSpPr>
        <p:spPr bwMode="auto">
          <a:xfrm>
            <a:off x="7010400" y="304800"/>
            <a:ext cx="1371600" cy="9906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295943" name="AutoShape 7">
            <a:hlinkClick r:id="rId5" action="ppaction://hlinksldjump"/>
          </p:cNvPr>
          <p:cNvSpPr>
            <a:spLocks noChangeArrowheads="1"/>
          </p:cNvSpPr>
          <p:nvPr/>
        </p:nvSpPr>
        <p:spPr bwMode="auto">
          <a:xfrm>
            <a:off x="8077200" y="1219200"/>
            <a:ext cx="1447800" cy="9906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6</a:t>
            </a:r>
          </a:p>
        </p:txBody>
      </p:sp>
      <p:sp>
        <p:nvSpPr>
          <p:cNvPr id="295944" name="AutoShape 8">
            <a:hlinkClick r:id="rId6" action="ppaction://hlinksldjump"/>
          </p:cNvPr>
          <p:cNvSpPr>
            <a:spLocks noChangeArrowheads="1"/>
          </p:cNvSpPr>
          <p:nvPr/>
        </p:nvSpPr>
        <p:spPr bwMode="auto">
          <a:xfrm>
            <a:off x="7467600" y="2590800"/>
            <a:ext cx="1295400" cy="10668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4</a:t>
            </a:r>
          </a:p>
        </p:txBody>
      </p:sp>
      <p:sp>
        <p:nvSpPr>
          <p:cNvPr id="295945" name="AutoShape 9">
            <a:hlinkClick r:id="rId7" action="ppaction://hlinksldjump"/>
          </p:cNvPr>
          <p:cNvSpPr>
            <a:spLocks noChangeArrowheads="1"/>
          </p:cNvSpPr>
          <p:nvPr/>
        </p:nvSpPr>
        <p:spPr bwMode="auto">
          <a:xfrm>
            <a:off x="6248400" y="1905000"/>
            <a:ext cx="1371600" cy="10668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endPar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5946" name="AutoShape 10">
            <a:hlinkClick r:id="rId8" action="ppaction://hlinksldjump"/>
          </p:cNvPr>
          <p:cNvSpPr>
            <a:spLocks noChangeArrowheads="1"/>
          </p:cNvSpPr>
          <p:nvPr/>
        </p:nvSpPr>
        <p:spPr bwMode="auto">
          <a:xfrm>
            <a:off x="9067800" y="2895600"/>
            <a:ext cx="1371600" cy="1066800"/>
          </a:xfrm>
          <a:prstGeom prst="sun">
            <a:avLst>
              <a:gd name="adj" fmla="val 25000"/>
            </a:avLst>
          </a:prstGeom>
          <a:solidFill>
            <a:srgbClr val="FF3300"/>
          </a:solidFill>
          <a:ln w="9525">
            <a:solidFill>
              <a:schemeClr val="bg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5</a:t>
            </a:r>
            <a:endPar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5947" name="Rectangle 11">
            <a:hlinkClick r:id="rId9" action="ppaction://hlinksldjump"/>
          </p:cNvPr>
          <p:cNvSpPr>
            <a:spLocks noChangeArrowheads="1"/>
          </p:cNvSpPr>
          <p:nvPr/>
        </p:nvSpPr>
        <p:spPr bwMode="auto">
          <a:xfrm>
            <a:off x="685800" y="304800"/>
            <a:ext cx="2438400" cy="5562600"/>
          </a:xfrm>
          <a:prstGeom prst="rect">
            <a:avLst/>
          </a:prstGeom>
          <a:solidFill>
            <a:srgbClr val="FFFF99"/>
          </a:solidFill>
          <a:ln w="9525">
            <a:noFill/>
            <a:miter lim="800000"/>
            <a:headEnd/>
            <a:tailEnd/>
          </a:ln>
          <a:effectLst/>
        </p:spPr>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charset="0"/>
              </a:rPr>
              <a:t>TÌNH HUỐNG GIẢI ĐÁP</a:t>
            </a:r>
          </a:p>
        </p:txBody>
      </p:sp>
    </p:spTree>
    <p:extLst>
      <p:ext uri="{BB962C8B-B14F-4D97-AF65-F5344CB8AC3E}">
        <p14:creationId xmlns:p14="http://schemas.microsoft.com/office/powerpoint/2010/main" val="3398770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59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95939"/>
                                        </p:tgtEl>
                                      </p:cBhvr>
                                    </p:animEffect>
                                    <p:set>
                                      <p:cBhvr>
                                        <p:cTn id="7" dur="1" fill="hold">
                                          <p:stCondLst>
                                            <p:cond delay="499"/>
                                          </p:stCondLst>
                                        </p:cTn>
                                        <p:tgtEl>
                                          <p:spTgt spid="295939"/>
                                        </p:tgtEl>
                                        <p:attrNameLst>
                                          <p:attrName>style.visibility</p:attrName>
                                        </p:attrNameLst>
                                      </p:cBhvr>
                                      <p:to>
                                        <p:strVal val="hidden"/>
                                      </p:to>
                                    </p:set>
                                  </p:childTnLst>
                                </p:cTn>
                              </p:par>
                            </p:childTnLst>
                          </p:cTn>
                        </p:par>
                      </p:childTnLst>
                    </p:cTn>
                  </p:par>
                </p:childTnLst>
              </p:cTn>
              <p:nextCondLst>
                <p:cond evt="onClick" delay="0">
                  <p:tgtEl>
                    <p:spTgt spid="295939"/>
                  </p:tgtEl>
                </p:cond>
              </p:nextCondLst>
            </p:seq>
            <p:seq concurrent="1" nextAc="seek">
              <p:cTn id="8" restart="whenNotActive" fill="hold" evtFilter="cancelBubble" nodeType="interactiveSeq">
                <p:stCondLst>
                  <p:cond evt="onClick" delay="0">
                    <p:tgtEl>
                      <p:spTgt spid="2959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95945"/>
                                        </p:tgtEl>
                                      </p:cBhvr>
                                    </p:animEffect>
                                    <p:set>
                                      <p:cBhvr>
                                        <p:cTn id="13" dur="1" fill="hold">
                                          <p:stCondLst>
                                            <p:cond delay="499"/>
                                          </p:stCondLst>
                                        </p:cTn>
                                        <p:tgtEl>
                                          <p:spTgt spid="295945"/>
                                        </p:tgtEl>
                                        <p:attrNameLst>
                                          <p:attrName>style.visibility</p:attrName>
                                        </p:attrNameLst>
                                      </p:cBhvr>
                                      <p:to>
                                        <p:strVal val="hidden"/>
                                      </p:to>
                                    </p:set>
                                  </p:childTnLst>
                                </p:cTn>
                              </p:par>
                            </p:childTnLst>
                          </p:cTn>
                        </p:par>
                      </p:childTnLst>
                    </p:cTn>
                  </p:par>
                </p:childTnLst>
              </p:cTn>
              <p:nextCondLst>
                <p:cond evt="onClick" delay="0">
                  <p:tgtEl>
                    <p:spTgt spid="295945"/>
                  </p:tgtEl>
                </p:cond>
              </p:nextCondLst>
            </p:seq>
            <p:seq concurrent="1" nextAc="seek">
              <p:cTn id="14" restart="whenNotActive" fill="hold" evtFilter="cancelBubble" nodeType="interactiveSeq">
                <p:stCondLst>
                  <p:cond evt="onClick" delay="0">
                    <p:tgtEl>
                      <p:spTgt spid="295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95940"/>
                                        </p:tgtEl>
                                      </p:cBhvr>
                                    </p:animEffect>
                                    <p:set>
                                      <p:cBhvr>
                                        <p:cTn id="19" dur="1" fill="hold">
                                          <p:stCondLst>
                                            <p:cond delay="499"/>
                                          </p:stCondLst>
                                        </p:cTn>
                                        <p:tgtEl>
                                          <p:spTgt spid="295940"/>
                                        </p:tgtEl>
                                        <p:attrNameLst>
                                          <p:attrName>style.visibility</p:attrName>
                                        </p:attrNameLst>
                                      </p:cBhvr>
                                      <p:to>
                                        <p:strVal val="hidden"/>
                                      </p:to>
                                    </p:set>
                                  </p:childTnLst>
                                </p:cTn>
                              </p:par>
                            </p:childTnLst>
                          </p:cTn>
                        </p:par>
                      </p:childTnLst>
                    </p:cTn>
                  </p:par>
                </p:childTnLst>
              </p:cTn>
              <p:nextCondLst>
                <p:cond evt="onClick" delay="0">
                  <p:tgtEl>
                    <p:spTgt spid="295940"/>
                  </p:tgtEl>
                </p:cond>
              </p:nextCondLst>
            </p:seq>
            <p:seq concurrent="1" nextAc="seek">
              <p:cTn id="20" restart="whenNotActive" fill="hold" evtFilter="cancelBubble" nodeType="interactiveSeq">
                <p:stCondLst>
                  <p:cond evt="onClick" delay="0">
                    <p:tgtEl>
                      <p:spTgt spid="29594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95944"/>
                                        </p:tgtEl>
                                      </p:cBhvr>
                                    </p:animEffect>
                                    <p:set>
                                      <p:cBhvr>
                                        <p:cTn id="25" dur="1" fill="hold">
                                          <p:stCondLst>
                                            <p:cond delay="499"/>
                                          </p:stCondLst>
                                        </p:cTn>
                                        <p:tgtEl>
                                          <p:spTgt spid="295944"/>
                                        </p:tgtEl>
                                        <p:attrNameLst>
                                          <p:attrName>style.visibility</p:attrName>
                                        </p:attrNameLst>
                                      </p:cBhvr>
                                      <p:to>
                                        <p:strVal val="hidden"/>
                                      </p:to>
                                    </p:set>
                                  </p:childTnLst>
                                </p:cTn>
                              </p:par>
                            </p:childTnLst>
                          </p:cTn>
                        </p:par>
                      </p:childTnLst>
                    </p:cTn>
                  </p:par>
                </p:childTnLst>
              </p:cTn>
              <p:nextCondLst>
                <p:cond evt="onClick" delay="0">
                  <p:tgtEl>
                    <p:spTgt spid="295944"/>
                  </p:tgtEl>
                </p:cond>
              </p:nextCondLst>
            </p:seq>
            <p:seq concurrent="1" nextAc="seek">
              <p:cTn id="26" restart="whenNotActive" fill="hold" evtFilter="cancelBubble" nodeType="interactiveSeq">
                <p:stCondLst>
                  <p:cond evt="onClick" delay="0">
                    <p:tgtEl>
                      <p:spTgt spid="29593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95946"/>
                                        </p:tgtEl>
                                      </p:cBhvr>
                                    </p:animEffect>
                                    <p:set>
                                      <p:cBhvr>
                                        <p:cTn id="31" dur="1" fill="hold">
                                          <p:stCondLst>
                                            <p:cond delay="499"/>
                                          </p:stCondLst>
                                        </p:cTn>
                                        <p:tgtEl>
                                          <p:spTgt spid="295946"/>
                                        </p:tgtEl>
                                        <p:attrNameLst>
                                          <p:attrName>style.visibility</p:attrName>
                                        </p:attrNameLst>
                                      </p:cBhvr>
                                      <p:to>
                                        <p:strVal val="hidden"/>
                                      </p:to>
                                    </p:set>
                                  </p:childTnLst>
                                </p:cTn>
                              </p:par>
                            </p:childTnLst>
                          </p:cTn>
                        </p:par>
                      </p:childTnLst>
                    </p:cTn>
                  </p:par>
                </p:childTnLst>
              </p:cTn>
              <p:nextCondLst>
                <p:cond evt="onClick" delay="0">
                  <p:tgtEl>
                    <p:spTgt spid="295938"/>
                  </p:tgtEl>
                </p:cond>
              </p:nextCondLst>
            </p:seq>
            <p:seq concurrent="1" nextAc="seek">
              <p:cTn id="32" restart="whenNotActive" fill="hold" evtFilter="cancelBubble" nodeType="interactiveSeq">
                <p:stCondLst>
                  <p:cond evt="onClick" delay="0">
                    <p:tgtEl>
                      <p:spTgt spid="2959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5943"/>
                                        </p:tgtEl>
                                      </p:cBhvr>
                                    </p:animEffect>
                                    <p:set>
                                      <p:cBhvr>
                                        <p:cTn id="37" dur="1" fill="hold">
                                          <p:stCondLst>
                                            <p:cond delay="499"/>
                                          </p:stCondLst>
                                        </p:cTn>
                                        <p:tgtEl>
                                          <p:spTgt spid="295943"/>
                                        </p:tgtEl>
                                        <p:attrNameLst>
                                          <p:attrName>style.visibility</p:attrName>
                                        </p:attrNameLst>
                                      </p:cBhvr>
                                      <p:to>
                                        <p:strVal val="hidden"/>
                                      </p:to>
                                    </p:set>
                                  </p:childTnLst>
                                </p:cTn>
                              </p:par>
                            </p:childTnLst>
                          </p:cTn>
                        </p:par>
                      </p:childTnLst>
                    </p:cTn>
                  </p:par>
                </p:childTnLst>
              </p:cTn>
              <p:nextCondLst>
                <p:cond evt="onClick" delay="0">
                  <p:tgtEl>
                    <p:spTgt spid="295943"/>
                  </p:tgtEl>
                </p:cond>
              </p:nextCondLst>
            </p:seq>
            <p:seq concurrent="1" nextAc="seek">
              <p:cTn id="38" restart="whenNotActive" fill="hold" evtFilter="cancelBubble" nodeType="interactiveSeq">
                <p:stCondLst>
                  <p:cond evt="onClick" delay="0">
                    <p:tgtEl>
                      <p:spTgt spid="295946"/>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1" nodeType="clickEffect">
                                  <p:stCondLst>
                                    <p:cond delay="0"/>
                                  </p:stCondLst>
                                  <p:childTnLst>
                                    <p:animEffect transition="out" filter="box(in)">
                                      <p:cBhvr>
                                        <p:cTn id="42" dur="500"/>
                                        <p:tgtEl>
                                          <p:spTgt spid="295946"/>
                                        </p:tgtEl>
                                      </p:cBhvr>
                                    </p:animEffect>
                                    <p:set>
                                      <p:cBhvr>
                                        <p:cTn id="43" dur="1" fill="hold">
                                          <p:stCondLst>
                                            <p:cond delay="499"/>
                                          </p:stCondLst>
                                        </p:cTn>
                                        <p:tgtEl>
                                          <p:spTgt spid="295946"/>
                                        </p:tgtEl>
                                        <p:attrNameLst>
                                          <p:attrName>style.visibility</p:attrName>
                                        </p:attrNameLst>
                                      </p:cBhvr>
                                      <p:to>
                                        <p:strVal val="hidden"/>
                                      </p:to>
                                    </p:set>
                                  </p:childTnLst>
                                </p:cTn>
                              </p:par>
                            </p:childTnLst>
                          </p:cTn>
                        </p:par>
                      </p:childTnLst>
                    </p:cTn>
                  </p:par>
                </p:childTnLst>
              </p:cTn>
              <p:nextCondLst>
                <p:cond evt="onClick" delay="0">
                  <p:tgtEl>
                    <p:spTgt spid="295946"/>
                  </p:tgtEl>
                </p:cond>
              </p:nextCondLst>
            </p:seq>
          </p:childTnLst>
        </p:cTn>
      </p:par>
    </p:tnLst>
    <p:bldLst>
      <p:bldP spid="295939" grpId="0" animBg="1"/>
      <p:bldP spid="295940" grpId="0" animBg="1"/>
      <p:bldP spid="295943" grpId="0" animBg="1"/>
      <p:bldP spid="295944" grpId="0" animBg="1"/>
      <p:bldP spid="295945" grpId="0" animBg="1"/>
      <p:bldP spid="295946" grpId="0" animBg="1"/>
      <p:bldP spid="29594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6" name="Picture 4" descr="HAV_74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8601"/>
            <a:ext cx="84582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9" name="Rectangle 7"/>
          <p:cNvSpPr>
            <a:spLocks noChangeArrowheads="1"/>
          </p:cNvSpPr>
          <p:nvPr/>
        </p:nvSpPr>
        <p:spPr bwMode="auto">
          <a:xfrm>
            <a:off x="3276600" y="5029200"/>
            <a:ext cx="5105400" cy="1371600"/>
          </a:xfrm>
          <a:prstGeom prst="rect">
            <a:avLst/>
          </a:prstGeom>
          <a:solidFill>
            <a:srgbClr val="FFFF99"/>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Hành vi trên có</a:t>
            </a:r>
            <a:r>
              <a:rPr kumimoji="0" lang="en-US" altLang="en-US" sz="44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vi phạm PL không? </a:t>
            </a:r>
            <a:b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Cho biết vi phạm PL gì?</a:t>
            </a:r>
          </a:p>
        </p:txBody>
      </p:sp>
      <p:pic>
        <p:nvPicPr>
          <p:cNvPr id="102404" name="Picture 16" descr="CLOCK_F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5486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9" name="Rectangle 17"/>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66FFFF"/>
                </a:solidFill>
                <a:effectLst>
                  <a:outerShdw blurRad="38100" dist="38100" dir="2700000" algn="tl">
                    <a:srgbClr val="C0C0C0"/>
                  </a:outerShdw>
                </a:effectLst>
                <a:uLnTx/>
                <a:uFillTx/>
                <a:latin typeface="Garamond" pitchFamily="18" charset="0"/>
                <a:ea typeface="+mn-ea"/>
                <a:cs typeface="Arial" charset="0"/>
              </a:rPr>
              <a:t>20</a:t>
            </a:r>
          </a:p>
        </p:txBody>
      </p:sp>
      <p:sp>
        <p:nvSpPr>
          <p:cNvPr id="289810" name="Rectangle 18"/>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19</a:t>
            </a:r>
          </a:p>
        </p:txBody>
      </p:sp>
      <p:sp>
        <p:nvSpPr>
          <p:cNvPr id="289811" name="Rectangle 19"/>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18</a:t>
            </a:r>
          </a:p>
        </p:txBody>
      </p:sp>
      <p:sp>
        <p:nvSpPr>
          <p:cNvPr id="289812" name="Rectangle 20"/>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17</a:t>
            </a:r>
          </a:p>
        </p:txBody>
      </p:sp>
      <p:sp>
        <p:nvSpPr>
          <p:cNvPr id="289813" name="Rectangle 21"/>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16</a:t>
            </a:r>
          </a:p>
        </p:txBody>
      </p:sp>
      <p:sp>
        <p:nvSpPr>
          <p:cNvPr id="289814" name="Rectangle 22"/>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15</a:t>
            </a:r>
          </a:p>
        </p:txBody>
      </p:sp>
      <p:sp>
        <p:nvSpPr>
          <p:cNvPr id="289815" name="Rectangle 23"/>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14</a:t>
            </a:r>
          </a:p>
        </p:txBody>
      </p:sp>
      <p:sp>
        <p:nvSpPr>
          <p:cNvPr id="289816" name="Rectangle 24"/>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13</a:t>
            </a:r>
          </a:p>
        </p:txBody>
      </p:sp>
      <p:sp>
        <p:nvSpPr>
          <p:cNvPr id="289817" name="Rectangle 25"/>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12</a:t>
            </a:r>
          </a:p>
        </p:txBody>
      </p:sp>
      <p:sp>
        <p:nvSpPr>
          <p:cNvPr id="289818" name="Rectangle 26"/>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FF00"/>
                </a:solidFill>
                <a:effectLst>
                  <a:outerShdw blurRad="38100" dist="38100" dir="2700000" algn="tl">
                    <a:srgbClr val="C0C0C0"/>
                  </a:outerShdw>
                </a:effectLst>
                <a:uLnTx/>
                <a:uFillTx/>
                <a:latin typeface="Garamond" pitchFamily="18" charset="0"/>
                <a:ea typeface="+mn-ea"/>
                <a:cs typeface="Arial" charset="0"/>
              </a:rPr>
              <a:t>11</a:t>
            </a:r>
          </a:p>
        </p:txBody>
      </p:sp>
      <p:sp>
        <p:nvSpPr>
          <p:cNvPr id="289819" name="Rectangle 27"/>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10</a:t>
            </a:r>
          </a:p>
        </p:txBody>
      </p:sp>
      <p:sp>
        <p:nvSpPr>
          <p:cNvPr id="289820" name="Rectangle 28"/>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9</a:t>
            </a:r>
          </a:p>
        </p:txBody>
      </p:sp>
      <p:sp>
        <p:nvSpPr>
          <p:cNvPr id="289821" name="Rectangle 29"/>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8</a:t>
            </a:r>
          </a:p>
        </p:txBody>
      </p:sp>
      <p:sp>
        <p:nvSpPr>
          <p:cNvPr id="289822" name="Rectangle 30"/>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7</a:t>
            </a:r>
          </a:p>
        </p:txBody>
      </p:sp>
      <p:sp>
        <p:nvSpPr>
          <p:cNvPr id="289823" name="Rectangle 31"/>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6</a:t>
            </a:r>
          </a:p>
        </p:txBody>
      </p:sp>
      <p:sp>
        <p:nvSpPr>
          <p:cNvPr id="289824" name="Rectangle 32"/>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5</a:t>
            </a:r>
          </a:p>
        </p:txBody>
      </p:sp>
      <p:sp>
        <p:nvSpPr>
          <p:cNvPr id="289825" name="Rectangle 33"/>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4</a:t>
            </a:r>
          </a:p>
        </p:txBody>
      </p:sp>
      <p:sp>
        <p:nvSpPr>
          <p:cNvPr id="289826" name="Rectangle 34"/>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3</a:t>
            </a:r>
          </a:p>
        </p:txBody>
      </p:sp>
      <p:sp>
        <p:nvSpPr>
          <p:cNvPr id="289827" name="Rectangle 35"/>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2</a:t>
            </a:r>
          </a:p>
        </p:txBody>
      </p:sp>
      <p:sp>
        <p:nvSpPr>
          <p:cNvPr id="289828" name="Rectangle 36"/>
          <p:cNvSpPr>
            <a:spLocks noChangeArrowheads="1"/>
          </p:cNvSpPr>
          <p:nvPr/>
        </p:nvSpPr>
        <p:spPr bwMode="auto">
          <a:xfrm>
            <a:off x="8839200" y="5791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1</a:t>
            </a:r>
          </a:p>
        </p:txBody>
      </p:sp>
      <p:sp>
        <p:nvSpPr>
          <p:cNvPr id="289829" name="Rectangle 37"/>
          <p:cNvSpPr>
            <a:spLocks noChangeArrowheads="1"/>
          </p:cNvSpPr>
          <p:nvPr/>
        </p:nvSpPr>
        <p:spPr bwMode="auto">
          <a:xfrm>
            <a:off x="8839200" y="5638800"/>
            <a:ext cx="1066800" cy="7620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Arial" charset="0"/>
              </a:rPr>
              <a:t>0</a:t>
            </a:r>
          </a:p>
        </p:txBody>
      </p:sp>
      <p:sp>
        <p:nvSpPr>
          <p:cNvPr id="289830" name="Rectangle 38"/>
          <p:cNvSpPr>
            <a:spLocks noChangeArrowheads="1"/>
          </p:cNvSpPr>
          <p:nvPr/>
        </p:nvSpPr>
        <p:spPr bwMode="auto">
          <a:xfrm>
            <a:off x="3276600" y="5105400"/>
            <a:ext cx="5105400" cy="1295400"/>
          </a:xfrm>
          <a:prstGeom prst="rect">
            <a:avLst/>
          </a:prstGeom>
          <a:solidFill>
            <a:srgbClr val="FFFF99"/>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Đáp án: </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Hành vi trên vi phạm PL .</a:t>
            </a:r>
            <a:b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Vi phạm PL hành chính.</a:t>
            </a:r>
          </a:p>
        </p:txBody>
      </p:sp>
      <p:sp>
        <p:nvSpPr>
          <p:cNvPr id="102427" name="AutoShape 40">
            <a:hlinkClick r:id="rId6" action="ppaction://hlinksldjump" highlightClick="1"/>
          </p:cNvPr>
          <p:cNvSpPr>
            <a:spLocks noChangeArrowheads="1"/>
          </p:cNvSpPr>
          <p:nvPr/>
        </p:nvSpPr>
        <p:spPr bwMode="auto">
          <a:xfrm>
            <a:off x="10134600" y="6172200"/>
            <a:ext cx="533400" cy="3048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89833"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52578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9" name="Text Box 42"/>
          <p:cNvSpPr txBox="1">
            <a:spLocks noChangeArrowheads="1"/>
          </p:cNvSpPr>
          <p:nvPr/>
        </p:nvSpPr>
        <p:spPr bwMode="auto">
          <a:xfrm>
            <a:off x="7772400" y="304801"/>
            <a:ext cx="2362200" cy="3667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FFFF66"/>
                </a:solidFill>
                <a:effectLst/>
                <a:uLnTx/>
                <a:uFillTx/>
                <a:latin typeface="Arial" panose="020B0604020202020204" pitchFamily="34" charset="0"/>
                <a:ea typeface="+mn-ea"/>
                <a:cs typeface="+mn-cs"/>
              </a:rPr>
              <a:t>TÌNH HUỐNG 1</a:t>
            </a:r>
          </a:p>
        </p:txBody>
      </p:sp>
    </p:spTree>
    <p:extLst>
      <p:ext uri="{BB962C8B-B14F-4D97-AF65-F5344CB8AC3E}">
        <p14:creationId xmlns:p14="http://schemas.microsoft.com/office/powerpoint/2010/main" val="790473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9796"/>
                                        </p:tgtEl>
                                        <p:attrNameLst>
                                          <p:attrName>style.visibility</p:attrName>
                                        </p:attrNameLst>
                                      </p:cBhvr>
                                      <p:to>
                                        <p:strVal val="visible"/>
                                      </p:to>
                                    </p:set>
                                    <p:anim calcmode="lin" valueType="num">
                                      <p:cBhvr>
                                        <p:cTn id="7" dur="500" fill="hold"/>
                                        <p:tgtEl>
                                          <p:spTgt spid="289796"/>
                                        </p:tgtEl>
                                        <p:attrNameLst>
                                          <p:attrName>ppt_w</p:attrName>
                                        </p:attrNameLst>
                                      </p:cBhvr>
                                      <p:tavLst>
                                        <p:tav tm="0">
                                          <p:val>
                                            <p:fltVal val="0"/>
                                          </p:val>
                                        </p:tav>
                                        <p:tav tm="100000">
                                          <p:val>
                                            <p:strVal val="#ppt_w"/>
                                          </p:val>
                                        </p:tav>
                                      </p:tavLst>
                                    </p:anim>
                                    <p:anim calcmode="lin" valueType="num">
                                      <p:cBhvr>
                                        <p:cTn id="8" dur="500" fill="hold"/>
                                        <p:tgtEl>
                                          <p:spTgt spid="28979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89833"/>
                                        </p:tgtEl>
                                        <p:attrNameLst>
                                          <p:attrName>style.visibility</p:attrName>
                                        </p:attrNameLst>
                                      </p:cBhvr>
                                      <p:to>
                                        <p:strVal val="visible"/>
                                      </p:to>
                                    </p:set>
                                    <p:animEffect transition="in" filter="barn(inHorizontal)">
                                      <p:cBhvr>
                                        <p:cTn id="13" dur="500"/>
                                        <p:tgtEl>
                                          <p:spTgt spid="289833"/>
                                        </p:tgtEl>
                                      </p:cBhvr>
                                    </p:animEffect>
                                  </p:childTnLst>
                                </p:cTn>
                              </p:par>
                            </p:childTnLst>
                          </p:cTn>
                        </p:par>
                        <p:par>
                          <p:cTn id="14" fill="hold" nodeType="afterGroup">
                            <p:stCondLst>
                              <p:cond delay="5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289799"/>
                                        </p:tgtEl>
                                        <p:attrNameLst>
                                          <p:attrName>style.visibility</p:attrName>
                                        </p:attrNameLst>
                                      </p:cBhvr>
                                      <p:to>
                                        <p:strVal val="visible"/>
                                      </p:to>
                                    </p:set>
                                    <p:anim calcmode="discrete" valueType="clr">
                                      <p:cBhvr override="childStyle">
                                        <p:cTn id="17" dur="80"/>
                                        <p:tgtEl>
                                          <p:spTgt spid="28979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89799"/>
                                        </p:tgtEl>
                                        <p:attrNameLst>
                                          <p:attrName>fillcolor</p:attrName>
                                        </p:attrNameLst>
                                      </p:cBhvr>
                                      <p:tavLst>
                                        <p:tav tm="0">
                                          <p:val>
                                            <p:clrVal>
                                              <a:schemeClr val="accent2"/>
                                            </p:clrVal>
                                          </p:val>
                                        </p:tav>
                                        <p:tav tm="50000">
                                          <p:val>
                                            <p:clrVal>
                                              <a:schemeClr val="hlink"/>
                                            </p:clrVal>
                                          </p:val>
                                        </p:tav>
                                      </p:tavLst>
                                    </p:anim>
                                    <p:set>
                                      <p:cBhvr>
                                        <p:cTn id="19" dur="80"/>
                                        <p:tgtEl>
                                          <p:spTgt spid="289799"/>
                                        </p:tgtEl>
                                        <p:attrNameLst>
                                          <p:attrName>fill.type</p:attrName>
                                        </p:attrNameLst>
                                      </p:cBhvr>
                                      <p:to>
                                        <p:strVal val="solid"/>
                                      </p:to>
                                    </p:set>
                                  </p:childTnLst>
                                </p:cTn>
                              </p:par>
                            </p:childTnLst>
                          </p:cTn>
                        </p:par>
                        <p:par>
                          <p:cTn id="20" fill="hold" nodeType="afterGroup">
                            <p:stCondLst>
                              <p:cond delay="2340"/>
                            </p:stCondLst>
                            <p:childTnLst>
                              <p:par>
                                <p:cTn id="21" presetID="53" presetClass="entr" presetSubtype="0" fill="hold" grpId="1" nodeType="afterEffect">
                                  <p:stCondLst>
                                    <p:cond delay="0"/>
                                  </p:stCondLst>
                                  <p:childTnLst>
                                    <p:set>
                                      <p:cBhvr>
                                        <p:cTn id="22" dur="1" fill="hold">
                                          <p:stCondLst>
                                            <p:cond delay="0"/>
                                          </p:stCondLst>
                                        </p:cTn>
                                        <p:tgtEl>
                                          <p:spTgt spid="289819"/>
                                        </p:tgtEl>
                                        <p:attrNameLst>
                                          <p:attrName>style.visibility</p:attrName>
                                        </p:attrNameLst>
                                      </p:cBhvr>
                                      <p:to>
                                        <p:strVal val="visible"/>
                                      </p:to>
                                    </p:set>
                                    <p:anim calcmode="lin" valueType="num">
                                      <p:cBhvr>
                                        <p:cTn id="23" dur="5" fill="hold"/>
                                        <p:tgtEl>
                                          <p:spTgt spid="289819"/>
                                        </p:tgtEl>
                                        <p:attrNameLst>
                                          <p:attrName>ppt_w</p:attrName>
                                        </p:attrNameLst>
                                      </p:cBhvr>
                                      <p:tavLst>
                                        <p:tav tm="0">
                                          <p:val>
                                            <p:fltVal val="0"/>
                                          </p:val>
                                        </p:tav>
                                        <p:tav tm="100000">
                                          <p:val>
                                            <p:strVal val="#ppt_w"/>
                                          </p:val>
                                        </p:tav>
                                      </p:tavLst>
                                    </p:anim>
                                    <p:anim calcmode="lin" valueType="num">
                                      <p:cBhvr>
                                        <p:cTn id="24" dur="5" fill="hold"/>
                                        <p:tgtEl>
                                          <p:spTgt spid="289819"/>
                                        </p:tgtEl>
                                        <p:attrNameLst>
                                          <p:attrName>ppt_h</p:attrName>
                                        </p:attrNameLst>
                                      </p:cBhvr>
                                      <p:tavLst>
                                        <p:tav tm="0">
                                          <p:val>
                                            <p:fltVal val="0"/>
                                          </p:val>
                                        </p:tav>
                                        <p:tav tm="100000">
                                          <p:val>
                                            <p:strVal val="#ppt_h"/>
                                          </p:val>
                                        </p:tav>
                                      </p:tavLst>
                                    </p:anim>
                                    <p:animEffect transition="in" filter="fade">
                                      <p:cBhvr>
                                        <p:cTn id="25" dur="5"/>
                                        <p:tgtEl>
                                          <p:spTgt spid="289819"/>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2" name="DESTROY.WAV"/>
                                        </p:tgtEl>
                                      </p:cMediaNode>
                                    </p:audio>
                                  </p:subTnLst>
                                </p:cTn>
                              </p:par>
                            </p:childTnLst>
                          </p:cTn>
                        </p:par>
                        <p:par>
                          <p:cTn id="26" fill="hold" nodeType="afterGroup">
                            <p:stCondLst>
                              <p:cond delay="2345"/>
                            </p:stCondLst>
                            <p:childTnLst>
                              <p:par>
                                <p:cTn id="27" presetID="53" presetClass="exit" presetSubtype="0" fill="hold" grpId="0" nodeType="afterEffect">
                                  <p:stCondLst>
                                    <p:cond delay="1000"/>
                                  </p:stCondLst>
                                  <p:childTnLst>
                                    <p:anim calcmode="lin" valueType="num">
                                      <p:cBhvr>
                                        <p:cTn id="28" dur="5"/>
                                        <p:tgtEl>
                                          <p:spTgt spid="289819"/>
                                        </p:tgtEl>
                                        <p:attrNameLst>
                                          <p:attrName>ppt_w</p:attrName>
                                        </p:attrNameLst>
                                      </p:cBhvr>
                                      <p:tavLst>
                                        <p:tav tm="0">
                                          <p:val>
                                            <p:strVal val="ppt_w"/>
                                          </p:val>
                                        </p:tav>
                                        <p:tav tm="100000">
                                          <p:val>
                                            <p:fltVal val="0"/>
                                          </p:val>
                                        </p:tav>
                                      </p:tavLst>
                                    </p:anim>
                                    <p:anim calcmode="lin" valueType="num">
                                      <p:cBhvr>
                                        <p:cTn id="29" dur="5"/>
                                        <p:tgtEl>
                                          <p:spTgt spid="289819"/>
                                        </p:tgtEl>
                                        <p:attrNameLst>
                                          <p:attrName>ppt_h</p:attrName>
                                        </p:attrNameLst>
                                      </p:cBhvr>
                                      <p:tavLst>
                                        <p:tav tm="0">
                                          <p:val>
                                            <p:strVal val="ppt_h"/>
                                          </p:val>
                                        </p:tav>
                                        <p:tav tm="100000">
                                          <p:val>
                                            <p:fltVal val="0"/>
                                          </p:val>
                                        </p:tav>
                                      </p:tavLst>
                                    </p:anim>
                                    <p:animEffect transition="out" filter="fade">
                                      <p:cBhvr>
                                        <p:cTn id="30" dur="5"/>
                                        <p:tgtEl>
                                          <p:spTgt spid="289819"/>
                                        </p:tgtEl>
                                      </p:cBhvr>
                                    </p:animEffect>
                                    <p:set>
                                      <p:cBhvr>
                                        <p:cTn id="31" dur="1" fill="hold">
                                          <p:stCondLst>
                                            <p:cond delay="4"/>
                                          </p:stCondLst>
                                        </p:cTn>
                                        <p:tgtEl>
                                          <p:spTgt spid="289819"/>
                                        </p:tgtEl>
                                        <p:attrNameLst>
                                          <p:attrName>style.visibility</p:attrName>
                                        </p:attrNameLst>
                                      </p:cBhvr>
                                      <p:to>
                                        <p:strVal val="hidden"/>
                                      </p:to>
                                    </p:set>
                                  </p:childTnLst>
                                </p:cTn>
                              </p:par>
                            </p:childTnLst>
                          </p:cTn>
                        </p:par>
                        <p:par>
                          <p:cTn id="32" fill="hold" nodeType="afterGroup">
                            <p:stCondLst>
                              <p:cond delay="3350"/>
                            </p:stCondLst>
                            <p:childTnLst>
                              <p:par>
                                <p:cTn id="33" presetID="53" presetClass="entr" presetSubtype="0" fill="hold" grpId="1" nodeType="afterEffect">
                                  <p:stCondLst>
                                    <p:cond delay="0"/>
                                  </p:stCondLst>
                                  <p:childTnLst>
                                    <p:set>
                                      <p:cBhvr>
                                        <p:cTn id="34" dur="1" fill="hold">
                                          <p:stCondLst>
                                            <p:cond delay="0"/>
                                          </p:stCondLst>
                                        </p:cTn>
                                        <p:tgtEl>
                                          <p:spTgt spid="289820"/>
                                        </p:tgtEl>
                                        <p:attrNameLst>
                                          <p:attrName>style.visibility</p:attrName>
                                        </p:attrNameLst>
                                      </p:cBhvr>
                                      <p:to>
                                        <p:strVal val="visible"/>
                                      </p:to>
                                    </p:set>
                                    <p:anim calcmode="lin" valueType="num">
                                      <p:cBhvr>
                                        <p:cTn id="35" dur="5" fill="hold"/>
                                        <p:tgtEl>
                                          <p:spTgt spid="289820"/>
                                        </p:tgtEl>
                                        <p:attrNameLst>
                                          <p:attrName>ppt_w</p:attrName>
                                        </p:attrNameLst>
                                      </p:cBhvr>
                                      <p:tavLst>
                                        <p:tav tm="0">
                                          <p:val>
                                            <p:fltVal val="0"/>
                                          </p:val>
                                        </p:tav>
                                        <p:tav tm="100000">
                                          <p:val>
                                            <p:strVal val="#ppt_w"/>
                                          </p:val>
                                        </p:tav>
                                      </p:tavLst>
                                    </p:anim>
                                    <p:anim calcmode="lin" valueType="num">
                                      <p:cBhvr>
                                        <p:cTn id="36" dur="5" fill="hold"/>
                                        <p:tgtEl>
                                          <p:spTgt spid="289820"/>
                                        </p:tgtEl>
                                        <p:attrNameLst>
                                          <p:attrName>ppt_h</p:attrName>
                                        </p:attrNameLst>
                                      </p:cBhvr>
                                      <p:tavLst>
                                        <p:tav tm="0">
                                          <p:val>
                                            <p:fltVal val="0"/>
                                          </p:val>
                                        </p:tav>
                                        <p:tav tm="100000">
                                          <p:val>
                                            <p:strVal val="#ppt_h"/>
                                          </p:val>
                                        </p:tav>
                                      </p:tavLst>
                                    </p:anim>
                                    <p:animEffect transition="in" filter="fade">
                                      <p:cBhvr>
                                        <p:cTn id="37" dur="5"/>
                                        <p:tgtEl>
                                          <p:spTgt spid="28982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2" name="DESTROY.WAV"/>
                                        </p:tgtEl>
                                      </p:cMediaNode>
                                    </p:audio>
                                  </p:subTnLst>
                                </p:cTn>
                              </p:par>
                            </p:childTnLst>
                          </p:cTn>
                        </p:par>
                        <p:par>
                          <p:cTn id="38" fill="hold" nodeType="afterGroup">
                            <p:stCondLst>
                              <p:cond delay="3355"/>
                            </p:stCondLst>
                            <p:childTnLst>
                              <p:par>
                                <p:cTn id="39" presetID="53" presetClass="exit" presetSubtype="0" fill="hold" grpId="0" nodeType="afterEffect">
                                  <p:stCondLst>
                                    <p:cond delay="1000"/>
                                  </p:stCondLst>
                                  <p:childTnLst>
                                    <p:anim calcmode="lin" valueType="num">
                                      <p:cBhvr>
                                        <p:cTn id="40" dur="5"/>
                                        <p:tgtEl>
                                          <p:spTgt spid="289820"/>
                                        </p:tgtEl>
                                        <p:attrNameLst>
                                          <p:attrName>ppt_w</p:attrName>
                                        </p:attrNameLst>
                                      </p:cBhvr>
                                      <p:tavLst>
                                        <p:tav tm="0">
                                          <p:val>
                                            <p:strVal val="ppt_w"/>
                                          </p:val>
                                        </p:tav>
                                        <p:tav tm="100000">
                                          <p:val>
                                            <p:fltVal val="0"/>
                                          </p:val>
                                        </p:tav>
                                      </p:tavLst>
                                    </p:anim>
                                    <p:anim calcmode="lin" valueType="num">
                                      <p:cBhvr>
                                        <p:cTn id="41" dur="5"/>
                                        <p:tgtEl>
                                          <p:spTgt spid="289820"/>
                                        </p:tgtEl>
                                        <p:attrNameLst>
                                          <p:attrName>ppt_h</p:attrName>
                                        </p:attrNameLst>
                                      </p:cBhvr>
                                      <p:tavLst>
                                        <p:tav tm="0">
                                          <p:val>
                                            <p:strVal val="ppt_h"/>
                                          </p:val>
                                        </p:tav>
                                        <p:tav tm="100000">
                                          <p:val>
                                            <p:fltVal val="0"/>
                                          </p:val>
                                        </p:tav>
                                      </p:tavLst>
                                    </p:anim>
                                    <p:animEffect transition="out" filter="fade">
                                      <p:cBhvr>
                                        <p:cTn id="42" dur="5"/>
                                        <p:tgtEl>
                                          <p:spTgt spid="289820"/>
                                        </p:tgtEl>
                                      </p:cBhvr>
                                    </p:animEffect>
                                    <p:set>
                                      <p:cBhvr>
                                        <p:cTn id="43" dur="1" fill="hold">
                                          <p:stCondLst>
                                            <p:cond delay="4"/>
                                          </p:stCondLst>
                                        </p:cTn>
                                        <p:tgtEl>
                                          <p:spTgt spid="289820"/>
                                        </p:tgtEl>
                                        <p:attrNameLst>
                                          <p:attrName>style.visibility</p:attrName>
                                        </p:attrNameLst>
                                      </p:cBhvr>
                                      <p:to>
                                        <p:strVal val="hidden"/>
                                      </p:to>
                                    </p:set>
                                  </p:childTnLst>
                                </p:cTn>
                              </p:par>
                            </p:childTnLst>
                          </p:cTn>
                        </p:par>
                        <p:par>
                          <p:cTn id="44" fill="hold" nodeType="afterGroup">
                            <p:stCondLst>
                              <p:cond delay="4360"/>
                            </p:stCondLst>
                            <p:childTnLst>
                              <p:par>
                                <p:cTn id="45" presetID="53" presetClass="entr" presetSubtype="0" fill="hold" grpId="1" nodeType="afterEffect">
                                  <p:stCondLst>
                                    <p:cond delay="0"/>
                                  </p:stCondLst>
                                  <p:childTnLst>
                                    <p:set>
                                      <p:cBhvr>
                                        <p:cTn id="46" dur="1" fill="hold">
                                          <p:stCondLst>
                                            <p:cond delay="0"/>
                                          </p:stCondLst>
                                        </p:cTn>
                                        <p:tgtEl>
                                          <p:spTgt spid="289821"/>
                                        </p:tgtEl>
                                        <p:attrNameLst>
                                          <p:attrName>style.visibility</p:attrName>
                                        </p:attrNameLst>
                                      </p:cBhvr>
                                      <p:to>
                                        <p:strVal val="visible"/>
                                      </p:to>
                                    </p:set>
                                    <p:anim calcmode="lin" valueType="num">
                                      <p:cBhvr>
                                        <p:cTn id="47" dur="5" fill="hold"/>
                                        <p:tgtEl>
                                          <p:spTgt spid="289821"/>
                                        </p:tgtEl>
                                        <p:attrNameLst>
                                          <p:attrName>ppt_w</p:attrName>
                                        </p:attrNameLst>
                                      </p:cBhvr>
                                      <p:tavLst>
                                        <p:tav tm="0">
                                          <p:val>
                                            <p:fltVal val="0"/>
                                          </p:val>
                                        </p:tav>
                                        <p:tav tm="100000">
                                          <p:val>
                                            <p:strVal val="#ppt_w"/>
                                          </p:val>
                                        </p:tav>
                                      </p:tavLst>
                                    </p:anim>
                                    <p:anim calcmode="lin" valueType="num">
                                      <p:cBhvr>
                                        <p:cTn id="48" dur="5" fill="hold"/>
                                        <p:tgtEl>
                                          <p:spTgt spid="289821"/>
                                        </p:tgtEl>
                                        <p:attrNameLst>
                                          <p:attrName>ppt_h</p:attrName>
                                        </p:attrNameLst>
                                      </p:cBhvr>
                                      <p:tavLst>
                                        <p:tav tm="0">
                                          <p:val>
                                            <p:fltVal val="0"/>
                                          </p:val>
                                        </p:tav>
                                        <p:tav tm="100000">
                                          <p:val>
                                            <p:strVal val="#ppt_h"/>
                                          </p:val>
                                        </p:tav>
                                      </p:tavLst>
                                    </p:anim>
                                    <p:animEffect transition="in" filter="fade">
                                      <p:cBhvr>
                                        <p:cTn id="49" dur="5"/>
                                        <p:tgtEl>
                                          <p:spTgt spid="289821"/>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2" name="DESTROY.WAV"/>
                                        </p:tgtEl>
                                      </p:cMediaNode>
                                    </p:audio>
                                  </p:subTnLst>
                                </p:cTn>
                              </p:par>
                            </p:childTnLst>
                          </p:cTn>
                        </p:par>
                        <p:par>
                          <p:cTn id="50" fill="hold" nodeType="afterGroup">
                            <p:stCondLst>
                              <p:cond delay="4365"/>
                            </p:stCondLst>
                            <p:childTnLst>
                              <p:par>
                                <p:cTn id="51" presetID="53" presetClass="exit" presetSubtype="0" fill="hold" grpId="0" nodeType="afterEffect">
                                  <p:stCondLst>
                                    <p:cond delay="1000"/>
                                  </p:stCondLst>
                                  <p:childTnLst>
                                    <p:anim calcmode="lin" valueType="num">
                                      <p:cBhvr>
                                        <p:cTn id="52" dur="5"/>
                                        <p:tgtEl>
                                          <p:spTgt spid="289821"/>
                                        </p:tgtEl>
                                        <p:attrNameLst>
                                          <p:attrName>ppt_w</p:attrName>
                                        </p:attrNameLst>
                                      </p:cBhvr>
                                      <p:tavLst>
                                        <p:tav tm="0">
                                          <p:val>
                                            <p:strVal val="ppt_w"/>
                                          </p:val>
                                        </p:tav>
                                        <p:tav tm="100000">
                                          <p:val>
                                            <p:fltVal val="0"/>
                                          </p:val>
                                        </p:tav>
                                      </p:tavLst>
                                    </p:anim>
                                    <p:anim calcmode="lin" valueType="num">
                                      <p:cBhvr>
                                        <p:cTn id="53" dur="5"/>
                                        <p:tgtEl>
                                          <p:spTgt spid="289821"/>
                                        </p:tgtEl>
                                        <p:attrNameLst>
                                          <p:attrName>ppt_h</p:attrName>
                                        </p:attrNameLst>
                                      </p:cBhvr>
                                      <p:tavLst>
                                        <p:tav tm="0">
                                          <p:val>
                                            <p:strVal val="ppt_h"/>
                                          </p:val>
                                        </p:tav>
                                        <p:tav tm="100000">
                                          <p:val>
                                            <p:fltVal val="0"/>
                                          </p:val>
                                        </p:tav>
                                      </p:tavLst>
                                    </p:anim>
                                    <p:animEffect transition="out" filter="fade">
                                      <p:cBhvr>
                                        <p:cTn id="54" dur="5"/>
                                        <p:tgtEl>
                                          <p:spTgt spid="289821"/>
                                        </p:tgtEl>
                                      </p:cBhvr>
                                    </p:animEffect>
                                    <p:set>
                                      <p:cBhvr>
                                        <p:cTn id="55" dur="1" fill="hold">
                                          <p:stCondLst>
                                            <p:cond delay="4"/>
                                          </p:stCondLst>
                                        </p:cTn>
                                        <p:tgtEl>
                                          <p:spTgt spid="289821"/>
                                        </p:tgtEl>
                                        <p:attrNameLst>
                                          <p:attrName>style.visibility</p:attrName>
                                        </p:attrNameLst>
                                      </p:cBhvr>
                                      <p:to>
                                        <p:strVal val="hidden"/>
                                      </p:to>
                                    </p:set>
                                  </p:childTnLst>
                                </p:cTn>
                              </p:par>
                            </p:childTnLst>
                          </p:cTn>
                        </p:par>
                        <p:par>
                          <p:cTn id="56" fill="hold" nodeType="afterGroup">
                            <p:stCondLst>
                              <p:cond delay="5370"/>
                            </p:stCondLst>
                            <p:childTnLst>
                              <p:par>
                                <p:cTn id="57" presetID="53" presetClass="entr" presetSubtype="0" fill="hold" grpId="1" nodeType="afterEffect">
                                  <p:stCondLst>
                                    <p:cond delay="0"/>
                                  </p:stCondLst>
                                  <p:childTnLst>
                                    <p:set>
                                      <p:cBhvr>
                                        <p:cTn id="58" dur="1" fill="hold">
                                          <p:stCondLst>
                                            <p:cond delay="0"/>
                                          </p:stCondLst>
                                        </p:cTn>
                                        <p:tgtEl>
                                          <p:spTgt spid="289822"/>
                                        </p:tgtEl>
                                        <p:attrNameLst>
                                          <p:attrName>style.visibility</p:attrName>
                                        </p:attrNameLst>
                                      </p:cBhvr>
                                      <p:to>
                                        <p:strVal val="visible"/>
                                      </p:to>
                                    </p:set>
                                    <p:anim calcmode="lin" valueType="num">
                                      <p:cBhvr>
                                        <p:cTn id="59" dur="5" fill="hold"/>
                                        <p:tgtEl>
                                          <p:spTgt spid="289822"/>
                                        </p:tgtEl>
                                        <p:attrNameLst>
                                          <p:attrName>ppt_w</p:attrName>
                                        </p:attrNameLst>
                                      </p:cBhvr>
                                      <p:tavLst>
                                        <p:tav tm="0">
                                          <p:val>
                                            <p:fltVal val="0"/>
                                          </p:val>
                                        </p:tav>
                                        <p:tav tm="100000">
                                          <p:val>
                                            <p:strVal val="#ppt_w"/>
                                          </p:val>
                                        </p:tav>
                                      </p:tavLst>
                                    </p:anim>
                                    <p:anim calcmode="lin" valueType="num">
                                      <p:cBhvr>
                                        <p:cTn id="60" dur="5" fill="hold"/>
                                        <p:tgtEl>
                                          <p:spTgt spid="289822"/>
                                        </p:tgtEl>
                                        <p:attrNameLst>
                                          <p:attrName>ppt_h</p:attrName>
                                        </p:attrNameLst>
                                      </p:cBhvr>
                                      <p:tavLst>
                                        <p:tav tm="0">
                                          <p:val>
                                            <p:fltVal val="0"/>
                                          </p:val>
                                        </p:tav>
                                        <p:tav tm="100000">
                                          <p:val>
                                            <p:strVal val="#ppt_h"/>
                                          </p:val>
                                        </p:tav>
                                      </p:tavLst>
                                    </p:anim>
                                    <p:animEffect transition="in" filter="fade">
                                      <p:cBhvr>
                                        <p:cTn id="61" dur="5"/>
                                        <p:tgtEl>
                                          <p:spTgt spid="289822"/>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2" name="DESTROY.WAV"/>
                                        </p:tgtEl>
                                      </p:cMediaNode>
                                    </p:audio>
                                  </p:subTnLst>
                                </p:cTn>
                              </p:par>
                            </p:childTnLst>
                          </p:cTn>
                        </p:par>
                        <p:par>
                          <p:cTn id="62" fill="hold" nodeType="afterGroup">
                            <p:stCondLst>
                              <p:cond delay="5375"/>
                            </p:stCondLst>
                            <p:childTnLst>
                              <p:par>
                                <p:cTn id="63" presetID="53" presetClass="exit" presetSubtype="0" fill="hold" grpId="0" nodeType="afterEffect">
                                  <p:stCondLst>
                                    <p:cond delay="1000"/>
                                  </p:stCondLst>
                                  <p:childTnLst>
                                    <p:anim calcmode="lin" valueType="num">
                                      <p:cBhvr>
                                        <p:cTn id="64" dur="5"/>
                                        <p:tgtEl>
                                          <p:spTgt spid="289822"/>
                                        </p:tgtEl>
                                        <p:attrNameLst>
                                          <p:attrName>ppt_w</p:attrName>
                                        </p:attrNameLst>
                                      </p:cBhvr>
                                      <p:tavLst>
                                        <p:tav tm="0">
                                          <p:val>
                                            <p:strVal val="ppt_w"/>
                                          </p:val>
                                        </p:tav>
                                        <p:tav tm="100000">
                                          <p:val>
                                            <p:fltVal val="0"/>
                                          </p:val>
                                        </p:tav>
                                      </p:tavLst>
                                    </p:anim>
                                    <p:anim calcmode="lin" valueType="num">
                                      <p:cBhvr>
                                        <p:cTn id="65" dur="5"/>
                                        <p:tgtEl>
                                          <p:spTgt spid="289822"/>
                                        </p:tgtEl>
                                        <p:attrNameLst>
                                          <p:attrName>ppt_h</p:attrName>
                                        </p:attrNameLst>
                                      </p:cBhvr>
                                      <p:tavLst>
                                        <p:tav tm="0">
                                          <p:val>
                                            <p:strVal val="ppt_h"/>
                                          </p:val>
                                        </p:tav>
                                        <p:tav tm="100000">
                                          <p:val>
                                            <p:fltVal val="0"/>
                                          </p:val>
                                        </p:tav>
                                      </p:tavLst>
                                    </p:anim>
                                    <p:animEffect transition="out" filter="fade">
                                      <p:cBhvr>
                                        <p:cTn id="66" dur="5"/>
                                        <p:tgtEl>
                                          <p:spTgt spid="289822"/>
                                        </p:tgtEl>
                                      </p:cBhvr>
                                    </p:animEffect>
                                    <p:set>
                                      <p:cBhvr>
                                        <p:cTn id="67" dur="1" fill="hold">
                                          <p:stCondLst>
                                            <p:cond delay="4"/>
                                          </p:stCondLst>
                                        </p:cTn>
                                        <p:tgtEl>
                                          <p:spTgt spid="289822"/>
                                        </p:tgtEl>
                                        <p:attrNameLst>
                                          <p:attrName>style.visibility</p:attrName>
                                        </p:attrNameLst>
                                      </p:cBhvr>
                                      <p:to>
                                        <p:strVal val="hidden"/>
                                      </p:to>
                                    </p:set>
                                  </p:childTnLst>
                                </p:cTn>
                              </p:par>
                            </p:childTnLst>
                          </p:cTn>
                        </p:par>
                        <p:par>
                          <p:cTn id="68" fill="hold" nodeType="afterGroup">
                            <p:stCondLst>
                              <p:cond delay="6380"/>
                            </p:stCondLst>
                            <p:childTnLst>
                              <p:par>
                                <p:cTn id="69" presetID="53" presetClass="entr" presetSubtype="0" fill="hold" grpId="1" nodeType="afterEffect">
                                  <p:stCondLst>
                                    <p:cond delay="0"/>
                                  </p:stCondLst>
                                  <p:childTnLst>
                                    <p:set>
                                      <p:cBhvr>
                                        <p:cTn id="70" dur="1" fill="hold">
                                          <p:stCondLst>
                                            <p:cond delay="0"/>
                                          </p:stCondLst>
                                        </p:cTn>
                                        <p:tgtEl>
                                          <p:spTgt spid="289823"/>
                                        </p:tgtEl>
                                        <p:attrNameLst>
                                          <p:attrName>style.visibility</p:attrName>
                                        </p:attrNameLst>
                                      </p:cBhvr>
                                      <p:to>
                                        <p:strVal val="visible"/>
                                      </p:to>
                                    </p:set>
                                    <p:anim calcmode="lin" valueType="num">
                                      <p:cBhvr>
                                        <p:cTn id="71" dur="5" fill="hold"/>
                                        <p:tgtEl>
                                          <p:spTgt spid="289823"/>
                                        </p:tgtEl>
                                        <p:attrNameLst>
                                          <p:attrName>ppt_w</p:attrName>
                                        </p:attrNameLst>
                                      </p:cBhvr>
                                      <p:tavLst>
                                        <p:tav tm="0">
                                          <p:val>
                                            <p:fltVal val="0"/>
                                          </p:val>
                                        </p:tav>
                                        <p:tav tm="100000">
                                          <p:val>
                                            <p:strVal val="#ppt_w"/>
                                          </p:val>
                                        </p:tav>
                                      </p:tavLst>
                                    </p:anim>
                                    <p:anim calcmode="lin" valueType="num">
                                      <p:cBhvr>
                                        <p:cTn id="72" dur="5" fill="hold"/>
                                        <p:tgtEl>
                                          <p:spTgt spid="289823"/>
                                        </p:tgtEl>
                                        <p:attrNameLst>
                                          <p:attrName>ppt_h</p:attrName>
                                        </p:attrNameLst>
                                      </p:cBhvr>
                                      <p:tavLst>
                                        <p:tav tm="0">
                                          <p:val>
                                            <p:fltVal val="0"/>
                                          </p:val>
                                        </p:tav>
                                        <p:tav tm="100000">
                                          <p:val>
                                            <p:strVal val="#ppt_h"/>
                                          </p:val>
                                        </p:tav>
                                      </p:tavLst>
                                    </p:anim>
                                    <p:animEffect transition="in" filter="fade">
                                      <p:cBhvr>
                                        <p:cTn id="73" dur="5"/>
                                        <p:tgtEl>
                                          <p:spTgt spid="289823"/>
                                        </p:tgtEl>
                                      </p:cBhvr>
                                    </p:animEffect>
                                  </p:childTnLst>
                                  <p:subTnLst>
                                    <p:audio>
                                      <p:cMediaNode vol="100000">
                                        <p:cTn display="0" masterRel="sameClick">
                                          <p:stCondLst>
                                            <p:cond evt="begin" delay="0">
                                              <p:tn val="69"/>
                                            </p:cond>
                                          </p:stCondLst>
                                          <p:endCondLst>
                                            <p:cond evt="onStopAudio" delay="0">
                                              <p:tgtEl>
                                                <p:sldTgt/>
                                              </p:tgtEl>
                                            </p:cond>
                                          </p:endCondLst>
                                        </p:cTn>
                                        <p:tgtEl>
                                          <p:sndTgt r:embed="rId2" name="DESTROY.WAV"/>
                                        </p:tgtEl>
                                      </p:cMediaNode>
                                    </p:audio>
                                  </p:subTnLst>
                                </p:cTn>
                              </p:par>
                            </p:childTnLst>
                          </p:cTn>
                        </p:par>
                        <p:par>
                          <p:cTn id="74" fill="hold" nodeType="afterGroup">
                            <p:stCondLst>
                              <p:cond delay="6385"/>
                            </p:stCondLst>
                            <p:childTnLst>
                              <p:par>
                                <p:cTn id="75" presetID="53" presetClass="exit" presetSubtype="0" fill="hold" grpId="0" nodeType="afterEffect">
                                  <p:stCondLst>
                                    <p:cond delay="1000"/>
                                  </p:stCondLst>
                                  <p:childTnLst>
                                    <p:anim calcmode="lin" valueType="num">
                                      <p:cBhvr>
                                        <p:cTn id="76" dur="5"/>
                                        <p:tgtEl>
                                          <p:spTgt spid="289823"/>
                                        </p:tgtEl>
                                        <p:attrNameLst>
                                          <p:attrName>ppt_w</p:attrName>
                                        </p:attrNameLst>
                                      </p:cBhvr>
                                      <p:tavLst>
                                        <p:tav tm="0">
                                          <p:val>
                                            <p:strVal val="ppt_w"/>
                                          </p:val>
                                        </p:tav>
                                        <p:tav tm="100000">
                                          <p:val>
                                            <p:fltVal val="0"/>
                                          </p:val>
                                        </p:tav>
                                      </p:tavLst>
                                    </p:anim>
                                    <p:anim calcmode="lin" valueType="num">
                                      <p:cBhvr>
                                        <p:cTn id="77" dur="5"/>
                                        <p:tgtEl>
                                          <p:spTgt spid="289823"/>
                                        </p:tgtEl>
                                        <p:attrNameLst>
                                          <p:attrName>ppt_h</p:attrName>
                                        </p:attrNameLst>
                                      </p:cBhvr>
                                      <p:tavLst>
                                        <p:tav tm="0">
                                          <p:val>
                                            <p:strVal val="ppt_h"/>
                                          </p:val>
                                        </p:tav>
                                        <p:tav tm="100000">
                                          <p:val>
                                            <p:fltVal val="0"/>
                                          </p:val>
                                        </p:tav>
                                      </p:tavLst>
                                    </p:anim>
                                    <p:animEffect transition="out" filter="fade">
                                      <p:cBhvr>
                                        <p:cTn id="78" dur="5"/>
                                        <p:tgtEl>
                                          <p:spTgt spid="289823"/>
                                        </p:tgtEl>
                                      </p:cBhvr>
                                    </p:animEffect>
                                    <p:set>
                                      <p:cBhvr>
                                        <p:cTn id="79" dur="1" fill="hold">
                                          <p:stCondLst>
                                            <p:cond delay="4"/>
                                          </p:stCondLst>
                                        </p:cTn>
                                        <p:tgtEl>
                                          <p:spTgt spid="289823"/>
                                        </p:tgtEl>
                                        <p:attrNameLst>
                                          <p:attrName>style.visibility</p:attrName>
                                        </p:attrNameLst>
                                      </p:cBhvr>
                                      <p:to>
                                        <p:strVal val="hidden"/>
                                      </p:to>
                                    </p:set>
                                  </p:childTnLst>
                                </p:cTn>
                              </p:par>
                            </p:childTnLst>
                          </p:cTn>
                        </p:par>
                        <p:par>
                          <p:cTn id="80" fill="hold" nodeType="afterGroup">
                            <p:stCondLst>
                              <p:cond delay="7390"/>
                            </p:stCondLst>
                            <p:childTnLst>
                              <p:par>
                                <p:cTn id="81" presetID="53" presetClass="entr" presetSubtype="0" fill="hold" grpId="1" nodeType="afterEffect">
                                  <p:stCondLst>
                                    <p:cond delay="0"/>
                                  </p:stCondLst>
                                  <p:childTnLst>
                                    <p:set>
                                      <p:cBhvr>
                                        <p:cTn id="82" dur="1" fill="hold">
                                          <p:stCondLst>
                                            <p:cond delay="0"/>
                                          </p:stCondLst>
                                        </p:cTn>
                                        <p:tgtEl>
                                          <p:spTgt spid="289824"/>
                                        </p:tgtEl>
                                        <p:attrNameLst>
                                          <p:attrName>style.visibility</p:attrName>
                                        </p:attrNameLst>
                                      </p:cBhvr>
                                      <p:to>
                                        <p:strVal val="visible"/>
                                      </p:to>
                                    </p:set>
                                    <p:anim calcmode="lin" valueType="num">
                                      <p:cBhvr>
                                        <p:cTn id="83" dur="5" fill="hold"/>
                                        <p:tgtEl>
                                          <p:spTgt spid="289824"/>
                                        </p:tgtEl>
                                        <p:attrNameLst>
                                          <p:attrName>ppt_w</p:attrName>
                                        </p:attrNameLst>
                                      </p:cBhvr>
                                      <p:tavLst>
                                        <p:tav tm="0">
                                          <p:val>
                                            <p:fltVal val="0"/>
                                          </p:val>
                                        </p:tav>
                                        <p:tav tm="100000">
                                          <p:val>
                                            <p:strVal val="#ppt_w"/>
                                          </p:val>
                                        </p:tav>
                                      </p:tavLst>
                                    </p:anim>
                                    <p:anim calcmode="lin" valueType="num">
                                      <p:cBhvr>
                                        <p:cTn id="84" dur="5" fill="hold"/>
                                        <p:tgtEl>
                                          <p:spTgt spid="289824"/>
                                        </p:tgtEl>
                                        <p:attrNameLst>
                                          <p:attrName>ppt_h</p:attrName>
                                        </p:attrNameLst>
                                      </p:cBhvr>
                                      <p:tavLst>
                                        <p:tav tm="0">
                                          <p:val>
                                            <p:fltVal val="0"/>
                                          </p:val>
                                        </p:tav>
                                        <p:tav tm="100000">
                                          <p:val>
                                            <p:strVal val="#ppt_h"/>
                                          </p:val>
                                        </p:tav>
                                      </p:tavLst>
                                    </p:anim>
                                    <p:animEffect transition="in" filter="fade">
                                      <p:cBhvr>
                                        <p:cTn id="85" dur="5"/>
                                        <p:tgtEl>
                                          <p:spTgt spid="289824"/>
                                        </p:tgtEl>
                                      </p:cBhvr>
                                    </p:animEffect>
                                  </p:childTnLst>
                                  <p:subTnLst>
                                    <p:audio>
                                      <p:cMediaNode vol="100000">
                                        <p:cTn display="0" masterRel="sameClick">
                                          <p:stCondLst>
                                            <p:cond evt="begin" delay="0">
                                              <p:tn val="81"/>
                                            </p:cond>
                                          </p:stCondLst>
                                          <p:endCondLst>
                                            <p:cond evt="onStopAudio" delay="0">
                                              <p:tgtEl>
                                                <p:sldTgt/>
                                              </p:tgtEl>
                                            </p:cond>
                                          </p:endCondLst>
                                        </p:cTn>
                                        <p:tgtEl>
                                          <p:sndTgt r:embed="rId2" name="DESTROY.WAV"/>
                                        </p:tgtEl>
                                      </p:cMediaNode>
                                    </p:audio>
                                  </p:subTnLst>
                                </p:cTn>
                              </p:par>
                            </p:childTnLst>
                          </p:cTn>
                        </p:par>
                        <p:par>
                          <p:cTn id="86" fill="hold" nodeType="afterGroup">
                            <p:stCondLst>
                              <p:cond delay="7395"/>
                            </p:stCondLst>
                            <p:childTnLst>
                              <p:par>
                                <p:cTn id="87" presetID="53" presetClass="exit" presetSubtype="0" fill="hold" grpId="0" nodeType="afterEffect">
                                  <p:stCondLst>
                                    <p:cond delay="1000"/>
                                  </p:stCondLst>
                                  <p:childTnLst>
                                    <p:anim calcmode="lin" valueType="num">
                                      <p:cBhvr>
                                        <p:cTn id="88" dur="5"/>
                                        <p:tgtEl>
                                          <p:spTgt spid="289824"/>
                                        </p:tgtEl>
                                        <p:attrNameLst>
                                          <p:attrName>ppt_w</p:attrName>
                                        </p:attrNameLst>
                                      </p:cBhvr>
                                      <p:tavLst>
                                        <p:tav tm="0">
                                          <p:val>
                                            <p:strVal val="ppt_w"/>
                                          </p:val>
                                        </p:tav>
                                        <p:tav tm="100000">
                                          <p:val>
                                            <p:fltVal val="0"/>
                                          </p:val>
                                        </p:tav>
                                      </p:tavLst>
                                    </p:anim>
                                    <p:anim calcmode="lin" valueType="num">
                                      <p:cBhvr>
                                        <p:cTn id="89" dur="5"/>
                                        <p:tgtEl>
                                          <p:spTgt spid="289824"/>
                                        </p:tgtEl>
                                        <p:attrNameLst>
                                          <p:attrName>ppt_h</p:attrName>
                                        </p:attrNameLst>
                                      </p:cBhvr>
                                      <p:tavLst>
                                        <p:tav tm="0">
                                          <p:val>
                                            <p:strVal val="ppt_h"/>
                                          </p:val>
                                        </p:tav>
                                        <p:tav tm="100000">
                                          <p:val>
                                            <p:fltVal val="0"/>
                                          </p:val>
                                        </p:tav>
                                      </p:tavLst>
                                    </p:anim>
                                    <p:animEffect transition="out" filter="fade">
                                      <p:cBhvr>
                                        <p:cTn id="90" dur="5"/>
                                        <p:tgtEl>
                                          <p:spTgt spid="289824"/>
                                        </p:tgtEl>
                                      </p:cBhvr>
                                    </p:animEffect>
                                    <p:set>
                                      <p:cBhvr>
                                        <p:cTn id="91" dur="1" fill="hold">
                                          <p:stCondLst>
                                            <p:cond delay="4"/>
                                          </p:stCondLst>
                                        </p:cTn>
                                        <p:tgtEl>
                                          <p:spTgt spid="289824"/>
                                        </p:tgtEl>
                                        <p:attrNameLst>
                                          <p:attrName>style.visibility</p:attrName>
                                        </p:attrNameLst>
                                      </p:cBhvr>
                                      <p:to>
                                        <p:strVal val="hidden"/>
                                      </p:to>
                                    </p:set>
                                  </p:childTnLst>
                                </p:cTn>
                              </p:par>
                            </p:childTnLst>
                          </p:cTn>
                        </p:par>
                        <p:par>
                          <p:cTn id="92" fill="hold" nodeType="afterGroup">
                            <p:stCondLst>
                              <p:cond delay="8400"/>
                            </p:stCondLst>
                            <p:childTnLst>
                              <p:par>
                                <p:cTn id="93" presetID="53" presetClass="entr" presetSubtype="0" fill="hold" grpId="1" nodeType="afterEffect">
                                  <p:stCondLst>
                                    <p:cond delay="0"/>
                                  </p:stCondLst>
                                  <p:childTnLst>
                                    <p:set>
                                      <p:cBhvr>
                                        <p:cTn id="94" dur="1" fill="hold">
                                          <p:stCondLst>
                                            <p:cond delay="0"/>
                                          </p:stCondLst>
                                        </p:cTn>
                                        <p:tgtEl>
                                          <p:spTgt spid="289825"/>
                                        </p:tgtEl>
                                        <p:attrNameLst>
                                          <p:attrName>style.visibility</p:attrName>
                                        </p:attrNameLst>
                                      </p:cBhvr>
                                      <p:to>
                                        <p:strVal val="visible"/>
                                      </p:to>
                                    </p:set>
                                    <p:anim calcmode="lin" valueType="num">
                                      <p:cBhvr>
                                        <p:cTn id="95" dur="5" fill="hold"/>
                                        <p:tgtEl>
                                          <p:spTgt spid="289825"/>
                                        </p:tgtEl>
                                        <p:attrNameLst>
                                          <p:attrName>ppt_w</p:attrName>
                                        </p:attrNameLst>
                                      </p:cBhvr>
                                      <p:tavLst>
                                        <p:tav tm="0">
                                          <p:val>
                                            <p:fltVal val="0"/>
                                          </p:val>
                                        </p:tav>
                                        <p:tav tm="100000">
                                          <p:val>
                                            <p:strVal val="#ppt_w"/>
                                          </p:val>
                                        </p:tav>
                                      </p:tavLst>
                                    </p:anim>
                                    <p:anim calcmode="lin" valueType="num">
                                      <p:cBhvr>
                                        <p:cTn id="96" dur="5" fill="hold"/>
                                        <p:tgtEl>
                                          <p:spTgt spid="289825"/>
                                        </p:tgtEl>
                                        <p:attrNameLst>
                                          <p:attrName>ppt_h</p:attrName>
                                        </p:attrNameLst>
                                      </p:cBhvr>
                                      <p:tavLst>
                                        <p:tav tm="0">
                                          <p:val>
                                            <p:fltVal val="0"/>
                                          </p:val>
                                        </p:tav>
                                        <p:tav tm="100000">
                                          <p:val>
                                            <p:strVal val="#ppt_h"/>
                                          </p:val>
                                        </p:tav>
                                      </p:tavLst>
                                    </p:anim>
                                    <p:animEffect transition="in" filter="fade">
                                      <p:cBhvr>
                                        <p:cTn id="97" dur="5"/>
                                        <p:tgtEl>
                                          <p:spTgt spid="289825"/>
                                        </p:tgtEl>
                                      </p:cBhvr>
                                    </p:animEffect>
                                  </p:childTnLst>
                                  <p:subTnLst>
                                    <p:audio>
                                      <p:cMediaNode vol="100000">
                                        <p:cTn display="0" masterRel="sameClick">
                                          <p:stCondLst>
                                            <p:cond evt="begin" delay="0">
                                              <p:tn val="93"/>
                                            </p:cond>
                                          </p:stCondLst>
                                          <p:endCondLst>
                                            <p:cond evt="onStopAudio" delay="0">
                                              <p:tgtEl>
                                                <p:sldTgt/>
                                              </p:tgtEl>
                                            </p:cond>
                                          </p:endCondLst>
                                        </p:cTn>
                                        <p:tgtEl>
                                          <p:sndTgt r:embed="rId2" name="DESTROY.WAV"/>
                                        </p:tgtEl>
                                      </p:cMediaNode>
                                    </p:audio>
                                  </p:subTnLst>
                                </p:cTn>
                              </p:par>
                            </p:childTnLst>
                          </p:cTn>
                        </p:par>
                        <p:par>
                          <p:cTn id="98" fill="hold" nodeType="afterGroup">
                            <p:stCondLst>
                              <p:cond delay="8405"/>
                            </p:stCondLst>
                            <p:childTnLst>
                              <p:par>
                                <p:cTn id="99" presetID="53" presetClass="exit" presetSubtype="0" fill="hold" grpId="0" nodeType="afterEffect">
                                  <p:stCondLst>
                                    <p:cond delay="1000"/>
                                  </p:stCondLst>
                                  <p:childTnLst>
                                    <p:anim calcmode="lin" valueType="num">
                                      <p:cBhvr>
                                        <p:cTn id="100" dur="5"/>
                                        <p:tgtEl>
                                          <p:spTgt spid="289825"/>
                                        </p:tgtEl>
                                        <p:attrNameLst>
                                          <p:attrName>ppt_w</p:attrName>
                                        </p:attrNameLst>
                                      </p:cBhvr>
                                      <p:tavLst>
                                        <p:tav tm="0">
                                          <p:val>
                                            <p:strVal val="ppt_w"/>
                                          </p:val>
                                        </p:tav>
                                        <p:tav tm="100000">
                                          <p:val>
                                            <p:fltVal val="0"/>
                                          </p:val>
                                        </p:tav>
                                      </p:tavLst>
                                    </p:anim>
                                    <p:anim calcmode="lin" valueType="num">
                                      <p:cBhvr>
                                        <p:cTn id="101" dur="5"/>
                                        <p:tgtEl>
                                          <p:spTgt spid="289825"/>
                                        </p:tgtEl>
                                        <p:attrNameLst>
                                          <p:attrName>ppt_h</p:attrName>
                                        </p:attrNameLst>
                                      </p:cBhvr>
                                      <p:tavLst>
                                        <p:tav tm="0">
                                          <p:val>
                                            <p:strVal val="ppt_h"/>
                                          </p:val>
                                        </p:tav>
                                        <p:tav tm="100000">
                                          <p:val>
                                            <p:fltVal val="0"/>
                                          </p:val>
                                        </p:tav>
                                      </p:tavLst>
                                    </p:anim>
                                    <p:animEffect transition="out" filter="fade">
                                      <p:cBhvr>
                                        <p:cTn id="102" dur="5"/>
                                        <p:tgtEl>
                                          <p:spTgt spid="289825"/>
                                        </p:tgtEl>
                                      </p:cBhvr>
                                    </p:animEffect>
                                    <p:set>
                                      <p:cBhvr>
                                        <p:cTn id="103" dur="1" fill="hold">
                                          <p:stCondLst>
                                            <p:cond delay="4"/>
                                          </p:stCondLst>
                                        </p:cTn>
                                        <p:tgtEl>
                                          <p:spTgt spid="289825"/>
                                        </p:tgtEl>
                                        <p:attrNameLst>
                                          <p:attrName>style.visibility</p:attrName>
                                        </p:attrNameLst>
                                      </p:cBhvr>
                                      <p:to>
                                        <p:strVal val="hidden"/>
                                      </p:to>
                                    </p:set>
                                  </p:childTnLst>
                                </p:cTn>
                              </p:par>
                            </p:childTnLst>
                          </p:cTn>
                        </p:par>
                        <p:par>
                          <p:cTn id="104" fill="hold" nodeType="afterGroup">
                            <p:stCondLst>
                              <p:cond delay="9410"/>
                            </p:stCondLst>
                            <p:childTnLst>
                              <p:par>
                                <p:cTn id="105" presetID="53" presetClass="entr" presetSubtype="0" fill="hold" grpId="1" nodeType="afterEffect">
                                  <p:stCondLst>
                                    <p:cond delay="0"/>
                                  </p:stCondLst>
                                  <p:childTnLst>
                                    <p:set>
                                      <p:cBhvr>
                                        <p:cTn id="106" dur="1" fill="hold">
                                          <p:stCondLst>
                                            <p:cond delay="0"/>
                                          </p:stCondLst>
                                        </p:cTn>
                                        <p:tgtEl>
                                          <p:spTgt spid="289826"/>
                                        </p:tgtEl>
                                        <p:attrNameLst>
                                          <p:attrName>style.visibility</p:attrName>
                                        </p:attrNameLst>
                                      </p:cBhvr>
                                      <p:to>
                                        <p:strVal val="visible"/>
                                      </p:to>
                                    </p:set>
                                    <p:anim calcmode="lin" valueType="num">
                                      <p:cBhvr>
                                        <p:cTn id="107" dur="5" fill="hold"/>
                                        <p:tgtEl>
                                          <p:spTgt spid="289826"/>
                                        </p:tgtEl>
                                        <p:attrNameLst>
                                          <p:attrName>ppt_w</p:attrName>
                                        </p:attrNameLst>
                                      </p:cBhvr>
                                      <p:tavLst>
                                        <p:tav tm="0">
                                          <p:val>
                                            <p:fltVal val="0"/>
                                          </p:val>
                                        </p:tav>
                                        <p:tav tm="100000">
                                          <p:val>
                                            <p:strVal val="#ppt_w"/>
                                          </p:val>
                                        </p:tav>
                                      </p:tavLst>
                                    </p:anim>
                                    <p:anim calcmode="lin" valueType="num">
                                      <p:cBhvr>
                                        <p:cTn id="108" dur="5" fill="hold"/>
                                        <p:tgtEl>
                                          <p:spTgt spid="289826"/>
                                        </p:tgtEl>
                                        <p:attrNameLst>
                                          <p:attrName>ppt_h</p:attrName>
                                        </p:attrNameLst>
                                      </p:cBhvr>
                                      <p:tavLst>
                                        <p:tav tm="0">
                                          <p:val>
                                            <p:fltVal val="0"/>
                                          </p:val>
                                        </p:tav>
                                        <p:tav tm="100000">
                                          <p:val>
                                            <p:strVal val="#ppt_h"/>
                                          </p:val>
                                        </p:tav>
                                      </p:tavLst>
                                    </p:anim>
                                    <p:animEffect transition="in" filter="fade">
                                      <p:cBhvr>
                                        <p:cTn id="109" dur="5"/>
                                        <p:tgtEl>
                                          <p:spTgt spid="289826"/>
                                        </p:tgtEl>
                                      </p:cBhvr>
                                    </p:animEffect>
                                  </p:childTnLst>
                                  <p:subTnLst>
                                    <p:audio>
                                      <p:cMediaNode vol="100000">
                                        <p:cTn display="0" masterRel="sameClick">
                                          <p:stCondLst>
                                            <p:cond evt="begin" delay="0">
                                              <p:tn val="105"/>
                                            </p:cond>
                                          </p:stCondLst>
                                          <p:endCondLst>
                                            <p:cond evt="onStopAudio" delay="0">
                                              <p:tgtEl>
                                                <p:sldTgt/>
                                              </p:tgtEl>
                                            </p:cond>
                                          </p:endCondLst>
                                        </p:cTn>
                                        <p:tgtEl>
                                          <p:sndTgt r:embed="rId2" name="DESTROY.WAV"/>
                                        </p:tgtEl>
                                      </p:cMediaNode>
                                    </p:audio>
                                  </p:subTnLst>
                                </p:cTn>
                              </p:par>
                            </p:childTnLst>
                          </p:cTn>
                        </p:par>
                        <p:par>
                          <p:cTn id="110" fill="hold" nodeType="afterGroup">
                            <p:stCondLst>
                              <p:cond delay="9415"/>
                            </p:stCondLst>
                            <p:childTnLst>
                              <p:par>
                                <p:cTn id="111" presetID="53" presetClass="exit" presetSubtype="0" fill="hold" grpId="0" nodeType="afterEffect">
                                  <p:stCondLst>
                                    <p:cond delay="1000"/>
                                  </p:stCondLst>
                                  <p:childTnLst>
                                    <p:anim calcmode="lin" valueType="num">
                                      <p:cBhvr>
                                        <p:cTn id="112" dur="5"/>
                                        <p:tgtEl>
                                          <p:spTgt spid="289826"/>
                                        </p:tgtEl>
                                        <p:attrNameLst>
                                          <p:attrName>ppt_w</p:attrName>
                                        </p:attrNameLst>
                                      </p:cBhvr>
                                      <p:tavLst>
                                        <p:tav tm="0">
                                          <p:val>
                                            <p:strVal val="ppt_w"/>
                                          </p:val>
                                        </p:tav>
                                        <p:tav tm="100000">
                                          <p:val>
                                            <p:fltVal val="0"/>
                                          </p:val>
                                        </p:tav>
                                      </p:tavLst>
                                    </p:anim>
                                    <p:anim calcmode="lin" valueType="num">
                                      <p:cBhvr>
                                        <p:cTn id="113" dur="5"/>
                                        <p:tgtEl>
                                          <p:spTgt spid="289826"/>
                                        </p:tgtEl>
                                        <p:attrNameLst>
                                          <p:attrName>ppt_h</p:attrName>
                                        </p:attrNameLst>
                                      </p:cBhvr>
                                      <p:tavLst>
                                        <p:tav tm="0">
                                          <p:val>
                                            <p:strVal val="ppt_h"/>
                                          </p:val>
                                        </p:tav>
                                        <p:tav tm="100000">
                                          <p:val>
                                            <p:fltVal val="0"/>
                                          </p:val>
                                        </p:tav>
                                      </p:tavLst>
                                    </p:anim>
                                    <p:animEffect transition="out" filter="fade">
                                      <p:cBhvr>
                                        <p:cTn id="114" dur="5"/>
                                        <p:tgtEl>
                                          <p:spTgt spid="289826"/>
                                        </p:tgtEl>
                                      </p:cBhvr>
                                    </p:animEffect>
                                    <p:set>
                                      <p:cBhvr>
                                        <p:cTn id="115" dur="1" fill="hold">
                                          <p:stCondLst>
                                            <p:cond delay="4"/>
                                          </p:stCondLst>
                                        </p:cTn>
                                        <p:tgtEl>
                                          <p:spTgt spid="289826"/>
                                        </p:tgtEl>
                                        <p:attrNameLst>
                                          <p:attrName>style.visibility</p:attrName>
                                        </p:attrNameLst>
                                      </p:cBhvr>
                                      <p:to>
                                        <p:strVal val="hidden"/>
                                      </p:to>
                                    </p:set>
                                  </p:childTnLst>
                                </p:cTn>
                              </p:par>
                            </p:childTnLst>
                          </p:cTn>
                        </p:par>
                        <p:par>
                          <p:cTn id="116" fill="hold" nodeType="afterGroup">
                            <p:stCondLst>
                              <p:cond delay="10420"/>
                            </p:stCondLst>
                            <p:childTnLst>
                              <p:par>
                                <p:cTn id="117" presetID="53" presetClass="entr" presetSubtype="0" fill="hold" grpId="1" nodeType="afterEffect">
                                  <p:stCondLst>
                                    <p:cond delay="0"/>
                                  </p:stCondLst>
                                  <p:childTnLst>
                                    <p:set>
                                      <p:cBhvr>
                                        <p:cTn id="118" dur="1" fill="hold">
                                          <p:stCondLst>
                                            <p:cond delay="0"/>
                                          </p:stCondLst>
                                        </p:cTn>
                                        <p:tgtEl>
                                          <p:spTgt spid="289827"/>
                                        </p:tgtEl>
                                        <p:attrNameLst>
                                          <p:attrName>style.visibility</p:attrName>
                                        </p:attrNameLst>
                                      </p:cBhvr>
                                      <p:to>
                                        <p:strVal val="visible"/>
                                      </p:to>
                                    </p:set>
                                    <p:anim calcmode="lin" valueType="num">
                                      <p:cBhvr>
                                        <p:cTn id="119" dur="5" fill="hold"/>
                                        <p:tgtEl>
                                          <p:spTgt spid="289827"/>
                                        </p:tgtEl>
                                        <p:attrNameLst>
                                          <p:attrName>ppt_w</p:attrName>
                                        </p:attrNameLst>
                                      </p:cBhvr>
                                      <p:tavLst>
                                        <p:tav tm="0">
                                          <p:val>
                                            <p:fltVal val="0"/>
                                          </p:val>
                                        </p:tav>
                                        <p:tav tm="100000">
                                          <p:val>
                                            <p:strVal val="#ppt_w"/>
                                          </p:val>
                                        </p:tav>
                                      </p:tavLst>
                                    </p:anim>
                                    <p:anim calcmode="lin" valueType="num">
                                      <p:cBhvr>
                                        <p:cTn id="120" dur="5" fill="hold"/>
                                        <p:tgtEl>
                                          <p:spTgt spid="289827"/>
                                        </p:tgtEl>
                                        <p:attrNameLst>
                                          <p:attrName>ppt_h</p:attrName>
                                        </p:attrNameLst>
                                      </p:cBhvr>
                                      <p:tavLst>
                                        <p:tav tm="0">
                                          <p:val>
                                            <p:fltVal val="0"/>
                                          </p:val>
                                        </p:tav>
                                        <p:tav tm="100000">
                                          <p:val>
                                            <p:strVal val="#ppt_h"/>
                                          </p:val>
                                        </p:tav>
                                      </p:tavLst>
                                    </p:anim>
                                    <p:animEffect transition="in" filter="fade">
                                      <p:cBhvr>
                                        <p:cTn id="121" dur="5"/>
                                        <p:tgtEl>
                                          <p:spTgt spid="289827"/>
                                        </p:tgtEl>
                                      </p:cBhvr>
                                    </p:animEffect>
                                  </p:childTnLst>
                                  <p:subTnLst>
                                    <p:audio>
                                      <p:cMediaNode vol="100000">
                                        <p:cTn display="0" masterRel="sameClick">
                                          <p:stCondLst>
                                            <p:cond evt="begin" delay="0">
                                              <p:tn val="117"/>
                                            </p:cond>
                                          </p:stCondLst>
                                          <p:endCondLst>
                                            <p:cond evt="onStopAudio" delay="0">
                                              <p:tgtEl>
                                                <p:sldTgt/>
                                              </p:tgtEl>
                                            </p:cond>
                                          </p:endCondLst>
                                        </p:cTn>
                                        <p:tgtEl>
                                          <p:sndTgt r:embed="rId2" name="DESTROY.WAV"/>
                                        </p:tgtEl>
                                      </p:cMediaNode>
                                    </p:audio>
                                  </p:subTnLst>
                                </p:cTn>
                              </p:par>
                            </p:childTnLst>
                          </p:cTn>
                        </p:par>
                        <p:par>
                          <p:cTn id="122" fill="hold" nodeType="afterGroup">
                            <p:stCondLst>
                              <p:cond delay="10425"/>
                            </p:stCondLst>
                            <p:childTnLst>
                              <p:par>
                                <p:cTn id="123" presetID="53" presetClass="exit" presetSubtype="0" fill="hold" grpId="0" nodeType="afterEffect">
                                  <p:stCondLst>
                                    <p:cond delay="1000"/>
                                  </p:stCondLst>
                                  <p:childTnLst>
                                    <p:anim calcmode="lin" valueType="num">
                                      <p:cBhvr>
                                        <p:cTn id="124" dur="5"/>
                                        <p:tgtEl>
                                          <p:spTgt spid="289827"/>
                                        </p:tgtEl>
                                        <p:attrNameLst>
                                          <p:attrName>ppt_w</p:attrName>
                                        </p:attrNameLst>
                                      </p:cBhvr>
                                      <p:tavLst>
                                        <p:tav tm="0">
                                          <p:val>
                                            <p:strVal val="ppt_w"/>
                                          </p:val>
                                        </p:tav>
                                        <p:tav tm="100000">
                                          <p:val>
                                            <p:fltVal val="0"/>
                                          </p:val>
                                        </p:tav>
                                      </p:tavLst>
                                    </p:anim>
                                    <p:anim calcmode="lin" valueType="num">
                                      <p:cBhvr>
                                        <p:cTn id="125" dur="5"/>
                                        <p:tgtEl>
                                          <p:spTgt spid="289827"/>
                                        </p:tgtEl>
                                        <p:attrNameLst>
                                          <p:attrName>ppt_h</p:attrName>
                                        </p:attrNameLst>
                                      </p:cBhvr>
                                      <p:tavLst>
                                        <p:tav tm="0">
                                          <p:val>
                                            <p:strVal val="ppt_h"/>
                                          </p:val>
                                        </p:tav>
                                        <p:tav tm="100000">
                                          <p:val>
                                            <p:fltVal val="0"/>
                                          </p:val>
                                        </p:tav>
                                      </p:tavLst>
                                    </p:anim>
                                    <p:animEffect transition="out" filter="fade">
                                      <p:cBhvr>
                                        <p:cTn id="126" dur="5"/>
                                        <p:tgtEl>
                                          <p:spTgt spid="289827"/>
                                        </p:tgtEl>
                                      </p:cBhvr>
                                    </p:animEffect>
                                    <p:set>
                                      <p:cBhvr>
                                        <p:cTn id="127" dur="1" fill="hold">
                                          <p:stCondLst>
                                            <p:cond delay="4"/>
                                          </p:stCondLst>
                                        </p:cTn>
                                        <p:tgtEl>
                                          <p:spTgt spid="289827"/>
                                        </p:tgtEl>
                                        <p:attrNameLst>
                                          <p:attrName>style.visibility</p:attrName>
                                        </p:attrNameLst>
                                      </p:cBhvr>
                                      <p:to>
                                        <p:strVal val="hidden"/>
                                      </p:to>
                                    </p:set>
                                  </p:childTnLst>
                                </p:cTn>
                              </p:par>
                            </p:childTnLst>
                          </p:cTn>
                        </p:par>
                        <p:par>
                          <p:cTn id="128" fill="hold" nodeType="afterGroup">
                            <p:stCondLst>
                              <p:cond delay="11430"/>
                            </p:stCondLst>
                            <p:childTnLst>
                              <p:par>
                                <p:cTn id="129" presetID="53" presetClass="entr" presetSubtype="0" fill="hold" grpId="1" nodeType="afterEffect">
                                  <p:stCondLst>
                                    <p:cond delay="0"/>
                                  </p:stCondLst>
                                  <p:childTnLst>
                                    <p:set>
                                      <p:cBhvr>
                                        <p:cTn id="130" dur="1" fill="hold">
                                          <p:stCondLst>
                                            <p:cond delay="0"/>
                                          </p:stCondLst>
                                        </p:cTn>
                                        <p:tgtEl>
                                          <p:spTgt spid="289828"/>
                                        </p:tgtEl>
                                        <p:attrNameLst>
                                          <p:attrName>style.visibility</p:attrName>
                                        </p:attrNameLst>
                                      </p:cBhvr>
                                      <p:to>
                                        <p:strVal val="visible"/>
                                      </p:to>
                                    </p:set>
                                    <p:anim calcmode="lin" valueType="num">
                                      <p:cBhvr>
                                        <p:cTn id="131" dur="5" fill="hold"/>
                                        <p:tgtEl>
                                          <p:spTgt spid="289828"/>
                                        </p:tgtEl>
                                        <p:attrNameLst>
                                          <p:attrName>ppt_w</p:attrName>
                                        </p:attrNameLst>
                                      </p:cBhvr>
                                      <p:tavLst>
                                        <p:tav tm="0">
                                          <p:val>
                                            <p:fltVal val="0"/>
                                          </p:val>
                                        </p:tav>
                                        <p:tav tm="100000">
                                          <p:val>
                                            <p:strVal val="#ppt_w"/>
                                          </p:val>
                                        </p:tav>
                                      </p:tavLst>
                                    </p:anim>
                                    <p:anim calcmode="lin" valueType="num">
                                      <p:cBhvr>
                                        <p:cTn id="132" dur="5" fill="hold"/>
                                        <p:tgtEl>
                                          <p:spTgt spid="289828"/>
                                        </p:tgtEl>
                                        <p:attrNameLst>
                                          <p:attrName>ppt_h</p:attrName>
                                        </p:attrNameLst>
                                      </p:cBhvr>
                                      <p:tavLst>
                                        <p:tav tm="0">
                                          <p:val>
                                            <p:fltVal val="0"/>
                                          </p:val>
                                        </p:tav>
                                        <p:tav tm="100000">
                                          <p:val>
                                            <p:strVal val="#ppt_h"/>
                                          </p:val>
                                        </p:tav>
                                      </p:tavLst>
                                    </p:anim>
                                    <p:animEffect transition="in" filter="fade">
                                      <p:cBhvr>
                                        <p:cTn id="133" dur="5"/>
                                        <p:tgtEl>
                                          <p:spTgt spid="289828"/>
                                        </p:tgtEl>
                                      </p:cBhvr>
                                    </p:animEffect>
                                  </p:childTnLst>
                                  <p:subTnLst>
                                    <p:audio>
                                      <p:cMediaNode vol="100000">
                                        <p:cTn display="0" masterRel="sameClick">
                                          <p:stCondLst>
                                            <p:cond evt="begin" delay="0">
                                              <p:tn val="129"/>
                                            </p:cond>
                                          </p:stCondLst>
                                          <p:endCondLst>
                                            <p:cond evt="onStopAudio" delay="0">
                                              <p:tgtEl>
                                                <p:sldTgt/>
                                              </p:tgtEl>
                                            </p:cond>
                                          </p:endCondLst>
                                        </p:cTn>
                                        <p:tgtEl>
                                          <p:sndTgt r:embed="rId2" name="DESTROY.WAV"/>
                                        </p:tgtEl>
                                      </p:cMediaNode>
                                    </p:audio>
                                  </p:subTnLst>
                                </p:cTn>
                              </p:par>
                            </p:childTnLst>
                          </p:cTn>
                        </p:par>
                        <p:par>
                          <p:cTn id="134" fill="hold" nodeType="afterGroup">
                            <p:stCondLst>
                              <p:cond delay="11435"/>
                            </p:stCondLst>
                            <p:childTnLst>
                              <p:par>
                                <p:cTn id="135" presetID="53" presetClass="exit" presetSubtype="0" fill="hold" grpId="0" nodeType="afterEffect">
                                  <p:stCondLst>
                                    <p:cond delay="1000"/>
                                  </p:stCondLst>
                                  <p:childTnLst>
                                    <p:anim calcmode="lin" valueType="num">
                                      <p:cBhvr>
                                        <p:cTn id="136" dur="5"/>
                                        <p:tgtEl>
                                          <p:spTgt spid="289828"/>
                                        </p:tgtEl>
                                        <p:attrNameLst>
                                          <p:attrName>ppt_w</p:attrName>
                                        </p:attrNameLst>
                                      </p:cBhvr>
                                      <p:tavLst>
                                        <p:tav tm="0">
                                          <p:val>
                                            <p:strVal val="ppt_w"/>
                                          </p:val>
                                        </p:tav>
                                        <p:tav tm="100000">
                                          <p:val>
                                            <p:fltVal val="0"/>
                                          </p:val>
                                        </p:tav>
                                      </p:tavLst>
                                    </p:anim>
                                    <p:anim calcmode="lin" valueType="num">
                                      <p:cBhvr>
                                        <p:cTn id="137" dur="5"/>
                                        <p:tgtEl>
                                          <p:spTgt spid="289828"/>
                                        </p:tgtEl>
                                        <p:attrNameLst>
                                          <p:attrName>ppt_h</p:attrName>
                                        </p:attrNameLst>
                                      </p:cBhvr>
                                      <p:tavLst>
                                        <p:tav tm="0">
                                          <p:val>
                                            <p:strVal val="ppt_h"/>
                                          </p:val>
                                        </p:tav>
                                        <p:tav tm="100000">
                                          <p:val>
                                            <p:fltVal val="0"/>
                                          </p:val>
                                        </p:tav>
                                      </p:tavLst>
                                    </p:anim>
                                    <p:animEffect transition="out" filter="fade">
                                      <p:cBhvr>
                                        <p:cTn id="138" dur="5"/>
                                        <p:tgtEl>
                                          <p:spTgt spid="289828"/>
                                        </p:tgtEl>
                                      </p:cBhvr>
                                    </p:animEffect>
                                    <p:set>
                                      <p:cBhvr>
                                        <p:cTn id="139" dur="1" fill="hold">
                                          <p:stCondLst>
                                            <p:cond delay="4"/>
                                          </p:stCondLst>
                                        </p:cTn>
                                        <p:tgtEl>
                                          <p:spTgt spid="289828"/>
                                        </p:tgtEl>
                                        <p:attrNameLst>
                                          <p:attrName>style.visibility</p:attrName>
                                        </p:attrNameLst>
                                      </p:cBhvr>
                                      <p:to>
                                        <p:strVal val="hidden"/>
                                      </p:to>
                                    </p:set>
                                  </p:childTnLst>
                                </p:cTn>
                              </p:par>
                            </p:childTnLst>
                          </p:cTn>
                        </p:par>
                        <p:par>
                          <p:cTn id="140" fill="hold" nodeType="afterGroup">
                            <p:stCondLst>
                              <p:cond delay="12440"/>
                            </p:stCondLst>
                            <p:childTnLst>
                              <p:par>
                                <p:cTn id="141" presetID="53" presetClass="entr" presetSubtype="0" fill="hold" grpId="0" nodeType="afterEffect">
                                  <p:stCondLst>
                                    <p:cond delay="0"/>
                                  </p:stCondLst>
                                  <p:childTnLst>
                                    <p:set>
                                      <p:cBhvr>
                                        <p:cTn id="142" dur="1" fill="hold">
                                          <p:stCondLst>
                                            <p:cond delay="0"/>
                                          </p:stCondLst>
                                        </p:cTn>
                                        <p:tgtEl>
                                          <p:spTgt spid="289829"/>
                                        </p:tgtEl>
                                        <p:attrNameLst>
                                          <p:attrName>style.visibility</p:attrName>
                                        </p:attrNameLst>
                                      </p:cBhvr>
                                      <p:to>
                                        <p:strVal val="visible"/>
                                      </p:to>
                                    </p:set>
                                    <p:anim calcmode="lin" valueType="num">
                                      <p:cBhvr>
                                        <p:cTn id="143" dur="5" fill="hold"/>
                                        <p:tgtEl>
                                          <p:spTgt spid="289829"/>
                                        </p:tgtEl>
                                        <p:attrNameLst>
                                          <p:attrName>ppt_w</p:attrName>
                                        </p:attrNameLst>
                                      </p:cBhvr>
                                      <p:tavLst>
                                        <p:tav tm="0">
                                          <p:val>
                                            <p:fltVal val="0"/>
                                          </p:val>
                                        </p:tav>
                                        <p:tav tm="100000">
                                          <p:val>
                                            <p:strVal val="#ppt_w"/>
                                          </p:val>
                                        </p:tav>
                                      </p:tavLst>
                                    </p:anim>
                                    <p:anim calcmode="lin" valueType="num">
                                      <p:cBhvr>
                                        <p:cTn id="144" dur="5" fill="hold"/>
                                        <p:tgtEl>
                                          <p:spTgt spid="289829"/>
                                        </p:tgtEl>
                                        <p:attrNameLst>
                                          <p:attrName>ppt_h</p:attrName>
                                        </p:attrNameLst>
                                      </p:cBhvr>
                                      <p:tavLst>
                                        <p:tav tm="0">
                                          <p:val>
                                            <p:fltVal val="0"/>
                                          </p:val>
                                        </p:tav>
                                        <p:tav tm="100000">
                                          <p:val>
                                            <p:strVal val="#ppt_h"/>
                                          </p:val>
                                        </p:tav>
                                      </p:tavLst>
                                    </p:anim>
                                    <p:animEffect transition="in" filter="fade">
                                      <p:cBhvr>
                                        <p:cTn id="145" dur="5"/>
                                        <p:tgtEl>
                                          <p:spTgt spid="289829"/>
                                        </p:tgtEl>
                                      </p:cBhvr>
                                    </p:animEffect>
                                  </p:childTnLst>
                                  <p:subTnLst>
                                    <p:audio>
                                      <p:cMediaNode>
                                        <p:cTn display="0" masterRel="sameClick">
                                          <p:stCondLst>
                                            <p:cond evt="begin" delay="0">
                                              <p:tn val="141"/>
                                            </p:cond>
                                          </p:stCondLst>
                                          <p:endCondLst>
                                            <p:cond evt="onStopAudio" delay="0">
                                              <p:tgtEl>
                                                <p:sldTgt/>
                                              </p:tgtEl>
                                            </p:cond>
                                          </p:endCondLst>
                                        </p:cTn>
                                        <p:tgtEl>
                                          <p:sndTgt r:embed="rId3" name="drumroll.wav"/>
                                        </p:tgtEl>
                                      </p:cMediaNode>
                                    </p:audio>
                                  </p:subTnLst>
                                </p:cTn>
                              </p:par>
                            </p:childTnLst>
                          </p:cTn>
                        </p:par>
                        <p:par>
                          <p:cTn id="146" fill="hold" nodeType="afterGroup">
                            <p:stCondLst>
                              <p:cond delay="12445"/>
                            </p:stCondLst>
                            <p:childTnLst>
                              <p:par>
                                <p:cTn id="147" presetID="4" presetClass="exit" presetSubtype="16" fill="hold" nodeType="afterEffect">
                                  <p:stCondLst>
                                    <p:cond delay="0"/>
                                  </p:stCondLst>
                                  <p:childTnLst>
                                    <p:animEffect transition="out" filter="box(in)">
                                      <p:cBhvr>
                                        <p:cTn id="148" dur="500"/>
                                        <p:tgtEl>
                                          <p:spTgt spid="289833"/>
                                        </p:tgtEl>
                                      </p:cBhvr>
                                    </p:animEffect>
                                    <p:set>
                                      <p:cBhvr>
                                        <p:cTn id="149" dur="1" fill="hold">
                                          <p:stCondLst>
                                            <p:cond delay="499"/>
                                          </p:stCondLst>
                                        </p:cTn>
                                        <p:tgtEl>
                                          <p:spTgt spid="289833"/>
                                        </p:tgtEl>
                                        <p:attrNameLst>
                                          <p:attrName>style.visibility</p:attrName>
                                        </p:attrNameLst>
                                      </p:cBhvr>
                                      <p:to>
                                        <p:strVal val="hidden"/>
                                      </p:to>
                                    </p:set>
                                  </p:childTnLst>
                                </p:cTn>
                              </p:par>
                            </p:childTnLst>
                          </p:cTn>
                        </p:par>
                        <p:par>
                          <p:cTn id="150" fill="hold" nodeType="afterGroup">
                            <p:stCondLst>
                              <p:cond delay="12945"/>
                            </p:stCondLst>
                            <p:childTnLst>
                              <p:par>
                                <p:cTn id="151" presetID="2" presetClass="exit" presetSubtype="4" fill="hold" grpId="1" nodeType="afterEffect">
                                  <p:stCondLst>
                                    <p:cond delay="0"/>
                                  </p:stCondLst>
                                  <p:iterate type="lt">
                                    <p:tmPct val="0"/>
                                  </p:iterate>
                                  <p:childTnLst>
                                    <p:anim calcmode="lin" valueType="num">
                                      <p:cBhvr additive="base">
                                        <p:cTn id="152" dur="500"/>
                                        <p:tgtEl>
                                          <p:spTgt spid="289799"/>
                                        </p:tgtEl>
                                        <p:attrNameLst>
                                          <p:attrName>ppt_x</p:attrName>
                                        </p:attrNameLst>
                                      </p:cBhvr>
                                      <p:tavLst>
                                        <p:tav tm="0">
                                          <p:val>
                                            <p:strVal val="ppt_x"/>
                                          </p:val>
                                        </p:tav>
                                        <p:tav tm="100000">
                                          <p:val>
                                            <p:strVal val="ppt_x"/>
                                          </p:val>
                                        </p:tav>
                                      </p:tavLst>
                                    </p:anim>
                                    <p:anim calcmode="lin" valueType="num">
                                      <p:cBhvr additive="base">
                                        <p:cTn id="153" dur="500"/>
                                        <p:tgtEl>
                                          <p:spTgt spid="289799"/>
                                        </p:tgtEl>
                                        <p:attrNameLst>
                                          <p:attrName>ppt_y</p:attrName>
                                        </p:attrNameLst>
                                      </p:cBhvr>
                                      <p:tavLst>
                                        <p:tav tm="0">
                                          <p:val>
                                            <p:strVal val="ppt_y"/>
                                          </p:val>
                                        </p:tav>
                                        <p:tav tm="100000">
                                          <p:val>
                                            <p:strVal val="1+ppt_h/2"/>
                                          </p:val>
                                        </p:tav>
                                      </p:tavLst>
                                    </p:anim>
                                    <p:set>
                                      <p:cBhvr>
                                        <p:cTn id="154" dur="1" fill="hold">
                                          <p:stCondLst>
                                            <p:cond delay="499"/>
                                          </p:stCondLst>
                                        </p:cTn>
                                        <p:tgtEl>
                                          <p:spTgt spid="289799"/>
                                        </p:tgtEl>
                                        <p:attrNameLst>
                                          <p:attrName>style.visibility</p:attrName>
                                        </p:attrNameLst>
                                      </p:cBhvr>
                                      <p:to>
                                        <p:strVal val="hidden"/>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7" presetClass="entr" presetSubtype="0" fill="hold" grpId="0" nodeType="clickEffect">
                                  <p:stCondLst>
                                    <p:cond delay="0"/>
                                  </p:stCondLst>
                                  <p:iterate type="lt">
                                    <p:tmPct val="50000"/>
                                  </p:iterate>
                                  <p:childTnLst>
                                    <p:set>
                                      <p:cBhvr>
                                        <p:cTn id="158" dur="1" fill="hold">
                                          <p:stCondLst>
                                            <p:cond delay="0"/>
                                          </p:stCondLst>
                                        </p:cTn>
                                        <p:tgtEl>
                                          <p:spTgt spid="289830"/>
                                        </p:tgtEl>
                                        <p:attrNameLst>
                                          <p:attrName>style.visibility</p:attrName>
                                        </p:attrNameLst>
                                      </p:cBhvr>
                                      <p:to>
                                        <p:strVal val="visible"/>
                                      </p:to>
                                    </p:set>
                                    <p:anim calcmode="discrete" valueType="clr">
                                      <p:cBhvr override="childStyle">
                                        <p:cTn id="159" dur="80"/>
                                        <p:tgtEl>
                                          <p:spTgt spid="289830"/>
                                        </p:tgtEl>
                                        <p:attrNameLst>
                                          <p:attrName>style.color</p:attrName>
                                        </p:attrNameLst>
                                      </p:cBhvr>
                                      <p:tavLst>
                                        <p:tav tm="0">
                                          <p:val>
                                            <p:clrVal>
                                              <a:schemeClr val="accent2"/>
                                            </p:clrVal>
                                          </p:val>
                                        </p:tav>
                                        <p:tav tm="50000">
                                          <p:val>
                                            <p:clrVal>
                                              <a:schemeClr val="hlink"/>
                                            </p:clrVal>
                                          </p:val>
                                        </p:tav>
                                      </p:tavLst>
                                    </p:anim>
                                    <p:anim calcmode="discrete" valueType="clr">
                                      <p:cBhvr>
                                        <p:cTn id="160" dur="80"/>
                                        <p:tgtEl>
                                          <p:spTgt spid="289830"/>
                                        </p:tgtEl>
                                        <p:attrNameLst>
                                          <p:attrName>fillcolor</p:attrName>
                                        </p:attrNameLst>
                                      </p:cBhvr>
                                      <p:tavLst>
                                        <p:tav tm="0">
                                          <p:val>
                                            <p:clrVal>
                                              <a:schemeClr val="accent2"/>
                                            </p:clrVal>
                                          </p:val>
                                        </p:tav>
                                        <p:tav tm="50000">
                                          <p:val>
                                            <p:clrVal>
                                              <a:schemeClr val="hlink"/>
                                            </p:clrVal>
                                          </p:val>
                                        </p:tav>
                                      </p:tavLst>
                                    </p:anim>
                                    <p:set>
                                      <p:cBhvr>
                                        <p:cTn id="161" dur="80"/>
                                        <p:tgtEl>
                                          <p:spTgt spid="289830"/>
                                        </p:tgtEl>
                                        <p:attrNameLst>
                                          <p:attrName>fill.type</p:attrName>
                                        </p:attrNameLst>
                                      </p:cBhvr>
                                      <p:to>
                                        <p:strVal val="solid"/>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 presetClass="exit" presetSubtype="4" fill="hold" grpId="1" nodeType="clickEffect">
                                  <p:stCondLst>
                                    <p:cond delay="0"/>
                                  </p:stCondLst>
                                  <p:iterate type="lt">
                                    <p:tmPct val="0"/>
                                  </p:iterate>
                                  <p:childTnLst>
                                    <p:anim calcmode="lin" valueType="num">
                                      <p:cBhvr additive="base">
                                        <p:cTn id="165" dur="500"/>
                                        <p:tgtEl>
                                          <p:spTgt spid="289830"/>
                                        </p:tgtEl>
                                        <p:attrNameLst>
                                          <p:attrName>ppt_x</p:attrName>
                                        </p:attrNameLst>
                                      </p:cBhvr>
                                      <p:tavLst>
                                        <p:tav tm="0">
                                          <p:val>
                                            <p:strVal val="ppt_x"/>
                                          </p:val>
                                        </p:tav>
                                        <p:tav tm="100000">
                                          <p:val>
                                            <p:strVal val="ppt_x"/>
                                          </p:val>
                                        </p:tav>
                                      </p:tavLst>
                                    </p:anim>
                                    <p:anim calcmode="lin" valueType="num">
                                      <p:cBhvr additive="base">
                                        <p:cTn id="166" dur="500"/>
                                        <p:tgtEl>
                                          <p:spTgt spid="289830"/>
                                        </p:tgtEl>
                                        <p:attrNameLst>
                                          <p:attrName>ppt_y</p:attrName>
                                        </p:attrNameLst>
                                      </p:cBhvr>
                                      <p:tavLst>
                                        <p:tav tm="0">
                                          <p:val>
                                            <p:strVal val="ppt_y"/>
                                          </p:val>
                                        </p:tav>
                                        <p:tav tm="100000">
                                          <p:val>
                                            <p:strVal val="1+ppt_h/2"/>
                                          </p:val>
                                        </p:tav>
                                      </p:tavLst>
                                    </p:anim>
                                    <p:set>
                                      <p:cBhvr>
                                        <p:cTn id="167" dur="1" fill="hold">
                                          <p:stCondLst>
                                            <p:cond delay="499"/>
                                          </p:stCondLst>
                                        </p:cTn>
                                        <p:tgtEl>
                                          <p:spTgt spid="2898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animBg="1"/>
      <p:bldP spid="289799" grpId="1" animBg="1"/>
      <p:bldP spid="289819" grpId="0"/>
      <p:bldP spid="289819" grpId="1"/>
      <p:bldP spid="289820" grpId="0"/>
      <p:bldP spid="289820" grpId="1"/>
      <p:bldP spid="289821" grpId="0"/>
      <p:bldP spid="289821" grpId="1"/>
      <p:bldP spid="289822" grpId="0"/>
      <p:bldP spid="289822" grpId="1"/>
      <p:bldP spid="289823" grpId="0"/>
      <p:bldP spid="289823" grpId="1"/>
      <p:bldP spid="289824" grpId="0"/>
      <p:bldP spid="289824" grpId="1"/>
      <p:bldP spid="289825" grpId="0"/>
      <p:bldP spid="289825" grpId="1"/>
      <p:bldP spid="289826" grpId="0"/>
      <p:bldP spid="289826" grpId="1"/>
      <p:bldP spid="289827" grpId="0"/>
      <p:bldP spid="289827" grpId="1"/>
      <p:bldP spid="289828" grpId="0"/>
      <p:bldP spid="289828" grpId="1"/>
      <p:bldP spid="289829" grpId="0"/>
      <p:bldP spid="289830" grpId="0" animBg="1"/>
      <p:bldP spid="28983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8" name="Rectangle 6"/>
          <p:cNvSpPr>
            <a:spLocks noChangeArrowheads="1"/>
          </p:cNvSpPr>
          <p:nvPr/>
        </p:nvSpPr>
        <p:spPr bwMode="auto">
          <a:xfrm>
            <a:off x="2514600" y="228600"/>
            <a:ext cx="7696200" cy="1905000"/>
          </a:xfrm>
          <a:prstGeom prst="rect">
            <a:avLst/>
          </a:prstGeom>
          <a:solidFill>
            <a:schemeClr val="bg1"/>
          </a:solidFill>
          <a:ln w="57150" cmpd="thickThin">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Tình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huống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2:</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an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phường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tiền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biếu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trị</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Ba,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để</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Ba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mang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số</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hàng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buôn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lậu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trái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phép</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tịch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sp>
        <p:nvSpPr>
          <p:cNvPr id="100363" name="Rectangle 11"/>
          <p:cNvSpPr>
            <a:spLocks noChangeArrowheads="1"/>
          </p:cNvSpPr>
          <p:nvPr/>
        </p:nvSpPr>
        <p:spPr bwMode="auto">
          <a:xfrm>
            <a:off x="3124200" y="2514600"/>
            <a:ext cx="6934200" cy="838200"/>
          </a:xfrm>
          <a:prstGeom prst="rect">
            <a:avLst/>
          </a:prstGeom>
          <a:solidFill>
            <a:srgbClr val="FFFF99"/>
          </a:solidFill>
          <a:ln w="19050">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Việc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của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ông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vi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phạm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PL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không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b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Vi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phạm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PL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sp>
        <p:nvSpPr>
          <p:cNvPr id="100364" name="Rectangle 12"/>
          <p:cNvSpPr>
            <a:spLocks noChangeArrowheads="1"/>
          </p:cNvSpPr>
          <p:nvPr/>
        </p:nvSpPr>
        <p:spPr bwMode="auto">
          <a:xfrm>
            <a:off x="2133600" y="3581400"/>
            <a:ext cx="8229600" cy="1905000"/>
          </a:xfrm>
          <a:prstGeom prst="rect">
            <a:avLst/>
          </a:prstGeom>
          <a:solidFill>
            <a:srgbClr val="FFFF99"/>
          </a:solidFill>
          <a:ln w="57150" cmpd="thickThin">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Đáp án:</a:t>
            </a: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 Việc làm của ông B đã vi phạm pháp luật.</a:t>
            </a:r>
            <a:b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 Ông B vi phạm PL hình sự. (cụ thể là     phạm điều 226 Bộ luật Hình sự về tội nhận hối lộ)</a:t>
            </a:r>
          </a:p>
        </p:txBody>
      </p:sp>
      <p:pic>
        <p:nvPicPr>
          <p:cNvPr id="103429" name="Picture 13" descr="CLOCK_F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715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6" name="Rectangle 24"/>
          <p:cNvSpPr>
            <a:spLocks noChangeArrowheads="1"/>
          </p:cNvSpPr>
          <p:nvPr/>
        </p:nvSpPr>
        <p:spPr bwMode="auto">
          <a:xfrm>
            <a:off x="8763000" y="5867400"/>
            <a:ext cx="11430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10</a:t>
            </a:r>
          </a:p>
        </p:txBody>
      </p:sp>
      <p:sp>
        <p:nvSpPr>
          <p:cNvPr id="100377" name="Rectangle 25"/>
          <p:cNvSpPr>
            <a:spLocks noChangeArrowheads="1"/>
          </p:cNvSpPr>
          <p:nvPr/>
        </p:nvSpPr>
        <p:spPr bwMode="auto">
          <a:xfrm>
            <a:off x="8839200" y="5867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9</a:t>
            </a:r>
          </a:p>
        </p:txBody>
      </p:sp>
      <p:sp>
        <p:nvSpPr>
          <p:cNvPr id="100378" name="Rectangle 26"/>
          <p:cNvSpPr>
            <a:spLocks noChangeArrowheads="1"/>
          </p:cNvSpPr>
          <p:nvPr/>
        </p:nvSpPr>
        <p:spPr bwMode="auto">
          <a:xfrm>
            <a:off x="8839200" y="5943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8</a:t>
            </a:r>
          </a:p>
        </p:txBody>
      </p:sp>
      <p:sp>
        <p:nvSpPr>
          <p:cNvPr id="100379" name="Rectangle 27"/>
          <p:cNvSpPr>
            <a:spLocks noChangeArrowheads="1"/>
          </p:cNvSpPr>
          <p:nvPr/>
        </p:nvSpPr>
        <p:spPr bwMode="auto">
          <a:xfrm>
            <a:off x="8915400" y="5867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7</a:t>
            </a:r>
          </a:p>
        </p:txBody>
      </p:sp>
      <p:sp>
        <p:nvSpPr>
          <p:cNvPr id="100380" name="Rectangle 28"/>
          <p:cNvSpPr>
            <a:spLocks noChangeArrowheads="1"/>
          </p:cNvSpPr>
          <p:nvPr/>
        </p:nvSpPr>
        <p:spPr bwMode="auto">
          <a:xfrm>
            <a:off x="8839200" y="5867400"/>
            <a:ext cx="10668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6</a:t>
            </a:r>
          </a:p>
        </p:txBody>
      </p:sp>
      <p:sp>
        <p:nvSpPr>
          <p:cNvPr id="100381" name="Rectangle 29"/>
          <p:cNvSpPr>
            <a:spLocks noChangeArrowheads="1"/>
          </p:cNvSpPr>
          <p:nvPr/>
        </p:nvSpPr>
        <p:spPr bwMode="auto">
          <a:xfrm>
            <a:off x="8839200" y="57912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5</a:t>
            </a:r>
          </a:p>
        </p:txBody>
      </p:sp>
      <p:sp>
        <p:nvSpPr>
          <p:cNvPr id="100382" name="Rectangle 30"/>
          <p:cNvSpPr>
            <a:spLocks noChangeArrowheads="1"/>
          </p:cNvSpPr>
          <p:nvPr/>
        </p:nvSpPr>
        <p:spPr bwMode="auto">
          <a:xfrm>
            <a:off x="8839200" y="57912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4</a:t>
            </a:r>
          </a:p>
        </p:txBody>
      </p:sp>
      <p:sp>
        <p:nvSpPr>
          <p:cNvPr id="100383" name="Rectangle 31"/>
          <p:cNvSpPr>
            <a:spLocks noChangeArrowheads="1"/>
          </p:cNvSpPr>
          <p:nvPr/>
        </p:nvSpPr>
        <p:spPr bwMode="auto">
          <a:xfrm>
            <a:off x="8839200" y="5791200"/>
            <a:ext cx="1066800" cy="838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3</a:t>
            </a:r>
          </a:p>
        </p:txBody>
      </p:sp>
      <p:sp>
        <p:nvSpPr>
          <p:cNvPr id="100384" name="Rectangle 32"/>
          <p:cNvSpPr>
            <a:spLocks noChangeArrowheads="1"/>
          </p:cNvSpPr>
          <p:nvPr/>
        </p:nvSpPr>
        <p:spPr bwMode="auto">
          <a:xfrm>
            <a:off x="8839200" y="5867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2</a:t>
            </a:r>
          </a:p>
        </p:txBody>
      </p:sp>
      <p:sp>
        <p:nvSpPr>
          <p:cNvPr id="100385" name="Rectangle 33"/>
          <p:cNvSpPr>
            <a:spLocks noChangeArrowheads="1"/>
          </p:cNvSpPr>
          <p:nvPr/>
        </p:nvSpPr>
        <p:spPr bwMode="auto">
          <a:xfrm>
            <a:off x="8763000" y="5867400"/>
            <a:ext cx="12192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a:t>
            </a:r>
          </a:p>
        </p:txBody>
      </p:sp>
      <p:sp>
        <p:nvSpPr>
          <p:cNvPr id="100386" name="Rectangle 34"/>
          <p:cNvSpPr>
            <a:spLocks noChangeArrowheads="1"/>
          </p:cNvSpPr>
          <p:nvPr/>
        </p:nvSpPr>
        <p:spPr bwMode="auto">
          <a:xfrm>
            <a:off x="8839200" y="5486400"/>
            <a:ext cx="1066800" cy="1371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0</a:t>
            </a:r>
          </a:p>
        </p:txBody>
      </p:sp>
      <p:sp>
        <p:nvSpPr>
          <p:cNvPr id="103441" name="AutoShape 35">
            <a:hlinkClick r:id="rId5" action="ppaction://hlinksldjump" highlightClick="1"/>
          </p:cNvPr>
          <p:cNvSpPr>
            <a:spLocks noChangeArrowheads="1"/>
          </p:cNvSpPr>
          <p:nvPr/>
        </p:nvSpPr>
        <p:spPr bwMode="auto">
          <a:xfrm>
            <a:off x="10210800" y="6324600"/>
            <a:ext cx="4572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0388" name="Picture 18" descr="Cau ho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3622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723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358"/>
                                        </p:tgtEl>
                                        <p:attrNameLst>
                                          <p:attrName>style.visibility</p:attrName>
                                        </p:attrNameLst>
                                      </p:cBhvr>
                                      <p:to>
                                        <p:strVal val="visible"/>
                                      </p:to>
                                    </p:set>
                                    <p:anim calcmode="discrete" valueType="clr">
                                      <p:cBhvr override="childStyle">
                                        <p:cTn id="7" dur="80"/>
                                        <p:tgtEl>
                                          <p:spTgt spid="1003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358"/>
                                        </p:tgtEl>
                                        <p:attrNameLst>
                                          <p:attrName>fillcolor</p:attrName>
                                        </p:attrNameLst>
                                      </p:cBhvr>
                                      <p:tavLst>
                                        <p:tav tm="0">
                                          <p:val>
                                            <p:clrVal>
                                              <a:schemeClr val="accent2"/>
                                            </p:clrVal>
                                          </p:val>
                                        </p:tav>
                                        <p:tav tm="50000">
                                          <p:val>
                                            <p:clrVal>
                                              <a:schemeClr val="hlink"/>
                                            </p:clrVal>
                                          </p:val>
                                        </p:tav>
                                      </p:tavLst>
                                    </p:anim>
                                    <p:set>
                                      <p:cBhvr>
                                        <p:cTn id="9" dur="80"/>
                                        <p:tgtEl>
                                          <p:spTgt spid="1003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6" fill="hold" nodeType="clickEffect">
                                  <p:stCondLst>
                                    <p:cond delay="0"/>
                                  </p:stCondLst>
                                  <p:childTnLst>
                                    <p:set>
                                      <p:cBhvr>
                                        <p:cTn id="13" dur="1" fill="hold">
                                          <p:stCondLst>
                                            <p:cond delay="0"/>
                                          </p:stCondLst>
                                        </p:cTn>
                                        <p:tgtEl>
                                          <p:spTgt spid="100388"/>
                                        </p:tgtEl>
                                        <p:attrNameLst>
                                          <p:attrName>style.visibility</p:attrName>
                                        </p:attrNameLst>
                                      </p:cBhvr>
                                      <p:to>
                                        <p:strVal val="visible"/>
                                      </p:to>
                                    </p:set>
                                    <p:animEffect transition="in" filter="barn(inHorizontal)">
                                      <p:cBhvr>
                                        <p:cTn id="14" dur="500"/>
                                        <p:tgtEl>
                                          <p:spTgt spid="100388"/>
                                        </p:tgtEl>
                                      </p:cBhvr>
                                    </p:animEffect>
                                  </p:childTnLst>
                                </p:cTn>
                              </p:par>
                            </p:childTnLst>
                          </p:cTn>
                        </p:par>
                        <p:par>
                          <p:cTn id="15" fill="hold" nodeType="afterGroup">
                            <p:stCondLst>
                              <p:cond delay="500"/>
                            </p:stCondLst>
                            <p:childTnLst>
                              <p:par>
                                <p:cTn id="16" presetID="23" presetClass="entr" presetSubtype="16" fill="hold" grpId="1" nodeType="afterEffect">
                                  <p:stCondLst>
                                    <p:cond delay="0"/>
                                  </p:stCondLst>
                                  <p:childTnLst>
                                    <p:set>
                                      <p:cBhvr>
                                        <p:cTn id="17" dur="1" fill="hold">
                                          <p:stCondLst>
                                            <p:cond delay="0"/>
                                          </p:stCondLst>
                                        </p:cTn>
                                        <p:tgtEl>
                                          <p:spTgt spid="100363"/>
                                        </p:tgtEl>
                                        <p:attrNameLst>
                                          <p:attrName>style.visibility</p:attrName>
                                        </p:attrNameLst>
                                      </p:cBhvr>
                                      <p:to>
                                        <p:strVal val="visible"/>
                                      </p:to>
                                    </p:set>
                                    <p:anim calcmode="lin" valueType="num">
                                      <p:cBhvr>
                                        <p:cTn id="18" dur="2000" fill="hold"/>
                                        <p:tgtEl>
                                          <p:spTgt spid="100363"/>
                                        </p:tgtEl>
                                        <p:attrNameLst>
                                          <p:attrName>ppt_w</p:attrName>
                                        </p:attrNameLst>
                                      </p:cBhvr>
                                      <p:tavLst>
                                        <p:tav tm="0">
                                          <p:val>
                                            <p:fltVal val="0"/>
                                          </p:val>
                                        </p:tav>
                                        <p:tav tm="100000">
                                          <p:val>
                                            <p:strVal val="#ppt_w"/>
                                          </p:val>
                                        </p:tav>
                                      </p:tavLst>
                                    </p:anim>
                                    <p:anim calcmode="lin" valueType="num">
                                      <p:cBhvr>
                                        <p:cTn id="19" dur="2000" fill="hold"/>
                                        <p:tgtEl>
                                          <p:spTgt spid="100363"/>
                                        </p:tgtEl>
                                        <p:attrNameLst>
                                          <p:attrName>ppt_h</p:attrName>
                                        </p:attrNameLst>
                                      </p:cBhvr>
                                      <p:tavLst>
                                        <p:tav tm="0">
                                          <p:val>
                                            <p:fltVal val="0"/>
                                          </p:val>
                                        </p:tav>
                                        <p:tav tm="100000">
                                          <p:val>
                                            <p:strVal val="#ppt_h"/>
                                          </p:val>
                                        </p:tav>
                                      </p:tavLst>
                                    </p:anim>
                                  </p:childTnLst>
                                </p:cTn>
                              </p:par>
                            </p:childTnLst>
                          </p:cTn>
                        </p:par>
                        <p:par>
                          <p:cTn id="20" fill="hold" nodeType="afterGroup">
                            <p:stCondLst>
                              <p:cond delay="2500"/>
                            </p:stCondLst>
                            <p:childTnLst>
                              <p:par>
                                <p:cTn id="21" presetID="53" presetClass="entr" presetSubtype="0" fill="hold" grpId="1" nodeType="afterEffect">
                                  <p:stCondLst>
                                    <p:cond delay="0"/>
                                  </p:stCondLst>
                                  <p:childTnLst>
                                    <p:set>
                                      <p:cBhvr>
                                        <p:cTn id="22" dur="1" fill="hold">
                                          <p:stCondLst>
                                            <p:cond delay="0"/>
                                          </p:stCondLst>
                                        </p:cTn>
                                        <p:tgtEl>
                                          <p:spTgt spid="100376"/>
                                        </p:tgtEl>
                                        <p:attrNameLst>
                                          <p:attrName>style.visibility</p:attrName>
                                        </p:attrNameLst>
                                      </p:cBhvr>
                                      <p:to>
                                        <p:strVal val="visible"/>
                                      </p:to>
                                    </p:set>
                                    <p:anim calcmode="lin" valueType="num">
                                      <p:cBhvr>
                                        <p:cTn id="23" dur="5" fill="hold"/>
                                        <p:tgtEl>
                                          <p:spTgt spid="100376"/>
                                        </p:tgtEl>
                                        <p:attrNameLst>
                                          <p:attrName>ppt_w</p:attrName>
                                        </p:attrNameLst>
                                      </p:cBhvr>
                                      <p:tavLst>
                                        <p:tav tm="0">
                                          <p:val>
                                            <p:fltVal val="0"/>
                                          </p:val>
                                        </p:tav>
                                        <p:tav tm="100000">
                                          <p:val>
                                            <p:strVal val="#ppt_w"/>
                                          </p:val>
                                        </p:tav>
                                      </p:tavLst>
                                    </p:anim>
                                    <p:anim calcmode="lin" valueType="num">
                                      <p:cBhvr>
                                        <p:cTn id="24" dur="5" fill="hold"/>
                                        <p:tgtEl>
                                          <p:spTgt spid="100376"/>
                                        </p:tgtEl>
                                        <p:attrNameLst>
                                          <p:attrName>ppt_h</p:attrName>
                                        </p:attrNameLst>
                                      </p:cBhvr>
                                      <p:tavLst>
                                        <p:tav tm="0">
                                          <p:val>
                                            <p:fltVal val="0"/>
                                          </p:val>
                                        </p:tav>
                                        <p:tav tm="100000">
                                          <p:val>
                                            <p:strVal val="#ppt_h"/>
                                          </p:val>
                                        </p:tav>
                                      </p:tavLst>
                                    </p:anim>
                                    <p:animEffect transition="in" filter="fade">
                                      <p:cBhvr>
                                        <p:cTn id="25" dur="5"/>
                                        <p:tgtEl>
                                          <p:spTgt spid="100376"/>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2" name="DESTROY.WAV"/>
                                        </p:tgtEl>
                                      </p:cMediaNode>
                                    </p:audio>
                                  </p:subTnLst>
                                </p:cTn>
                              </p:par>
                            </p:childTnLst>
                          </p:cTn>
                        </p:par>
                        <p:par>
                          <p:cTn id="26" fill="hold" nodeType="afterGroup">
                            <p:stCondLst>
                              <p:cond delay="2505"/>
                            </p:stCondLst>
                            <p:childTnLst>
                              <p:par>
                                <p:cTn id="27" presetID="53" presetClass="exit" presetSubtype="0" fill="hold" grpId="0" nodeType="afterEffect">
                                  <p:stCondLst>
                                    <p:cond delay="1000"/>
                                  </p:stCondLst>
                                  <p:childTnLst>
                                    <p:anim calcmode="lin" valueType="num">
                                      <p:cBhvr>
                                        <p:cTn id="28" dur="5"/>
                                        <p:tgtEl>
                                          <p:spTgt spid="100376"/>
                                        </p:tgtEl>
                                        <p:attrNameLst>
                                          <p:attrName>ppt_w</p:attrName>
                                        </p:attrNameLst>
                                      </p:cBhvr>
                                      <p:tavLst>
                                        <p:tav tm="0">
                                          <p:val>
                                            <p:strVal val="ppt_w"/>
                                          </p:val>
                                        </p:tav>
                                        <p:tav tm="100000">
                                          <p:val>
                                            <p:fltVal val="0"/>
                                          </p:val>
                                        </p:tav>
                                      </p:tavLst>
                                    </p:anim>
                                    <p:anim calcmode="lin" valueType="num">
                                      <p:cBhvr>
                                        <p:cTn id="29" dur="5"/>
                                        <p:tgtEl>
                                          <p:spTgt spid="100376"/>
                                        </p:tgtEl>
                                        <p:attrNameLst>
                                          <p:attrName>ppt_h</p:attrName>
                                        </p:attrNameLst>
                                      </p:cBhvr>
                                      <p:tavLst>
                                        <p:tav tm="0">
                                          <p:val>
                                            <p:strVal val="ppt_h"/>
                                          </p:val>
                                        </p:tav>
                                        <p:tav tm="100000">
                                          <p:val>
                                            <p:fltVal val="0"/>
                                          </p:val>
                                        </p:tav>
                                      </p:tavLst>
                                    </p:anim>
                                    <p:animEffect transition="out" filter="fade">
                                      <p:cBhvr>
                                        <p:cTn id="30" dur="5"/>
                                        <p:tgtEl>
                                          <p:spTgt spid="100376"/>
                                        </p:tgtEl>
                                      </p:cBhvr>
                                    </p:animEffect>
                                    <p:set>
                                      <p:cBhvr>
                                        <p:cTn id="31" dur="1" fill="hold">
                                          <p:stCondLst>
                                            <p:cond delay="4"/>
                                          </p:stCondLst>
                                        </p:cTn>
                                        <p:tgtEl>
                                          <p:spTgt spid="100376"/>
                                        </p:tgtEl>
                                        <p:attrNameLst>
                                          <p:attrName>style.visibility</p:attrName>
                                        </p:attrNameLst>
                                      </p:cBhvr>
                                      <p:to>
                                        <p:strVal val="hidden"/>
                                      </p:to>
                                    </p:set>
                                  </p:childTnLst>
                                </p:cTn>
                              </p:par>
                            </p:childTnLst>
                          </p:cTn>
                        </p:par>
                        <p:par>
                          <p:cTn id="32" fill="hold" nodeType="afterGroup">
                            <p:stCondLst>
                              <p:cond delay="3510"/>
                            </p:stCondLst>
                            <p:childTnLst>
                              <p:par>
                                <p:cTn id="33" presetID="53" presetClass="entr" presetSubtype="0" fill="hold" grpId="1" nodeType="afterEffect">
                                  <p:stCondLst>
                                    <p:cond delay="0"/>
                                  </p:stCondLst>
                                  <p:childTnLst>
                                    <p:set>
                                      <p:cBhvr>
                                        <p:cTn id="34" dur="1" fill="hold">
                                          <p:stCondLst>
                                            <p:cond delay="0"/>
                                          </p:stCondLst>
                                        </p:cTn>
                                        <p:tgtEl>
                                          <p:spTgt spid="100377"/>
                                        </p:tgtEl>
                                        <p:attrNameLst>
                                          <p:attrName>style.visibility</p:attrName>
                                        </p:attrNameLst>
                                      </p:cBhvr>
                                      <p:to>
                                        <p:strVal val="visible"/>
                                      </p:to>
                                    </p:set>
                                    <p:anim calcmode="lin" valueType="num">
                                      <p:cBhvr>
                                        <p:cTn id="35" dur="5" fill="hold"/>
                                        <p:tgtEl>
                                          <p:spTgt spid="100377"/>
                                        </p:tgtEl>
                                        <p:attrNameLst>
                                          <p:attrName>ppt_w</p:attrName>
                                        </p:attrNameLst>
                                      </p:cBhvr>
                                      <p:tavLst>
                                        <p:tav tm="0">
                                          <p:val>
                                            <p:fltVal val="0"/>
                                          </p:val>
                                        </p:tav>
                                        <p:tav tm="100000">
                                          <p:val>
                                            <p:strVal val="#ppt_w"/>
                                          </p:val>
                                        </p:tav>
                                      </p:tavLst>
                                    </p:anim>
                                    <p:anim calcmode="lin" valueType="num">
                                      <p:cBhvr>
                                        <p:cTn id="36" dur="5" fill="hold"/>
                                        <p:tgtEl>
                                          <p:spTgt spid="100377"/>
                                        </p:tgtEl>
                                        <p:attrNameLst>
                                          <p:attrName>ppt_h</p:attrName>
                                        </p:attrNameLst>
                                      </p:cBhvr>
                                      <p:tavLst>
                                        <p:tav tm="0">
                                          <p:val>
                                            <p:fltVal val="0"/>
                                          </p:val>
                                        </p:tav>
                                        <p:tav tm="100000">
                                          <p:val>
                                            <p:strVal val="#ppt_h"/>
                                          </p:val>
                                        </p:tav>
                                      </p:tavLst>
                                    </p:anim>
                                    <p:animEffect transition="in" filter="fade">
                                      <p:cBhvr>
                                        <p:cTn id="37" dur="5"/>
                                        <p:tgtEl>
                                          <p:spTgt spid="100377"/>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2" name="DESTROY.WAV"/>
                                        </p:tgtEl>
                                      </p:cMediaNode>
                                    </p:audio>
                                  </p:subTnLst>
                                </p:cTn>
                              </p:par>
                            </p:childTnLst>
                          </p:cTn>
                        </p:par>
                        <p:par>
                          <p:cTn id="38" fill="hold" nodeType="afterGroup">
                            <p:stCondLst>
                              <p:cond delay="3515"/>
                            </p:stCondLst>
                            <p:childTnLst>
                              <p:par>
                                <p:cTn id="39" presetID="53" presetClass="exit" presetSubtype="0" fill="hold" grpId="0" nodeType="afterEffect">
                                  <p:stCondLst>
                                    <p:cond delay="1000"/>
                                  </p:stCondLst>
                                  <p:childTnLst>
                                    <p:anim calcmode="lin" valueType="num">
                                      <p:cBhvr>
                                        <p:cTn id="40" dur="5"/>
                                        <p:tgtEl>
                                          <p:spTgt spid="100377"/>
                                        </p:tgtEl>
                                        <p:attrNameLst>
                                          <p:attrName>ppt_w</p:attrName>
                                        </p:attrNameLst>
                                      </p:cBhvr>
                                      <p:tavLst>
                                        <p:tav tm="0">
                                          <p:val>
                                            <p:strVal val="ppt_w"/>
                                          </p:val>
                                        </p:tav>
                                        <p:tav tm="100000">
                                          <p:val>
                                            <p:fltVal val="0"/>
                                          </p:val>
                                        </p:tav>
                                      </p:tavLst>
                                    </p:anim>
                                    <p:anim calcmode="lin" valueType="num">
                                      <p:cBhvr>
                                        <p:cTn id="41" dur="5"/>
                                        <p:tgtEl>
                                          <p:spTgt spid="100377"/>
                                        </p:tgtEl>
                                        <p:attrNameLst>
                                          <p:attrName>ppt_h</p:attrName>
                                        </p:attrNameLst>
                                      </p:cBhvr>
                                      <p:tavLst>
                                        <p:tav tm="0">
                                          <p:val>
                                            <p:strVal val="ppt_h"/>
                                          </p:val>
                                        </p:tav>
                                        <p:tav tm="100000">
                                          <p:val>
                                            <p:fltVal val="0"/>
                                          </p:val>
                                        </p:tav>
                                      </p:tavLst>
                                    </p:anim>
                                    <p:animEffect transition="out" filter="fade">
                                      <p:cBhvr>
                                        <p:cTn id="42" dur="5"/>
                                        <p:tgtEl>
                                          <p:spTgt spid="100377"/>
                                        </p:tgtEl>
                                      </p:cBhvr>
                                    </p:animEffect>
                                    <p:set>
                                      <p:cBhvr>
                                        <p:cTn id="43" dur="1" fill="hold">
                                          <p:stCondLst>
                                            <p:cond delay="4"/>
                                          </p:stCondLst>
                                        </p:cTn>
                                        <p:tgtEl>
                                          <p:spTgt spid="100377"/>
                                        </p:tgtEl>
                                        <p:attrNameLst>
                                          <p:attrName>style.visibility</p:attrName>
                                        </p:attrNameLst>
                                      </p:cBhvr>
                                      <p:to>
                                        <p:strVal val="hidden"/>
                                      </p:to>
                                    </p:set>
                                  </p:childTnLst>
                                </p:cTn>
                              </p:par>
                            </p:childTnLst>
                          </p:cTn>
                        </p:par>
                        <p:par>
                          <p:cTn id="44" fill="hold" nodeType="afterGroup">
                            <p:stCondLst>
                              <p:cond delay="4520"/>
                            </p:stCondLst>
                            <p:childTnLst>
                              <p:par>
                                <p:cTn id="45" presetID="53" presetClass="entr" presetSubtype="0" fill="hold" grpId="1" nodeType="afterEffect">
                                  <p:stCondLst>
                                    <p:cond delay="0"/>
                                  </p:stCondLst>
                                  <p:childTnLst>
                                    <p:set>
                                      <p:cBhvr>
                                        <p:cTn id="46" dur="1" fill="hold">
                                          <p:stCondLst>
                                            <p:cond delay="0"/>
                                          </p:stCondLst>
                                        </p:cTn>
                                        <p:tgtEl>
                                          <p:spTgt spid="100378"/>
                                        </p:tgtEl>
                                        <p:attrNameLst>
                                          <p:attrName>style.visibility</p:attrName>
                                        </p:attrNameLst>
                                      </p:cBhvr>
                                      <p:to>
                                        <p:strVal val="visible"/>
                                      </p:to>
                                    </p:set>
                                    <p:anim calcmode="lin" valueType="num">
                                      <p:cBhvr>
                                        <p:cTn id="47" dur="5" fill="hold"/>
                                        <p:tgtEl>
                                          <p:spTgt spid="100378"/>
                                        </p:tgtEl>
                                        <p:attrNameLst>
                                          <p:attrName>ppt_w</p:attrName>
                                        </p:attrNameLst>
                                      </p:cBhvr>
                                      <p:tavLst>
                                        <p:tav tm="0">
                                          <p:val>
                                            <p:fltVal val="0"/>
                                          </p:val>
                                        </p:tav>
                                        <p:tav tm="100000">
                                          <p:val>
                                            <p:strVal val="#ppt_w"/>
                                          </p:val>
                                        </p:tav>
                                      </p:tavLst>
                                    </p:anim>
                                    <p:anim calcmode="lin" valueType="num">
                                      <p:cBhvr>
                                        <p:cTn id="48" dur="5" fill="hold"/>
                                        <p:tgtEl>
                                          <p:spTgt spid="100378"/>
                                        </p:tgtEl>
                                        <p:attrNameLst>
                                          <p:attrName>ppt_h</p:attrName>
                                        </p:attrNameLst>
                                      </p:cBhvr>
                                      <p:tavLst>
                                        <p:tav tm="0">
                                          <p:val>
                                            <p:fltVal val="0"/>
                                          </p:val>
                                        </p:tav>
                                        <p:tav tm="100000">
                                          <p:val>
                                            <p:strVal val="#ppt_h"/>
                                          </p:val>
                                        </p:tav>
                                      </p:tavLst>
                                    </p:anim>
                                    <p:animEffect transition="in" filter="fade">
                                      <p:cBhvr>
                                        <p:cTn id="49" dur="5"/>
                                        <p:tgtEl>
                                          <p:spTgt spid="100378"/>
                                        </p:tgtEl>
                                      </p:cBhvr>
                                    </p:animEffect>
                                  </p:childTnLst>
                                  <p:subTnLst>
                                    <p:audio>
                                      <p:cMediaNode vol="100000">
                                        <p:cTn display="0" masterRel="sameClick">
                                          <p:stCondLst>
                                            <p:cond evt="begin" delay="0">
                                              <p:tn val="45"/>
                                            </p:cond>
                                          </p:stCondLst>
                                          <p:endCondLst>
                                            <p:cond evt="onStopAudio" delay="0">
                                              <p:tgtEl>
                                                <p:sldTgt/>
                                              </p:tgtEl>
                                            </p:cond>
                                          </p:endCondLst>
                                        </p:cTn>
                                        <p:tgtEl>
                                          <p:sndTgt r:embed="rId2" name="DESTROY.WAV"/>
                                        </p:tgtEl>
                                      </p:cMediaNode>
                                    </p:audio>
                                  </p:subTnLst>
                                </p:cTn>
                              </p:par>
                            </p:childTnLst>
                          </p:cTn>
                        </p:par>
                        <p:par>
                          <p:cTn id="50" fill="hold" nodeType="afterGroup">
                            <p:stCondLst>
                              <p:cond delay="4525"/>
                            </p:stCondLst>
                            <p:childTnLst>
                              <p:par>
                                <p:cTn id="51" presetID="53" presetClass="exit" presetSubtype="0" fill="hold" grpId="0" nodeType="afterEffect">
                                  <p:stCondLst>
                                    <p:cond delay="1000"/>
                                  </p:stCondLst>
                                  <p:childTnLst>
                                    <p:anim calcmode="lin" valueType="num">
                                      <p:cBhvr>
                                        <p:cTn id="52" dur="5"/>
                                        <p:tgtEl>
                                          <p:spTgt spid="100378"/>
                                        </p:tgtEl>
                                        <p:attrNameLst>
                                          <p:attrName>ppt_w</p:attrName>
                                        </p:attrNameLst>
                                      </p:cBhvr>
                                      <p:tavLst>
                                        <p:tav tm="0">
                                          <p:val>
                                            <p:strVal val="ppt_w"/>
                                          </p:val>
                                        </p:tav>
                                        <p:tav tm="100000">
                                          <p:val>
                                            <p:fltVal val="0"/>
                                          </p:val>
                                        </p:tav>
                                      </p:tavLst>
                                    </p:anim>
                                    <p:anim calcmode="lin" valueType="num">
                                      <p:cBhvr>
                                        <p:cTn id="53" dur="5"/>
                                        <p:tgtEl>
                                          <p:spTgt spid="100378"/>
                                        </p:tgtEl>
                                        <p:attrNameLst>
                                          <p:attrName>ppt_h</p:attrName>
                                        </p:attrNameLst>
                                      </p:cBhvr>
                                      <p:tavLst>
                                        <p:tav tm="0">
                                          <p:val>
                                            <p:strVal val="ppt_h"/>
                                          </p:val>
                                        </p:tav>
                                        <p:tav tm="100000">
                                          <p:val>
                                            <p:fltVal val="0"/>
                                          </p:val>
                                        </p:tav>
                                      </p:tavLst>
                                    </p:anim>
                                    <p:animEffect transition="out" filter="fade">
                                      <p:cBhvr>
                                        <p:cTn id="54" dur="5"/>
                                        <p:tgtEl>
                                          <p:spTgt spid="100378"/>
                                        </p:tgtEl>
                                      </p:cBhvr>
                                    </p:animEffect>
                                    <p:set>
                                      <p:cBhvr>
                                        <p:cTn id="55" dur="1" fill="hold">
                                          <p:stCondLst>
                                            <p:cond delay="4"/>
                                          </p:stCondLst>
                                        </p:cTn>
                                        <p:tgtEl>
                                          <p:spTgt spid="100378"/>
                                        </p:tgtEl>
                                        <p:attrNameLst>
                                          <p:attrName>style.visibility</p:attrName>
                                        </p:attrNameLst>
                                      </p:cBhvr>
                                      <p:to>
                                        <p:strVal val="hidden"/>
                                      </p:to>
                                    </p:set>
                                  </p:childTnLst>
                                </p:cTn>
                              </p:par>
                            </p:childTnLst>
                          </p:cTn>
                        </p:par>
                        <p:par>
                          <p:cTn id="56" fill="hold" nodeType="afterGroup">
                            <p:stCondLst>
                              <p:cond delay="5530"/>
                            </p:stCondLst>
                            <p:childTnLst>
                              <p:par>
                                <p:cTn id="57" presetID="53" presetClass="entr" presetSubtype="0" fill="hold" grpId="1" nodeType="afterEffect">
                                  <p:stCondLst>
                                    <p:cond delay="0"/>
                                  </p:stCondLst>
                                  <p:childTnLst>
                                    <p:set>
                                      <p:cBhvr>
                                        <p:cTn id="58" dur="1" fill="hold">
                                          <p:stCondLst>
                                            <p:cond delay="0"/>
                                          </p:stCondLst>
                                        </p:cTn>
                                        <p:tgtEl>
                                          <p:spTgt spid="100379"/>
                                        </p:tgtEl>
                                        <p:attrNameLst>
                                          <p:attrName>style.visibility</p:attrName>
                                        </p:attrNameLst>
                                      </p:cBhvr>
                                      <p:to>
                                        <p:strVal val="visible"/>
                                      </p:to>
                                    </p:set>
                                    <p:anim calcmode="lin" valueType="num">
                                      <p:cBhvr>
                                        <p:cTn id="59" dur="5" fill="hold"/>
                                        <p:tgtEl>
                                          <p:spTgt spid="100379"/>
                                        </p:tgtEl>
                                        <p:attrNameLst>
                                          <p:attrName>ppt_w</p:attrName>
                                        </p:attrNameLst>
                                      </p:cBhvr>
                                      <p:tavLst>
                                        <p:tav tm="0">
                                          <p:val>
                                            <p:fltVal val="0"/>
                                          </p:val>
                                        </p:tav>
                                        <p:tav tm="100000">
                                          <p:val>
                                            <p:strVal val="#ppt_w"/>
                                          </p:val>
                                        </p:tav>
                                      </p:tavLst>
                                    </p:anim>
                                    <p:anim calcmode="lin" valueType="num">
                                      <p:cBhvr>
                                        <p:cTn id="60" dur="5" fill="hold"/>
                                        <p:tgtEl>
                                          <p:spTgt spid="100379"/>
                                        </p:tgtEl>
                                        <p:attrNameLst>
                                          <p:attrName>ppt_h</p:attrName>
                                        </p:attrNameLst>
                                      </p:cBhvr>
                                      <p:tavLst>
                                        <p:tav tm="0">
                                          <p:val>
                                            <p:fltVal val="0"/>
                                          </p:val>
                                        </p:tav>
                                        <p:tav tm="100000">
                                          <p:val>
                                            <p:strVal val="#ppt_h"/>
                                          </p:val>
                                        </p:tav>
                                      </p:tavLst>
                                    </p:anim>
                                    <p:animEffect transition="in" filter="fade">
                                      <p:cBhvr>
                                        <p:cTn id="61" dur="5"/>
                                        <p:tgtEl>
                                          <p:spTgt spid="100379"/>
                                        </p:tgtEl>
                                      </p:cBhvr>
                                    </p:animEffect>
                                  </p:childTnLst>
                                  <p:subTnLst>
                                    <p:audio>
                                      <p:cMediaNode vol="100000">
                                        <p:cTn display="0" masterRel="sameClick">
                                          <p:stCondLst>
                                            <p:cond evt="begin" delay="0">
                                              <p:tn val="57"/>
                                            </p:cond>
                                          </p:stCondLst>
                                          <p:endCondLst>
                                            <p:cond evt="onStopAudio" delay="0">
                                              <p:tgtEl>
                                                <p:sldTgt/>
                                              </p:tgtEl>
                                            </p:cond>
                                          </p:endCondLst>
                                        </p:cTn>
                                        <p:tgtEl>
                                          <p:sndTgt r:embed="rId2" name="DESTROY.WAV"/>
                                        </p:tgtEl>
                                      </p:cMediaNode>
                                    </p:audio>
                                  </p:subTnLst>
                                </p:cTn>
                              </p:par>
                            </p:childTnLst>
                          </p:cTn>
                        </p:par>
                        <p:par>
                          <p:cTn id="62" fill="hold" nodeType="afterGroup">
                            <p:stCondLst>
                              <p:cond delay="5535"/>
                            </p:stCondLst>
                            <p:childTnLst>
                              <p:par>
                                <p:cTn id="63" presetID="53" presetClass="exit" presetSubtype="0" fill="hold" grpId="0" nodeType="afterEffect">
                                  <p:stCondLst>
                                    <p:cond delay="1000"/>
                                  </p:stCondLst>
                                  <p:childTnLst>
                                    <p:anim calcmode="lin" valueType="num">
                                      <p:cBhvr>
                                        <p:cTn id="64" dur="5"/>
                                        <p:tgtEl>
                                          <p:spTgt spid="100379"/>
                                        </p:tgtEl>
                                        <p:attrNameLst>
                                          <p:attrName>ppt_w</p:attrName>
                                        </p:attrNameLst>
                                      </p:cBhvr>
                                      <p:tavLst>
                                        <p:tav tm="0">
                                          <p:val>
                                            <p:strVal val="ppt_w"/>
                                          </p:val>
                                        </p:tav>
                                        <p:tav tm="100000">
                                          <p:val>
                                            <p:fltVal val="0"/>
                                          </p:val>
                                        </p:tav>
                                      </p:tavLst>
                                    </p:anim>
                                    <p:anim calcmode="lin" valueType="num">
                                      <p:cBhvr>
                                        <p:cTn id="65" dur="5"/>
                                        <p:tgtEl>
                                          <p:spTgt spid="100379"/>
                                        </p:tgtEl>
                                        <p:attrNameLst>
                                          <p:attrName>ppt_h</p:attrName>
                                        </p:attrNameLst>
                                      </p:cBhvr>
                                      <p:tavLst>
                                        <p:tav tm="0">
                                          <p:val>
                                            <p:strVal val="ppt_h"/>
                                          </p:val>
                                        </p:tav>
                                        <p:tav tm="100000">
                                          <p:val>
                                            <p:fltVal val="0"/>
                                          </p:val>
                                        </p:tav>
                                      </p:tavLst>
                                    </p:anim>
                                    <p:animEffect transition="out" filter="fade">
                                      <p:cBhvr>
                                        <p:cTn id="66" dur="5"/>
                                        <p:tgtEl>
                                          <p:spTgt spid="100379"/>
                                        </p:tgtEl>
                                      </p:cBhvr>
                                    </p:animEffect>
                                    <p:set>
                                      <p:cBhvr>
                                        <p:cTn id="67" dur="1" fill="hold">
                                          <p:stCondLst>
                                            <p:cond delay="4"/>
                                          </p:stCondLst>
                                        </p:cTn>
                                        <p:tgtEl>
                                          <p:spTgt spid="100379"/>
                                        </p:tgtEl>
                                        <p:attrNameLst>
                                          <p:attrName>style.visibility</p:attrName>
                                        </p:attrNameLst>
                                      </p:cBhvr>
                                      <p:to>
                                        <p:strVal val="hidden"/>
                                      </p:to>
                                    </p:set>
                                  </p:childTnLst>
                                </p:cTn>
                              </p:par>
                            </p:childTnLst>
                          </p:cTn>
                        </p:par>
                        <p:par>
                          <p:cTn id="68" fill="hold" nodeType="afterGroup">
                            <p:stCondLst>
                              <p:cond delay="6540"/>
                            </p:stCondLst>
                            <p:childTnLst>
                              <p:par>
                                <p:cTn id="69" presetID="53" presetClass="entr" presetSubtype="0" fill="hold" grpId="1" nodeType="afterEffect">
                                  <p:stCondLst>
                                    <p:cond delay="0"/>
                                  </p:stCondLst>
                                  <p:childTnLst>
                                    <p:set>
                                      <p:cBhvr>
                                        <p:cTn id="70" dur="1" fill="hold">
                                          <p:stCondLst>
                                            <p:cond delay="0"/>
                                          </p:stCondLst>
                                        </p:cTn>
                                        <p:tgtEl>
                                          <p:spTgt spid="100380"/>
                                        </p:tgtEl>
                                        <p:attrNameLst>
                                          <p:attrName>style.visibility</p:attrName>
                                        </p:attrNameLst>
                                      </p:cBhvr>
                                      <p:to>
                                        <p:strVal val="visible"/>
                                      </p:to>
                                    </p:set>
                                    <p:anim calcmode="lin" valueType="num">
                                      <p:cBhvr>
                                        <p:cTn id="71" dur="5" fill="hold"/>
                                        <p:tgtEl>
                                          <p:spTgt spid="100380"/>
                                        </p:tgtEl>
                                        <p:attrNameLst>
                                          <p:attrName>ppt_w</p:attrName>
                                        </p:attrNameLst>
                                      </p:cBhvr>
                                      <p:tavLst>
                                        <p:tav tm="0">
                                          <p:val>
                                            <p:fltVal val="0"/>
                                          </p:val>
                                        </p:tav>
                                        <p:tav tm="100000">
                                          <p:val>
                                            <p:strVal val="#ppt_w"/>
                                          </p:val>
                                        </p:tav>
                                      </p:tavLst>
                                    </p:anim>
                                    <p:anim calcmode="lin" valueType="num">
                                      <p:cBhvr>
                                        <p:cTn id="72" dur="5" fill="hold"/>
                                        <p:tgtEl>
                                          <p:spTgt spid="100380"/>
                                        </p:tgtEl>
                                        <p:attrNameLst>
                                          <p:attrName>ppt_h</p:attrName>
                                        </p:attrNameLst>
                                      </p:cBhvr>
                                      <p:tavLst>
                                        <p:tav tm="0">
                                          <p:val>
                                            <p:fltVal val="0"/>
                                          </p:val>
                                        </p:tav>
                                        <p:tav tm="100000">
                                          <p:val>
                                            <p:strVal val="#ppt_h"/>
                                          </p:val>
                                        </p:tav>
                                      </p:tavLst>
                                    </p:anim>
                                    <p:animEffect transition="in" filter="fade">
                                      <p:cBhvr>
                                        <p:cTn id="73" dur="5"/>
                                        <p:tgtEl>
                                          <p:spTgt spid="100380"/>
                                        </p:tgtEl>
                                      </p:cBhvr>
                                    </p:animEffect>
                                  </p:childTnLst>
                                  <p:subTnLst>
                                    <p:audio>
                                      <p:cMediaNode vol="100000">
                                        <p:cTn display="0" masterRel="sameClick">
                                          <p:stCondLst>
                                            <p:cond evt="begin" delay="0">
                                              <p:tn val="69"/>
                                            </p:cond>
                                          </p:stCondLst>
                                          <p:endCondLst>
                                            <p:cond evt="onStopAudio" delay="0">
                                              <p:tgtEl>
                                                <p:sldTgt/>
                                              </p:tgtEl>
                                            </p:cond>
                                          </p:endCondLst>
                                        </p:cTn>
                                        <p:tgtEl>
                                          <p:sndTgt r:embed="rId2" name="DESTROY.WAV"/>
                                        </p:tgtEl>
                                      </p:cMediaNode>
                                    </p:audio>
                                  </p:subTnLst>
                                </p:cTn>
                              </p:par>
                            </p:childTnLst>
                          </p:cTn>
                        </p:par>
                        <p:par>
                          <p:cTn id="74" fill="hold" nodeType="afterGroup">
                            <p:stCondLst>
                              <p:cond delay="6545"/>
                            </p:stCondLst>
                            <p:childTnLst>
                              <p:par>
                                <p:cTn id="75" presetID="53" presetClass="exit" presetSubtype="0" fill="hold" grpId="0" nodeType="afterEffect">
                                  <p:stCondLst>
                                    <p:cond delay="1000"/>
                                  </p:stCondLst>
                                  <p:childTnLst>
                                    <p:anim calcmode="lin" valueType="num">
                                      <p:cBhvr>
                                        <p:cTn id="76" dur="5"/>
                                        <p:tgtEl>
                                          <p:spTgt spid="100380"/>
                                        </p:tgtEl>
                                        <p:attrNameLst>
                                          <p:attrName>ppt_w</p:attrName>
                                        </p:attrNameLst>
                                      </p:cBhvr>
                                      <p:tavLst>
                                        <p:tav tm="0">
                                          <p:val>
                                            <p:strVal val="ppt_w"/>
                                          </p:val>
                                        </p:tav>
                                        <p:tav tm="100000">
                                          <p:val>
                                            <p:fltVal val="0"/>
                                          </p:val>
                                        </p:tav>
                                      </p:tavLst>
                                    </p:anim>
                                    <p:anim calcmode="lin" valueType="num">
                                      <p:cBhvr>
                                        <p:cTn id="77" dur="5"/>
                                        <p:tgtEl>
                                          <p:spTgt spid="100380"/>
                                        </p:tgtEl>
                                        <p:attrNameLst>
                                          <p:attrName>ppt_h</p:attrName>
                                        </p:attrNameLst>
                                      </p:cBhvr>
                                      <p:tavLst>
                                        <p:tav tm="0">
                                          <p:val>
                                            <p:strVal val="ppt_h"/>
                                          </p:val>
                                        </p:tav>
                                        <p:tav tm="100000">
                                          <p:val>
                                            <p:fltVal val="0"/>
                                          </p:val>
                                        </p:tav>
                                      </p:tavLst>
                                    </p:anim>
                                    <p:animEffect transition="out" filter="fade">
                                      <p:cBhvr>
                                        <p:cTn id="78" dur="5"/>
                                        <p:tgtEl>
                                          <p:spTgt spid="100380"/>
                                        </p:tgtEl>
                                      </p:cBhvr>
                                    </p:animEffect>
                                    <p:set>
                                      <p:cBhvr>
                                        <p:cTn id="79" dur="1" fill="hold">
                                          <p:stCondLst>
                                            <p:cond delay="4"/>
                                          </p:stCondLst>
                                        </p:cTn>
                                        <p:tgtEl>
                                          <p:spTgt spid="100380"/>
                                        </p:tgtEl>
                                        <p:attrNameLst>
                                          <p:attrName>style.visibility</p:attrName>
                                        </p:attrNameLst>
                                      </p:cBhvr>
                                      <p:to>
                                        <p:strVal val="hidden"/>
                                      </p:to>
                                    </p:set>
                                  </p:childTnLst>
                                </p:cTn>
                              </p:par>
                            </p:childTnLst>
                          </p:cTn>
                        </p:par>
                        <p:par>
                          <p:cTn id="80" fill="hold" nodeType="afterGroup">
                            <p:stCondLst>
                              <p:cond delay="7550"/>
                            </p:stCondLst>
                            <p:childTnLst>
                              <p:par>
                                <p:cTn id="81" presetID="53" presetClass="entr" presetSubtype="0" fill="hold" grpId="1" nodeType="afterEffect">
                                  <p:stCondLst>
                                    <p:cond delay="0"/>
                                  </p:stCondLst>
                                  <p:childTnLst>
                                    <p:set>
                                      <p:cBhvr>
                                        <p:cTn id="82" dur="1" fill="hold">
                                          <p:stCondLst>
                                            <p:cond delay="0"/>
                                          </p:stCondLst>
                                        </p:cTn>
                                        <p:tgtEl>
                                          <p:spTgt spid="100381"/>
                                        </p:tgtEl>
                                        <p:attrNameLst>
                                          <p:attrName>style.visibility</p:attrName>
                                        </p:attrNameLst>
                                      </p:cBhvr>
                                      <p:to>
                                        <p:strVal val="visible"/>
                                      </p:to>
                                    </p:set>
                                    <p:anim calcmode="lin" valueType="num">
                                      <p:cBhvr>
                                        <p:cTn id="83" dur="5" fill="hold"/>
                                        <p:tgtEl>
                                          <p:spTgt spid="100381"/>
                                        </p:tgtEl>
                                        <p:attrNameLst>
                                          <p:attrName>ppt_w</p:attrName>
                                        </p:attrNameLst>
                                      </p:cBhvr>
                                      <p:tavLst>
                                        <p:tav tm="0">
                                          <p:val>
                                            <p:fltVal val="0"/>
                                          </p:val>
                                        </p:tav>
                                        <p:tav tm="100000">
                                          <p:val>
                                            <p:strVal val="#ppt_w"/>
                                          </p:val>
                                        </p:tav>
                                      </p:tavLst>
                                    </p:anim>
                                    <p:anim calcmode="lin" valueType="num">
                                      <p:cBhvr>
                                        <p:cTn id="84" dur="5" fill="hold"/>
                                        <p:tgtEl>
                                          <p:spTgt spid="100381"/>
                                        </p:tgtEl>
                                        <p:attrNameLst>
                                          <p:attrName>ppt_h</p:attrName>
                                        </p:attrNameLst>
                                      </p:cBhvr>
                                      <p:tavLst>
                                        <p:tav tm="0">
                                          <p:val>
                                            <p:fltVal val="0"/>
                                          </p:val>
                                        </p:tav>
                                        <p:tav tm="100000">
                                          <p:val>
                                            <p:strVal val="#ppt_h"/>
                                          </p:val>
                                        </p:tav>
                                      </p:tavLst>
                                    </p:anim>
                                    <p:animEffect transition="in" filter="fade">
                                      <p:cBhvr>
                                        <p:cTn id="85" dur="5"/>
                                        <p:tgtEl>
                                          <p:spTgt spid="100381"/>
                                        </p:tgtEl>
                                      </p:cBhvr>
                                    </p:animEffect>
                                  </p:childTnLst>
                                  <p:subTnLst>
                                    <p:audio>
                                      <p:cMediaNode vol="100000">
                                        <p:cTn display="0" masterRel="sameClick">
                                          <p:stCondLst>
                                            <p:cond evt="begin" delay="0">
                                              <p:tn val="81"/>
                                            </p:cond>
                                          </p:stCondLst>
                                          <p:endCondLst>
                                            <p:cond evt="onStopAudio" delay="0">
                                              <p:tgtEl>
                                                <p:sldTgt/>
                                              </p:tgtEl>
                                            </p:cond>
                                          </p:endCondLst>
                                        </p:cTn>
                                        <p:tgtEl>
                                          <p:sndTgt r:embed="rId2" name="DESTROY.WAV"/>
                                        </p:tgtEl>
                                      </p:cMediaNode>
                                    </p:audio>
                                  </p:subTnLst>
                                </p:cTn>
                              </p:par>
                            </p:childTnLst>
                          </p:cTn>
                        </p:par>
                        <p:par>
                          <p:cTn id="86" fill="hold" nodeType="afterGroup">
                            <p:stCondLst>
                              <p:cond delay="7555"/>
                            </p:stCondLst>
                            <p:childTnLst>
                              <p:par>
                                <p:cTn id="87" presetID="53" presetClass="exit" presetSubtype="0" fill="hold" grpId="0" nodeType="afterEffect">
                                  <p:stCondLst>
                                    <p:cond delay="1000"/>
                                  </p:stCondLst>
                                  <p:childTnLst>
                                    <p:anim calcmode="lin" valueType="num">
                                      <p:cBhvr>
                                        <p:cTn id="88" dur="5"/>
                                        <p:tgtEl>
                                          <p:spTgt spid="100381"/>
                                        </p:tgtEl>
                                        <p:attrNameLst>
                                          <p:attrName>ppt_w</p:attrName>
                                        </p:attrNameLst>
                                      </p:cBhvr>
                                      <p:tavLst>
                                        <p:tav tm="0">
                                          <p:val>
                                            <p:strVal val="ppt_w"/>
                                          </p:val>
                                        </p:tav>
                                        <p:tav tm="100000">
                                          <p:val>
                                            <p:fltVal val="0"/>
                                          </p:val>
                                        </p:tav>
                                      </p:tavLst>
                                    </p:anim>
                                    <p:anim calcmode="lin" valueType="num">
                                      <p:cBhvr>
                                        <p:cTn id="89" dur="5"/>
                                        <p:tgtEl>
                                          <p:spTgt spid="100381"/>
                                        </p:tgtEl>
                                        <p:attrNameLst>
                                          <p:attrName>ppt_h</p:attrName>
                                        </p:attrNameLst>
                                      </p:cBhvr>
                                      <p:tavLst>
                                        <p:tav tm="0">
                                          <p:val>
                                            <p:strVal val="ppt_h"/>
                                          </p:val>
                                        </p:tav>
                                        <p:tav tm="100000">
                                          <p:val>
                                            <p:fltVal val="0"/>
                                          </p:val>
                                        </p:tav>
                                      </p:tavLst>
                                    </p:anim>
                                    <p:animEffect transition="out" filter="fade">
                                      <p:cBhvr>
                                        <p:cTn id="90" dur="5"/>
                                        <p:tgtEl>
                                          <p:spTgt spid="100381"/>
                                        </p:tgtEl>
                                      </p:cBhvr>
                                    </p:animEffect>
                                    <p:set>
                                      <p:cBhvr>
                                        <p:cTn id="91" dur="1" fill="hold">
                                          <p:stCondLst>
                                            <p:cond delay="4"/>
                                          </p:stCondLst>
                                        </p:cTn>
                                        <p:tgtEl>
                                          <p:spTgt spid="100381"/>
                                        </p:tgtEl>
                                        <p:attrNameLst>
                                          <p:attrName>style.visibility</p:attrName>
                                        </p:attrNameLst>
                                      </p:cBhvr>
                                      <p:to>
                                        <p:strVal val="hidden"/>
                                      </p:to>
                                    </p:set>
                                  </p:childTnLst>
                                </p:cTn>
                              </p:par>
                            </p:childTnLst>
                          </p:cTn>
                        </p:par>
                        <p:par>
                          <p:cTn id="92" fill="hold" nodeType="afterGroup">
                            <p:stCondLst>
                              <p:cond delay="8560"/>
                            </p:stCondLst>
                            <p:childTnLst>
                              <p:par>
                                <p:cTn id="93" presetID="53" presetClass="entr" presetSubtype="0" fill="hold" grpId="1" nodeType="afterEffect">
                                  <p:stCondLst>
                                    <p:cond delay="0"/>
                                  </p:stCondLst>
                                  <p:childTnLst>
                                    <p:set>
                                      <p:cBhvr>
                                        <p:cTn id="94" dur="1" fill="hold">
                                          <p:stCondLst>
                                            <p:cond delay="0"/>
                                          </p:stCondLst>
                                        </p:cTn>
                                        <p:tgtEl>
                                          <p:spTgt spid="100382"/>
                                        </p:tgtEl>
                                        <p:attrNameLst>
                                          <p:attrName>style.visibility</p:attrName>
                                        </p:attrNameLst>
                                      </p:cBhvr>
                                      <p:to>
                                        <p:strVal val="visible"/>
                                      </p:to>
                                    </p:set>
                                    <p:anim calcmode="lin" valueType="num">
                                      <p:cBhvr>
                                        <p:cTn id="95" dur="5" fill="hold"/>
                                        <p:tgtEl>
                                          <p:spTgt spid="100382"/>
                                        </p:tgtEl>
                                        <p:attrNameLst>
                                          <p:attrName>ppt_w</p:attrName>
                                        </p:attrNameLst>
                                      </p:cBhvr>
                                      <p:tavLst>
                                        <p:tav tm="0">
                                          <p:val>
                                            <p:fltVal val="0"/>
                                          </p:val>
                                        </p:tav>
                                        <p:tav tm="100000">
                                          <p:val>
                                            <p:strVal val="#ppt_w"/>
                                          </p:val>
                                        </p:tav>
                                      </p:tavLst>
                                    </p:anim>
                                    <p:anim calcmode="lin" valueType="num">
                                      <p:cBhvr>
                                        <p:cTn id="96" dur="5" fill="hold"/>
                                        <p:tgtEl>
                                          <p:spTgt spid="100382"/>
                                        </p:tgtEl>
                                        <p:attrNameLst>
                                          <p:attrName>ppt_h</p:attrName>
                                        </p:attrNameLst>
                                      </p:cBhvr>
                                      <p:tavLst>
                                        <p:tav tm="0">
                                          <p:val>
                                            <p:fltVal val="0"/>
                                          </p:val>
                                        </p:tav>
                                        <p:tav tm="100000">
                                          <p:val>
                                            <p:strVal val="#ppt_h"/>
                                          </p:val>
                                        </p:tav>
                                      </p:tavLst>
                                    </p:anim>
                                    <p:animEffect transition="in" filter="fade">
                                      <p:cBhvr>
                                        <p:cTn id="97" dur="5"/>
                                        <p:tgtEl>
                                          <p:spTgt spid="100382"/>
                                        </p:tgtEl>
                                      </p:cBhvr>
                                    </p:animEffect>
                                  </p:childTnLst>
                                  <p:subTnLst>
                                    <p:audio>
                                      <p:cMediaNode vol="100000">
                                        <p:cTn display="0" masterRel="sameClick">
                                          <p:stCondLst>
                                            <p:cond evt="begin" delay="0">
                                              <p:tn val="93"/>
                                            </p:cond>
                                          </p:stCondLst>
                                          <p:endCondLst>
                                            <p:cond evt="onStopAudio" delay="0">
                                              <p:tgtEl>
                                                <p:sldTgt/>
                                              </p:tgtEl>
                                            </p:cond>
                                          </p:endCondLst>
                                        </p:cTn>
                                        <p:tgtEl>
                                          <p:sndTgt r:embed="rId2" name="DESTROY.WAV"/>
                                        </p:tgtEl>
                                      </p:cMediaNode>
                                    </p:audio>
                                  </p:subTnLst>
                                </p:cTn>
                              </p:par>
                            </p:childTnLst>
                          </p:cTn>
                        </p:par>
                        <p:par>
                          <p:cTn id="98" fill="hold" nodeType="afterGroup">
                            <p:stCondLst>
                              <p:cond delay="8565"/>
                            </p:stCondLst>
                            <p:childTnLst>
                              <p:par>
                                <p:cTn id="99" presetID="53" presetClass="exit" presetSubtype="0" fill="hold" grpId="0" nodeType="afterEffect">
                                  <p:stCondLst>
                                    <p:cond delay="1000"/>
                                  </p:stCondLst>
                                  <p:childTnLst>
                                    <p:anim calcmode="lin" valueType="num">
                                      <p:cBhvr>
                                        <p:cTn id="100" dur="5"/>
                                        <p:tgtEl>
                                          <p:spTgt spid="100382"/>
                                        </p:tgtEl>
                                        <p:attrNameLst>
                                          <p:attrName>ppt_w</p:attrName>
                                        </p:attrNameLst>
                                      </p:cBhvr>
                                      <p:tavLst>
                                        <p:tav tm="0">
                                          <p:val>
                                            <p:strVal val="ppt_w"/>
                                          </p:val>
                                        </p:tav>
                                        <p:tav tm="100000">
                                          <p:val>
                                            <p:fltVal val="0"/>
                                          </p:val>
                                        </p:tav>
                                      </p:tavLst>
                                    </p:anim>
                                    <p:anim calcmode="lin" valueType="num">
                                      <p:cBhvr>
                                        <p:cTn id="101" dur="5"/>
                                        <p:tgtEl>
                                          <p:spTgt spid="100382"/>
                                        </p:tgtEl>
                                        <p:attrNameLst>
                                          <p:attrName>ppt_h</p:attrName>
                                        </p:attrNameLst>
                                      </p:cBhvr>
                                      <p:tavLst>
                                        <p:tav tm="0">
                                          <p:val>
                                            <p:strVal val="ppt_h"/>
                                          </p:val>
                                        </p:tav>
                                        <p:tav tm="100000">
                                          <p:val>
                                            <p:fltVal val="0"/>
                                          </p:val>
                                        </p:tav>
                                      </p:tavLst>
                                    </p:anim>
                                    <p:animEffect transition="out" filter="fade">
                                      <p:cBhvr>
                                        <p:cTn id="102" dur="5"/>
                                        <p:tgtEl>
                                          <p:spTgt spid="100382"/>
                                        </p:tgtEl>
                                      </p:cBhvr>
                                    </p:animEffect>
                                    <p:set>
                                      <p:cBhvr>
                                        <p:cTn id="103" dur="1" fill="hold">
                                          <p:stCondLst>
                                            <p:cond delay="4"/>
                                          </p:stCondLst>
                                        </p:cTn>
                                        <p:tgtEl>
                                          <p:spTgt spid="100382"/>
                                        </p:tgtEl>
                                        <p:attrNameLst>
                                          <p:attrName>style.visibility</p:attrName>
                                        </p:attrNameLst>
                                      </p:cBhvr>
                                      <p:to>
                                        <p:strVal val="hidden"/>
                                      </p:to>
                                    </p:set>
                                  </p:childTnLst>
                                </p:cTn>
                              </p:par>
                            </p:childTnLst>
                          </p:cTn>
                        </p:par>
                        <p:par>
                          <p:cTn id="104" fill="hold" nodeType="afterGroup">
                            <p:stCondLst>
                              <p:cond delay="9570"/>
                            </p:stCondLst>
                            <p:childTnLst>
                              <p:par>
                                <p:cTn id="105" presetID="53" presetClass="entr" presetSubtype="0" fill="hold" grpId="1" nodeType="afterEffect">
                                  <p:stCondLst>
                                    <p:cond delay="0"/>
                                  </p:stCondLst>
                                  <p:childTnLst>
                                    <p:set>
                                      <p:cBhvr>
                                        <p:cTn id="106" dur="1" fill="hold">
                                          <p:stCondLst>
                                            <p:cond delay="0"/>
                                          </p:stCondLst>
                                        </p:cTn>
                                        <p:tgtEl>
                                          <p:spTgt spid="100383"/>
                                        </p:tgtEl>
                                        <p:attrNameLst>
                                          <p:attrName>style.visibility</p:attrName>
                                        </p:attrNameLst>
                                      </p:cBhvr>
                                      <p:to>
                                        <p:strVal val="visible"/>
                                      </p:to>
                                    </p:set>
                                    <p:anim calcmode="lin" valueType="num">
                                      <p:cBhvr>
                                        <p:cTn id="107" dur="5" fill="hold"/>
                                        <p:tgtEl>
                                          <p:spTgt spid="100383"/>
                                        </p:tgtEl>
                                        <p:attrNameLst>
                                          <p:attrName>ppt_w</p:attrName>
                                        </p:attrNameLst>
                                      </p:cBhvr>
                                      <p:tavLst>
                                        <p:tav tm="0">
                                          <p:val>
                                            <p:fltVal val="0"/>
                                          </p:val>
                                        </p:tav>
                                        <p:tav tm="100000">
                                          <p:val>
                                            <p:strVal val="#ppt_w"/>
                                          </p:val>
                                        </p:tav>
                                      </p:tavLst>
                                    </p:anim>
                                    <p:anim calcmode="lin" valueType="num">
                                      <p:cBhvr>
                                        <p:cTn id="108" dur="5" fill="hold"/>
                                        <p:tgtEl>
                                          <p:spTgt spid="100383"/>
                                        </p:tgtEl>
                                        <p:attrNameLst>
                                          <p:attrName>ppt_h</p:attrName>
                                        </p:attrNameLst>
                                      </p:cBhvr>
                                      <p:tavLst>
                                        <p:tav tm="0">
                                          <p:val>
                                            <p:fltVal val="0"/>
                                          </p:val>
                                        </p:tav>
                                        <p:tav tm="100000">
                                          <p:val>
                                            <p:strVal val="#ppt_h"/>
                                          </p:val>
                                        </p:tav>
                                      </p:tavLst>
                                    </p:anim>
                                    <p:animEffect transition="in" filter="fade">
                                      <p:cBhvr>
                                        <p:cTn id="109" dur="5"/>
                                        <p:tgtEl>
                                          <p:spTgt spid="100383"/>
                                        </p:tgtEl>
                                      </p:cBhvr>
                                    </p:animEffect>
                                  </p:childTnLst>
                                  <p:subTnLst>
                                    <p:audio>
                                      <p:cMediaNode vol="100000">
                                        <p:cTn display="0" masterRel="sameClick">
                                          <p:stCondLst>
                                            <p:cond evt="begin" delay="0">
                                              <p:tn val="105"/>
                                            </p:cond>
                                          </p:stCondLst>
                                          <p:endCondLst>
                                            <p:cond evt="onStopAudio" delay="0">
                                              <p:tgtEl>
                                                <p:sldTgt/>
                                              </p:tgtEl>
                                            </p:cond>
                                          </p:endCondLst>
                                        </p:cTn>
                                        <p:tgtEl>
                                          <p:sndTgt r:embed="rId2" name="DESTROY.WAV"/>
                                        </p:tgtEl>
                                      </p:cMediaNode>
                                    </p:audio>
                                  </p:subTnLst>
                                </p:cTn>
                              </p:par>
                            </p:childTnLst>
                          </p:cTn>
                        </p:par>
                        <p:par>
                          <p:cTn id="110" fill="hold" nodeType="afterGroup">
                            <p:stCondLst>
                              <p:cond delay="9575"/>
                            </p:stCondLst>
                            <p:childTnLst>
                              <p:par>
                                <p:cTn id="111" presetID="53" presetClass="exit" presetSubtype="0" fill="hold" grpId="0" nodeType="afterEffect">
                                  <p:stCondLst>
                                    <p:cond delay="1000"/>
                                  </p:stCondLst>
                                  <p:childTnLst>
                                    <p:anim calcmode="lin" valueType="num">
                                      <p:cBhvr>
                                        <p:cTn id="112" dur="5"/>
                                        <p:tgtEl>
                                          <p:spTgt spid="100383"/>
                                        </p:tgtEl>
                                        <p:attrNameLst>
                                          <p:attrName>ppt_w</p:attrName>
                                        </p:attrNameLst>
                                      </p:cBhvr>
                                      <p:tavLst>
                                        <p:tav tm="0">
                                          <p:val>
                                            <p:strVal val="ppt_w"/>
                                          </p:val>
                                        </p:tav>
                                        <p:tav tm="100000">
                                          <p:val>
                                            <p:fltVal val="0"/>
                                          </p:val>
                                        </p:tav>
                                      </p:tavLst>
                                    </p:anim>
                                    <p:anim calcmode="lin" valueType="num">
                                      <p:cBhvr>
                                        <p:cTn id="113" dur="5"/>
                                        <p:tgtEl>
                                          <p:spTgt spid="100383"/>
                                        </p:tgtEl>
                                        <p:attrNameLst>
                                          <p:attrName>ppt_h</p:attrName>
                                        </p:attrNameLst>
                                      </p:cBhvr>
                                      <p:tavLst>
                                        <p:tav tm="0">
                                          <p:val>
                                            <p:strVal val="ppt_h"/>
                                          </p:val>
                                        </p:tav>
                                        <p:tav tm="100000">
                                          <p:val>
                                            <p:fltVal val="0"/>
                                          </p:val>
                                        </p:tav>
                                      </p:tavLst>
                                    </p:anim>
                                    <p:animEffect transition="out" filter="fade">
                                      <p:cBhvr>
                                        <p:cTn id="114" dur="5"/>
                                        <p:tgtEl>
                                          <p:spTgt spid="100383"/>
                                        </p:tgtEl>
                                      </p:cBhvr>
                                    </p:animEffect>
                                    <p:set>
                                      <p:cBhvr>
                                        <p:cTn id="115" dur="1" fill="hold">
                                          <p:stCondLst>
                                            <p:cond delay="4"/>
                                          </p:stCondLst>
                                        </p:cTn>
                                        <p:tgtEl>
                                          <p:spTgt spid="100383"/>
                                        </p:tgtEl>
                                        <p:attrNameLst>
                                          <p:attrName>style.visibility</p:attrName>
                                        </p:attrNameLst>
                                      </p:cBhvr>
                                      <p:to>
                                        <p:strVal val="hidden"/>
                                      </p:to>
                                    </p:set>
                                  </p:childTnLst>
                                </p:cTn>
                              </p:par>
                            </p:childTnLst>
                          </p:cTn>
                        </p:par>
                        <p:par>
                          <p:cTn id="116" fill="hold" nodeType="afterGroup">
                            <p:stCondLst>
                              <p:cond delay="10580"/>
                            </p:stCondLst>
                            <p:childTnLst>
                              <p:par>
                                <p:cTn id="117" presetID="53" presetClass="entr" presetSubtype="0" fill="hold" grpId="1" nodeType="afterEffect">
                                  <p:stCondLst>
                                    <p:cond delay="0"/>
                                  </p:stCondLst>
                                  <p:childTnLst>
                                    <p:set>
                                      <p:cBhvr>
                                        <p:cTn id="118" dur="1" fill="hold">
                                          <p:stCondLst>
                                            <p:cond delay="0"/>
                                          </p:stCondLst>
                                        </p:cTn>
                                        <p:tgtEl>
                                          <p:spTgt spid="100384"/>
                                        </p:tgtEl>
                                        <p:attrNameLst>
                                          <p:attrName>style.visibility</p:attrName>
                                        </p:attrNameLst>
                                      </p:cBhvr>
                                      <p:to>
                                        <p:strVal val="visible"/>
                                      </p:to>
                                    </p:set>
                                    <p:anim calcmode="lin" valueType="num">
                                      <p:cBhvr>
                                        <p:cTn id="119" dur="5" fill="hold"/>
                                        <p:tgtEl>
                                          <p:spTgt spid="100384"/>
                                        </p:tgtEl>
                                        <p:attrNameLst>
                                          <p:attrName>ppt_w</p:attrName>
                                        </p:attrNameLst>
                                      </p:cBhvr>
                                      <p:tavLst>
                                        <p:tav tm="0">
                                          <p:val>
                                            <p:fltVal val="0"/>
                                          </p:val>
                                        </p:tav>
                                        <p:tav tm="100000">
                                          <p:val>
                                            <p:strVal val="#ppt_w"/>
                                          </p:val>
                                        </p:tav>
                                      </p:tavLst>
                                    </p:anim>
                                    <p:anim calcmode="lin" valueType="num">
                                      <p:cBhvr>
                                        <p:cTn id="120" dur="5" fill="hold"/>
                                        <p:tgtEl>
                                          <p:spTgt spid="100384"/>
                                        </p:tgtEl>
                                        <p:attrNameLst>
                                          <p:attrName>ppt_h</p:attrName>
                                        </p:attrNameLst>
                                      </p:cBhvr>
                                      <p:tavLst>
                                        <p:tav tm="0">
                                          <p:val>
                                            <p:fltVal val="0"/>
                                          </p:val>
                                        </p:tav>
                                        <p:tav tm="100000">
                                          <p:val>
                                            <p:strVal val="#ppt_h"/>
                                          </p:val>
                                        </p:tav>
                                      </p:tavLst>
                                    </p:anim>
                                    <p:animEffect transition="in" filter="fade">
                                      <p:cBhvr>
                                        <p:cTn id="121" dur="5"/>
                                        <p:tgtEl>
                                          <p:spTgt spid="100384"/>
                                        </p:tgtEl>
                                      </p:cBhvr>
                                    </p:animEffect>
                                  </p:childTnLst>
                                  <p:subTnLst>
                                    <p:audio>
                                      <p:cMediaNode vol="100000">
                                        <p:cTn display="0" masterRel="sameClick">
                                          <p:stCondLst>
                                            <p:cond evt="begin" delay="0">
                                              <p:tn val="117"/>
                                            </p:cond>
                                          </p:stCondLst>
                                          <p:endCondLst>
                                            <p:cond evt="onStopAudio" delay="0">
                                              <p:tgtEl>
                                                <p:sldTgt/>
                                              </p:tgtEl>
                                            </p:cond>
                                          </p:endCondLst>
                                        </p:cTn>
                                        <p:tgtEl>
                                          <p:sndTgt r:embed="rId2" name="DESTROY.WAV"/>
                                        </p:tgtEl>
                                      </p:cMediaNode>
                                    </p:audio>
                                  </p:subTnLst>
                                </p:cTn>
                              </p:par>
                            </p:childTnLst>
                          </p:cTn>
                        </p:par>
                        <p:par>
                          <p:cTn id="122" fill="hold" nodeType="afterGroup">
                            <p:stCondLst>
                              <p:cond delay="10585"/>
                            </p:stCondLst>
                            <p:childTnLst>
                              <p:par>
                                <p:cTn id="123" presetID="53" presetClass="exit" presetSubtype="0" fill="hold" grpId="0" nodeType="afterEffect">
                                  <p:stCondLst>
                                    <p:cond delay="1000"/>
                                  </p:stCondLst>
                                  <p:childTnLst>
                                    <p:anim calcmode="lin" valueType="num">
                                      <p:cBhvr>
                                        <p:cTn id="124" dur="5"/>
                                        <p:tgtEl>
                                          <p:spTgt spid="100384"/>
                                        </p:tgtEl>
                                        <p:attrNameLst>
                                          <p:attrName>ppt_w</p:attrName>
                                        </p:attrNameLst>
                                      </p:cBhvr>
                                      <p:tavLst>
                                        <p:tav tm="0">
                                          <p:val>
                                            <p:strVal val="ppt_w"/>
                                          </p:val>
                                        </p:tav>
                                        <p:tav tm="100000">
                                          <p:val>
                                            <p:fltVal val="0"/>
                                          </p:val>
                                        </p:tav>
                                      </p:tavLst>
                                    </p:anim>
                                    <p:anim calcmode="lin" valueType="num">
                                      <p:cBhvr>
                                        <p:cTn id="125" dur="5"/>
                                        <p:tgtEl>
                                          <p:spTgt spid="100384"/>
                                        </p:tgtEl>
                                        <p:attrNameLst>
                                          <p:attrName>ppt_h</p:attrName>
                                        </p:attrNameLst>
                                      </p:cBhvr>
                                      <p:tavLst>
                                        <p:tav tm="0">
                                          <p:val>
                                            <p:strVal val="ppt_h"/>
                                          </p:val>
                                        </p:tav>
                                        <p:tav tm="100000">
                                          <p:val>
                                            <p:fltVal val="0"/>
                                          </p:val>
                                        </p:tav>
                                      </p:tavLst>
                                    </p:anim>
                                    <p:animEffect transition="out" filter="fade">
                                      <p:cBhvr>
                                        <p:cTn id="126" dur="5"/>
                                        <p:tgtEl>
                                          <p:spTgt spid="100384"/>
                                        </p:tgtEl>
                                      </p:cBhvr>
                                    </p:animEffect>
                                    <p:set>
                                      <p:cBhvr>
                                        <p:cTn id="127" dur="1" fill="hold">
                                          <p:stCondLst>
                                            <p:cond delay="4"/>
                                          </p:stCondLst>
                                        </p:cTn>
                                        <p:tgtEl>
                                          <p:spTgt spid="100384"/>
                                        </p:tgtEl>
                                        <p:attrNameLst>
                                          <p:attrName>style.visibility</p:attrName>
                                        </p:attrNameLst>
                                      </p:cBhvr>
                                      <p:to>
                                        <p:strVal val="hidden"/>
                                      </p:to>
                                    </p:set>
                                  </p:childTnLst>
                                </p:cTn>
                              </p:par>
                            </p:childTnLst>
                          </p:cTn>
                        </p:par>
                        <p:par>
                          <p:cTn id="128" fill="hold" nodeType="afterGroup">
                            <p:stCondLst>
                              <p:cond delay="11590"/>
                            </p:stCondLst>
                            <p:childTnLst>
                              <p:par>
                                <p:cTn id="129" presetID="53" presetClass="entr" presetSubtype="0" fill="hold" grpId="1" nodeType="afterEffect">
                                  <p:stCondLst>
                                    <p:cond delay="0"/>
                                  </p:stCondLst>
                                  <p:childTnLst>
                                    <p:set>
                                      <p:cBhvr>
                                        <p:cTn id="130" dur="1" fill="hold">
                                          <p:stCondLst>
                                            <p:cond delay="0"/>
                                          </p:stCondLst>
                                        </p:cTn>
                                        <p:tgtEl>
                                          <p:spTgt spid="100385"/>
                                        </p:tgtEl>
                                        <p:attrNameLst>
                                          <p:attrName>style.visibility</p:attrName>
                                        </p:attrNameLst>
                                      </p:cBhvr>
                                      <p:to>
                                        <p:strVal val="visible"/>
                                      </p:to>
                                    </p:set>
                                    <p:anim calcmode="lin" valueType="num">
                                      <p:cBhvr>
                                        <p:cTn id="131" dur="5" fill="hold"/>
                                        <p:tgtEl>
                                          <p:spTgt spid="100385"/>
                                        </p:tgtEl>
                                        <p:attrNameLst>
                                          <p:attrName>ppt_w</p:attrName>
                                        </p:attrNameLst>
                                      </p:cBhvr>
                                      <p:tavLst>
                                        <p:tav tm="0">
                                          <p:val>
                                            <p:fltVal val="0"/>
                                          </p:val>
                                        </p:tav>
                                        <p:tav tm="100000">
                                          <p:val>
                                            <p:strVal val="#ppt_w"/>
                                          </p:val>
                                        </p:tav>
                                      </p:tavLst>
                                    </p:anim>
                                    <p:anim calcmode="lin" valueType="num">
                                      <p:cBhvr>
                                        <p:cTn id="132" dur="5" fill="hold"/>
                                        <p:tgtEl>
                                          <p:spTgt spid="100385"/>
                                        </p:tgtEl>
                                        <p:attrNameLst>
                                          <p:attrName>ppt_h</p:attrName>
                                        </p:attrNameLst>
                                      </p:cBhvr>
                                      <p:tavLst>
                                        <p:tav tm="0">
                                          <p:val>
                                            <p:fltVal val="0"/>
                                          </p:val>
                                        </p:tav>
                                        <p:tav tm="100000">
                                          <p:val>
                                            <p:strVal val="#ppt_h"/>
                                          </p:val>
                                        </p:tav>
                                      </p:tavLst>
                                    </p:anim>
                                    <p:animEffect transition="in" filter="fade">
                                      <p:cBhvr>
                                        <p:cTn id="133" dur="5"/>
                                        <p:tgtEl>
                                          <p:spTgt spid="100385"/>
                                        </p:tgtEl>
                                      </p:cBhvr>
                                    </p:animEffect>
                                  </p:childTnLst>
                                  <p:subTnLst>
                                    <p:audio>
                                      <p:cMediaNode vol="100000">
                                        <p:cTn display="0" masterRel="sameClick">
                                          <p:stCondLst>
                                            <p:cond evt="begin" delay="0">
                                              <p:tn val="129"/>
                                            </p:cond>
                                          </p:stCondLst>
                                          <p:endCondLst>
                                            <p:cond evt="onStopAudio" delay="0">
                                              <p:tgtEl>
                                                <p:sldTgt/>
                                              </p:tgtEl>
                                            </p:cond>
                                          </p:endCondLst>
                                        </p:cTn>
                                        <p:tgtEl>
                                          <p:sndTgt r:embed="rId2" name="DESTROY.WAV"/>
                                        </p:tgtEl>
                                      </p:cMediaNode>
                                    </p:audio>
                                  </p:subTnLst>
                                </p:cTn>
                              </p:par>
                            </p:childTnLst>
                          </p:cTn>
                        </p:par>
                        <p:par>
                          <p:cTn id="134" fill="hold" nodeType="afterGroup">
                            <p:stCondLst>
                              <p:cond delay="11595"/>
                            </p:stCondLst>
                            <p:childTnLst>
                              <p:par>
                                <p:cTn id="135" presetID="53" presetClass="exit" presetSubtype="0" fill="hold" grpId="0" nodeType="afterEffect">
                                  <p:stCondLst>
                                    <p:cond delay="1000"/>
                                  </p:stCondLst>
                                  <p:childTnLst>
                                    <p:anim calcmode="lin" valueType="num">
                                      <p:cBhvr>
                                        <p:cTn id="136" dur="5"/>
                                        <p:tgtEl>
                                          <p:spTgt spid="100385"/>
                                        </p:tgtEl>
                                        <p:attrNameLst>
                                          <p:attrName>ppt_w</p:attrName>
                                        </p:attrNameLst>
                                      </p:cBhvr>
                                      <p:tavLst>
                                        <p:tav tm="0">
                                          <p:val>
                                            <p:strVal val="ppt_w"/>
                                          </p:val>
                                        </p:tav>
                                        <p:tav tm="100000">
                                          <p:val>
                                            <p:fltVal val="0"/>
                                          </p:val>
                                        </p:tav>
                                      </p:tavLst>
                                    </p:anim>
                                    <p:anim calcmode="lin" valueType="num">
                                      <p:cBhvr>
                                        <p:cTn id="137" dur="5"/>
                                        <p:tgtEl>
                                          <p:spTgt spid="100385"/>
                                        </p:tgtEl>
                                        <p:attrNameLst>
                                          <p:attrName>ppt_h</p:attrName>
                                        </p:attrNameLst>
                                      </p:cBhvr>
                                      <p:tavLst>
                                        <p:tav tm="0">
                                          <p:val>
                                            <p:strVal val="ppt_h"/>
                                          </p:val>
                                        </p:tav>
                                        <p:tav tm="100000">
                                          <p:val>
                                            <p:fltVal val="0"/>
                                          </p:val>
                                        </p:tav>
                                      </p:tavLst>
                                    </p:anim>
                                    <p:animEffect transition="out" filter="fade">
                                      <p:cBhvr>
                                        <p:cTn id="138" dur="5"/>
                                        <p:tgtEl>
                                          <p:spTgt spid="100385"/>
                                        </p:tgtEl>
                                      </p:cBhvr>
                                    </p:animEffect>
                                    <p:set>
                                      <p:cBhvr>
                                        <p:cTn id="139" dur="1" fill="hold">
                                          <p:stCondLst>
                                            <p:cond delay="4"/>
                                          </p:stCondLst>
                                        </p:cTn>
                                        <p:tgtEl>
                                          <p:spTgt spid="100385"/>
                                        </p:tgtEl>
                                        <p:attrNameLst>
                                          <p:attrName>style.visibility</p:attrName>
                                        </p:attrNameLst>
                                      </p:cBhvr>
                                      <p:to>
                                        <p:strVal val="hidden"/>
                                      </p:to>
                                    </p:set>
                                  </p:childTnLst>
                                </p:cTn>
                              </p:par>
                            </p:childTnLst>
                          </p:cTn>
                        </p:par>
                        <p:par>
                          <p:cTn id="140" fill="hold" nodeType="afterGroup">
                            <p:stCondLst>
                              <p:cond delay="12600"/>
                            </p:stCondLst>
                            <p:childTnLst>
                              <p:par>
                                <p:cTn id="141" presetID="53" presetClass="entr" presetSubtype="0" fill="hold" grpId="0" nodeType="afterEffect">
                                  <p:stCondLst>
                                    <p:cond delay="0"/>
                                  </p:stCondLst>
                                  <p:childTnLst>
                                    <p:set>
                                      <p:cBhvr>
                                        <p:cTn id="142" dur="1" fill="hold">
                                          <p:stCondLst>
                                            <p:cond delay="0"/>
                                          </p:stCondLst>
                                        </p:cTn>
                                        <p:tgtEl>
                                          <p:spTgt spid="100386"/>
                                        </p:tgtEl>
                                        <p:attrNameLst>
                                          <p:attrName>style.visibility</p:attrName>
                                        </p:attrNameLst>
                                      </p:cBhvr>
                                      <p:to>
                                        <p:strVal val="visible"/>
                                      </p:to>
                                    </p:set>
                                    <p:anim calcmode="lin" valueType="num">
                                      <p:cBhvr>
                                        <p:cTn id="143" dur="5" fill="hold"/>
                                        <p:tgtEl>
                                          <p:spTgt spid="100386"/>
                                        </p:tgtEl>
                                        <p:attrNameLst>
                                          <p:attrName>ppt_w</p:attrName>
                                        </p:attrNameLst>
                                      </p:cBhvr>
                                      <p:tavLst>
                                        <p:tav tm="0">
                                          <p:val>
                                            <p:fltVal val="0"/>
                                          </p:val>
                                        </p:tav>
                                        <p:tav tm="100000">
                                          <p:val>
                                            <p:strVal val="#ppt_w"/>
                                          </p:val>
                                        </p:tav>
                                      </p:tavLst>
                                    </p:anim>
                                    <p:anim calcmode="lin" valueType="num">
                                      <p:cBhvr>
                                        <p:cTn id="144" dur="5" fill="hold"/>
                                        <p:tgtEl>
                                          <p:spTgt spid="100386"/>
                                        </p:tgtEl>
                                        <p:attrNameLst>
                                          <p:attrName>ppt_h</p:attrName>
                                        </p:attrNameLst>
                                      </p:cBhvr>
                                      <p:tavLst>
                                        <p:tav tm="0">
                                          <p:val>
                                            <p:fltVal val="0"/>
                                          </p:val>
                                        </p:tav>
                                        <p:tav tm="100000">
                                          <p:val>
                                            <p:strVal val="#ppt_h"/>
                                          </p:val>
                                        </p:tav>
                                      </p:tavLst>
                                    </p:anim>
                                    <p:animEffect transition="in" filter="fade">
                                      <p:cBhvr>
                                        <p:cTn id="145" dur="5"/>
                                        <p:tgtEl>
                                          <p:spTgt spid="100386"/>
                                        </p:tgtEl>
                                      </p:cBhvr>
                                    </p:animEffect>
                                  </p:childTnLst>
                                  <p:subTnLst>
                                    <p:audio>
                                      <p:cMediaNode>
                                        <p:cTn display="0" masterRel="sameClick">
                                          <p:stCondLst>
                                            <p:cond evt="begin" delay="0">
                                              <p:tn val="141"/>
                                            </p:cond>
                                          </p:stCondLst>
                                          <p:endCondLst>
                                            <p:cond evt="onStopAudio" delay="0">
                                              <p:tgtEl>
                                                <p:sldTgt/>
                                              </p:tgtEl>
                                            </p:cond>
                                          </p:endCondLst>
                                        </p:cTn>
                                        <p:tgtEl>
                                          <p:sndTgt r:embed="rId3" name="drumroll.wav"/>
                                        </p:tgtEl>
                                      </p:cMediaNode>
                                    </p:audio>
                                  </p:subTnLst>
                                </p:cTn>
                              </p:par>
                            </p:childTnLst>
                          </p:cTn>
                        </p:par>
                        <p:par>
                          <p:cTn id="146" fill="hold" nodeType="afterGroup">
                            <p:stCondLst>
                              <p:cond delay="12605"/>
                            </p:stCondLst>
                            <p:childTnLst>
                              <p:par>
                                <p:cTn id="147" presetID="4" presetClass="exit" presetSubtype="16" fill="hold" nodeType="afterEffect">
                                  <p:stCondLst>
                                    <p:cond delay="0"/>
                                  </p:stCondLst>
                                  <p:childTnLst>
                                    <p:animEffect transition="out" filter="box(in)">
                                      <p:cBhvr>
                                        <p:cTn id="148" dur="500"/>
                                        <p:tgtEl>
                                          <p:spTgt spid="100388"/>
                                        </p:tgtEl>
                                      </p:cBhvr>
                                    </p:animEffect>
                                    <p:set>
                                      <p:cBhvr>
                                        <p:cTn id="149" dur="1" fill="hold">
                                          <p:stCondLst>
                                            <p:cond delay="499"/>
                                          </p:stCondLst>
                                        </p:cTn>
                                        <p:tgtEl>
                                          <p:spTgt spid="100388"/>
                                        </p:tgtEl>
                                        <p:attrNameLst>
                                          <p:attrName>style.visibility</p:attrName>
                                        </p:attrNameLst>
                                      </p:cBhvr>
                                      <p:to>
                                        <p:strVal val="hidden"/>
                                      </p:to>
                                    </p:set>
                                  </p:childTnLst>
                                </p:cTn>
                              </p:par>
                            </p:childTnLst>
                          </p:cTn>
                        </p:par>
                        <p:par>
                          <p:cTn id="150" fill="hold" nodeType="afterGroup">
                            <p:stCondLst>
                              <p:cond delay="13105"/>
                            </p:stCondLst>
                            <p:childTnLst>
                              <p:par>
                                <p:cTn id="151" presetID="2" presetClass="exit" presetSubtype="4" fill="hold" grpId="0" nodeType="afterEffect">
                                  <p:stCondLst>
                                    <p:cond delay="0"/>
                                  </p:stCondLst>
                                  <p:childTnLst>
                                    <p:anim calcmode="lin" valueType="num">
                                      <p:cBhvr additive="base">
                                        <p:cTn id="152" dur="500"/>
                                        <p:tgtEl>
                                          <p:spTgt spid="100363"/>
                                        </p:tgtEl>
                                        <p:attrNameLst>
                                          <p:attrName>ppt_x</p:attrName>
                                        </p:attrNameLst>
                                      </p:cBhvr>
                                      <p:tavLst>
                                        <p:tav tm="0">
                                          <p:val>
                                            <p:strVal val="ppt_x"/>
                                          </p:val>
                                        </p:tav>
                                        <p:tav tm="100000">
                                          <p:val>
                                            <p:strVal val="ppt_x"/>
                                          </p:val>
                                        </p:tav>
                                      </p:tavLst>
                                    </p:anim>
                                    <p:anim calcmode="lin" valueType="num">
                                      <p:cBhvr additive="base">
                                        <p:cTn id="153" dur="500"/>
                                        <p:tgtEl>
                                          <p:spTgt spid="100363"/>
                                        </p:tgtEl>
                                        <p:attrNameLst>
                                          <p:attrName>ppt_y</p:attrName>
                                        </p:attrNameLst>
                                      </p:cBhvr>
                                      <p:tavLst>
                                        <p:tav tm="0">
                                          <p:val>
                                            <p:strVal val="ppt_y"/>
                                          </p:val>
                                        </p:tav>
                                        <p:tav tm="100000">
                                          <p:val>
                                            <p:strVal val="1+ppt_h/2"/>
                                          </p:val>
                                        </p:tav>
                                      </p:tavLst>
                                    </p:anim>
                                    <p:set>
                                      <p:cBhvr>
                                        <p:cTn id="154" dur="1" fill="hold">
                                          <p:stCondLst>
                                            <p:cond delay="499"/>
                                          </p:stCondLst>
                                        </p:cTn>
                                        <p:tgtEl>
                                          <p:spTgt spid="100363"/>
                                        </p:tgtEl>
                                        <p:attrNameLst>
                                          <p:attrName>style.visibility</p:attrName>
                                        </p:attrNameLst>
                                      </p:cBhvr>
                                      <p:to>
                                        <p:strVal val="hidden"/>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6" presetClass="entr" presetSubtype="16" fill="hold" grpId="0" nodeType="clickEffect">
                                  <p:stCondLst>
                                    <p:cond delay="0"/>
                                  </p:stCondLst>
                                  <p:childTnLst>
                                    <p:set>
                                      <p:cBhvr>
                                        <p:cTn id="158" dur="1" fill="hold">
                                          <p:stCondLst>
                                            <p:cond delay="0"/>
                                          </p:stCondLst>
                                        </p:cTn>
                                        <p:tgtEl>
                                          <p:spTgt spid="100364"/>
                                        </p:tgtEl>
                                        <p:attrNameLst>
                                          <p:attrName>style.visibility</p:attrName>
                                        </p:attrNameLst>
                                      </p:cBhvr>
                                      <p:to>
                                        <p:strVal val="visible"/>
                                      </p:to>
                                    </p:set>
                                    <p:animEffect transition="in" filter="circle(in)">
                                      <p:cBhvr>
                                        <p:cTn id="159" dur="2000"/>
                                        <p:tgtEl>
                                          <p:spTgt spid="100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p:bldP spid="100363" grpId="0" animBg="1"/>
      <p:bldP spid="100363" grpId="1" animBg="1"/>
      <p:bldP spid="100364" grpId="0" animBg="1"/>
      <p:bldP spid="100376" grpId="0"/>
      <p:bldP spid="100376" grpId="1"/>
      <p:bldP spid="100377" grpId="0"/>
      <p:bldP spid="100377" grpId="1"/>
      <p:bldP spid="100378" grpId="0"/>
      <p:bldP spid="100378" grpId="1"/>
      <p:bldP spid="100379" grpId="0"/>
      <p:bldP spid="100379" grpId="1"/>
      <p:bldP spid="100380" grpId="0"/>
      <p:bldP spid="100380" grpId="1"/>
      <p:bldP spid="100381" grpId="0"/>
      <p:bldP spid="100381" grpId="1"/>
      <p:bldP spid="100382" grpId="0"/>
      <p:bldP spid="100382" grpId="1"/>
      <p:bldP spid="100383" grpId="0"/>
      <p:bldP spid="100383" grpId="1"/>
      <p:bldP spid="100384" grpId="0"/>
      <p:bldP spid="100384" grpId="1"/>
      <p:bldP spid="100385" grpId="0"/>
      <p:bldP spid="100385" grpId="1"/>
      <p:bldP spid="10038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anh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7" name="Rectangle 15"/>
          <p:cNvSpPr>
            <a:spLocks noChangeArrowheads="1"/>
          </p:cNvSpPr>
          <p:nvPr/>
        </p:nvSpPr>
        <p:spPr bwMode="auto">
          <a:xfrm>
            <a:off x="8991600" y="0"/>
            <a:ext cx="1676400" cy="4953000"/>
          </a:xfrm>
          <a:prstGeom prst="rect">
            <a:avLst/>
          </a:prstGeom>
          <a:solidFill>
            <a:srgbClr val="FFFF99"/>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TRĂM     SỰ </a:t>
            </a:r>
            <a:b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NHỜ THẦY</a:t>
            </a:r>
          </a:p>
        </p:txBody>
      </p:sp>
      <p:pic>
        <p:nvPicPr>
          <p:cNvPr id="104452" name="Picture 16" descr="CLOCK_F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34475" y="5334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9" name="Rectangle 17"/>
          <p:cNvSpPr>
            <a:spLocks noChangeArrowheads="1"/>
          </p:cNvSpPr>
          <p:nvPr/>
        </p:nvSpPr>
        <p:spPr bwMode="auto">
          <a:xfrm>
            <a:off x="8982075" y="5486400"/>
            <a:ext cx="11430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10</a:t>
            </a:r>
          </a:p>
        </p:txBody>
      </p:sp>
      <p:sp>
        <p:nvSpPr>
          <p:cNvPr id="79890" name="Rectangle 18"/>
          <p:cNvSpPr>
            <a:spLocks noChangeArrowheads="1"/>
          </p:cNvSpPr>
          <p:nvPr/>
        </p:nvSpPr>
        <p:spPr bwMode="auto">
          <a:xfrm>
            <a:off x="9058275" y="5486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9</a:t>
            </a:r>
          </a:p>
        </p:txBody>
      </p:sp>
      <p:sp>
        <p:nvSpPr>
          <p:cNvPr id="79891" name="Rectangle 19"/>
          <p:cNvSpPr>
            <a:spLocks noChangeArrowheads="1"/>
          </p:cNvSpPr>
          <p:nvPr/>
        </p:nvSpPr>
        <p:spPr bwMode="auto">
          <a:xfrm>
            <a:off x="9058275" y="5562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8</a:t>
            </a:r>
          </a:p>
        </p:txBody>
      </p:sp>
      <p:sp>
        <p:nvSpPr>
          <p:cNvPr id="79892" name="Rectangle 20"/>
          <p:cNvSpPr>
            <a:spLocks noChangeArrowheads="1"/>
          </p:cNvSpPr>
          <p:nvPr/>
        </p:nvSpPr>
        <p:spPr bwMode="auto">
          <a:xfrm>
            <a:off x="9134475" y="5486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7</a:t>
            </a:r>
          </a:p>
        </p:txBody>
      </p:sp>
      <p:sp>
        <p:nvSpPr>
          <p:cNvPr id="79893" name="Rectangle 21"/>
          <p:cNvSpPr>
            <a:spLocks noChangeArrowheads="1"/>
          </p:cNvSpPr>
          <p:nvPr/>
        </p:nvSpPr>
        <p:spPr bwMode="auto">
          <a:xfrm>
            <a:off x="9058275" y="5486400"/>
            <a:ext cx="10668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6</a:t>
            </a:r>
          </a:p>
        </p:txBody>
      </p:sp>
      <p:sp>
        <p:nvSpPr>
          <p:cNvPr id="79894" name="Rectangle 22"/>
          <p:cNvSpPr>
            <a:spLocks noChangeArrowheads="1"/>
          </p:cNvSpPr>
          <p:nvPr/>
        </p:nvSpPr>
        <p:spPr bwMode="auto">
          <a:xfrm>
            <a:off x="9058275" y="54102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5</a:t>
            </a:r>
          </a:p>
        </p:txBody>
      </p:sp>
      <p:sp>
        <p:nvSpPr>
          <p:cNvPr id="79895" name="Rectangle 23"/>
          <p:cNvSpPr>
            <a:spLocks noChangeArrowheads="1"/>
          </p:cNvSpPr>
          <p:nvPr/>
        </p:nvSpPr>
        <p:spPr bwMode="auto">
          <a:xfrm>
            <a:off x="9058275" y="54102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4</a:t>
            </a:r>
          </a:p>
        </p:txBody>
      </p:sp>
      <p:sp>
        <p:nvSpPr>
          <p:cNvPr id="79896" name="Rectangle 24"/>
          <p:cNvSpPr>
            <a:spLocks noChangeArrowheads="1"/>
          </p:cNvSpPr>
          <p:nvPr/>
        </p:nvSpPr>
        <p:spPr bwMode="auto">
          <a:xfrm>
            <a:off x="9067800" y="5410200"/>
            <a:ext cx="1066800" cy="838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3</a:t>
            </a:r>
          </a:p>
        </p:txBody>
      </p:sp>
      <p:sp>
        <p:nvSpPr>
          <p:cNvPr id="79897" name="Rectangle 25"/>
          <p:cNvSpPr>
            <a:spLocks noChangeArrowheads="1"/>
          </p:cNvSpPr>
          <p:nvPr/>
        </p:nvSpPr>
        <p:spPr bwMode="auto">
          <a:xfrm>
            <a:off x="9058275" y="54864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2</a:t>
            </a:r>
          </a:p>
        </p:txBody>
      </p:sp>
      <p:sp>
        <p:nvSpPr>
          <p:cNvPr id="79898" name="Rectangle 26"/>
          <p:cNvSpPr>
            <a:spLocks noChangeArrowheads="1"/>
          </p:cNvSpPr>
          <p:nvPr/>
        </p:nvSpPr>
        <p:spPr bwMode="auto">
          <a:xfrm>
            <a:off x="8982075" y="5486400"/>
            <a:ext cx="12192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a:t>
            </a:r>
          </a:p>
        </p:txBody>
      </p:sp>
      <p:sp>
        <p:nvSpPr>
          <p:cNvPr id="79899" name="Rectangle 27"/>
          <p:cNvSpPr>
            <a:spLocks noChangeArrowheads="1"/>
          </p:cNvSpPr>
          <p:nvPr/>
        </p:nvSpPr>
        <p:spPr bwMode="auto">
          <a:xfrm>
            <a:off x="2743200" y="5105400"/>
            <a:ext cx="61722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Hành vi trên có vi phạm PL không? </a:t>
            </a:r>
            <a:b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(Chọn phương án):</a:t>
            </a:r>
            <a:b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A. Có               ;        B. Không.</a:t>
            </a:r>
          </a:p>
        </p:txBody>
      </p:sp>
      <p:sp>
        <p:nvSpPr>
          <p:cNvPr id="104464" name="Text Box 28"/>
          <p:cNvSpPr txBox="1">
            <a:spLocks noChangeArrowheads="1"/>
          </p:cNvSpPr>
          <p:nvPr/>
        </p:nvSpPr>
        <p:spPr bwMode="auto">
          <a:xfrm>
            <a:off x="2971800" y="6172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901" name="Oval 29"/>
          <p:cNvSpPr>
            <a:spLocks noChangeArrowheads="1"/>
          </p:cNvSpPr>
          <p:nvPr/>
        </p:nvSpPr>
        <p:spPr bwMode="auto">
          <a:xfrm>
            <a:off x="3075803" y="6147486"/>
            <a:ext cx="457200" cy="457200"/>
          </a:xfrm>
          <a:prstGeom prst="ellipse">
            <a:avLst/>
          </a:prstGeom>
          <a:solidFill>
            <a:srgbClr val="00FFFF"/>
          </a:solidFill>
          <a:ln w="9525">
            <a:solidFill>
              <a:schemeClr val="tx1"/>
            </a:solidFill>
            <a:round/>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902" name="Rectangle 30"/>
          <p:cNvSpPr>
            <a:spLocks noChangeArrowheads="1"/>
          </p:cNvSpPr>
          <p:nvPr/>
        </p:nvSpPr>
        <p:spPr bwMode="auto">
          <a:xfrm>
            <a:off x="1752600" y="304800"/>
            <a:ext cx="20574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TÌNH HUỐNG 3</a:t>
            </a:r>
          </a:p>
        </p:txBody>
      </p:sp>
      <p:sp>
        <p:nvSpPr>
          <p:cNvPr id="104467" name="AutoShape 31">
            <a:hlinkClick r:id="rId6" action="ppaction://hlinksldjump" highlightClick="1"/>
          </p:cNvPr>
          <p:cNvSpPr>
            <a:spLocks noChangeArrowheads="1"/>
          </p:cNvSpPr>
          <p:nvPr/>
        </p:nvSpPr>
        <p:spPr bwMode="auto">
          <a:xfrm>
            <a:off x="10058400" y="6400800"/>
            <a:ext cx="457200" cy="4572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9904"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33400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879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lt">
                                    <p:tmPct val="0"/>
                                  </p:iterate>
                                  <p:childTnLst>
                                    <p:set>
                                      <p:cBhvr>
                                        <p:cTn id="6" dur="1" fill="hold">
                                          <p:stCondLst>
                                            <p:cond delay="0"/>
                                          </p:stCondLst>
                                        </p:cTn>
                                        <p:tgtEl>
                                          <p:spTgt spid="79902"/>
                                        </p:tgtEl>
                                        <p:attrNameLst>
                                          <p:attrName>style.visibility</p:attrName>
                                        </p:attrNameLst>
                                      </p:cBhvr>
                                      <p:to>
                                        <p:strVal val="visible"/>
                                      </p:to>
                                    </p:set>
                                    <p:anim calcmode="lin" valueType="num">
                                      <p:cBhvr>
                                        <p:cTn id="7" dur="500" fill="hold"/>
                                        <p:tgtEl>
                                          <p:spTgt spid="79902"/>
                                        </p:tgtEl>
                                        <p:attrNameLst>
                                          <p:attrName>ppt_w</p:attrName>
                                        </p:attrNameLst>
                                      </p:cBhvr>
                                      <p:tavLst>
                                        <p:tav tm="0">
                                          <p:val>
                                            <p:fltVal val="0"/>
                                          </p:val>
                                        </p:tav>
                                        <p:tav tm="100000">
                                          <p:val>
                                            <p:strVal val="#ppt_w"/>
                                          </p:val>
                                        </p:tav>
                                      </p:tavLst>
                                    </p:anim>
                                    <p:anim calcmode="lin" valueType="num">
                                      <p:cBhvr>
                                        <p:cTn id="8" dur="500" fill="hold"/>
                                        <p:tgtEl>
                                          <p:spTgt spid="7990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9875"/>
                                        </p:tgtEl>
                                        <p:attrNameLst>
                                          <p:attrName>style.visibility</p:attrName>
                                        </p:attrNameLst>
                                      </p:cBhvr>
                                      <p:to>
                                        <p:strVal val="visible"/>
                                      </p:to>
                                    </p:set>
                                    <p:animEffect transition="in" filter="fade">
                                      <p:cBhvr>
                                        <p:cTn id="13" dur="1000"/>
                                        <p:tgtEl>
                                          <p:spTgt spid="79875"/>
                                        </p:tgtEl>
                                      </p:cBhvr>
                                    </p:animEffect>
                                    <p:anim calcmode="lin" valueType="num">
                                      <p:cBhvr>
                                        <p:cTn id="14" dur="1000" fill="hold"/>
                                        <p:tgtEl>
                                          <p:spTgt spid="79875"/>
                                        </p:tgtEl>
                                        <p:attrNameLst>
                                          <p:attrName>ppt_x</p:attrName>
                                        </p:attrNameLst>
                                      </p:cBhvr>
                                      <p:tavLst>
                                        <p:tav tm="0">
                                          <p:val>
                                            <p:strVal val="#ppt_x"/>
                                          </p:val>
                                        </p:tav>
                                        <p:tav tm="100000">
                                          <p:val>
                                            <p:strVal val="#ppt_x"/>
                                          </p:val>
                                        </p:tav>
                                      </p:tavLst>
                                    </p:anim>
                                    <p:anim calcmode="lin" valueType="num">
                                      <p:cBhvr>
                                        <p:cTn id="15" dur="1000" fill="hold"/>
                                        <p:tgtEl>
                                          <p:spTgt spid="79875"/>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79887"/>
                                        </p:tgtEl>
                                        <p:attrNameLst>
                                          <p:attrName>style.visibility</p:attrName>
                                        </p:attrNameLst>
                                      </p:cBhvr>
                                      <p:to>
                                        <p:strVal val="visible"/>
                                      </p:to>
                                    </p:set>
                                    <p:anim calcmode="discrete" valueType="clr">
                                      <p:cBhvr override="childStyle">
                                        <p:cTn id="20" dur="80"/>
                                        <p:tgtEl>
                                          <p:spTgt spid="7988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9887"/>
                                        </p:tgtEl>
                                        <p:attrNameLst>
                                          <p:attrName>fillcolor</p:attrName>
                                        </p:attrNameLst>
                                      </p:cBhvr>
                                      <p:tavLst>
                                        <p:tav tm="0">
                                          <p:val>
                                            <p:clrVal>
                                              <a:schemeClr val="accent2"/>
                                            </p:clrVal>
                                          </p:val>
                                        </p:tav>
                                        <p:tav tm="50000">
                                          <p:val>
                                            <p:clrVal>
                                              <a:schemeClr val="hlink"/>
                                            </p:clrVal>
                                          </p:val>
                                        </p:tav>
                                      </p:tavLst>
                                    </p:anim>
                                    <p:set>
                                      <p:cBhvr>
                                        <p:cTn id="22" dur="80"/>
                                        <p:tgtEl>
                                          <p:spTgt spid="79887"/>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79904"/>
                                        </p:tgtEl>
                                        <p:attrNameLst>
                                          <p:attrName>style.visibility</p:attrName>
                                        </p:attrNameLst>
                                      </p:cBhvr>
                                      <p:to>
                                        <p:strVal val="visible"/>
                                      </p:to>
                                    </p:set>
                                    <p:animEffect transition="in" filter="barn(inHorizontal)">
                                      <p:cBhvr>
                                        <p:cTn id="27" dur="500"/>
                                        <p:tgtEl>
                                          <p:spTgt spid="79904"/>
                                        </p:tgtEl>
                                      </p:cBhvr>
                                    </p:animEffect>
                                  </p:childTnLst>
                                </p:cTn>
                              </p:par>
                            </p:childTnLst>
                          </p:cTn>
                        </p:par>
                        <p:par>
                          <p:cTn id="28" fill="hold" nodeType="afterGroup">
                            <p:stCondLst>
                              <p:cond delay="500"/>
                            </p:stCondLst>
                            <p:childTnLst>
                              <p:par>
                                <p:cTn id="29" presetID="23" presetClass="entr" presetSubtype="16" fill="hold" grpId="0" nodeType="afterEffect">
                                  <p:stCondLst>
                                    <p:cond delay="0"/>
                                  </p:stCondLst>
                                  <p:iterate type="lt">
                                    <p:tmPct val="0"/>
                                  </p:iterate>
                                  <p:childTnLst>
                                    <p:set>
                                      <p:cBhvr>
                                        <p:cTn id="30" dur="1" fill="hold">
                                          <p:stCondLst>
                                            <p:cond delay="0"/>
                                          </p:stCondLst>
                                        </p:cTn>
                                        <p:tgtEl>
                                          <p:spTgt spid="79899"/>
                                        </p:tgtEl>
                                        <p:attrNameLst>
                                          <p:attrName>style.visibility</p:attrName>
                                        </p:attrNameLst>
                                      </p:cBhvr>
                                      <p:to>
                                        <p:strVal val="visible"/>
                                      </p:to>
                                    </p:set>
                                    <p:anim calcmode="lin" valueType="num">
                                      <p:cBhvr>
                                        <p:cTn id="31" dur="500" fill="hold"/>
                                        <p:tgtEl>
                                          <p:spTgt spid="79899"/>
                                        </p:tgtEl>
                                        <p:attrNameLst>
                                          <p:attrName>ppt_w</p:attrName>
                                        </p:attrNameLst>
                                      </p:cBhvr>
                                      <p:tavLst>
                                        <p:tav tm="0">
                                          <p:val>
                                            <p:fltVal val="0"/>
                                          </p:val>
                                        </p:tav>
                                        <p:tav tm="100000">
                                          <p:val>
                                            <p:strVal val="#ppt_w"/>
                                          </p:val>
                                        </p:tav>
                                      </p:tavLst>
                                    </p:anim>
                                    <p:anim calcmode="lin" valueType="num">
                                      <p:cBhvr>
                                        <p:cTn id="32" dur="500" fill="hold"/>
                                        <p:tgtEl>
                                          <p:spTgt spid="79899"/>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53" presetClass="entr" presetSubtype="0" fill="hold" grpId="1" nodeType="afterEffect">
                                  <p:stCondLst>
                                    <p:cond delay="0"/>
                                  </p:stCondLst>
                                  <p:childTnLst>
                                    <p:set>
                                      <p:cBhvr>
                                        <p:cTn id="35" dur="1" fill="hold">
                                          <p:stCondLst>
                                            <p:cond delay="0"/>
                                          </p:stCondLst>
                                        </p:cTn>
                                        <p:tgtEl>
                                          <p:spTgt spid="79889"/>
                                        </p:tgtEl>
                                        <p:attrNameLst>
                                          <p:attrName>style.visibility</p:attrName>
                                        </p:attrNameLst>
                                      </p:cBhvr>
                                      <p:to>
                                        <p:strVal val="visible"/>
                                      </p:to>
                                    </p:set>
                                    <p:anim calcmode="lin" valueType="num">
                                      <p:cBhvr>
                                        <p:cTn id="36" dur="5" fill="hold"/>
                                        <p:tgtEl>
                                          <p:spTgt spid="79889"/>
                                        </p:tgtEl>
                                        <p:attrNameLst>
                                          <p:attrName>ppt_w</p:attrName>
                                        </p:attrNameLst>
                                      </p:cBhvr>
                                      <p:tavLst>
                                        <p:tav tm="0">
                                          <p:val>
                                            <p:fltVal val="0"/>
                                          </p:val>
                                        </p:tav>
                                        <p:tav tm="100000">
                                          <p:val>
                                            <p:strVal val="#ppt_w"/>
                                          </p:val>
                                        </p:tav>
                                      </p:tavLst>
                                    </p:anim>
                                    <p:anim calcmode="lin" valueType="num">
                                      <p:cBhvr>
                                        <p:cTn id="37" dur="5" fill="hold"/>
                                        <p:tgtEl>
                                          <p:spTgt spid="79889"/>
                                        </p:tgtEl>
                                        <p:attrNameLst>
                                          <p:attrName>ppt_h</p:attrName>
                                        </p:attrNameLst>
                                      </p:cBhvr>
                                      <p:tavLst>
                                        <p:tav tm="0">
                                          <p:val>
                                            <p:fltVal val="0"/>
                                          </p:val>
                                        </p:tav>
                                        <p:tav tm="100000">
                                          <p:val>
                                            <p:strVal val="#ppt_h"/>
                                          </p:val>
                                        </p:tav>
                                      </p:tavLst>
                                    </p:anim>
                                    <p:animEffect transition="in" filter="fade">
                                      <p:cBhvr>
                                        <p:cTn id="38" dur="5"/>
                                        <p:tgtEl>
                                          <p:spTgt spid="79889"/>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2" name="DESTROY.WAV"/>
                                        </p:tgtEl>
                                      </p:cMediaNode>
                                    </p:audio>
                                  </p:subTnLst>
                                </p:cTn>
                              </p:par>
                            </p:childTnLst>
                          </p:cTn>
                        </p:par>
                        <p:par>
                          <p:cTn id="39" fill="hold" nodeType="afterGroup">
                            <p:stCondLst>
                              <p:cond delay="1005"/>
                            </p:stCondLst>
                            <p:childTnLst>
                              <p:par>
                                <p:cTn id="40" presetID="53" presetClass="exit" presetSubtype="0" fill="hold" grpId="0" nodeType="afterEffect">
                                  <p:stCondLst>
                                    <p:cond delay="0"/>
                                  </p:stCondLst>
                                  <p:childTnLst>
                                    <p:anim calcmode="lin" valueType="num">
                                      <p:cBhvr>
                                        <p:cTn id="41" dur="5"/>
                                        <p:tgtEl>
                                          <p:spTgt spid="79890"/>
                                        </p:tgtEl>
                                        <p:attrNameLst>
                                          <p:attrName>ppt_w</p:attrName>
                                        </p:attrNameLst>
                                      </p:cBhvr>
                                      <p:tavLst>
                                        <p:tav tm="0">
                                          <p:val>
                                            <p:strVal val="ppt_w"/>
                                          </p:val>
                                        </p:tav>
                                        <p:tav tm="100000">
                                          <p:val>
                                            <p:fltVal val="0"/>
                                          </p:val>
                                        </p:tav>
                                      </p:tavLst>
                                    </p:anim>
                                    <p:anim calcmode="lin" valueType="num">
                                      <p:cBhvr>
                                        <p:cTn id="42" dur="5"/>
                                        <p:tgtEl>
                                          <p:spTgt spid="79890"/>
                                        </p:tgtEl>
                                        <p:attrNameLst>
                                          <p:attrName>ppt_h</p:attrName>
                                        </p:attrNameLst>
                                      </p:cBhvr>
                                      <p:tavLst>
                                        <p:tav tm="0">
                                          <p:val>
                                            <p:strVal val="ppt_h"/>
                                          </p:val>
                                        </p:tav>
                                        <p:tav tm="100000">
                                          <p:val>
                                            <p:fltVal val="0"/>
                                          </p:val>
                                        </p:tav>
                                      </p:tavLst>
                                    </p:anim>
                                    <p:animEffect transition="out" filter="fade">
                                      <p:cBhvr>
                                        <p:cTn id="43" dur="5"/>
                                        <p:tgtEl>
                                          <p:spTgt spid="79890"/>
                                        </p:tgtEl>
                                      </p:cBhvr>
                                    </p:animEffect>
                                    <p:set>
                                      <p:cBhvr>
                                        <p:cTn id="44" dur="1" fill="hold">
                                          <p:stCondLst>
                                            <p:cond delay="4"/>
                                          </p:stCondLst>
                                        </p:cTn>
                                        <p:tgtEl>
                                          <p:spTgt spid="79890"/>
                                        </p:tgtEl>
                                        <p:attrNameLst>
                                          <p:attrName>style.visibility</p:attrName>
                                        </p:attrNameLst>
                                      </p:cBhvr>
                                      <p:to>
                                        <p:strVal val="hidden"/>
                                      </p:to>
                                    </p:set>
                                  </p:childTnLst>
                                </p:cTn>
                              </p:par>
                            </p:childTnLst>
                          </p:cTn>
                        </p:par>
                        <p:par>
                          <p:cTn id="45" fill="hold" nodeType="afterGroup">
                            <p:stCondLst>
                              <p:cond delay="1010"/>
                            </p:stCondLst>
                            <p:childTnLst>
                              <p:par>
                                <p:cTn id="46" presetID="53" presetClass="exit" presetSubtype="0" fill="hold" grpId="0" nodeType="afterEffect">
                                  <p:stCondLst>
                                    <p:cond delay="1000"/>
                                  </p:stCondLst>
                                  <p:childTnLst>
                                    <p:anim calcmode="lin" valueType="num">
                                      <p:cBhvr>
                                        <p:cTn id="47" dur="5"/>
                                        <p:tgtEl>
                                          <p:spTgt spid="79889"/>
                                        </p:tgtEl>
                                        <p:attrNameLst>
                                          <p:attrName>ppt_w</p:attrName>
                                        </p:attrNameLst>
                                      </p:cBhvr>
                                      <p:tavLst>
                                        <p:tav tm="0">
                                          <p:val>
                                            <p:strVal val="ppt_w"/>
                                          </p:val>
                                        </p:tav>
                                        <p:tav tm="100000">
                                          <p:val>
                                            <p:fltVal val="0"/>
                                          </p:val>
                                        </p:tav>
                                      </p:tavLst>
                                    </p:anim>
                                    <p:anim calcmode="lin" valueType="num">
                                      <p:cBhvr>
                                        <p:cTn id="48" dur="5"/>
                                        <p:tgtEl>
                                          <p:spTgt spid="79889"/>
                                        </p:tgtEl>
                                        <p:attrNameLst>
                                          <p:attrName>ppt_h</p:attrName>
                                        </p:attrNameLst>
                                      </p:cBhvr>
                                      <p:tavLst>
                                        <p:tav tm="0">
                                          <p:val>
                                            <p:strVal val="ppt_h"/>
                                          </p:val>
                                        </p:tav>
                                        <p:tav tm="100000">
                                          <p:val>
                                            <p:fltVal val="0"/>
                                          </p:val>
                                        </p:tav>
                                      </p:tavLst>
                                    </p:anim>
                                    <p:animEffect transition="out" filter="fade">
                                      <p:cBhvr>
                                        <p:cTn id="49" dur="5"/>
                                        <p:tgtEl>
                                          <p:spTgt spid="79889"/>
                                        </p:tgtEl>
                                      </p:cBhvr>
                                    </p:animEffect>
                                    <p:set>
                                      <p:cBhvr>
                                        <p:cTn id="50" dur="1" fill="hold">
                                          <p:stCondLst>
                                            <p:cond delay="4"/>
                                          </p:stCondLst>
                                        </p:cTn>
                                        <p:tgtEl>
                                          <p:spTgt spid="79889"/>
                                        </p:tgtEl>
                                        <p:attrNameLst>
                                          <p:attrName>style.visibility</p:attrName>
                                        </p:attrNameLst>
                                      </p:cBhvr>
                                      <p:to>
                                        <p:strVal val="hidden"/>
                                      </p:to>
                                    </p:set>
                                  </p:childTnLst>
                                </p:cTn>
                              </p:par>
                            </p:childTnLst>
                          </p:cTn>
                        </p:par>
                        <p:par>
                          <p:cTn id="51" fill="hold" nodeType="afterGroup">
                            <p:stCondLst>
                              <p:cond delay="2015"/>
                            </p:stCondLst>
                            <p:childTnLst>
                              <p:par>
                                <p:cTn id="52" presetID="53" presetClass="entr" presetSubtype="0" fill="hold" grpId="1" nodeType="afterEffect">
                                  <p:stCondLst>
                                    <p:cond delay="0"/>
                                  </p:stCondLst>
                                  <p:childTnLst>
                                    <p:set>
                                      <p:cBhvr>
                                        <p:cTn id="53" dur="1" fill="hold">
                                          <p:stCondLst>
                                            <p:cond delay="0"/>
                                          </p:stCondLst>
                                        </p:cTn>
                                        <p:tgtEl>
                                          <p:spTgt spid="79890"/>
                                        </p:tgtEl>
                                        <p:attrNameLst>
                                          <p:attrName>style.visibility</p:attrName>
                                        </p:attrNameLst>
                                      </p:cBhvr>
                                      <p:to>
                                        <p:strVal val="visible"/>
                                      </p:to>
                                    </p:set>
                                    <p:anim calcmode="lin" valueType="num">
                                      <p:cBhvr>
                                        <p:cTn id="54" dur="5" fill="hold"/>
                                        <p:tgtEl>
                                          <p:spTgt spid="79890"/>
                                        </p:tgtEl>
                                        <p:attrNameLst>
                                          <p:attrName>ppt_w</p:attrName>
                                        </p:attrNameLst>
                                      </p:cBhvr>
                                      <p:tavLst>
                                        <p:tav tm="0">
                                          <p:val>
                                            <p:fltVal val="0"/>
                                          </p:val>
                                        </p:tav>
                                        <p:tav tm="100000">
                                          <p:val>
                                            <p:strVal val="#ppt_w"/>
                                          </p:val>
                                        </p:tav>
                                      </p:tavLst>
                                    </p:anim>
                                    <p:anim calcmode="lin" valueType="num">
                                      <p:cBhvr>
                                        <p:cTn id="55" dur="5" fill="hold"/>
                                        <p:tgtEl>
                                          <p:spTgt spid="79890"/>
                                        </p:tgtEl>
                                        <p:attrNameLst>
                                          <p:attrName>ppt_h</p:attrName>
                                        </p:attrNameLst>
                                      </p:cBhvr>
                                      <p:tavLst>
                                        <p:tav tm="0">
                                          <p:val>
                                            <p:fltVal val="0"/>
                                          </p:val>
                                        </p:tav>
                                        <p:tav tm="100000">
                                          <p:val>
                                            <p:strVal val="#ppt_h"/>
                                          </p:val>
                                        </p:tav>
                                      </p:tavLst>
                                    </p:anim>
                                    <p:animEffect transition="in" filter="fade">
                                      <p:cBhvr>
                                        <p:cTn id="56" dur="5"/>
                                        <p:tgtEl>
                                          <p:spTgt spid="79890"/>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2" name="DESTROY.WAV"/>
                                        </p:tgtEl>
                                      </p:cMediaNode>
                                    </p:audio>
                                  </p:subTnLst>
                                </p:cTn>
                              </p:par>
                            </p:childTnLst>
                          </p:cTn>
                        </p:par>
                        <p:par>
                          <p:cTn id="57" fill="hold" nodeType="afterGroup">
                            <p:stCondLst>
                              <p:cond delay="2020"/>
                            </p:stCondLst>
                            <p:childTnLst>
                              <p:par>
                                <p:cTn id="58" presetID="53" presetClass="entr" presetSubtype="0" fill="hold" grpId="1" nodeType="afterEffect">
                                  <p:stCondLst>
                                    <p:cond delay="0"/>
                                  </p:stCondLst>
                                  <p:childTnLst>
                                    <p:set>
                                      <p:cBhvr>
                                        <p:cTn id="59" dur="1" fill="hold">
                                          <p:stCondLst>
                                            <p:cond delay="0"/>
                                          </p:stCondLst>
                                        </p:cTn>
                                        <p:tgtEl>
                                          <p:spTgt spid="79891"/>
                                        </p:tgtEl>
                                        <p:attrNameLst>
                                          <p:attrName>style.visibility</p:attrName>
                                        </p:attrNameLst>
                                      </p:cBhvr>
                                      <p:to>
                                        <p:strVal val="visible"/>
                                      </p:to>
                                    </p:set>
                                    <p:anim calcmode="lin" valueType="num">
                                      <p:cBhvr>
                                        <p:cTn id="60" dur="5" fill="hold"/>
                                        <p:tgtEl>
                                          <p:spTgt spid="79891"/>
                                        </p:tgtEl>
                                        <p:attrNameLst>
                                          <p:attrName>ppt_w</p:attrName>
                                        </p:attrNameLst>
                                      </p:cBhvr>
                                      <p:tavLst>
                                        <p:tav tm="0">
                                          <p:val>
                                            <p:fltVal val="0"/>
                                          </p:val>
                                        </p:tav>
                                        <p:tav tm="100000">
                                          <p:val>
                                            <p:strVal val="#ppt_w"/>
                                          </p:val>
                                        </p:tav>
                                      </p:tavLst>
                                    </p:anim>
                                    <p:anim calcmode="lin" valueType="num">
                                      <p:cBhvr>
                                        <p:cTn id="61" dur="5" fill="hold"/>
                                        <p:tgtEl>
                                          <p:spTgt spid="79891"/>
                                        </p:tgtEl>
                                        <p:attrNameLst>
                                          <p:attrName>ppt_h</p:attrName>
                                        </p:attrNameLst>
                                      </p:cBhvr>
                                      <p:tavLst>
                                        <p:tav tm="0">
                                          <p:val>
                                            <p:fltVal val="0"/>
                                          </p:val>
                                        </p:tav>
                                        <p:tav tm="100000">
                                          <p:val>
                                            <p:strVal val="#ppt_h"/>
                                          </p:val>
                                        </p:tav>
                                      </p:tavLst>
                                    </p:anim>
                                    <p:animEffect transition="in" filter="fade">
                                      <p:cBhvr>
                                        <p:cTn id="62" dur="5"/>
                                        <p:tgtEl>
                                          <p:spTgt spid="79891"/>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2" name="DESTROY.WAV"/>
                                        </p:tgtEl>
                                      </p:cMediaNode>
                                    </p:audio>
                                  </p:subTnLst>
                                </p:cTn>
                              </p:par>
                            </p:childTnLst>
                          </p:cTn>
                        </p:par>
                        <p:par>
                          <p:cTn id="63" fill="hold" nodeType="afterGroup">
                            <p:stCondLst>
                              <p:cond delay="2025"/>
                            </p:stCondLst>
                            <p:childTnLst>
                              <p:par>
                                <p:cTn id="64" presetID="53" presetClass="exit" presetSubtype="0" fill="hold" grpId="0" nodeType="afterEffect">
                                  <p:stCondLst>
                                    <p:cond delay="1000"/>
                                  </p:stCondLst>
                                  <p:childTnLst>
                                    <p:anim calcmode="lin" valueType="num">
                                      <p:cBhvr>
                                        <p:cTn id="65" dur="5"/>
                                        <p:tgtEl>
                                          <p:spTgt spid="79891"/>
                                        </p:tgtEl>
                                        <p:attrNameLst>
                                          <p:attrName>ppt_w</p:attrName>
                                        </p:attrNameLst>
                                      </p:cBhvr>
                                      <p:tavLst>
                                        <p:tav tm="0">
                                          <p:val>
                                            <p:strVal val="ppt_w"/>
                                          </p:val>
                                        </p:tav>
                                        <p:tav tm="100000">
                                          <p:val>
                                            <p:fltVal val="0"/>
                                          </p:val>
                                        </p:tav>
                                      </p:tavLst>
                                    </p:anim>
                                    <p:anim calcmode="lin" valueType="num">
                                      <p:cBhvr>
                                        <p:cTn id="66" dur="5"/>
                                        <p:tgtEl>
                                          <p:spTgt spid="79891"/>
                                        </p:tgtEl>
                                        <p:attrNameLst>
                                          <p:attrName>ppt_h</p:attrName>
                                        </p:attrNameLst>
                                      </p:cBhvr>
                                      <p:tavLst>
                                        <p:tav tm="0">
                                          <p:val>
                                            <p:strVal val="ppt_h"/>
                                          </p:val>
                                        </p:tav>
                                        <p:tav tm="100000">
                                          <p:val>
                                            <p:fltVal val="0"/>
                                          </p:val>
                                        </p:tav>
                                      </p:tavLst>
                                    </p:anim>
                                    <p:animEffect transition="out" filter="fade">
                                      <p:cBhvr>
                                        <p:cTn id="67" dur="5"/>
                                        <p:tgtEl>
                                          <p:spTgt spid="79891"/>
                                        </p:tgtEl>
                                      </p:cBhvr>
                                    </p:animEffect>
                                    <p:set>
                                      <p:cBhvr>
                                        <p:cTn id="68" dur="1" fill="hold">
                                          <p:stCondLst>
                                            <p:cond delay="4"/>
                                          </p:stCondLst>
                                        </p:cTn>
                                        <p:tgtEl>
                                          <p:spTgt spid="79891"/>
                                        </p:tgtEl>
                                        <p:attrNameLst>
                                          <p:attrName>style.visibility</p:attrName>
                                        </p:attrNameLst>
                                      </p:cBhvr>
                                      <p:to>
                                        <p:strVal val="hidden"/>
                                      </p:to>
                                    </p:set>
                                  </p:childTnLst>
                                </p:cTn>
                              </p:par>
                            </p:childTnLst>
                          </p:cTn>
                        </p:par>
                        <p:par>
                          <p:cTn id="69" fill="hold" nodeType="afterGroup">
                            <p:stCondLst>
                              <p:cond delay="3030"/>
                            </p:stCondLst>
                            <p:childTnLst>
                              <p:par>
                                <p:cTn id="70" presetID="53" presetClass="entr" presetSubtype="0" fill="hold" grpId="1" nodeType="afterEffect">
                                  <p:stCondLst>
                                    <p:cond delay="0"/>
                                  </p:stCondLst>
                                  <p:childTnLst>
                                    <p:set>
                                      <p:cBhvr>
                                        <p:cTn id="71" dur="1" fill="hold">
                                          <p:stCondLst>
                                            <p:cond delay="0"/>
                                          </p:stCondLst>
                                        </p:cTn>
                                        <p:tgtEl>
                                          <p:spTgt spid="79892"/>
                                        </p:tgtEl>
                                        <p:attrNameLst>
                                          <p:attrName>style.visibility</p:attrName>
                                        </p:attrNameLst>
                                      </p:cBhvr>
                                      <p:to>
                                        <p:strVal val="visible"/>
                                      </p:to>
                                    </p:set>
                                    <p:anim calcmode="lin" valueType="num">
                                      <p:cBhvr>
                                        <p:cTn id="72" dur="5" fill="hold"/>
                                        <p:tgtEl>
                                          <p:spTgt spid="79892"/>
                                        </p:tgtEl>
                                        <p:attrNameLst>
                                          <p:attrName>ppt_w</p:attrName>
                                        </p:attrNameLst>
                                      </p:cBhvr>
                                      <p:tavLst>
                                        <p:tav tm="0">
                                          <p:val>
                                            <p:fltVal val="0"/>
                                          </p:val>
                                        </p:tav>
                                        <p:tav tm="100000">
                                          <p:val>
                                            <p:strVal val="#ppt_w"/>
                                          </p:val>
                                        </p:tav>
                                      </p:tavLst>
                                    </p:anim>
                                    <p:anim calcmode="lin" valueType="num">
                                      <p:cBhvr>
                                        <p:cTn id="73" dur="5" fill="hold"/>
                                        <p:tgtEl>
                                          <p:spTgt spid="79892"/>
                                        </p:tgtEl>
                                        <p:attrNameLst>
                                          <p:attrName>ppt_h</p:attrName>
                                        </p:attrNameLst>
                                      </p:cBhvr>
                                      <p:tavLst>
                                        <p:tav tm="0">
                                          <p:val>
                                            <p:fltVal val="0"/>
                                          </p:val>
                                        </p:tav>
                                        <p:tav tm="100000">
                                          <p:val>
                                            <p:strVal val="#ppt_h"/>
                                          </p:val>
                                        </p:tav>
                                      </p:tavLst>
                                    </p:anim>
                                    <p:animEffect transition="in" filter="fade">
                                      <p:cBhvr>
                                        <p:cTn id="74" dur="5"/>
                                        <p:tgtEl>
                                          <p:spTgt spid="79892"/>
                                        </p:tgtEl>
                                      </p:cBhvr>
                                    </p:animEffect>
                                  </p:childTnLst>
                                  <p:subTnLst>
                                    <p:audio>
                                      <p:cMediaNode vol="100000">
                                        <p:cTn display="0" masterRel="sameClick">
                                          <p:stCondLst>
                                            <p:cond evt="begin" delay="0">
                                              <p:tn val="70"/>
                                            </p:cond>
                                          </p:stCondLst>
                                          <p:endCondLst>
                                            <p:cond evt="onStopAudio" delay="0">
                                              <p:tgtEl>
                                                <p:sldTgt/>
                                              </p:tgtEl>
                                            </p:cond>
                                          </p:endCondLst>
                                        </p:cTn>
                                        <p:tgtEl>
                                          <p:sndTgt r:embed="rId2" name="DESTROY.WAV"/>
                                        </p:tgtEl>
                                      </p:cMediaNode>
                                    </p:audio>
                                  </p:subTnLst>
                                </p:cTn>
                              </p:par>
                            </p:childTnLst>
                          </p:cTn>
                        </p:par>
                        <p:par>
                          <p:cTn id="75" fill="hold" nodeType="afterGroup">
                            <p:stCondLst>
                              <p:cond delay="3035"/>
                            </p:stCondLst>
                            <p:childTnLst>
                              <p:par>
                                <p:cTn id="76" presetID="53" presetClass="exit" presetSubtype="0" fill="hold" grpId="0" nodeType="afterEffect">
                                  <p:stCondLst>
                                    <p:cond delay="1000"/>
                                  </p:stCondLst>
                                  <p:childTnLst>
                                    <p:anim calcmode="lin" valueType="num">
                                      <p:cBhvr>
                                        <p:cTn id="77" dur="5"/>
                                        <p:tgtEl>
                                          <p:spTgt spid="79892"/>
                                        </p:tgtEl>
                                        <p:attrNameLst>
                                          <p:attrName>ppt_w</p:attrName>
                                        </p:attrNameLst>
                                      </p:cBhvr>
                                      <p:tavLst>
                                        <p:tav tm="0">
                                          <p:val>
                                            <p:strVal val="ppt_w"/>
                                          </p:val>
                                        </p:tav>
                                        <p:tav tm="100000">
                                          <p:val>
                                            <p:fltVal val="0"/>
                                          </p:val>
                                        </p:tav>
                                      </p:tavLst>
                                    </p:anim>
                                    <p:anim calcmode="lin" valueType="num">
                                      <p:cBhvr>
                                        <p:cTn id="78" dur="5"/>
                                        <p:tgtEl>
                                          <p:spTgt spid="79892"/>
                                        </p:tgtEl>
                                        <p:attrNameLst>
                                          <p:attrName>ppt_h</p:attrName>
                                        </p:attrNameLst>
                                      </p:cBhvr>
                                      <p:tavLst>
                                        <p:tav tm="0">
                                          <p:val>
                                            <p:strVal val="ppt_h"/>
                                          </p:val>
                                        </p:tav>
                                        <p:tav tm="100000">
                                          <p:val>
                                            <p:fltVal val="0"/>
                                          </p:val>
                                        </p:tav>
                                      </p:tavLst>
                                    </p:anim>
                                    <p:animEffect transition="out" filter="fade">
                                      <p:cBhvr>
                                        <p:cTn id="79" dur="5"/>
                                        <p:tgtEl>
                                          <p:spTgt spid="79892"/>
                                        </p:tgtEl>
                                      </p:cBhvr>
                                    </p:animEffect>
                                    <p:set>
                                      <p:cBhvr>
                                        <p:cTn id="80" dur="1" fill="hold">
                                          <p:stCondLst>
                                            <p:cond delay="4"/>
                                          </p:stCondLst>
                                        </p:cTn>
                                        <p:tgtEl>
                                          <p:spTgt spid="79892"/>
                                        </p:tgtEl>
                                        <p:attrNameLst>
                                          <p:attrName>style.visibility</p:attrName>
                                        </p:attrNameLst>
                                      </p:cBhvr>
                                      <p:to>
                                        <p:strVal val="hidden"/>
                                      </p:to>
                                    </p:set>
                                  </p:childTnLst>
                                </p:cTn>
                              </p:par>
                            </p:childTnLst>
                          </p:cTn>
                        </p:par>
                        <p:par>
                          <p:cTn id="81" fill="hold" nodeType="afterGroup">
                            <p:stCondLst>
                              <p:cond delay="4040"/>
                            </p:stCondLst>
                            <p:childTnLst>
                              <p:par>
                                <p:cTn id="82" presetID="53" presetClass="entr" presetSubtype="0" fill="hold" grpId="1" nodeType="afterEffect">
                                  <p:stCondLst>
                                    <p:cond delay="0"/>
                                  </p:stCondLst>
                                  <p:childTnLst>
                                    <p:set>
                                      <p:cBhvr>
                                        <p:cTn id="83" dur="1" fill="hold">
                                          <p:stCondLst>
                                            <p:cond delay="0"/>
                                          </p:stCondLst>
                                        </p:cTn>
                                        <p:tgtEl>
                                          <p:spTgt spid="79893"/>
                                        </p:tgtEl>
                                        <p:attrNameLst>
                                          <p:attrName>style.visibility</p:attrName>
                                        </p:attrNameLst>
                                      </p:cBhvr>
                                      <p:to>
                                        <p:strVal val="visible"/>
                                      </p:to>
                                    </p:set>
                                    <p:anim calcmode="lin" valueType="num">
                                      <p:cBhvr>
                                        <p:cTn id="84" dur="5" fill="hold"/>
                                        <p:tgtEl>
                                          <p:spTgt spid="79893"/>
                                        </p:tgtEl>
                                        <p:attrNameLst>
                                          <p:attrName>ppt_w</p:attrName>
                                        </p:attrNameLst>
                                      </p:cBhvr>
                                      <p:tavLst>
                                        <p:tav tm="0">
                                          <p:val>
                                            <p:fltVal val="0"/>
                                          </p:val>
                                        </p:tav>
                                        <p:tav tm="100000">
                                          <p:val>
                                            <p:strVal val="#ppt_w"/>
                                          </p:val>
                                        </p:tav>
                                      </p:tavLst>
                                    </p:anim>
                                    <p:anim calcmode="lin" valueType="num">
                                      <p:cBhvr>
                                        <p:cTn id="85" dur="5" fill="hold"/>
                                        <p:tgtEl>
                                          <p:spTgt spid="79893"/>
                                        </p:tgtEl>
                                        <p:attrNameLst>
                                          <p:attrName>ppt_h</p:attrName>
                                        </p:attrNameLst>
                                      </p:cBhvr>
                                      <p:tavLst>
                                        <p:tav tm="0">
                                          <p:val>
                                            <p:fltVal val="0"/>
                                          </p:val>
                                        </p:tav>
                                        <p:tav tm="100000">
                                          <p:val>
                                            <p:strVal val="#ppt_h"/>
                                          </p:val>
                                        </p:tav>
                                      </p:tavLst>
                                    </p:anim>
                                    <p:animEffect transition="in" filter="fade">
                                      <p:cBhvr>
                                        <p:cTn id="86" dur="5"/>
                                        <p:tgtEl>
                                          <p:spTgt spid="79893"/>
                                        </p:tgtEl>
                                      </p:cBhvr>
                                    </p:animEffect>
                                  </p:childTnLst>
                                  <p:subTnLst>
                                    <p:audio>
                                      <p:cMediaNode vol="100000">
                                        <p:cTn display="0" masterRel="sameClick">
                                          <p:stCondLst>
                                            <p:cond evt="begin" delay="0">
                                              <p:tn val="82"/>
                                            </p:cond>
                                          </p:stCondLst>
                                          <p:endCondLst>
                                            <p:cond evt="onStopAudio" delay="0">
                                              <p:tgtEl>
                                                <p:sldTgt/>
                                              </p:tgtEl>
                                            </p:cond>
                                          </p:endCondLst>
                                        </p:cTn>
                                        <p:tgtEl>
                                          <p:sndTgt r:embed="rId2" name="DESTROY.WAV"/>
                                        </p:tgtEl>
                                      </p:cMediaNode>
                                    </p:audio>
                                  </p:subTnLst>
                                </p:cTn>
                              </p:par>
                            </p:childTnLst>
                          </p:cTn>
                        </p:par>
                        <p:par>
                          <p:cTn id="87" fill="hold" nodeType="afterGroup">
                            <p:stCondLst>
                              <p:cond delay="4045"/>
                            </p:stCondLst>
                            <p:childTnLst>
                              <p:par>
                                <p:cTn id="88" presetID="53" presetClass="exit" presetSubtype="0" fill="hold" grpId="0" nodeType="afterEffect">
                                  <p:stCondLst>
                                    <p:cond delay="1000"/>
                                  </p:stCondLst>
                                  <p:childTnLst>
                                    <p:anim calcmode="lin" valueType="num">
                                      <p:cBhvr>
                                        <p:cTn id="89" dur="5"/>
                                        <p:tgtEl>
                                          <p:spTgt spid="79893"/>
                                        </p:tgtEl>
                                        <p:attrNameLst>
                                          <p:attrName>ppt_w</p:attrName>
                                        </p:attrNameLst>
                                      </p:cBhvr>
                                      <p:tavLst>
                                        <p:tav tm="0">
                                          <p:val>
                                            <p:strVal val="ppt_w"/>
                                          </p:val>
                                        </p:tav>
                                        <p:tav tm="100000">
                                          <p:val>
                                            <p:fltVal val="0"/>
                                          </p:val>
                                        </p:tav>
                                      </p:tavLst>
                                    </p:anim>
                                    <p:anim calcmode="lin" valueType="num">
                                      <p:cBhvr>
                                        <p:cTn id="90" dur="5"/>
                                        <p:tgtEl>
                                          <p:spTgt spid="79893"/>
                                        </p:tgtEl>
                                        <p:attrNameLst>
                                          <p:attrName>ppt_h</p:attrName>
                                        </p:attrNameLst>
                                      </p:cBhvr>
                                      <p:tavLst>
                                        <p:tav tm="0">
                                          <p:val>
                                            <p:strVal val="ppt_h"/>
                                          </p:val>
                                        </p:tav>
                                        <p:tav tm="100000">
                                          <p:val>
                                            <p:fltVal val="0"/>
                                          </p:val>
                                        </p:tav>
                                      </p:tavLst>
                                    </p:anim>
                                    <p:animEffect transition="out" filter="fade">
                                      <p:cBhvr>
                                        <p:cTn id="91" dur="5"/>
                                        <p:tgtEl>
                                          <p:spTgt spid="79893"/>
                                        </p:tgtEl>
                                      </p:cBhvr>
                                    </p:animEffect>
                                    <p:set>
                                      <p:cBhvr>
                                        <p:cTn id="92" dur="1" fill="hold">
                                          <p:stCondLst>
                                            <p:cond delay="4"/>
                                          </p:stCondLst>
                                        </p:cTn>
                                        <p:tgtEl>
                                          <p:spTgt spid="79893"/>
                                        </p:tgtEl>
                                        <p:attrNameLst>
                                          <p:attrName>style.visibility</p:attrName>
                                        </p:attrNameLst>
                                      </p:cBhvr>
                                      <p:to>
                                        <p:strVal val="hidden"/>
                                      </p:to>
                                    </p:set>
                                  </p:childTnLst>
                                </p:cTn>
                              </p:par>
                            </p:childTnLst>
                          </p:cTn>
                        </p:par>
                        <p:par>
                          <p:cTn id="93" fill="hold" nodeType="afterGroup">
                            <p:stCondLst>
                              <p:cond delay="5050"/>
                            </p:stCondLst>
                            <p:childTnLst>
                              <p:par>
                                <p:cTn id="94" presetID="53" presetClass="entr" presetSubtype="0" fill="hold" grpId="1" nodeType="afterEffect">
                                  <p:stCondLst>
                                    <p:cond delay="0"/>
                                  </p:stCondLst>
                                  <p:childTnLst>
                                    <p:set>
                                      <p:cBhvr>
                                        <p:cTn id="95" dur="1" fill="hold">
                                          <p:stCondLst>
                                            <p:cond delay="0"/>
                                          </p:stCondLst>
                                        </p:cTn>
                                        <p:tgtEl>
                                          <p:spTgt spid="79894"/>
                                        </p:tgtEl>
                                        <p:attrNameLst>
                                          <p:attrName>style.visibility</p:attrName>
                                        </p:attrNameLst>
                                      </p:cBhvr>
                                      <p:to>
                                        <p:strVal val="visible"/>
                                      </p:to>
                                    </p:set>
                                    <p:anim calcmode="lin" valueType="num">
                                      <p:cBhvr>
                                        <p:cTn id="96" dur="5" fill="hold"/>
                                        <p:tgtEl>
                                          <p:spTgt spid="79894"/>
                                        </p:tgtEl>
                                        <p:attrNameLst>
                                          <p:attrName>ppt_w</p:attrName>
                                        </p:attrNameLst>
                                      </p:cBhvr>
                                      <p:tavLst>
                                        <p:tav tm="0">
                                          <p:val>
                                            <p:fltVal val="0"/>
                                          </p:val>
                                        </p:tav>
                                        <p:tav tm="100000">
                                          <p:val>
                                            <p:strVal val="#ppt_w"/>
                                          </p:val>
                                        </p:tav>
                                      </p:tavLst>
                                    </p:anim>
                                    <p:anim calcmode="lin" valueType="num">
                                      <p:cBhvr>
                                        <p:cTn id="97" dur="5" fill="hold"/>
                                        <p:tgtEl>
                                          <p:spTgt spid="79894"/>
                                        </p:tgtEl>
                                        <p:attrNameLst>
                                          <p:attrName>ppt_h</p:attrName>
                                        </p:attrNameLst>
                                      </p:cBhvr>
                                      <p:tavLst>
                                        <p:tav tm="0">
                                          <p:val>
                                            <p:fltVal val="0"/>
                                          </p:val>
                                        </p:tav>
                                        <p:tav tm="100000">
                                          <p:val>
                                            <p:strVal val="#ppt_h"/>
                                          </p:val>
                                        </p:tav>
                                      </p:tavLst>
                                    </p:anim>
                                    <p:animEffect transition="in" filter="fade">
                                      <p:cBhvr>
                                        <p:cTn id="98" dur="5"/>
                                        <p:tgtEl>
                                          <p:spTgt spid="79894"/>
                                        </p:tgtEl>
                                      </p:cBhvr>
                                    </p:animEffect>
                                  </p:childTnLst>
                                  <p:subTnLst>
                                    <p:audio>
                                      <p:cMediaNode vol="100000">
                                        <p:cTn display="0" masterRel="sameClick">
                                          <p:stCondLst>
                                            <p:cond evt="begin" delay="0">
                                              <p:tn val="94"/>
                                            </p:cond>
                                          </p:stCondLst>
                                          <p:endCondLst>
                                            <p:cond evt="onStopAudio" delay="0">
                                              <p:tgtEl>
                                                <p:sldTgt/>
                                              </p:tgtEl>
                                            </p:cond>
                                          </p:endCondLst>
                                        </p:cTn>
                                        <p:tgtEl>
                                          <p:sndTgt r:embed="rId2" name="DESTROY.WAV"/>
                                        </p:tgtEl>
                                      </p:cMediaNode>
                                    </p:audio>
                                  </p:subTnLst>
                                </p:cTn>
                              </p:par>
                            </p:childTnLst>
                          </p:cTn>
                        </p:par>
                        <p:par>
                          <p:cTn id="99" fill="hold" nodeType="afterGroup">
                            <p:stCondLst>
                              <p:cond delay="5055"/>
                            </p:stCondLst>
                            <p:childTnLst>
                              <p:par>
                                <p:cTn id="100" presetID="53" presetClass="exit" presetSubtype="0" fill="hold" grpId="0" nodeType="afterEffect">
                                  <p:stCondLst>
                                    <p:cond delay="1000"/>
                                  </p:stCondLst>
                                  <p:childTnLst>
                                    <p:anim calcmode="lin" valueType="num">
                                      <p:cBhvr>
                                        <p:cTn id="101" dur="5"/>
                                        <p:tgtEl>
                                          <p:spTgt spid="79894"/>
                                        </p:tgtEl>
                                        <p:attrNameLst>
                                          <p:attrName>ppt_w</p:attrName>
                                        </p:attrNameLst>
                                      </p:cBhvr>
                                      <p:tavLst>
                                        <p:tav tm="0">
                                          <p:val>
                                            <p:strVal val="ppt_w"/>
                                          </p:val>
                                        </p:tav>
                                        <p:tav tm="100000">
                                          <p:val>
                                            <p:fltVal val="0"/>
                                          </p:val>
                                        </p:tav>
                                      </p:tavLst>
                                    </p:anim>
                                    <p:anim calcmode="lin" valueType="num">
                                      <p:cBhvr>
                                        <p:cTn id="102" dur="5"/>
                                        <p:tgtEl>
                                          <p:spTgt spid="79894"/>
                                        </p:tgtEl>
                                        <p:attrNameLst>
                                          <p:attrName>ppt_h</p:attrName>
                                        </p:attrNameLst>
                                      </p:cBhvr>
                                      <p:tavLst>
                                        <p:tav tm="0">
                                          <p:val>
                                            <p:strVal val="ppt_h"/>
                                          </p:val>
                                        </p:tav>
                                        <p:tav tm="100000">
                                          <p:val>
                                            <p:fltVal val="0"/>
                                          </p:val>
                                        </p:tav>
                                      </p:tavLst>
                                    </p:anim>
                                    <p:animEffect transition="out" filter="fade">
                                      <p:cBhvr>
                                        <p:cTn id="103" dur="5"/>
                                        <p:tgtEl>
                                          <p:spTgt spid="79894"/>
                                        </p:tgtEl>
                                      </p:cBhvr>
                                    </p:animEffect>
                                    <p:set>
                                      <p:cBhvr>
                                        <p:cTn id="104" dur="1" fill="hold">
                                          <p:stCondLst>
                                            <p:cond delay="4"/>
                                          </p:stCondLst>
                                        </p:cTn>
                                        <p:tgtEl>
                                          <p:spTgt spid="79894"/>
                                        </p:tgtEl>
                                        <p:attrNameLst>
                                          <p:attrName>style.visibility</p:attrName>
                                        </p:attrNameLst>
                                      </p:cBhvr>
                                      <p:to>
                                        <p:strVal val="hidden"/>
                                      </p:to>
                                    </p:set>
                                  </p:childTnLst>
                                </p:cTn>
                              </p:par>
                            </p:childTnLst>
                          </p:cTn>
                        </p:par>
                        <p:par>
                          <p:cTn id="105" fill="hold" nodeType="afterGroup">
                            <p:stCondLst>
                              <p:cond delay="6060"/>
                            </p:stCondLst>
                            <p:childTnLst>
                              <p:par>
                                <p:cTn id="106" presetID="53" presetClass="entr" presetSubtype="0" fill="hold" grpId="1" nodeType="afterEffect">
                                  <p:stCondLst>
                                    <p:cond delay="0"/>
                                  </p:stCondLst>
                                  <p:childTnLst>
                                    <p:set>
                                      <p:cBhvr>
                                        <p:cTn id="107" dur="1" fill="hold">
                                          <p:stCondLst>
                                            <p:cond delay="0"/>
                                          </p:stCondLst>
                                        </p:cTn>
                                        <p:tgtEl>
                                          <p:spTgt spid="79895"/>
                                        </p:tgtEl>
                                        <p:attrNameLst>
                                          <p:attrName>style.visibility</p:attrName>
                                        </p:attrNameLst>
                                      </p:cBhvr>
                                      <p:to>
                                        <p:strVal val="visible"/>
                                      </p:to>
                                    </p:set>
                                    <p:anim calcmode="lin" valueType="num">
                                      <p:cBhvr>
                                        <p:cTn id="108" dur="5" fill="hold"/>
                                        <p:tgtEl>
                                          <p:spTgt spid="79895"/>
                                        </p:tgtEl>
                                        <p:attrNameLst>
                                          <p:attrName>ppt_w</p:attrName>
                                        </p:attrNameLst>
                                      </p:cBhvr>
                                      <p:tavLst>
                                        <p:tav tm="0">
                                          <p:val>
                                            <p:fltVal val="0"/>
                                          </p:val>
                                        </p:tav>
                                        <p:tav tm="100000">
                                          <p:val>
                                            <p:strVal val="#ppt_w"/>
                                          </p:val>
                                        </p:tav>
                                      </p:tavLst>
                                    </p:anim>
                                    <p:anim calcmode="lin" valueType="num">
                                      <p:cBhvr>
                                        <p:cTn id="109" dur="5" fill="hold"/>
                                        <p:tgtEl>
                                          <p:spTgt spid="79895"/>
                                        </p:tgtEl>
                                        <p:attrNameLst>
                                          <p:attrName>ppt_h</p:attrName>
                                        </p:attrNameLst>
                                      </p:cBhvr>
                                      <p:tavLst>
                                        <p:tav tm="0">
                                          <p:val>
                                            <p:fltVal val="0"/>
                                          </p:val>
                                        </p:tav>
                                        <p:tav tm="100000">
                                          <p:val>
                                            <p:strVal val="#ppt_h"/>
                                          </p:val>
                                        </p:tav>
                                      </p:tavLst>
                                    </p:anim>
                                    <p:animEffect transition="in" filter="fade">
                                      <p:cBhvr>
                                        <p:cTn id="110" dur="5"/>
                                        <p:tgtEl>
                                          <p:spTgt spid="79895"/>
                                        </p:tgtEl>
                                      </p:cBhvr>
                                    </p:animEffect>
                                  </p:childTnLst>
                                  <p:subTnLst>
                                    <p:audio>
                                      <p:cMediaNode vol="100000">
                                        <p:cTn display="0" masterRel="sameClick">
                                          <p:stCondLst>
                                            <p:cond evt="begin" delay="0">
                                              <p:tn val="106"/>
                                            </p:cond>
                                          </p:stCondLst>
                                          <p:endCondLst>
                                            <p:cond evt="onStopAudio" delay="0">
                                              <p:tgtEl>
                                                <p:sldTgt/>
                                              </p:tgtEl>
                                            </p:cond>
                                          </p:endCondLst>
                                        </p:cTn>
                                        <p:tgtEl>
                                          <p:sndTgt r:embed="rId2" name="DESTROY.WAV"/>
                                        </p:tgtEl>
                                      </p:cMediaNode>
                                    </p:audio>
                                  </p:subTnLst>
                                </p:cTn>
                              </p:par>
                            </p:childTnLst>
                          </p:cTn>
                        </p:par>
                        <p:par>
                          <p:cTn id="111" fill="hold" nodeType="afterGroup">
                            <p:stCondLst>
                              <p:cond delay="6065"/>
                            </p:stCondLst>
                            <p:childTnLst>
                              <p:par>
                                <p:cTn id="112" presetID="53" presetClass="exit" presetSubtype="0" fill="hold" grpId="0" nodeType="afterEffect">
                                  <p:stCondLst>
                                    <p:cond delay="1000"/>
                                  </p:stCondLst>
                                  <p:childTnLst>
                                    <p:anim calcmode="lin" valueType="num">
                                      <p:cBhvr>
                                        <p:cTn id="113" dur="5"/>
                                        <p:tgtEl>
                                          <p:spTgt spid="79895"/>
                                        </p:tgtEl>
                                        <p:attrNameLst>
                                          <p:attrName>ppt_w</p:attrName>
                                        </p:attrNameLst>
                                      </p:cBhvr>
                                      <p:tavLst>
                                        <p:tav tm="0">
                                          <p:val>
                                            <p:strVal val="ppt_w"/>
                                          </p:val>
                                        </p:tav>
                                        <p:tav tm="100000">
                                          <p:val>
                                            <p:fltVal val="0"/>
                                          </p:val>
                                        </p:tav>
                                      </p:tavLst>
                                    </p:anim>
                                    <p:anim calcmode="lin" valueType="num">
                                      <p:cBhvr>
                                        <p:cTn id="114" dur="5"/>
                                        <p:tgtEl>
                                          <p:spTgt spid="79895"/>
                                        </p:tgtEl>
                                        <p:attrNameLst>
                                          <p:attrName>ppt_h</p:attrName>
                                        </p:attrNameLst>
                                      </p:cBhvr>
                                      <p:tavLst>
                                        <p:tav tm="0">
                                          <p:val>
                                            <p:strVal val="ppt_h"/>
                                          </p:val>
                                        </p:tav>
                                        <p:tav tm="100000">
                                          <p:val>
                                            <p:fltVal val="0"/>
                                          </p:val>
                                        </p:tav>
                                      </p:tavLst>
                                    </p:anim>
                                    <p:animEffect transition="out" filter="fade">
                                      <p:cBhvr>
                                        <p:cTn id="115" dur="5"/>
                                        <p:tgtEl>
                                          <p:spTgt spid="79895"/>
                                        </p:tgtEl>
                                      </p:cBhvr>
                                    </p:animEffect>
                                    <p:set>
                                      <p:cBhvr>
                                        <p:cTn id="116" dur="1" fill="hold">
                                          <p:stCondLst>
                                            <p:cond delay="4"/>
                                          </p:stCondLst>
                                        </p:cTn>
                                        <p:tgtEl>
                                          <p:spTgt spid="79895"/>
                                        </p:tgtEl>
                                        <p:attrNameLst>
                                          <p:attrName>style.visibility</p:attrName>
                                        </p:attrNameLst>
                                      </p:cBhvr>
                                      <p:to>
                                        <p:strVal val="hidden"/>
                                      </p:to>
                                    </p:set>
                                  </p:childTnLst>
                                </p:cTn>
                              </p:par>
                            </p:childTnLst>
                          </p:cTn>
                        </p:par>
                        <p:par>
                          <p:cTn id="117" fill="hold" nodeType="afterGroup">
                            <p:stCondLst>
                              <p:cond delay="7070"/>
                            </p:stCondLst>
                            <p:childTnLst>
                              <p:par>
                                <p:cTn id="118" presetID="53" presetClass="entr" presetSubtype="0" fill="hold" grpId="1" nodeType="afterEffect">
                                  <p:stCondLst>
                                    <p:cond delay="0"/>
                                  </p:stCondLst>
                                  <p:childTnLst>
                                    <p:set>
                                      <p:cBhvr>
                                        <p:cTn id="119" dur="1" fill="hold">
                                          <p:stCondLst>
                                            <p:cond delay="0"/>
                                          </p:stCondLst>
                                        </p:cTn>
                                        <p:tgtEl>
                                          <p:spTgt spid="79896"/>
                                        </p:tgtEl>
                                        <p:attrNameLst>
                                          <p:attrName>style.visibility</p:attrName>
                                        </p:attrNameLst>
                                      </p:cBhvr>
                                      <p:to>
                                        <p:strVal val="visible"/>
                                      </p:to>
                                    </p:set>
                                    <p:anim calcmode="lin" valueType="num">
                                      <p:cBhvr>
                                        <p:cTn id="120" dur="5" fill="hold"/>
                                        <p:tgtEl>
                                          <p:spTgt spid="79896"/>
                                        </p:tgtEl>
                                        <p:attrNameLst>
                                          <p:attrName>ppt_w</p:attrName>
                                        </p:attrNameLst>
                                      </p:cBhvr>
                                      <p:tavLst>
                                        <p:tav tm="0">
                                          <p:val>
                                            <p:fltVal val="0"/>
                                          </p:val>
                                        </p:tav>
                                        <p:tav tm="100000">
                                          <p:val>
                                            <p:strVal val="#ppt_w"/>
                                          </p:val>
                                        </p:tav>
                                      </p:tavLst>
                                    </p:anim>
                                    <p:anim calcmode="lin" valueType="num">
                                      <p:cBhvr>
                                        <p:cTn id="121" dur="5" fill="hold"/>
                                        <p:tgtEl>
                                          <p:spTgt spid="79896"/>
                                        </p:tgtEl>
                                        <p:attrNameLst>
                                          <p:attrName>ppt_h</p:attrName>
                                        </p:attrNameLst>
                                      </p:cBhvr>
                                      <p:tavLst>
                                        <p:tav tm="0">
                                          <p:val>
                                            <p:fltVal val="0"/>
                                          </p:val>
                                        </p:tav>
                                        <p:tav tm="100000">
                                          <p:val>
                                            <p:strVal val="#ppt_h"/>
                                          </p:val>
                                        </p:tav>
                                      </p:tavLst>
                                    </p:anim>
                                    <p:animEffect transition="in" filter="fade">
                                      <p:cBhvr>
                                        <p:cTn id="122" dur="5"/>
                                        <p:tgtEl>
                                          <p:spTgt spid="79896"/>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2" name="DESTROY.WAV"/>
                                        </p:tgtEl>
                                      </p:cMediaNode>
                                    </p:audio>
                                  </p:subTnLst>
                                </p:cTn>
                              </p:par>
                            </p:childTnLst>
                          </p:cTn>
                        </p:par>
                        <p:par>
                          <p:cTn id="123" fill="hold" nodeType="afterGroup">
                            <p:stCondLst>
                              <p:cond delay="7075"/>
                            </p:stCondLst>
                            <p:childTnLst>
                              <p:par>
                                <p:cTn id="124" presetID="53" presetClass="exit" presetSubtype="0" fill="hold" grpId="0" nodeType="afterEffect">
                                  <p:stCondLst>
                                    <p:cond delay="1000"/>
                                  </p:stCondLst>
                                  <p:childTnLst>
                                    <p:anim calcmode="lin" valueType="num">
                                      <p:cBhvr>
                                        <p:cTn id="125" dur="5"/>
                                        <p:tgtEl>
                                          <p:spTgt spid="79896"/>
                                        </p:tgtEl>
                                        <p:attrNameLst>
                                          <p:attrName>ppt_w</p:attrName>
                                        </p:attrNameLst>
                                      </p:cBhvr>
                                      <p:tavLst>
                                        <p:tav tm="0">
                                          <p:val>
                                            <p:strVal val="ppt_w"/>
                                          </p:val>
                                        </p:tav>
                                        <p:tav tm="100000">
                                          <p:val>
                                            <p:fltVal val="0"/>
                                          </p:val>
                                        </p:tav>
                                      </p:tavLst>
                                    </p:anim>
                                    <p:anim calcmode="lin" valueType="num">
                                      <p:cBhvr>
                                        <p:cTn id="126" dur="5"/>
                                        <p:tgtEl>
                                          <p:spTgt spid="79896"/>
                                        </p:tgtEl>
                                        <p:attrNameLst>
                                          <p:attrName>ppt_h</p:attrName>
                                        </p:attrNameLst>
                                      </p:cBhvr>
                                      <p:tavLst>
                                        <p:tav tm="0">
                                          <p:val>
                                            <p:strVal val="ppt_h"/>
                                          </p:val>
                                        </p:tav>
                                        <p:tav tm="100000">
                                          <p:val>
                                            <p:fltVal val="0"/>
                                          </p:val>
                                        </p:tav>
                                      </p:tavLst>
                                    </p:anim>
                                    <p:animEffect transition="out" filter="fade">
                                      <p:cBhvr>
                                        <p:cTn id="127" dur="5"/>
                                        <p:tgtEl>
                                          <p:spTgt spid="79896"/>
                                        </p:tgtEl>
                                      </p:cBhvr>
                                    </p:animEffect>
                                    <p:set>
                                      <p:cBhvr>
                                        <p:cTn id="128" dur="1" fill="hold">
                                          <p:stCondLst>
                                            <p:cond delay="4"/>
                                          </p:stCondLst>
                                        </p:cTn>
                                        <p:tgtEl>
                                          <p:spTgt spid="79896"/>
                                        </p:tgtEl>
                                        <p:attrNameLst>
                                          <p:attrName>style.visibility</p:attrName>
                                        </p:attrNameLst>
                                      </p:cBhvr>
                                      <p:to>
                                        <p:strVal val="hidden"/>
                                      </p:to>
                                    </p:set>
                                  </p:childTnLst>
                                </p:cTn>
                              </p:par>
                            </p:childTnLst>
                          </p:cTn>
                        </p:par>
                        <p:par>
                          <p:cTn id="129" fill="hold" nodeType="afterGroup">
                            <p:stCondLst>
                              <p:cond delay="8080"/>
                            </p:stCondLst>
                            <p:childTnLst>
                              <p:par>
                                <p:cTn id="130" presetID="53" presetClass="entr" presetSubtype="0" fill="hold" grpId="1" nodeType="afterEffect">
                                  <p:stCondLst>
                                    <p:cond delay="0"/>
                                  </p:stCondLst>
                                  <p:childTnLst>
                                    <p:set>
                                      <p:cBhvr>
                                        <p:cTn id="131" dur="1" fill="hold">
                                          <p:stCondLst>
                                            <p:cond delay="0"/>
                                          </p:stCondLst>
                                        </p:cTn>
                                        <p:tgtEl>
                                          <p:spTgt spid="79897"/>
                                        </p:tgtEl>
                                        <p:attrNameLst>
                                          <p:attrName>style.visibility</p:attrName>
                                        </p:attrNameLst>
                                      </p:cBhvr>
                                      <p:to>
                                        <p:strVal val="visible"/>
                                      </p:to>
                                    </p:set>
                                    <p:anim calcmode="lin" valueType="num">
                                      <p:cBhvr>
                                        <p:cTn id="132" dur="5" fill="hold"/>
                                        <p:tgtEl>
                                          <p:spTgt spid="79897"/>
                                        </p:tgtEl>
                                        <p:attrNameLst>
                                          <p:attrName>ppt_w</p:attrName>
                                        </p:attrNameLst>
                                      </p:cBhvr>
                                      <p:tavLst>
                                        <p:tav tm="0">
                                          <p:val>
                                            <p:fltVal val="0"/>
                                          </p:val>
                                        </p:tav>
                                        <p:tav tm="100000">
                                          <p:val>
                                            <p:strVal val="#ppt_w"/>
                                          </p:val>
                                        </p:tav>
                                      </p:tavLst>
                                    </p:anim>
                                    <p:anim calcmode="lin" valueType="num">
                                      <p:cBhvr>
                                        <p:cTn id="133" dur="5" fill="hold"/>
                                        <p:tgtEl>
                                          <p:spTgt spid="79897"/>
                                        </p:tgtEl>
                                        <p:attrNameLst>
                                          <p:attrName>ppt_h</p:attrName>
                                        </p:attrNameLst>
                                      </p:cBhvr>
                                      <p:tavLst>
                                        <p:tav tm="0">
                                          <p:val>
                                            <p:fltVal val="0"/>
                                          </p:val>
                                        </p:tav>
                                        <p:tav tm="100000">
                                          <p:val>
                                            <p:strVal val="#ppt_h"/>
                                          </p:val>
                                        </p:tav>
                                      </p:tavLst>
                                    </p:anim>
                                    <p:animEffect transition="in" filter="fade">
                                      <p:cBhvr>
                                        <p:cTn id="134" dur="5"/>
                                        <p:tgtEl>
                                          <p:spTgt spid="79897"/>
                                        </p:tgtEl>
                                      </p:cBhvr>
                                    </p:animEffect>
                                  </p:childTnLst>
                                  <p:subTnLst>
                                    <p:audio>
                                      <p:cMediaNode vol="100000">
                                        <p:cTn display="0" masterRel="sameClick">
                                          <p:stCondLst>
                                            <p:cond evt="begin" delay="0">
                                              <p:tn val="130"/>
                                            </p:cond>
                                          </p:stCondLst>
                                          <p:endCondLst>
                                            <p:cond evt="onStopAudio" delay="0">
                                              <p:tgtEl>
                                                <p:sldTgt/>
                                              </p:tgtEl>
                                            </p:cond>
                                          </p:endCondLst>
                                        </p:cTn>
                                        <p:tgtEl>
                                          <p:sndTgt r:embed="rId2" name="DESTROY.WAV"/>
                                        </p:tgtEl>
                                      </p:cMediaNode>
                                    </p:audio>
                                  </p:subTnLst>
                                </p:cTn>
                              </p:par>
                            </p:childTnLst>
                          </p:cTn>
                        </p:par>
                        <p:par>
                          <p:cTn id="135" fill="hold" nodeType="afterGroup">
                            <p:stCondLst>
                              <p:cond delay="8085"/>
                            </p:stCondLst>
                            <p:childTnLst>
                              <p:par>
                                <p:cTn id="136" presetID="53" presetClass="exit" presetSubtype="0" fill="hold" grpId="0" nodeType="afterEffect">
                                  <p:stCondLst>
                                    <p:cond delay="1000"/>
                                  </p:stCondLst>
                                  <p:childTnLst>
                                    <p:anim calcmode="lin" valueType="num">
                                      <p:cBhvr>
                                        <p:cTn id="137" dur="5"/>
                                        <p:tgtEl>
                                          <p:spTgt spid="79897"/>
                                        </p:tgtEl>
                                        <p:attrNameLst>
                                          <p:attrName>ppt_w</p:attrName>
                                        </p:attrNameLst>
                                      </p:cBhvr>
                                      <p:tavLst>
                                        <p:tav tm="0">
                                          <p:val>
                                            <p:strVal val="ppt_w"/>
                                          </p:val>
                                        </p:tav>
                                        <p:tav tm="100000">
                                          <p:val>
                                            <p:fltVal val="0"/>
                                          </p:val>
                                        </p:tav>
                                      </p:tavLst>
                                    </p:anim>
                                    <p:anim calcmode="lin" valueType="num">
                                      <p:cBhvr>
                                        <p:cTn id="138" dur="5"/>
                                        <p:tgtEl>
                                          <p:spTgt spid="79897"/>
                                        </p:tgtEl>
                                        <p:attrNameLst>
                                          <p:attrName>ppt_h</p:attrName>
                                        </p:attrNameLst>
                                      </p:cBhvr>
                                      <p:tavLst>
                                        <p:tav tm="0">
                                          <p:val>
                                            <p:strVal val="ppt_h"/>
                                          </p:val>
                                        </p:tav>
                                        <p:tav tm="100000">
                                          <p:val>
                                            <p:fltVal val="0"/>
                                          </p:val>
                                        </p:tav>
                                      </p:tavLst>
                                    </p:anim>
                                    <p:animEffect transition="out" filter="fade">
                                      <p:cBhvr>
                                        <p:cTn id="139" dur="5"/>
                                        <p:tgtEl>
                                          <p:spTgt spid="79897"/>
                                        </p:tgtEl>
                                      </p:cBhvr>
                                    </p:animEffect>
                                    <p:set>
                                      <p:cBhvr>
                                        <p:cTn id="140" dur="1" fill="hold">
                                          <p:stCondLst>
                                            <p:cond delay="4"/>
                                          </p:stCondLst>
                                        </p:cTn>
                                        <p:tgtEl>
                                          <p:spTgt spid="79897"/>
                                        </p:tgtEl>
                                        <p:attrNameLst>
                                          <p:attrName>style.visibility</p:attrName>
                                        </p:attrNameLst>
                                      </p:cBhvr>
                                      <p:to>
                                        <p:strVal val="hidden"/>
                                      </p:to>
                                    </p:set>
                                  </p:childTnLst>
                                </p:cTn>
                              </p:par>
                            </p:childTnLst>
                          </p:cTn>
                        </p:par>
                        <p:par>
                          <p:cTn id="141" fill="hold" nodeType="afterGroup">
                            <p:stCondLst>
                              <p:cond delay="9090"/>
                            </p:stCondLst>
                            <p:childTnLst>
                              <p:par>
                                <p:cTn id="142" presetID="53" presetClass="entr" presetSubtype="0" fill="hold" grpId="1" nodeType="afterEffect">
                                  <p:stCondLst>
                                    <p:cond delay="0"/>
                                  </p:stCondLst>
                                  <p:childTnLst>
                                    <p:set>
                                      <p:cBhvr>
                                        <p:cTn id="143" dur="1" fill="hold">
                                          <p:stCondLst>
                                            <p:cond delay="0"/>
                                          </p:stCondLst>
                                        </p:cTn>
                                        <p:tgtEl>
                                          <p:spTgt spid="79898"/>
                                        </p:tgtEl>
                                        <p:attrNameLst>
                                          <p:attrName>style.visibility</p:attrName>
                                        </p:attrNameLst>
                                      </p:cBhvr>
                                      <p:to>
                                        <p:strVal val="visible"/>
                                      </p:to>
                                    </p:set>
                                    <p:anim calcmode="lin" valueType="num">
                                      <p:cBhvr>
                                        <p:cTn id="144" dur="5" fill="hold"/>
                                        <p:tgtEl>
                                          <p:spTgt spid="79898"/>
                                        </p:tgtEl>
                                        <p:attrNameLst>
                                          <p:attrName>ppt_w</p:attrName>
                                        </p:attrNameLst>
                                      </p:cBhvr>
                                      <p:tavLst>
                                        <p:tav tm="0">
                                          <p:val>
                                            <p:fltVal val="0"/>
                                          </p:val>
                                        </p:tav>
                                        <p:tav tm="100000">
                                          <p:val>
                                            <p:strVal val="#ppt_w"/>
                                          </p:val>
                                        </p:tav>
                                      </p:tavLst>
                                    </p:anim>
                                    <p:anim calcmode="lin" valueType="num">
                                      <p:cBhvr>
                                        <p:cTn id="145" dur="5" fill="hold"/>
                                        <p:tgtEl>
                                          <p:spTgt spid="79898"/>
                                        </p:tgtEl>
                                        <p:attrNameLst>
                                          <p:attrName>ppt_h</p:attrName>
                                        </p:attrNameLst>
                                      </p:cBhvr>
                                      <p:tavLst>
                                        <p:tav tm="0">
                                          <p:val>
                                            <p:fltVal val="0"/>
                                          </p:val>
                                        </p:tav>
                                        <p:tav tm="100000">
                                          <p:val>
                                            <p:strVal val="#ppt_h"/>
                                          </p:val>
                                        </p:tav>
                                      </p:tavLst>
                                    </p:anim>
                                    <p:animEffect transition="in" filter="fade">
                                      <p:cBhvr>
                                        <p:cTn id="146" dur="5"/>
                                        <p:tgtEl>
                                          <p:spTgt spid="79898"/>
                                        </p:tgtEl>
                                      </p:cBhvr>
                                    </p:animEffect>
                                  </p:childTnLst>
                                  <p:subTnLst>
                                    <p:audio>
                                      <p:cMediaNode vol="100000">
                                        <p:cTn display="0" masterRel="sameClick">
                                          <p:stCondLst>
                                            <p:cond evt="begin" delay="0">
                                              <p:tn val="142"/>
                                            </p:cond>
                                          </p:stCondLst>
                                          <p:endCondLst>
                                            <p:cond evt="onStopAudio" delay="0">
                                              <p:tgtEl>
                                                <p:sldTgt/>
                                              </p:tgtEl>
                                            </p:cond>
                                          </p:endCondLst>
                                        </p:cTn>
                                        <p:tgtEl>
                                          <p:sndTgt r:embed="rId2" name="DESTROY.WAV"/>
                                        </p:tgtEl>
                                      </p:cMediaNode>
                                    </p:audio>
                                  </p:subTnLst>
                                </p:cTn>
                              </p:par>
                            </p:childTnLst>
                          </p:cTn>
                        </p:par>
                        <p:par>
                          <p:cTn id="147" fill="hold" nodeType="afterGroup">
                            <p:stCondLst>
                              <p:cond delay="9095"/>
                            </p:stCondLst>
                            <p:childTnLst>
                              <p:par>
                                <p:cTn id="148" presetID="53" presetClass="exit" presetSubtype="0" fill="hold" grpId="0" nodeType="afterEffect">
                                  <p:stCondLst>
                                    <p:cond delay="1000"/>
                                  </p:stCondLst>
                                  <p:childTnLst>
                                    <p:anim calcmode="lin" valueType="num">
                                      <p:cBhvr>
                                        <p:cTn id="149" dur="5"/>
                                        <p:tgtEl>
                                          <p:spTgt spid="79898"/>
                                        </p:tgtEl>
                                        <p:attrNameLst>
                                          <p:attrName>ppt_w</p:attrName>
                                        </p:attrNameLst>
                                      </p:cBhvr>
                                      <p:tavLst>
                                        <p:tav tm="0">
                                          <p:val>
                                            <p:strVal val="ppt_w"/>
                                          </p:val>
                                        </p:tav>
                                        <p:tav tm="100000">
                                          <p:val>
                                            <p:fltVal val="0"/>
                                          </p:val>
                                        </p:tav>
                                      </p:tavLst>
                                    </p:anim>
                                    <p:anim calcmode="lin" valueType="num">
                                      <p:cBhvr>
                                        <p:cTn id="150" dur="5"/>
                                        <p:tgtEl>
                                          <p:spTgt spid="79898"/>
                                        </p:tgtEl>
                                        <p:attrNameLst>
                                          <p:attrName>ppt_h</p:attrName>
                                        </p:attrNameLst>
                                      </p:cBhvr>
                                      <p:tavLst>
                                        <p:tav tm="0">
                                          <p:val>
                                            <p:strVal val="ppt_h"/>
                                          </p:val>
                                        </p:tav>
                                        <p:tav tm="100000">
                                          <p:val>
                                            <p:fltVal val="0"/>
                                          </p:val>
                                        </p:tav>
                                      </p:tavLst>
                                    </p:anim>
                                    <p:animEffect transition="out" filter="fade">
                                      <p:cBhvr>
                                        <p:cTn id="151" dur="5"/>
                                        <p:tgtEl>
                                          <p:spTgt spid="79898"/>
                                        </p:tgtEl>
                                      </p:cBhvr>
                                    </p:animEffect>
                                    <p:set>
                                      <p:cBhvr>
                                        <p:cTn id="152" dur="1" fill="hold">
                                          <p:stCondLst>
                                            <p:cond delay="4"/>
                                          </p:stCondLst>
                                        </p:cTn>
                                        <p:tgtEl>
                                          <p:spTgt spid="79898"/>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8" presetClass="entr" presetSubtype="16" fill="hold" grpId="0" nodeType="clickEffect">
                                  <p:stCondLst>
                                    <p:cond delay="0"/>
                                  </p:stCondLst>
                                  <p:childTnLst>
                                    <p:set>
                                      <p:cBhvr>
                                        <p:cTn id="156" dur="1" fill="hold">
                                          <p:stCondLst>
                                            <p:cond delay="0"/>
                                          </p:stCondLst>
                                        </p:cTn>
                                        <p:tgtEl>
                                          <p:spTgt spid="79901"/>
                                        </p:tgtEl>
                                        <p:attrNameLst>
                                          <p:attrName>style.visibility</p:attrName>
                                        </p:attrNameLst>
                                      </p:cBhvr>
                                      <p:to>
                                        <p:strVal val="visible"/>
                                      </p:to>
                                    </p:set>
                                    <p:animEffect transition="in" filter="diamond(in)">
                                      <p:cBhvr>
                                        <p:cTn id="157" dur="2000"/>
                                        <p:tgtEl>
                                          <p:spTgt spid="79901"/>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0" presetClass="path" presetSubtype="0" accel="50000" decel="50000" fill="hold" grpId="1" nodeType="clickEffect">
                                  <p:stCondLst>
                                    <p:cond delay="0"/>
                                  </p:stCondLst>
                                  <p:childTnLst>
                                    <p:animMotion origin="layout" path="M -0.02482 0.00579 L 0.07518 -0.00532 " pathEditMode="relative" rAng="0" ptsTypes="AA">
                                      <p:cBhvr>
                                        <p:cTn id="161" dur="2000" fill="hold"/>
                                        <p:tgtEl>
                                          <p:spTgt spid="79901"/>
                                        </p:tgtEl>
                                        <p:attrNameLst>
                                          <p:attrName>ppt_x</p:attrName>
                                          <p:attrName>ppt_y</p:attrName>
                                        </p:attrNameLst>
                                      </p:cBhvr>
                                      <p:rCtr x="5000" y="-556"/>
                                    </p:animMotion>
                                  </p:childTnLst>
                                  <p:subTnLst>
                                    <p:audio>
                                      <p:cMediaNode>
                                        <p:cTn display="0" masterRel="sameClick">
                                          <p:stCondLst>
                                            <p:cond evt="begin" delay="0">
                                              <p:tn val="160"/>
                                            </p:cond>
                                          </p:stCondLst>
                                          <p:endCondLst>
                                            <p:cond evt="onStopAudio" delay="0">
                                              <p:tgtEl>
                                                <p:sldTgt/>
                                              </p:tgtEl>
                                            </p:cond>
                                          </p:endCondLst>
                                        </p:cTn>
                                        <p:tgtEl>
                                          <p:sndTgt r:embed="rId3" name="applause.wav"/>
                                        </p:tgtEl>
                                      </p:cMediaNode>
                                    </p:audio>
                                  </p:subTnLst>
                                </p:cTn>
                              </p:par>
                            </p:childTnLst>
                          </p:cTn>
                        </p:par>
                        <p:par>
                          <p:cTn id="162" fill="hold" nodeType="afterGroup">
                            <p:stCondLst>
                              <p:cond delay="2000"/>
                            </p:stCondLst>
                            <p:childTnLst>
                              <p:par>
                                <p:cTn id="163" presetID="4" presetClass="exit" presetSubtype="16" fill="hold" nodeType="afterEffect">
                                  <p:stCondLst>
                                    <p:cond delay="0"/>
                                  </p:stCondLst>
                                  <p:childTnLst>
                                    <p:animEffect transition="out" filter="box(in)">
                                      <p:cBhvr>
                                        <p:cTn id="164" dur="500"/>
                                        <p:tgtEl>
                                          <p:spTgt spid="79904"/>
                                        </p:tgtEl>
                                      </p:cBhvr>
                                    </p:animEffect>
                                    <p:set>
                                      <p:cBhvr>
                                        <p:cTn id="165" dur="1" fill="hold">
                                          <p:stCondLst>
                                            <p:cond delay="499"/>
                                          </p:stCondLst>
                                        </p:cTn>
                                        <p:tgtEl>
                                          <p:spTgt spid="799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7" grpId="0" animBg="1"/>
      <p:bldP spid="79889" grpId="0"/>
      <p:bldP spid="79889" grpId="1"/>
      <p:bldP spid="79890" grpId="0"/>
      <p:bldP spid="79890" grpId="1"/>
      <p:bldP spid="79891" grpId="0"/>
      <p:bldP spid="79891" grpId="1"/>
      <p:bldP spid="79892" grpId="0"/>
      <p:bldP spid="79892" grpId="1"/>
      <p:bldP spid="79893" grpId="0"/>
      <p:bldP spid="79893" grpId="1"/>
      <p:bldP spid="79894" grpId="0"/>
      <p:bldP spid="79894" grpId="1"/>
      <p:bldP spid="79895" grpId="0"/>
      <p:bldP spid="79895" grpId="1"/>
      <p:bldP spid="79896" grpId="0"/>
      <p:bldP spid="79896" grpId="1"/>
      <p:bldP spid="79897" grpId="0"/>
      <p:bldP spid="79897" grpId="1"/>
      <p:bldP spid="79898" grpId="0"/>
      <p:bldP spid="79898" grpId="1"/>
      <p:bldP spid="79899" grpId="0" animBg="1"/>
      <p:bldP spid="79901" grpId="0" animBg="1"/>
      <p:bldP spid="79901" grpId="1" animBg="1"/>
      <p:bldP spid="799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ChangeArrowheads="1"/>
          </p:cNvSpPr>
          <p:nvPr/>
        </p:nvSpPr>
        <p:spPr bwMode="auto">
          <a:xfrm>
            <a:off x="1524000" y="0"/>
            <a:ext cx="9144000" cy="1447800"/>
          </a:xfrm>
          <a:prstGeom prst="rect">
            <a:avLst/>
          </a:prstGeom>
          <a:solidFill>
            <a:srgbClr val="FFFF99"/>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TÌNH HUỐNG 4:</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Học sinh trốn học , bỏ tiết đi chơi điện tử, có bị xem là vi phạm pháp luật không?</a:t>
            </a:r>
            <a:r>
              <a:rPr kumimoji="0" lang="en-US" altLang="en-US" sz="24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Nêu một số hậu quả của hành vi đó?</a:t>
            </a:r>
            <a:r>
              <a:rPr kumimoji="0" lang="en-US" altLang="en-US" sz="44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p>
        </p:txBody>
      </p:sp>
      <p:pic>
        <p:nvPicPr>
          <p:cNvPr id="105475" name="Picture 5" descr="CLOCK_F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57912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6"/>
          <p:cNvSpPr>
            <a:spLocks noChangeArrowheads="1"/>
          </p:cNvSpPr>
          <p:nvPr/>
        </p:nvSpPr>
        <p:spPr bwMode="auto">
          <a:xfrm>
            <a:off x="8610600" y="5943600"/>
            <a:ext cx="11430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10</a:t>
            </a:r>
          </a:p>
        </p:txBody>
      </p:sp>
      <p:sp>
        <p:nvSpPr>
          <p:cNvPr id="112647" name="Rectangle 7"/>
          <p:cNvSpPr>
            <a:spLocks noChangeArrowheads="1"/>
          </p:cNvSpPr>
          <p:nvPr/>
        </p:nvSpPr>
        <p:spPr bwMode="auto">
          <a:xfrm>
            <a:off x="8686800" y="5943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9</a:t>
            </a:r>
          </a:p>
        </p:txBody>
      </p:sp>
      <p:sp>
        <p:nvSpPr>
          <p:cNvPr id="112648" name="Rectangle 8"/>
          <p:cNvSpPr>
            <a:spLocks noChangeArrowheads="1"/>
          </p:cNvSpPr>
          <p:nvPr/>
        </p:nvSpPr>
        <p:spPr bwMode="auto">
          <a:xfrm>
            <a:off x="8686800" y="60198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8</a:t>
            </a:r>
          </a:p>
        </p:txBody>
      </p:sp>
      <p:sp>
        <p:nvSpPr>
          <p:cNvPr id="112649" name="Rectangle 9"/>
          <p:cNvSpPr>
            <a:spLocks noChangeArrowheads="1"/>
          </p:cNvSpPr>
          <p:nvPr/>
        </p:nvSpPr>
        <p:spPr bwMode="auto">
          <a:xfrm>
            <a:off x="8763000" y="5943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7</a:t>
            </a:r>
          </a:p>
        </p:txBody>
      </p:sp>
      <p:sp>
        <p:nvSpPr>
          <p:cNvPr id="112650" name="Rectangle 10"/>
          <p:cNvSpPr>
            <a:spLocks noChangeArrowheads="1"/>
          </p:cNvSpPr>
          <p:nvPr/>
        </p:nvSpPr>
        <p:spPr bwMode="auto">
          <a:xfrm>
            <a:off x="8686800" y="5943600"/>
            <a:ext cx="10668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6</a:t>
            </a:r>
          </a:p>
        </p:txBody>
      </p:sp>
      <p:sp>
        <p:nvSpPr>
          <p:cNvPr id="112651" name="Rectangle 11"/>
          <p:cNvSpPr>
            <a:spLocks noChangeArrowheads="1"/>
          </p:cNvSpPr>
          <p:nvPr/>
        </p:nvSpPr>
        <p:spPr bwMode="auto">
          <a:xfrm>
            <a:off x="8686800" y="58674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5</a:t>
            </a:r>
          </a:p>
        </p:txBody>
      </p:sp>
      <p:sp>
        <p:nvSpPr>
          <p:cNvPr id="112652" name="Rectangle 12"/>
          <p:cNvSpPr>
            <a:spLocks noChangeArrowheads="1"/>
          </p:cNvSpPr>
          <p:nvPr/>
        </p:nvSpPr>
        <p:spPr bwMode="auto">
          <a:xfrm>
            <a:off x="8686800" y="58674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4</a:t>
            </a:r>
          </a:p>
        </p:txBody>
      </p:sp>
      <p:sp>
        <p:nvSpPr>
          <p:cNvPr id="112653" name="Rectangle 13"/>
          <p:cNvSpPr>
            <a:spLocks noChangeArrowheads="1"/>
          </p:cNvSpPr>
          <p:nvPr/>
        </p:nvSpPr>
        <p:spPr bwMode="auto">
          <a:xfrm>
            <a:off x="8696325" y="5867400"/>
            <a:ext cx="1066800" cy="838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3</a:t>
            </a:r>
          </a:p>
        </p:txBody>
      </p:sp>
      <p:sp>
        <p:nvSpPr>
          <p:cNvPr id="112654" name="Rectangle 14"/>
          <p:cNvSpPr>
            <a:spLocks noChangeArrowheads="1"/>
          </p:cNvSpPr>
          <p:nvPr/>
        </p:nvSpPr>
        <p:spPr bwMode="auto">
          <a:xfrm>
            <a:off x="8686800" y="5943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2</a:t>
            </a:r>
          </a:p>
        </p:txBody>
      </p:sp>
      <p:sp>
        <p:nvSpPr>
          <p:cNvPr id="112655" name="Rectangle 15"/>
          <p:cNvSpPr>
            <a:spLocks noChangeArrowheads="1"/>
          </p:cNvSpPr>
          <p:nvPr/>
        </p:nvSpPr>
        <p:spPr bwMode="auto">
          <a:xfrm>
            <a:off x="8610600" y="5943600"/>
            <a:ext cx="12192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a:t>
            </a:r>
          </a:p>
        </p:txBody>
      </p:sp>
      <p:sp>
        <p:nvSpPr>
          <p:cNvPr id="105486" name="AutoShape 16">
            <a:hlinkClick r:id="rId4" action="ppaction://hlinksldjump" highlightClick="1"/>
          </p:cNvPr>
          <p:cNvSpPr>
            <a:spLocks noChangeArrowheads="1"/>
          </p:cNvSpPr>
          <p:nvPr/>
        </p:nvSpPr>
        <p:spPr bwMode="auto">
          <a:xfrm rot="10800000" flipV="1">
            <a:off x="9906000" y="6096000"/>
            <a:ext cx="5334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5487" name="Picture 5" descr="LIGHTSR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352800"/>
            <a:ext cx="2362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http://www.gdtd.vn/dataimages/201004/original/images340838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371600"/>
            <a:ext cx="5638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837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44"/>
                                        </p:tgtEl>
                                        <p:attrNameLst>
                                          <p:attrName>style.visibility</p:attrName>
                                        </p:attrNameLst>
                                      </p:cBhvr>
                                      <p:to>
                                        <p:strVal val="visible"/>
                                      </p:to>
                                    </p:set>
                                    <p:anim calcmode="discrete" valueType="clr">
                                      <p:cBhvr override="childStyle">
                                        <p:cTn id="7" dur="80"/>
                                        <p:tgtEl>
                                          <p:spTgt spid="1126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44"/>
                                        </p:tgtEl>
                                        <p:attrNameLst>
                                          <p:attrName>fillcolor</p:attrName>
                                        </p:attrNameLst>
                                      </p:cBhvr>
                                      <p:tavLst>
                                        <p:tav tm="0">
                                          <p:val>
                                            <p:clrVal>
                                              <a:schemeClr val="accent2"/>
                                            </p:clrVal>
                                          </p:val>
                                        </p:tav>
                                        <p:tav tm="50000">
                                          <p:val>
                                            <p:clrVal>
                                              <a:schemeClr val="hlink"/>
                                            </p:clrVal>
                                          </p:val>
                                        </p:tav>
                                      </p:tavLst>
                                    </p:anim>
                                    <p:set>
                                      <p:cBhvr>
                                        <p:cTn id="9" dur="80"/>
                                        <p:tgtEl>
                                          <p:spTgt spid="112644"/>
                                        </p:tgtEl>
                                        <p:attrNameLst>
                                          <p:attrName>fill.type</p:attrName>
                                        </p:attrNameLst>
                                      </p:cBhvr>
                                      <p:to>
                                        <p:strVal val="solid"/>
                                      </p:to>
                                    </p:set>
                                  </p:childTnLst>
                                </p:cTn>
                              </p:par>
                            </p:childTnLst>
                          </p:cTn>
                        </p:par>
                        <p:par>
                          <p:cTn id="10" fill="hold" nodeType="afterGroup">
                            <p:stCondLst>
                              <p:cond delay="4040"/>
                            </p:stCondLst>
                            <p:childTnLst>
                              <p:par>
                                <p:cTn id="11" presetID="53" presetClass="entr" presetSubtype="0" fill="hold" grpId="1"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5" fill="hold"/>
                                        <p:tgtEl>
                                          <p:spTgt spid="112646"/>
                                        </p:tgtEl>
                                        <p:attrNameLst>
                                          <p:attrName>ppt_w</p:attrName>
                                        </p:attrNameLst>
                                      </p:cBhvr>
                                      <p:tavLst>
                                        <p:tav tm="0">
                                          <p:val>
                                            <p:fltVal val="0"/>
                                          </p:val>
                                        </p:tav>
                                        <p:tav tm="100000">
                                          <p:val>
                                            <p:strVal val="#ppt_w"/>
                                          </p:val>
                                        </p:tav>
                                      </p:tavLst>
                                    </p:anim>
                                    <p:anim calcmode="lin" valueType="num">
                                      <p:cBhvr>
                                        <p:cTn id="14" dur="5" fill="hold"/>
                                        <p:tgtEl>
                                          <p:spTgt spid="112646"/>
                                        </p:tgtEl>
                                        <p:attrNameLst>
                                          <p:attrName>ppt_h</p:attrName>
                                        </p:attrNameLst>
                                      </p:cBhvr>
                                      <p:tavLst>
                                        <p:tav tm="0">
                                          <p:val>
                                            <p:fltVal val="0"/>
                                          </p:val>
                                        </p:tav>
                                        <p:tav tm="100000">
                                          <p:val>
                                            <p:strVal val="#ppt_h"/>
                                          </p:val>
                                        </p:tav>
                                      </p:tavLst>
                                    </p:anim>
                                    <p:animEffect transition="in" filter="fade">
                                      <p:cBhvr>
                                        <p:cTn id="15" dur="5"/>
                                        <p:tgtEl>
                                          <p:spTgt spid="112646"/>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4045"/>
                            </p:stCondLst>
                            <p:childTnLst>
                              <p:par>
                                <p:cTn id="17" presetID="53" presetClass="exit" presetSubtype="0" fill="hold" grpId="0" nodeType="afterEffect">
                                  <p:stCondLst>
                                    <p:cond delay="0"/>
                                  </p:stCondLst>
                                  <p:childTnLst>
                                    <p:anim calcmode="lin" valueType="num">
                                      <p:cBhvr>
                                        <p:cTn id="18" dur="5"/>
                                        <p:tgtEl>
                                          <p:spTgt spid="112647"/>
                                        </p:tgtEl>
                                        <p:attrNameLst>
                                          <p:attrName>ppt_w</p:attrName>
                                        </p:attrNameLst>
                                      </p:cBhvr>
                                      <p:tavLst>
                                        <p:tav tm="0">
                                          <p:val>
                                            <p:strVal val="ppt_w"/>
                                          </p:val>
                                        </p:tav>
                                        <p:tav tm="100000">
                                          <p:val>
                                            <p:fltVal val="0"/>
                                          </p:val>
                                        </p:tav>
                                      </p:tavLst>
                                    </p:anim>
                                    <p:anim calcmode="lin" valueType="num">
                                      <p:cBhvr>
                                        <p:cTn id="19" dur="5"/>
                                        <p:tgtEl>
                                          <p:spTgt spid="112647"/>
                                        </p:tgtEl>
                                        <p:attrNameLst>
                                          <p:attrName>ppt_h</p:attrName>
                                        </p:attrNameLst>
                                      </p:cBhvr>
                                      <p:tavLst>
                                        <p:tav tm="0">
                                          <p:val>
                                            <p:strVal val="ppt_h"/>
                                          </p:val>
                                        </p:tav>
                                        <p:tav tm="100000">
                                          <p:val>
                                            <p:fltVal val="0"/>
                                          </p:val>
                                        </p:tav>
                                      </p:tavLst>
                                    </p:anim>
                                    <p:animEffect transition="out" filter="fade">
                                      <p:cBhvr>
                                        <p:cTn id="20" dur="5"/>
                                        <p:tgtEl>
                                          <p:spTgt spid="112647"/>
                                        </p:tgtEl>
                                      </p:cBhvr>
                                    </p:animEffect>
                                    <p:set>
                                      <p:cBhvr>
                                        <p:cTn id="21" dur="1" fill="hold">
                                          <p:stCondLst>
                                            <p:cond delay="4"/>
                                          </p:stCondLst>
                                        </p:cTn>
                                        <p:tgtEl>
                                          <p:spTgt spid="112647"/>
                                        </p:tgtEl>
                                        <p:attrNameLst>
                                          <p:attrName>style.visibility</p:attrName>
                                        </p:attrNameLst>
                                      </p:cBhvr>
                                      <p:to>
                                        <p:strVal val="hidden"/>
                                      </p:to>
                                    </p:set>
                                  </p:childTnLst>
                                </p:cTn>
                              </p:par>
                            </p:childTnLst>
                          </p:cTn>
                        </p:par>
                        <p:par>
                          <p:cTn id="22" fill="hold" nodeType="afterGroup">
                            <p:stCondLst>
                              <p:cond delay="4050"/>
                            </p:stCondLst>
                            <p:childTnLst>
                              <p:par>
                                <p:cTn id="23" presetID="53" presetClass="exit" presetSubtype="0" fill="hold" grpId="0" nodeType="afterEffect">
                                  <p:stCondLst>
                                    <p:cond delay="1000"/>
                                  </p:stCondLst>
                                  <p:childTnLst>
                                    <p:anim calcmode="lin" valueType="num">
                                      <p:cBhvr>
                                        <p:cTn id="24" dur="5"/>
                                        <p:tgtEl>
                                          <p:spTgt spid="112646"/>
                                        </p:tgtEl>
                                        <p:attrNameLst>
                                          <p:attrName>ppt_w</p:attrName>
                                        </p:attrNameLst>
                                      </p:cBhvr>
                                      <p:tavLst>
                                        <p:tav tm="0">
                                          <p:val>
                                            <p:strVal val="ppt_w"/>
                                          </p:val>
                                        </p:tav>
                                        <p:tav tm="100000">
                                          <p:val>
                                            <p:fltVal val="0"/>
                                          </p:val>
                                        </p:tav>
                                      </p:tavLst>
                                    </p:anim>
                                    <p:anim calcmode="lin" valueType="num">
                                      <p:cBhvr>
                                        <p:cTn id="25" dur="5"/>
                                        <p:tgtEl>
                                          <p:spTgt spid="112646"/>
                                        </p:tgtEl>
                                        <p:attrNameLst>
                                          <p:attrName>ppt_h</p:attrName>
                                        </p:attrNameLst>
                                      </p:cBhvr>
                                      <p:tavLst>
                                        <p:tav tm="0">
                                          <p:val>
                                            <p:strVal val="ppt_h"/>
                                          </p:val>
                                        </p:tav>
                                        <p:tav tm="100000">
                                          <p:val>
                                            <p:fltVal val="0"/>
                                          </p:val>
                                        </p:tav>
                                      </p:tavLst>
                                    </p:anim>
                                    <p:animEffect transition="out" filter="fade">
                                      <p:cBhvr>
                                        <p:cTn id="26" dur="5"/>
                                        <p:tgtEl>
                                          <p:spTgt spid="112646"/>
                                        </p:tgtEl>
                                      </p:cBhvr>
                                    </p:animEffect>
                                    <p:set>
                                      <p:cBhvr>
                                        <p:cTn id="27" dur="1" fill="hold">
                                          <p:stCondLst>
                                            <p:cond delay="4"/>
                                          </p:stCondLst>
                                        </p:cTn>
                                        <p:tgtEl>
                                          <p:spTgt spid="112646"/>
                                        </p:tgtEl>
                                        <p:attrNameLst>
                                          <p:attrName>style.visibility</p:attrName>
                                        </p:attrNameLst>
                                      </p:cBhvr>
                                      <p:to>
                                        <p:strVal val="hidden"/>
                                      </p:to>
                                    </p:set>
                                  </p:childTnLst>
                                </p:cTn>
                              </p:par>
                            </p:childTnLst>
                          </p:cTn>
                        </p:par>
                        <p:par>
                          <p:cTn id="28" fill="hold" nodeType="afterGroup">
                            <p:stCondLst>
                              <p:cond delay="5055"/>
                            </p:stCondLst>
                            <p:childTnLst>
                              <p:par>
                                <p:cTn id="29" presetID="53" presetClass="entr" presetSubtype="0" fill="hold" grpId="1" nodeType="afterEffect">
                                  <p:stCondLst>
                                    <p:cond delay="0"/>
                                  </p:stCondLst>
                                  <p:childTnLst>
                                    <p:set>
                                      <p:cBhvr>
                                        <p:cTn id="30" dur="1" fill="hold">
                                          <p:stCondLst>
                                            <p:cond delay="0"/>
                                          </p:stCondLst>
                                        </p:cTn>
                                        <p:tgtEl>
                                          <p:spTgt spid="112647"/>
                                        </p:tgtEl>
                                        <p:attrNameLst>
                                          <p:attrName>style.visibility</p:attrName>
                                        </p:attrNameLst>
                                      </p:cBhvr>
                                      <p:to>
                                        <p:strVal val="visible"/>
                                      </p:to>
                                    </p:set>
                                    <p:anim calcmode="lin" valueType="num">
                                      <p:cBhvr>
                                        <p:cTn id="31" dur="5" fill="hold"/>
                                        <p:tgtEl>
                                          <p:spTgt spid="112647"/>
                                        </p:tgtEl>
                                        <p:attrNameLst>
                                          <p:attrName>ppt_w</p:attrName>
                                        </p:attrNameLst>
                                      </p:cBhvr>
                                      <p:tavLst>
                                        <p:tav tm="0">
                                          <p:val>
                                            <p:fltVal val="0"/>
                                          </p:val>
                                        </p:tav>
                                        <p:tav tm="100000">
                                          <p:val>
                                            <p:strVal val="#ppt_w"/>
                                          </p:val>
                                        </p:tav>
                                      </p:tavLst>
                                    </p:anim>
                                    <p:anim calcmode="lin" valueType="num">
                                      <p:cBhvr>
                                        <p:cTn id="32" dur="5" fill="hold"/>
                                        <p:tgtEl>
                                          <p:spTgt spid="112647"/>
                                        </p:tgtEl>
                                        <p:attrNameLst>
                                          <p:attrName>ppt_h</p:attrName>
                                        </p:attrNameLst>
                                      </p:cBhvr>
                                      <p:tavLst>
                                        <p:tav tm="0">
                                          <p:val>
                                            <p:fltVal val="0"/>
                                          </p:val>
                                        </p:tav>
                                        <p:tav tm="100000">
                                          <p:val>
                                            <p:strVal val="#ppt_h"/>
                                          </p:val>
                                        </p:tav>
                                      </p:tavLst>
                                    </p:anim>
                                    <p:animEffect transition="in" filter="fade">
                                      <p:cBhvr>
                                        <p:cTn id="33" dur="5"/>
                                        <p:tgtEl>
                                          <p:spTgt spid="11264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5060"/>
                            </p:stCondLst>
                            <p:childTnLst>
                              <p:par>
                                <p:cTn id="35" presetID="53" presetClass="entr" presetSubtype="0" fill="hold" grpId="1" nodeType="afterEffect">
                                  <p:stCondLst>
                                    <p:cond delay="0"/>
                                  </p:stCondLst>
                                  <p:childTnLst>
                                    <p:set>
                                      <p:cBhvr>
                                        <p:cTn id="36" dur="1" fill="hold">
                                          <p:stCondLst>
                                            <p:cond delay="0"/>
                                          </p:stCondLst>
                                        </p:cTn>
                                        <p:tgtEl>
                                          <p:spTgt spid="112648"/>
                                        </p:tgtEl>
                                        <p:attrNameLst>
                                          <p:attrName>style.visibility</p:attrName>
                                        </p:attrNameLst>
                                      </p:cBhvr>
                                      <p:to>
                                        <p:strVal val="visible"/>
                                      </p:to>
                                    </p:set>
                                    <p:anim calcmode="lin" valueType="num">
                                      <p:cBhvr>
                                        <p:cTn id="37" dur="5" fill="hold"/>
                                        <p:tgtEl>
                                          <p:spTgt spid="112648"/>
                                        </p:tgtEl>
                                        <p:attrNameLst>
                                          <p:attrName>ppt_w</p:attrName>
                                        </p:attrNameLst>
                                      </p:cBhvr>
                                      <p:tavLst>
                                        <p:tav tm="0">
                                          <p:val>
                                            <p:fltVal val="0"/>
                                          </p:val>
                                        </p:tav>
                                        <p:tav tm="100000">
                                          <p:val>
                                            <p:strVal val="#ppt_w"/>
                                          </p:val>
                                        </p:tav>
                                      </p:tavLst>
                                    </p:anim>
                                    <p:anim calcmode="lin" valueType="num">
                                      <p:cBhvr>
                                        <p:cTn id="38" dur="5" fill="hold"/>
                                        <p:tgtEl>
                                          <p:spTgt spid="112648"/>
                                        </p:tgtEl>
                                        <p:attrNameLst>
                                          <p:attrName>ppt_h</p:attrName>
                                        </p:attrNameLst>
                                      </p:cBhvr>
                                      <p:tavLst>
                                        <p:tav tm="0">
                                          <p:val>
                                            <p:fltVal val="0"/>
                                          </p:val>
                                        </p:tav>
                                        <p:tav tm="100000">
                                          <p:val>
                                            <p:strVal val="#ppt_h"/>
                                          </p:val>
                                        </p:tav>
                                      </p:tavLst>
                                    </p:anim>
                                    <p:animEffect transition="in" filter="fade">
                                      <p:cBhvr>
                                        <p:cTn id="39" dur="5"/>
                                        <p:tgtEl>
                                          <p:spTgt spid="112648"/>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5065"/>
                            </p:stCondLst>
                            <p:childTnLst>
                              <p:par>
                                <p:cTn id="41" presetID="53" presetClass="exit" presetSubtype="0" fill="hold" grpId="0" nodeType="afterEffect">
                                  <p:stCondLst>
                                    <p:cond delay="1000"/>
                                  </p:stCondLst>
                                  <p:childTnLst>
                                    <p:anim calcmode="lin" valueType="num">
                                      <p:cBhvr>
                                        <p:cTn id="42" dur="5"/>
                                        <p:tgtEl>
                                          <p:spTgt spid="112648"/>
                                        </p:tgtEl>
                                        <p:attrNameLst>
                                          <p:attrName>ppt_w</p:attrName>
                                        </p:attrNameLst>
                                      </p:cBhvr>
                                      <p:tavLst>
                                        <p:tav tm="0">
                                          <p:val>
                                            <p:strVal val="ppt_w"/>
                                          </p:val>
                                        </p:tav>
                                        <p:tav tm="100000">
                                          <p:val>
                                            <p:fltVal val="0"/>
                                          </p:val>
                                        </p:tav>
                                      </p:tavLst>
                                    </p:anim>
                                    <p:anim calcmode="lin" valueType="num">
                                      <p:cBhvr>
                                        <p:cTn id="43" dur="5"/>
                                        <p:tgtEl>
                                          <p:spTgt spid="112648"/>
                                        </p:tgtEl>
                                        <p:attrNameLst>
                                          <p:attrName>ppt_h</p:attrName>
                                        </p:attrNameLst>
                                      </p:cBhvr>
                                      <p:tavLst>
                                        <p:tav tm="0">
                                          <p:val>
                                            <p:strVal val="ppt_h"/>
                                          </p:val>
                                        </p:tav>
                                        <p:tav tm="100000">
                                          <p:val>
                                            <p:fltVal val="0"/>
                                          </p:val>
                                        </p:tav>
                                      </p:tavLst>
                                    </p:anim>
                                    <p:animEffect transition="out" filter="fade">
                                      <p:cBhvr>
                                        <p:cTn id="44" dur="5"/>
                                        <p:tgtEl>
                                          <p:spTgt spid="112648"/>
                                        </p:tgtEl>
                                      </p:cBhvr>
                                    </p:animEffect>
                                    <p:set>
                                      <p:cBhvr>
                                        <p:cTn id="45" dur="1" fill="hold">
                                          <p:stCondLst>
                                            <p:cond delay="4"/>
                                          </p:stCondLst>
                                        </p:cTn>
                                        <p:tgtEl>
                                          <p:spTgt spid="112648"/>
                                        </p:tgtEl>
                                        <p:attrNameLst>
                                          <p:attrName>style.visibility</p:attrName>
                                        </p:attrNameLst>
                                      </p:cBhvr>
                                      <p:to>
                                        <p:strVal val="hidden"/>
                                      </p:to>
                                    </p:set>
                                  </p:childTnLst>
                                </p:cTn>
                              </p:par>
                            </p:childTnLst>
                          </p:cTn>
                        </p:par>
                        <p:par>
                          <p:cTn id="46" fill="hold" nodeType="afterGroup">
                            <p:stCondLst>
                              <p:cond delay="6070"/>
                            </p:stCondLst>
                            <p:childTnLst>
                              <p:par>
                                <p:cTn id="47" presetID="53" presetClass="entr" presetSubtype="0" fill="hold" grpId="1" nodeType="afterEffect">
                                  <p:stCondLst>
                                    <p:cond delay="0"/>
                                  </p:stCondLst>
                                  <p:childTnLst>
                                    <p:set>
                                      <p:cBhvr>
                                        <p:cTn id="48" dur="1" fill="hold">
                                          <p:stCondLst>
                                            <p:cond delay="0"/>
                                          </p:stCondLst>
                                        </p:cTn>
                                        <p:tgtEl>
                                          <p:spTgt spid="112649"/>
                                        </p:tgtEl>
                                        <p:attrNameLst>
                                          <p:attrName>style.visibility</p:attrName>
                                        </p:attrNameLst>
                                      </p:cBhvr>
                                      <p:to>
                                        <p:strVal val="visible"/>
                                      </p:to>
                                    </p:set>
                                    <p:anim calcmode="lin" valueType="num">
                                      <p:cBhvr>
                                        <p:cTn id="49" dur="5" fill="hold"/>
                                        <p:tgtEl>
                                          <p:spTgt spid="112649"/>
                                        </p:tgtEl>
                                        <p:attrNameLst>
                                          <p:attrName>ppt_w</p:attrName>
                                        </p:attrNameLst>
                                      </p:cBhvr>
                                      <p:tavLst>
                                        <p:tav tm="0">
                                          <p:val>
                                            <p:fltVal val="0"/>
                                          </p:val>
                                        </p:tav>
                                        <p:tav tm="100000">
                                          <p:val>
                                            <p:strVal val="#ppt_w"/>
                                          </p:val>
                                        </p:tav>
                                      </p:tavLst>
                                    </p:anim>
                                    <p:anim calcmode="lin" valueType="num">
                                      <p:cBhvr>
                                        <p:cTn id="50" dur="5" fill="hold"/>
                                        <p:tgtEl>
                                          <p:spTgt spid="112649"/>
                                        </p:tgtEl>
                                        <p:attrNameLst>
                                          <p:attrName>ppt_h</p:attrName>
                                        </p:attrNameLst>
                                      </p:cBhvr>
                                      <p:tavLst>
                                        <p:tav tm="0">
                                          <p:val>
                                            <p:fltVal val="0"/>
                                          </p:val>
                                        </p:tav>
                                        <p:tav tm="100000">
                                          <p:val>
                                            <p:strVal val="#ppt_h"/>
                                          </p:val>
                                        </p:tav>
                                      </p:tavLst>
                                    </p:anim>
                                    <p:animEffect transition="in" filter="fade">
                                      <p:cBhvr>
                                        <p:cTn id="51" dur="5"/>
                                        <p:tgtEl>
                                          <p:spTgt spid="11264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6075"/>
                            </p:stCondLst>
                            <p:childTnLst>
                              <p:par>
                                <p:cTn id="53" presetID="53" presetClass="exit" presetSubtype="0" fill="hold" grpId="0" nodeType="afterEffect">
                                  <p:stCondLst>
                                    <p:cond delay="1000"/>
                                  </p:stCondLst>
                                  <p:childTnLst>
                                    <p:anim calcmode="lin" valueType="num">
                                      <p:cBhvr>
                                        <p:cTn id="54" dur="5"/>
                                        <p:tgtEl>
                                          <p:spTgt spid="112649"/>
                                        </p:tgtEl>
                                        <p:attrNameLst>
                                          <p:attrName>ppt_w</p:attrName>
                                        </p:attrNameLst>
                                      </p:cBhvr>
                                      <p:tavLst>
                                        <p:tav tm="0">
                                          <p:val>
                                            <p:strVal val="ppt_w"/>
                                          </p:val>
                                        </p:tav>
                                        <p:tav tm="100000">
                                          <p:val>
                                            <p:fltVal val="0"/>
                                          </p:val>
                                        </p:tav>
                                      </p:tavLst>
                                    </p:anim>
                                    <p:anim calcmode="lin" valueType="num">
                                      <p:cBhvr>
                                        <p:cTn id="55" dur="5"/>
                                        <p:tgtEl>
                                          <p:spTgt spid="112649"/>
                                        </p:tgtEl>
                                        <p:attrNameLst>
                                          <p:attrName>ppt_h</p:attrName>
                                        </p:attrNameLst>
                                      </p:cBhvr>
                                      <p:tavLst>
                                        <p:tav tm="0">
                                          <p:val>
                                            <p:strVal val="ppt_h"/>
                                          </p:val>
                                        </p:tav>
                                        <p:tav tm="100000">
                                          <p:val>
                                            <p:fltVal val="0"/>
                                          </p:val>
                                        </p:tav>
                                      </p:tavLst>
                                    </p:anim>
                                    <p:animEffect transition="out" filter="fade">
                                      <p:cBhvr>
                                        <p:cTn id="56" dur="5"/>
                                        <p:tgtEl>
                                          <p:spTgt spid="112649"/>
                                        </p:tgtEl>
                                      </p:cBhvr>
                                    </p:animEffect>
                                    <p:set>
                                      <p:cBhvr>
                                        <p:cTn id="57" dur="1" fill="hold">
                                          <p:stCondLst>
                                            <p:cond delay="4"/>
                                          </p:stCondLst>
                                        </p:cTn>
                                        <p:tgtEl>
                                          <p:spTgt spid="112649"/>
                                        </p:tgtEl>
                                        <p:attrNameLst>
                                          <p:attrName>style.visibility</p:attrName>
                                        </p:attrNameLst>
                                      </p:cBhvr>
                                      <p:to>
                                        <p:strVal val="hidden"/>
                                      </p:to>
                                    </p:set>
                                  </p:childTnLst>
                                </p:cTn>
                              </p:par>
                            </p:childTnLst>
                          </p:cTn>
                        </p:par>
                        <p:par>
                          <p:cTn id="58" fill="hold" nodeType="afterGroup">
                            <p:stCondLst>
                              <p:cond delay="7080"/>
                            </p:stCondLst>
                            <p:childTnLst>
                              <p:par>
                                <p:cTn id="59" presetID="53" presetClass="entr" presetSubtype="0" fill="hold" grpId="1" nodeType="afterEffect">
                                  <p:stCondLst>
                                    <p:cond delay="0"/>
                                  </p:stCondLst>
                                  <p:childTnLst>
                                    <p:set>
                                      <p:cBhvr>
                                        <p:cTn id="60" dur="1" fill="hold">
                                          <p:stCondLst>
                                            <p:cond delay="0"/>
                                          </p:stCondLst>
                                        </p:cTn>
                                        <p:tgtEl>
                                          <p:spTgt spid="112650"/>
                                        </p:tgtEl>
                                        <p:attrNameLst>
                                          <p:attrName>style.visibility</p:attrName>
                                        </p:attrNameLst>
                                      </p:cBhvr>
                                      <p:to>
                                        <p:strVal val="visible"/>
                                      </p:to>
                                    </p:set>
                                    <p:anim calcmode="lin" valueType="num">
                                      <p:cBhvr>
                                        <p:cTn id="61" dur="5" fill="hold"/>
                                        <p:tgtEl>
                                          <p:spTgt spid="112650"/>
                                        </p:tgtEl>
                                        <p:attrNameLst>
                                          <p:attrName>ppt_w</p:attrName>
                                        </p:attrNameLst>
                                      </p:cBhvr>
                                      <p:tavLst>
                                        <p:tav tm="0">
                                          <p:val>
                                            <p:fltVal val="0"/>
                                          </p:val>
                                        </p:tav>
                                        <p:tav tm="100000">
                                          <p:val>
                                            <p:strVal val="#ppt_w"/>
                                          </p:val>
                                        </p:tav>
                                      </p:tavLst>
                                    </p:anim>
                                    <p:anim calcmode="lin" valueType="num">
                                      <p:cBhvr>
                                        <p:cTn id="62" dur="5" fill="hold"/>
                                        <p:tgtEl>
                                          <p:spTgt spid="112650"/>
                                        </p:tgtEl>
                                        <p:attrNameLst>
                                          <p:attrName>ppt_h</p:attrName>
                                        </p:attrNameLst>
                                      </p:cBhvr>
                                      <p:tavLst>
                                        <p:tav tm="0">
                                          <p:val>
                                            <p:fltVal val="0"/>
                                          </p:val>
                                        </p:tav>
                                        <p:tav tm="100000">
                                          <p:val>
                                            <p:strVal val="#ppt_h"/>
                                          </p:val>
                                        </p:tav>
                                      </p:tavLst>
                                    </p:anim>
                                    <p:animEffect transition="in" filter="fade">
                                      <p:cBhvr>
                                        <p:cTn id="63" dur="5"/>
                                        <p:tgtEl>
                                          <p:spTgt spid="112650"/>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2" name="DESTROY.WAV"/>
                                        </p:tgtEl>
                                      </p:cMediaNode>
                                    </p:audio>
                                  </p:subTnLst>
                                </p:cTn>
                              </p:par>
                            </p:childTnLst>
                          </p:cTn>
                        </p:par>
                        <p:par>
                          <p:cTn id="64" fill="hold" nodeType="afterGroup">
                            <p:stCondLst>
                              <p:cond delay="7085"/>
                            </p:stCondLst>
                            <p:childTnLst>
                              <p:par>
                                <p:cTn id="65" presetID="53" presetClass="exit" presetSubtype="0" fill="hold" grpId="0" nodeType="afterEffect">
                                  <p:stCondLst>
                                    <p:cond delay="1000"/>
                                  </p:stCondLst>
                                  <p:childTnLst>
                                    <p:anim calcmode="lin" valueType="num">
                                      <p:cBhvr>
                                        <p:cTn id="66" dur="5"/>
                                        <p:tgtEl>
                                          <p:spTgt spid="112650"/>
                                        </p:tgtEl>
                                        <p:attrNameLst>
                                          <p:attrName>ppt_w</p:attrName>
                                        </p:attrNameLst>
                                      </p:cBhvr>
                                      <p:tavLst>
                                        <p:tav tm="0">
                                          <p:val>
                                            <p:strVal val="ppt_w"/>
                                          </p:val>
                                        </p:tav>
                                        <p:tav tm="100000">
                                          <p:val>
                                            <p:fltVal val="0"/>
                                          </p:val>
                                        </p:tav>
                                      </p:tavLst>
                                    </p:anim>
                                    <p:anim calcmode="lin" valueType="num">
                                      <p:cBhvr>
                                        <p:cTn id="67" dur="5"/>
                                        <p:tgtEl>
                                          <p:spTgt spid="112650"/>
                                        </p:tgtEl>
                                        <p:attrNameLst>
                                          <p:attrName>ppt_h</p:attrName>
                                        </p:attrNameLst>
                                      </p:cBhvr>
                                      <p:tavLst>
                                        <p:tav tm="0">
                                          <p:val>
                                            <p:strVal val="ppt_h"/>
                                          </p:val>
                                        </p:tav>
                                        <p:tav tm="100000">
                                          <p:val>
                                            <p:fltVal val="0"/>
                                          </p:val>
                                        </p:tav>
                                      </p:tavLst>
                                    </p:anim>
                                    <p:animEffect transition="out" filter="fade">
                                      <p:cBhvr>
                                        <p:cTn id="68" dur="5"/>
                                        <p:tgtEl>
                                          <p:spTgt spid="112650"/>
                                        </p:tgtEl>
                                      </p:cBhvr>
                                    </p:animEffect>
                                    <p:set>
                                      <p:cBhvr>
                                        <p:cTn id="69" dur="1" fill="hold">
                                          <p:stCondLst>
                                            <p:cond delay="4"/>
                                          </p:stCondLst>
                                        </p:cTn>
                                        <p:tgtEl>
                                          <p:spTgt spid="112650"/>
                                        </p:tgtEl>
                                        <p:attrNameLst>
                                          <p:attrName>style.visibility</p:attrName>
                                        </p:attrNameLst>
                                      </p:cBhvr>
                                      <p:to>
                                        <p:strVal val="hidden"/>
                                      </p:to>
                                    </p:set>
                                  </p:childTnLst>
                                </p:cTn>
                              </p:par>
                            </p:childTnLst>
                          </p:cTn>
                        </p:par>
                        <p:par>
                          <p:cTn id="70" fill="hold" nodeType="afterGroup">
                            <p:stCondLst>
                              <p:cond delay="8090"/>
                            </p:stCondLst>
                            <p:childTnLst>
                              <p:par>
                                <p:cTn id="71" presetID="53" presetClass="entr" presetSubtype="0" fill="hold" grpId="1" nodeType="afterEffect">
                                  <p:stCondLst>
                                    <p:cond delay="0"/>
                                  </p:stCondLst>
                                  <p:childTnLst>
                                    <p:set>
                                      <p:cBhvr>
                                        <p:cTn id="72" dur="1" fill="hold">
                                          <p:stCondLst>
                                            <p:cond delay="0"/>
                                          </p:stCondLst>
                                        </p:cTn>
                                        <p:tgtEl>
                                          <p:spTgt spid="112651"/>
                                        </p:tgtEl>
                                        <p:attrNameLst>
                                          <p:attrName>style.visibility</p:attrName>
                                        </p:attrNameLst>
                                      </p:cBhvr>
                                      <p:to>
                                        <p:strVal val="visible"/>
                                      </p:to>
                                    </p:set>
                                    <p:anim calcmode="lin" valueType="num">
                                      <p:cBhvr>
                                        <p:cTn id="73" dur="5" fill="hold"/>
                                        <p:tgtEl>
                                          <p:spTgt spid="112651"/>
                                        </p:tgtEl>
                                        <p:attrNameLst>
                                          <p:attrName>ppt_w</p:attrName>
                                        </p:attrNameLst>
                                      </p:cBhvr>
                                      <p:tavLst>
                                        <p:tav tm="0">
                                          <p:val>
                                            <p:fltVal val="0"/>
                                          </p:val>
                                        </p:tav>
                                        <p:tav tm="100000">
                                          <p:val>
                                            <p:strVal val="#ppt_w"/>
                                          </p:val>
                                        </p:tav>
                                      </p:tavLst>
                                    </p:anim>
                                    <p:anim calcmode="lin" valueType="num">
                                      <p:cBhvr>
                                        <p:cTn id="74" dur="5" fill="hold"/>
                                        <p:tgtEl>
                                          <p:spTgt spid="112651"/>
                                        </p:tgtEl>
                                        <p:attrNameLst>
                                          <p:attrName>ppt_h</p:attrName>
                                        </p:attrNameLst>
                                      </p:cBhvr>
                                      <p:tavLst>
                                        <p:tav tm="0">
                                          <p:val>
                                            <p:fltVal val="0"/>
                                          </p:val>
                                        </p:tav>
                                        <p:tav tm="100000">
                                          <p:val>
                                            <p:strVal val="#ppt_h"/>
                                          </p:val>
                                        </p:tav>
                                      </p:tavLst>
                                    </p:anim>
                                    <p:animEffect transition="in" filter="fade">
                                      <p:cBhvr>
                                        <p:cTn id="75" dur="5"/>
                                        <p:tgtEl>
                                          <p:spTgt spid="112651"/>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2" name="DESTROY.WAV"/>
                                        </p:tgtEl>
                                      </p:cMediaNode>
                                    </p:audio>
                                  </p:subTnLst>
                                </p:cTn>
                              </p:par>
                            </p:childTnLst>
                          </p:cTn>
                        </p:par>
                        <p:par>
                          <p:cTn id="76" fill="hold" nodeType="afterGroup">
                            <p:stCondLst>
                              <p:cond delay="8095"/>
                            </p:stCondLst>
                            <p:childTnLst>
                              <p:par>
                                <p:cTn id="77" presetID="53" presetClass="exit" presetSubtype="0" fill="hold" grpId="0" nodeType="afterEffect">
                                  <p:stCondLst>
                                    <p:cond delay="1000"/>
                                  </p:stCondLst>
                                  <p:childTnLst>
                                    <p:anim calcmode="lin" valueType="num">
                                      <p:cBhvr>
                                        <p:cTn id="78" dur="5"/>
                                        <p:tgtEl>
                                          <p:spTgt spid="112651"/>
                                        </p:tgtEl>
                                        <p:attrNameLst>
                                          <p:attrName>ppt_w</p:attrName>
                                        </p:attrNameLst>
                                      </p:cBhvr>
                                      <p:tavLst>
                                        <p:tav tm="0">
                                          <p:val>
                                            <p:strVal val="ppt_w"/>
                                          </p:val>
                                        </p:tav>
                                        <p:tav tm="100000">
                                          <p:val>
                                            <p:fltVal val="0"/>
                                          </p:val>
                                        </p:tav>
                                      </p:tavLst>
                                    </p:anim>
                                    <p:anim calcmode="lin" valueType="num">
                                      <p:cBhvr>
                                        <p:cTn id="79" dur="5"/>
                                        <p:tgtEl>
                                          <p:spTgt spid="112651"/>
                                        </p:tgtEl>
                                        <p:attrNameLst>
                                          <p:attrName>ppt_h</p:attrName>
                                        </p:attrNameLst>
                                      </p:cBhvr>
                                      <p:tavLst>
                                        <p:tav tm="0">
                                          <p:val>
                                            <p:strVal val="ppt_h"/>
                                          </p:val>
                                        </p:tav>
                                        <p:tav tm="100000">
                                          <p:val>
                                            <p:fltVal val="0"/>
                                          </p:val>
                                        </p:tav>
                                      </p:tavLst>
                                    </p:anim>
                                    <p:animEffect transition="out" filter="fade">
                                      <p:cBhvr>
                                        <p:cTn id="80" dur="5"/>
                                        <p:tgtEl>
                                          <p:spTgt spid="112651"/>
                                        </p:tgtEl>
                                      </p:cBhvr>
                                    </p:animEffect>
                                    <p:set>
                                      <p:cBhvr>
                                        <p:cTn id="81" dur="1" fill="hold">
                                          <p:stCondLst>
                                            <p:cond delay="4"/>
                                          </p:stCondLst>
                                        </p:cTn>
                                        <p:tgtEl>
                                          <p:spTgt spid="112651"/>
                                        </p:tgtEl>
                                        <p:attrNameLst>
                                          <p:attrName>style.visibility</p:attrName>
                                        </p:attrNameLst>
                                      </p:cBhvr>
                                      <p:to>
                                        <p:strVal val="hidden"/>
                                      </p:to>
                                    </p:set>
                                  </p:childTnLst>
                                </p:cTn>
                              </p:par>
                            </p:childTnLst>
                          </p:cTn>
                        </p:par>
                        <p:par>
                          <p:cTn id="82" fill="hold" nodeType="afterGroup">
                            <p:stCondLst>
                              <p:cond delay="9100"/>
                            </p:stCondLst>
                            <p:childTnLst>
                              <p:par>
                                <p:cTn id="83" presetID="53" presetClass="entr" presetSubtype="0" fill="hold" grpId="1" nodeType="afterEffect">
                                  <p:stCondLst>
                                    <p:cond delay="0"/>
                                  </p:stCondLst>
                                  <p:childTnLst>
                                    <p:set>
                                      <p:cBhvr>
                                        <p:cTn id="84" dur="1" fill="hold">
                                          <p:stCondLst>
                                            <p:cond delay="0"/>
                                          </p:stCondLst>
                                        </p:cTn>
                                        <p:tgtEl>
                                          <p:spTgt spid="112652"/>
                                        </p:tgtEl>
                                        <p:attrNameLst>
                                          <p:attrName>style.visibility</p:attrName>
                                        </p:attrNameLst>
                                      </p:cBhvr>
                                      <p:to>
                                        <p:strVal val="visible"/>
                                      </p:to>
                                    </p:set>
                                    <p:anim calcmode="lin" valueType="num">
                                      <p:cBhvr>
                                        <p:cTn id="85" dur="5" fill="hold"/>
                                        <p:tgtEl>
                                          <p:spTgt spid="112652"/>
                                        </p:tgtEl>
                                        <p:attrNameLst>
                                          <p:attrName>ppt_w</p:attrName>
                                        </p:attrNameLst>
                                      </p:cBhvr>
                                      <p:tavLst>
                                        <p:tav tm="0">
                                          <p:val>
                                            <p:fltVal val="0"/>
                                          </p:val>
                                        </p:tav>
                                        <p:tav tm="100000">
                                          <p:val>
                                            <p:strVal val="#ppt_w"/>
                                          </p:val>
                                        </p:tav>
                                      </p:tavLst>
                                    </p:anim>
                                    <p:anim calcmode="lin" valueType="num">
                                      <p:cBhvr>
                                        <p:cTn id="86" dur="5" fill="hold"/>
                                        <p:tgtEl>
                                          <p:spTgt spid="112652"/>
                                        </p:tgtEl>
                                        <p:attrNameLst>
                                          <p:attrName>ppt_h</p:attrName>
                                        </p:attrNameLst>
                                      </p:cBhvr>
                                      <p:tavLst>
                                        <p:tav tm="0">
                                          <p:val>
                                            <p:fltVal val="0"/>
                                          </p:val>
                                        </p:tav>
                                        <p:tav tm="100000">
                                          <p:val>
                                            <p:strVal val="#ppt_h"/>
                                          </p:val>
                                        </p:tav>
                                      </p:tavLst>
                                    </p:anim>
                                    <p:animEffect transition="in" filter="fade">
                                      <p:cBhvr>
                                        <p:cTn id="87" dur="5"/>
                                        <p:tgtEl>
                                          <p:spTgt spid="112652"/>
                                        </p:tgtEl>
                                      </p:cBhvr>
                                    </p:animEffect>
                                  </p:childTnLst>
                                  <p:subTnLst>
                                    <p:audio>
                                      <p:cMediaNode vol="100000">
                                        <p:cTn display="0" masterRel="sameClick">
                                          <p:stCondLst>
                                            <p:cond evt="begin" delay="0">
                                              <p:tn val="83"/>
                                            </p:cond>
                                          </p:stCondLst>
                                          <p:endCondLst>
                                            <p:cond evt="onStopAudio" delay="0">
                                              <p:tgtEl>
                                                <p:sldTgt/>
                                              </p:tgtEl>
                                            </p:cond>
                                          </p:endCondLst>
                                        </p:cTn>
                                        <p:tgtEl>
                                          <p:sndTgt r:embed="rId2" name="DESTROY.WAV"/>
                                        </p:tgtEl>
                                      </p:cMediaNode>
                                    </p:audio>
                                  </p:subTnLst>
                                </p:cTn>
                              </p:par>
                            </p:childTnLst>
                          </p:cTn>
                        </p:par>
                        <p:par>
                          <p:cTn id="88" fill="hold" nodeType="afterGroup">
                            <p:stCondLst>
                              <p:cond delay="9105"/>
                            </p:stCondLst>
                            <p:childTnLst>
                              <p:par>
                                <p:cTn id="89" presetID="53" presetClass="exit" presetSubtype="0" fill="hold" grpId="0" nodeType="afterEffect">
                                  <p:stCondLst>
                                    <p:cond delay="1000"/>
                                  </p:stCondLst>
                                  <p:childTnLst>
                                    <p:anim calcmode="lin" valueType="num">
                                      <p:cBhvr>
                                        <p:cTn id="90" dur="5"/>
                                        <p:tgtEl>
                                          <p:spTgt spid="112652"/>
                                        </p:tgtEl>
                                        <p:attrNameLst>
                                          <p:attrName>ppt_w</p:attrName>
                                        </p:attrNameLst>
                                      </p:cBhvr>
                                      <p:tavLst>
                                        <p:tav tm="0">
                                          <p:val>
                                            <p:strVal val="ppt_w"/>
                                          </p:val>
                                        </p:tav>
                                        <p:tav tm="100000">
                                          <p:val>
                                            <p:fltVal val="0"/>
                                          </p:val>
                                        </p:tav>
                                      </p:tavLst>
                                    </p:anim>
                                    <p:anim calcmode="lin" valueType="num">
                                      <p:cBhvr>
                                        <p:cTn id="91" dur="5"/>
                                        <p:tgtEl>
                                          <p:spTgt spid="112652"/>
                                        </p:tgtEl>
                                        <p:attrNameLst>
                                          <p:attrName>ppt_h</p:attrName>
                                        </p:attrNameLst>
                                      </p:cBhvr>
                                      <p:tavLst>
                                        <p:tav tm="0">
                                          <p:val>
                                            <p:strVal val="ppt_h"/>
                                          </p:val>
                                        </p:tav>
                                        <p:tav tm="100000">
                                          <p:val>
                                            <p:fltVal val="0"/>
                                          </p:val>
                                        </p:tav>
                                      </p:tavLst>
                                    </p:anim>
                                    <p:animEffect transition="out" filter="fade">
                                      <p:cBhvr>
                                        <p:cTn id="92" dur="5"/>
                                        <p:tgtEl>
                                          <p:spTgt spid="112652"/>
                                        </p:tgtEl>
                                      </p:cBhvr>
                                    </p:animEffect>
                                    <p:set>
                                      <p:cBhvr>
                                        <p:cTn id="93" dur="1" fill="hold">
                                          <p:stCondLst>
                                            <p:cond delay="4"/>
                                          </p:stCondLst>
                                        </p:cTn>
                                        <p:tgtEl>
                                          <p:spTgt spid="112652"/>
                                        </p:tgtEl>
                                        <p:attrNameLst>
                                          <p:attrName>style.visibility</p:attrName>
                                        </p:attrNameLst>
                                      </p:cBhvr>
                                      <p:to>
                                        <p:strVal val="hidden"/>
                                      </p:to>
                                    </p:set>
                                  </p:childTnLst>
                                </p:cTn>
                              </p:par>
                            </p:childTnLst>
                          </p:cTn>
                        </p:par>
                        <p:par>
                          <p:cTn id="94" fill="hold" nodeType="afterGroup">
                            <p:stCondLst>
                              <p:cond delay="10110"/>
                            </p:stCondLst>
                            <p:childTnLst>
                              <p:par>
                                <p:cTn id="95" presetID="53" presetClass="entr" presetSubtype="0" fill="hold" grpId="1" nodeType="afterEffect">
                                  <p:stCondLst>
                                    <p:cond delay="0"/>
                                  </p:stCondLst>
                                  <p:childTnLst>
                                    <p:set>
                                      <p:cBhvr>
                                        <p:cTn id="96" dur="1" fill="hold">
                                          <p:stCondLst>
                                            <p:cond delay="0"/>
                                          </p:stCondLst>
                                        </p:cTn>
                                        <p:tgtEl>
                                          <p:spTgt spid="112653"/>
                                        </p:tgtEl>
                                        <p:attrNameLst>
                                          <p:attrName>style.visibility</p:attrName>
                                        </p:attrNameLst>
                                      </p:cBhvr>
                                      <p:to>
                                        <p:strVal val="visible"/>
                                      </p:to>
                                    </p:set>
                                    <p:anim calcmode="lin" valueType="num">
                                      <p:cBhvr>
                                        <p:cTn id="97" dur="5" fill="hold"/>
                                        <p:tgtEl>
                                          <p:spTgt spid="112653"/>
                                        </p:tgtEl>
                                        <p:attrNameLst>
                                          <p:attrName>ppt_w</p:attrName>
                                        </p:attrNameLst>
                                      </p:cBhvr>
                                      <p:tavLst>
                                        <p:tav tm="0">
                                          <p:val>
                                            <p:fltVal val="0"/>
                                          </p:val>
                                        </p:tav>
                                        <p:tav tm="100000">
                                          <p:val>
                                            <p:strVal val="#ppt_w"/>
                                          </p:val>
                                        </p:tav>
                                      </p:tavLst>
                                    </p:anim>
                                    <p:anim calcmode="lin" valueType="num">
                                      <p:cBhvr>
                                        <p:cTn id="98" dur="5" fill="hold"/>
                                        <p:tgtEl>
                                          <p:spTgt spid="112653"/>
                                        </p:tgtEl>
                                        <p:attrNameLst>
                                          <p:attrName>ppt_h</p:attrName>
                                        </p:attrNameLst>
                                      </p:cBhvr>
                                      <p:tavLst>
                                        <p:tav tm="0">
                                          <p:val>
                                            <p:fltVal val="0"/>
                                          </p:val>
                                        </p:tav>
                                        <p:tav tm="100000">
                                          <p:val>
                                            <p:strVal val="#ppt_h"/>
                                          </p:val>
                                        </p:tav>
                                      </p:tavLst>
                                    </p:anim>
                                    <p:animEffect transition="in" filter="fade">
                                      <p:cBhvr>
                                        <p:cTn id="99" dur="5"/>
                                        <p:tgtEl>
                                          <p:spTgt spid="112653"/>
                                        </p:tgtEl>
                                      </p:cBhvr>
                                    </p:animEffect>
                                  </p:childTnLst>
                                  <p:subTnLst>
                                    <p:audio>
                                      <p:cMediaNode vol="100000">
                                        <p:cTn display="0" masterRel="sameClick">
                                          <p:stCondLst>
                                            <p:cond evt="begin" delay="0">
                                              <p:tn val="95"/>
                                            </p:cond>
                                          </p:stCondLst>
                                          <p:endCondLst>
                                            <p:cond evt="onStopAudio" delay="0">
                                              <p:tgtEl>
                                                <p:sldTgt/>
                                              </p:tgtEl>
                                            </p:cond>
                                          </p:endCondLst>
                                        </p:cTn>
                                        <p:tgtEl>
                                          <p:sndTgt r:embed="rId2" name="DESTROY.WAV"/>
                                        </p:tgtEl>
                                      </p:cMediaNode>
                                    </p:audio>
                                  </p:subTnLst>
                                </p:cTn>
                              </p:par>
                            </p:childTnLst>
                          </p:cTn>
                        </p:par>
                        <p:par>
                          <p:cTn id="100" fill="hold" nodeType="afterGroup">
                            <p:stCondLst>
                              <p:cond delay="10115"/>
                            </p:stCondLst>
                            <p:childTnLst>
                              <p:par>
                                <p:cTn id="101" presetID="53" presetClass="exit" presetSubtype="0" fill="hold" grpId="0" nodeType="afterEffect">
                                  <p:stCondLst>
                                    <p:cond delay="1000"/>
                                  </p:stCondLst>
                                  <p:childTnLst>
                                    <p:anim calcmode="lin" valueType="num">
                                      <p:cBhvr>
                                        <p:cTn id="102" dur="5"/>
                                        <p:tgtEl>
                                          <p:spTgt spid="112653"/>
                                        </p:tgtEl>
                                        <p:attrNameLst>
                                          <p:attrName>ppt_w</p:attrName>
                                        </p:attrNameLst>
                                      </p:cBhvr>
                                      <p:tavLst>
                                        <p:tav tm="0">
                                          <p:val>
                                            <p:strVal val="ppt_w"/>
                                          </p:val>
                                        </p:tav>
                                        <p:tav tm="100000">
                                          <p:val>
                                            <p:fltVal val="0"/>
                                          </p:val>
                                        </p:tav>
                                      </p:tavLst>
                                    </p:anim>
                                    <p:anim calcmode="lin" valueType="num">
                                      <p:cBhvr>
                                        <p:cTn id="103" dur="5"/>
                                        <p:tgtEl>
                                          <p:spTgt spid="112653"/>
                                        </p:tgtEl>
                                        <p:attrNameLst>
                                          <p:attrName>ppt_h</p:attrName>
                                        </p:attrNameLst>
                                      </p:cBhvr>
                                      <p:tavLst>
                                        <p:tav tm="0">
                                          <p:val>
                                            <p:strVal val="ppt_h"/>
                                          </p:val>
                                        </p:tav>
                                        <p:tav tm="100000">
                                          <p:val>
                                            <p:fltVal val="0"/>
                                          </p:val>
                                        </p:tav>
                                      </p:tavLst>
                                    </p:anim>
                                    <p:animEffect transition="out" filter="fade">
                                      <p:cBhvr>
                                        <p:cTn id="104" dur="5"/>
                                        <p:tgtEl>
                                          <p:spTgt spid="112653"/>
                                        </p:tgtEl>
                                      </p:cBhvr>
                                    </p:animEffect>
                                    <p:set>
                                      <p:cBhvr>
                                        <p:cTn id="105" dur="1" fill="hold">
                                          <p:stCondLst>
                                            <p:cond delay="4"/>
                                          </p:stCondLst>
                                        </p:cTn>
                                        <p:tgtEl>
                                          <p:spTgt spid="112653"/>
                                        </p:tgtEl>
                                        <p:attrNameLst>
                                          <p:attrName>style.visibility</p:attrName>
                                        </p:attrNameLst>
                                      </p:cBhvr>
                                      <p:to>
                                        <p:strVal val="hidden"/>
                                      </p:to>
                                    </p:set>
                                  </p:childTnLst>
                                </p:cTn>
                              </p:par>
                            </p:childTnLst>
                          </p:cTn>
                        </p:par>
                        <p:par>
                          <p:cTn id="106" fill="hold" nodeType="afterGroup">
                            <p:stCondLst>
                              <p:cond delay="11120"/>
                            </p:stCondLst>
                            <p:childTnLst>
                              <p:par>
                                <p:cTn id="107" presetID="53" presetClass="entr" presetSubtype="0" fill="hold" grpId="1" nodeType="afterEffect">
                                  <p:stCondLst>
                                    <p:cond delay="0"/>
                                  </p:stCondLst>
                                  <p:childTnLst>
                                    <p:set>
                                      <p:cBhvr>
                                        <p:cTn id="108" dur="1" fill="hold">
                                          <p:stCondLst>
                                            <p:cond delay="0"/>
                                          </p:stCondLst>
                                        </p:cTn>
                                        <p:tgtEl>
                                          <p:spTgt spid="112654"/>
                                        </p:tgtEl>
                                        <p:attrNameLst>
                                          <p:attrName>style.visibility</p:attrName>
                                        </p:attrNameLst>
                                      </p:cBhvr>
                                      <p:to>
                                        <p:strVal val="visible"/>
                                      </p:to>
                                    </p:set>
                                    <p:anim calcmode="lin" valueType="num">
                                      <p:cBhvr>
                                        <p:cTn id="109" dur="5" fill="hold"/>
                                        <p:tgtEl>
                                          <p:spTgt spid="112654"/>
                                        </p:tgtEl>
                                        <p:attrNameLst>
                                          <p:attrName>ppt_w</p:attrName>
                                        </p:attrNameLst>
                                      </p:cBhvr>
                                      <p:tavLst>
                                        <p:tav tm="0">
                                          <p:val>
                                            <p:fltVal val="0"/>
                                          </p:val>
                                        </p:tav>
                                        <p:tav tm="100000">
                                          <p:val>
                                            <p:strVal val="#ppt_w"/>
                                          </p:val>
                                        </p:tav>
                                      </p:tavLst>
                                    </p:anim>
                                    <p:anim calcmode="lin" valueType="num">
                                      <p:cBhvr>
                                        <p:cTn id="110" dur="5" fill="hold"/>
                                        <p:tgtEl>
                                          <p:spTgt spid="112654"/>
                                        </p:tgtEl>
                                        <p:attrNameLst>
                                          <p:attrName>ppt_h</p:attrName>
                                        </p:attrNameLst>
                                      </p:cBhvr>
                                      <p:tavLst>
                                        <p:tav tm="0">
                                          <p:val>
                                            <p:fltVal val="0"/>
                                          </p:val>
                                        </p:tav>
                                        <p:tav tm="100000">
                                          <p:val>
                                            <p:strVal val="#ppt_h"/>
                                          </p:val>
                                        </p:tav>
                                      </p:tavLst>
                                    </p:anim>
                                    <p:animEffect transition="in" filter="fade">
                                      <p:cBhvr>
                                        <p:cTn id="111" dur="5"/>
                                        <p:tgtEl>
                                          <p:spTgt spid="112654"/>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2" name="DESTROY.WAV"/>
                                        </p:tgtEl>
                                      </p:cMediaNode>
                                    </p:audio>
                                  </p:subTnLst>
                                </p:cTn>
                              </p:par>
                            </p:childTnLst>
                          </p:cTn>
                        </p:par>
                        <p:par>
                          <p:cTn id="112" fill="hold" nodeType="afterGroup">
                            <p:stCondLst>
                              <p:cond delay="11125"/>
                            </p:stCondLst>
                            <p:childTnLst>
                              <p:par>
                                <p:cTn id="113" presetID="53" presetClass="exit" presetSubtype="0" fill="hold" grpId="0" nodeType="afterEffect">
                                  <p:stCondLst>
                                    <p:cond delay="1000"/>
                                  </p:stCondLst>
                                  <p:childTnLst>
                                    <p:anim calcmode="lin" valueType="num">
                                      <p:cBhvr>
                                        <p:cTn id="114" dur="5"/>
                                        <p:tgtEl>
                                          <p:spTgt spid="112654"/>
                                        </p:tgtEl>
                                        <p:attrNameLst>
                                          <p:attrName>ppt_w</p:attrName>
                                        </p:attrNameLst>
                                      </p:cBhvr>
                                      <p:tavLst>
                                        <p:tav tm="0">
                                          <p:val>
                                            <p:strVal val="ppt_w"/>
                                          </p:val>
                                        </p:tav>
                                        <p:tav tm="100000">
                                          <p:val>
                                            <p:fltVal val="0"/>
                                          </p:val>
                                        </p:tav>
                                      </p:tavLst>
                                    </p:anim>
                                    <p:anim calcmode="lin" valueType="num">
                                      <p:cBhvr>
                                        <p:cTn id="115" dur="5"/>
                                        <p:tgtEl>
                                          <p:spTgt spid="112654"/>
                                        </p:tgtEl>
                                        <p:attrNameLst>
                                          <p:attrName>ppt_h</p:attrName>
                                        </p:attrNameLst>
                                      </p:cBhvr>
                                      <p:tavLst>
                                        <p:tav tm="0">
                                          <p:val>
                                            <p:strVal val="ppt_h"/>
                                          </p:val>
                                        </p:tav>
                                        <p:tav tm="100000">
                                          <p:val>
                                            <p:fltVal val="0"/>
                                          </p:val>
                                        </p:tav>
                                      </p:tavLst>
                                    </p:anim>
                                    <p:animEffect transition="out" filter="fade">
                                      <p:cBhvr>
                                        <p:cTn id="116" dur="5"/>
                                        <p:tgtEl>
                                          <p:spTgt spid="112654"/>
                                        </p:tgtEl>
                                      </p:cBhvr>
                                    </p:animEffect>
                                    <p:set>
                                      <p:cBhvr>
                                        <p:cTn id="117" dur="1" fill="hold">
                                          <p:stCondLst>
                                            <p:cond delay="4"/>
                                          </p:stCondLst>
                                        </p:cTn>
                                        <p:tgtEl>
                                          <p:spTgt spid="112654"/>
                                        </p:tgtEl>
                                        <p:attrNameLst>
                                          <p:attrName>style.visibility</p:attrName>
                                        </p:attrNameLst>
                                      </p:cBhvr>
                                      <p:to>
                                        <p:strVal val="hidden"/>
                                      </p:to>
                                    </p:set>
                                  </p:childTnLst>
                                </p:cTn>
                              </p:par>
                            </p:childTnLst>
                          </p:cTn>
                        </p:par>
                        <p:par>
                          <p:cTn id="118" fill="hold" nodeType="afterGroup">
                            <p:stCondLst>
                              <p:cond delay="12130"/>
                            </p:stCondLst>
                            <p:childTnLst>
                              <p:par>
                                <p:cTn id="119" presetID="53" presetClass="entr" presetSubtype="0" fill="hold" grpId="1" nodeType="afterEffect">
                                  <p:stCondLst>
                                    <p:cond delay="0"/>
                                  </p:stCondLst>
                                  <p:childTnLst>
                                    <p:set>
                                      <p:cBhvr>
                                        <p:cTn id="120" dur="1" fill="hold">
                                          <p:stCondLst>
                                            <p:cond delay="0"/>
                                          </p:stCondLst>
                                        </p:cTn>
                                        <p:tgtEl>
                                          <p:spTgt spid="112655"/>
                                        </p:tgtEl>
                                        <p:attrNameLst>
                                          <p:attrName>style.visibility</p:attrName>
                                        </p:attrNameLst>
                                      </p:cBhvr>
                                      <p:to>
                                        <p:strVal val="visible"/>
                                      </p:to>
                                    </p:set>
                                    <p:anim calcmode="lin" valueType="num">
                                      <p:cBhvr>
                                        <p:cTn id="121" dur="5" fill="hold"/>
                                        <p:tgtEl>
                                          <p:spTgt spid="112655"/>
                                        </p:tgtEl>
                                        <p:attrNameLst>
                                          <p:attrName>ppt_w</p:attrName>
                                        </p:attrNameLst>
                                      </p:cBhvr>
                                      <p:tavLst>
                                        <p:tav tm="0">
                                          <p:val>
                                            <p:fltVal val="0"/>
                                          </p:val>
                                        </p:tav>
                                        <p:tav tm="100000">
                                          <p:val>
                                            <p:strVal val="#ppt_w"/>
                                          </p:val>
                                        </p:tav>
                                      </p:tavLst>
                                    </p:anim>
                                    <p:anim calcmode="lin" valueType="num">
                                      <p:cBhvr>
                                        <p:cTn id="122" dur="5" fill="hold"/>
                                        <p:tgtEl>
                                          <p:spTgt spid="112655"/>
                                        </p:tgtEl>
                                        <p:attrNameLst>
                                          <p:attrName>ppt_h</p:attrName>
                                        </p:attrNameLst>
                                      </p:cBhvr>
                                      <p:tavLst>
                                        <p:tav tm="0">
                                          <p:val>
                                            <p:fltVal val="0"/>
                                          </p:val>
                                        </p:tav>
                                        <p:tav tm="100000">
                                          <p:val>
                                            <p:strVal val="#ppt_h"/>
                                          </p:val>
                                        </p:tav>
                                      </p:tavLst>
                                    </p:anim>
                                    <p:animEffect transition="in" filter="fade">
                                      <p:cBhvr>
                                        <p:cTn id="123" dur="5"/>
                                        <p:tgtEl>
                                          <p:spTgt spid="112655"/>
                                        </p:tgtEl>
                                      </p:cBhvr>
                                    </p:animEffect>
                                  </p:childTnLst>
                                  <p:subTnLst>
                                    <p:audio>
                                      <p:cMediaNode vol="100000">
                                        <p:cTn display="0" masterRel="sameClick">
                                          <p:stCondLst>
                                            <p:cond evt="begin" delay="0">
                                              <p:tn val="119"/>
                                            </p:cond>
                                          </p:stCondLst>
                                          <p:endCondLst>
                                            <p:cond evt="onStopAudio" delay="0">
                                              <p:tgtEl>
                                                <p:sldTgt/>
                                              </p:tgtEl>
                                            </p:cond>
                                          </p:endCondLst>
                                        </p:cTn>
                                        <p:tgtEl>
                                          <p:sndTgt r:embed="rId2" name="DESTROY.WAV"/>
                                        </p:tgtEl>
                                      </p:cMediaNode>
                                    </p:audio>
                                  </p:subTnLst>
                                </p:cTn>
                              </p:par>
                            </p:childTnLst>
                          </p:cTn>
                        </p:par>
                        <p:par>
                          <p:cTn id="124" fill="hold" nodeType="afterGroup">
                            <p:stCondLst>
                              <p:cond delay="12135"/>
                            </p:stCondLst>
                            <p:childTnLst>
                              <p:par>
                                <p:cTn id="125" presetID="53" presetClass="exit" presetSubtype="0" fill="hold" grpId="0" nodeType="afterEffect">
                                  <p:stCondLst>
                                    <p:cond delay="1000"/>
                                  </p:stCondLst>
                                  <p:childTnLst>
                                    <p:anim calcmode="lin" valueType="num">
                                      <p:cBhvr>
                                        <p:cTn id="126" dur="5"/>
                                        <p:tgtEl>
                                          <p:spTgt spid="112655"/>
                                        </p:tgtEl>
                                        <p:attrNameLst>
                                          <p:attrName>ppt_w</p:attrName>
                                        </p:attrNameLst>
                                      </p:cBhvr>
                                      <p:tavLst>
                                        <p:tav tm="0">
                                          <p:val>
                                            <p:strVal val="ppt_w"/>
                                          </p:val>
                                        </p:tav>
                                        <p:tav tm="100000">
                                          <p:val>
                                            <p:fltVal val="0"/>
                                          </p:val>
                                        </p:tav>
                                      </p:tavLst>
                                    </p:anim>
                                    <p:anim calcmode="lin" valueType="num">
                                      <p:cBhvr>
                                        <p:cTn id="127" dur="5"/>
                                        <p:tgtEl>
                                          <p:spTgt spid="112655"/>
                                        </p:tgtEl>
                                        <p:attrNameLst>
                                          <p:attrName>ppt_h</p:attrName>
                                        </p:attrNameLst>
                                      </p:cBhvr>
                                      <p:tavLst>
                                        <p:tav tm="0">
                                          <p:val>
                                            <p:strVal val="ppt_h"/>
                                          </p:val>
                                        </p:tav>
                                        <p:tav tm="100000">
                                          <p:val>
                                            <p:fltVal val="0"/>
                                          </p:val>
                                        </p:tav>
                                      </p:tavLst>
                                    </p:anim>
                                    <p:animEffect transition="out" filter="fade">
                                      <p:cBhvr>
                                        <p:cTn id="128" dur="5"/>
                                        <p:tgtEl>
                                          <p:spTgt spid="112655"/>
                                        </p:tgtEl>
                                      </p:cBhvr>
                                    </p:animEffect>
                                    <p:set>
                                      <p:cBhvr>
                                        <p:cTn id="129" dur="1" fill="hold">
                                          <p:stCondLst>
                                            <p:cond delay="4"/>
                                          </p:stCondLst>
                                        </p:cTn>
                                        <p:tgtEl>
                                          <p:spTgt spid="112655"/>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6" fill="hold" nodeType="clickEffect">
                                  <p:stCondLst>
                                    <p:cond delay="0"/>
                                  </p:stCondLst>
                                  <p:childTnLst>
                                    <p:set>
                                      <p:cBhvr>
                                        <p:cTn id="133" dur="1" fill="hold">
                                          <p:stCondLst>
                                            <p:cond delay="0"/>
                                          </p:stCondLst>
                                        </p:cTn>
                                        <p:tgtEl>
                                          <p:spTgt spid="18"/>
                                        </p:tgtEl>
                                        <p:attrNameLst>
                                          <p:attrName>style.visibility</p:attrName>
                                        </p:attrNameLst>
                                      </p:cBhvr>
                                      <p:to>
                                        <p:strVal val="visible"/>
                                      </p:to>
                                    </p:set>
                                    <p:animEffect transition="in" filter="barn(inHorizontal)">
                                      <p:cBhvr>
                                        <p:cTn id="1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6" grpId="0"/>
      <p:bldP spid="112646" grpId="1"/>
      <p:bldP spid="112647" grpId="0"/>
      <p:bldP spid="112647" grpId="1"/>
      <p:bldP spid="112648" grpId="0"/>
      <p:bldP spid="112648" grpId="1"/>
      <p:bldP spid="112649" grpId="0"/>
      <p:bldP spid="112649" grpId="1"/>
      <p:bldP spid="112650" grpId="0"/>
      <p:bldP spid="112650" grpId="1"/>
      <p:bldP spid="112651" grpId="0"/>
      <p:bldP spid="112651" grpId="1"/>
      <p:bldP spid="112652" grpId="0"/>
      <p:bldP spid="112652" grpId="1"/>
      <p:bldP spid="112653" grpId="0"/>
      <p:bldP spid="112653" grpId="1"/>
      <p:bldP spid="112654" grpId="0"/>
      <p:bldP spid="112654" grpId="1"/>
      <p:bldP spid="112655" grpId="0"/>
      <p:bldP spid="11265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Rectangle 6"/>
          <p:cNvSpPr>
            <a:spLocks noChangeArrowheads="1"/>
          </p:cNvSpPr>
          <p:nvPr/>
        </p:nvSpPr>
        <p:spPr bwMode="auto">
          <a:xfrm>
            <a:off x="2057400" y="228600"/>
            <a:ext cx="8382000" cy="1295400"/>
          </a:xfrm>
          <a:prstGeom prst="rect">
            <a:avLst/>
          </a:prstGeom>
          <a:solidFill>
            <a:srgbClr val="00FFFF"/>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TÌNH HUỐNG 5: Viết vẽ bậy lên tường thuộc loại vi phạm gì?</a:t>
            </a:r>
          </a:p>
        </p:txBody>
      </p:sp>
      <p:sp>
        <p:nvSpPr>
          <p:cNvPr id="82952" name="Rectangle 8"/>
          <p:cNvSpPr>
            <a:spLocks noChangeArrowheads="1"/>
          </p:cNvSpPr>
          <p:nvPr/>
        </p:nvSpPr>
        <p:spPr bwMode="auto">
          <a:xfrm>
            <a:off x="2286000" y="1828800"/>
            <a:ext cx="6934200" cy="2057400"/>
          </a:xfrm>
          <a:prstGeom prst="rect">
            <a:avLst/>
          </a:prstGeom>
          <a:solidFill>
            <a:schemeClr val="bg1"/>
          </a:solidFill>
          <a:ln w="57150" cmpd="thickThin">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a:t>
            </a:r>
            <a:b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a. Vi phạm PL hình sự.</a:t>
            </a:r>
            <a:b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b. Vi phạm PL hành chính.</a:t>
            </a:r>
            <a:b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c. Vi phạm PL dân sự.</a:t>
            </a:r>
            <a:b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	d. Vi phạm kỉ luật</a:t>
            </a:r>
            <a:r>
              <a:rPr kumimoji="0" lang="en-US" altLang="en-US" sz="2800" b="1" i="0" u="none" strike="noStrike" kern="1200" cap="none" spc="0" normalizeH="0" baseline="0" noProof="0">
                <a:ln>
                  <a:noFill/>
                </a:ln>
                <a:solidFill>
                  <a:srgbClr val="2C3C43"/>
                </a:solidFill>
                <a:effectLst/>
                <a:uLnTx/>
                <a:uFillTx/>
                <a:latin typeface="Arial" panose="020B0604020202020204" pitchFamily="34" charset="0"/>
                <a:ea typeface="+mn-ea"/>
                <a:cs typeface="+mn-cs"/>
              </a:rPr>
              <a:t>.</a:t>
            </a:r>
            <a:br>
              <a:rPr kumimoji="0" lang="en-US" altLang="en-US" sz="4400" b="1" i="0" u="none" strike="noStrike" kern="1200" cap="none" spc="0" normalizeH="0" baseline="0" noProof="0">
                <a:ln>
                  <a:noFill/>
                </a:ln>
                <a:solidFill>
                  <a:srgbClr val="2C3C43"/>
                </a:solidFill>
                <a:effectLst/>
                <a:uLnTx/>
                <a:uFillTx/>
                <a:latin typeface="Arial" panose="020B0604020202020204" pitchFamily="34" charset="0"/>
                <a:ea typeface="+mn-ea"/>
                <a:cs typeface="+mn-cs"/>
              </a:rPr>
            </a:br>
            <a:endParaRPr kumimoji="0" lang="en-US" altLang="en-US" sz="4400" b="1" i="0" u="none" strike="noStrike" kern="1200" cap="none" spc="0" normalizeH="0" baseline="0" noProof="0">
              <a:ln>
                <a:noFill/>
              </a:ln>
              <a:solidFill>
                <a:srgbClr val="2C3C43"/>
              </a:solidFill>
              <a:effectLst/>
              <a:uLnTx/>
              <a:uFillTx/>
              <a:latin typeface="Arial" panose="020B0604020202020204" pitchFamily="34" charset="0"/>
              <a:ea typeface="+mn-ea"/>
              <a:cs typeface="+mn-cs"/>
            </a:endParaRPr>
          </a:p>
        </p:txBody>
      </p:sp>
      <p:pic>
        <p:nvPicPr>
          <p:cNvPr id="106500" name="Picture 10" descr="CLOCK_F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4102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 name="Rectangle 11"/>
          <p:cNvSpPr>
            <a:spLocks noChangeArrowheads="1"/>
          </p:cNvSpPr>
          <p:nvPr/>
        </p:nvSpPr>
        <p:spPr bwMode="auto">
          <a:xfrm>
            <a:off x="8686800" y="5562600"/>
            <a:ext cx="11430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10</a:t>
            </a:r>
          </a:p>
        </p:txBody>
      </p:sp>
      <p:sp>
        <p:nvSpPr>
          <p:cNvPr id="82956" name="Rectangle 12"/>
          <p:cNvSpPr>
            <a:spLocks noChangeArrowheads="1"/>
          </p:cNvSpPr>
          <p:nvPr/>
        </p:nvSpPr>
        <p:spPr bwMode="auto">
          <a:xfrm>
            <a:off x="8763000" y="5562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9</a:t>
            </a:r>
          </a:p>
        </p:txBody>
      </p:sp>
      <p:sp>
        <p:nvSpPr>
          <p:cNvPr id="82957" name="Rectangle 13"/>
          <p:cNvSpPr>
            <a:spLocks noChangeArrowheads="1"/>
          </p:cNvSpPr>
          <p:nvPr/>
        </p:nvSpPr>
        <p:spPr bwMode="auto">
          <a:xfrm>
            <a:off x="8763000" y="56388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8</a:t>
            </a:r>
          </a:p>
        </p:txBody>
      </p:sp>
      <p:sp>
        <p:nvSpPr>
          <p:cNvPr id="82958" name="Rectangle 14"/>
          <p:cNvSpPr>
            <a:spLocks noChangeArrowheads="1"/>
          </p:cNvSpPr>
          <p:nvPr/>
        </p:nvSpPr>
        <p:spPr bwMode="auto">
          <a:xfrm>
            <a:off x="8839200" y="5562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7</a:t>
            </a:r>
          </a:p>
        </p:txBody>
      </p:sp>
      <p:sp>
        <p:nvSpPr>
          <p:cNvPr id="82959" name="Rectangle 15"/>
          <p:cNvSpPr>
            <a:spLocks noChangeArrowheads="1"/>
          </p:cNvSpPr>
          <p:nvPr/>
        </p:nvSpPr>
        <p:spPr bwMode="auto">
          <a:xfrm>
            <a:off x="8763000" y="5562600"/>
            <a:ext cx="10668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6</a:t>
            </a:r>
          </a:p>
        </p:txBody>
      </p:sp>
      <p:sp>
        <p:nvSpPr>
          <p:cNvPr id="82960" name="Rectangle 16"/>
          <p:cNvSpPr>
            <a:spLocks noChangeArrowheads="1"/>
          </p:cNvSpPr>
          <p:nvPr/>
        </p:nvSpPr>
        <p:spPr bwMode="auto">
          <a:xfrm>
            <a:off x="8763000" y="54864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5</a:t>
            </a:r>
          </a:p>
        </p:txBody>
      </p:sp>
      <p:sp>
        <p:nvSpPr>
          <p:cNvPr id="82961" name="Rectangle 17"/>
          <p:cNvSpPr>
            <a:spLocks noChangeArrowheads="1"/>
          </p:cNvSpPr>
          <p:nvPr/>
        </p:nvSpPr>
        <p:spPr bwMode="auto">
          <a:xfrm>
            <a:off x="8763000" y="54864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4</a:t>
            </a:r>
          </a:p>
        </p:txBody>
      </p:sp>
      <p:sp>
        <p:nvSpPr>
          <p:cNvPr id="82962" name="Rectangle 18"/>
          <p:cNvSpPr>
            <a:spLocks noChangeArrowheads="1"/>
          </p:cNvSpPr>
          <p:nvPr/>
        </p:nvSpPr>
        <p:spPr bwMode="auto">
          <a:xfrm>
            <a:off x="8763000" y="5486400"/>
            <a:ext cx="1066800" cy="838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3</a:t>
            </a:r>
          </a:p>
        </p:txBody>
      </p:sp>
      <p:sp>
        <p:nvSpPr>
          <p:cNvPr id="82963" name="Rectangle 19"/>
          <p:cNvSpPr>
            <a:spLocks noChangeArrowheads="1"/>
          </p:cNvSpPr>
          <p:nvPr/>
        </p:nvSpPr>
        <p:spPr bwMode="auto">
          <a:xfrm>
            <a:off x="8763000" y="55626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2</a:t>
            </a:r>
          </a:p>
        </p:txBody>
      </p:sp>
      <p:sp>
        <p:nvSpPr>
          <p:cNvPr id="82964" name="Rectangle 20"/>
          <p:cNvSpPr>
            <a:spLocks noChangeArrowheads="1"/>
          </p:cNvSpPr>
          <p:nvPr/>
        </p:nvSpPr>
        <p:spPr bwMode="auto">
          <a:xfrm>
            <a:off x="8686800" y="5562600"/>
            <a:ext cx="12192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a:t>
            </a:r>
          </a:p>
        </p:txBody>
      </p:sp>
      <p:sp>
        <p:nvSpPr>
          <p:cNvPr id="82965" name="Oval 21"/>
          <p:cNvSpPr>
            <a:spLocks noChangeArrowheads="1"/>
          </p:cNvSpPr>
          <p:nvPr/>
        </p:nvSpPr>
        <p:spPr bwMode="auto">
          <a:xfrm>
            <a:off x="2438400" y="2895600"/>
            <a:ext cx="457200" cy="457200"/>
          </a:xfrm>
          <a:prstGeom prst="ellipse">
            <a:avLst/>
          </a:prstGeom>
          <a:solidFill>
            <a:srgbClr val="00FFFF"/>
          </a:solidFill>
          <a:ln w="9525">
            <a:solidFill>
              <a:schemeClr val="tx1"/>
            </a:solidFill>
            <a:round/>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512" name="AutoShape 22">
            <a:hlinkClick r:id="rId5" action="ppaction://hlinksldjump" highlightClick="1"/>
          </p:cNvPr>
          <p:cNvSpPr>
            <a:spLocks noChangeArrowheads="1"/>
          </p:cNvSpPr>
          <p:nvPr/>
        </p:nvSpPr>
        <p:spPr bwMode="auto">
          <a:xfrm>
            <a:off x="10134600" y="5943600"/>
            <a:ext cx="381000" cy="4572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104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950"/>
                                        </p:tgtEl>
                                        <p:attrNameLst>
                                          <p:attrName>style.visibility</p:attrName>
                                        </p:attrNameLst>
                                      </p:cBhvr>
                                      <p:to>
                                        <p:strVal val="visible"/>
                                      </p:to>
                                    </p:set>
                                    <p:anim calcmode="discrete" valueType="clr">
                                      <p:cBhvr override="childStyle">
                                        <p:cTn id="7" dur="80"/>
                                        <p:tgtEl>
                                          <p:spTgt spid="829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950"/>
                                        </p:tgtEl>
                                        <p:attrNameLst>
                                          <p:attrName>fillcolor</p:attrName>
                                        </p:attrNameLst>
                                      </p:cBhvr>
                                      <p:tavLst>
                                        <p:tav tm="0">
                                          <p:val>
                                            <p:clrVal>
                                              <a:schemeClr val="accent2"/>
                                            </p:clrVal>
                                          </p:val>
                                        </p:tav>
                                        <p:tav tm="50000">
                                          <p:val>
                                            <p:clrVal>
                                              <a:schemeClr val="hlink"/>
                                            </p:clrVal>
                                          </p:val>
                                        </p:tav>
                                      </p:tavLst>
                                    </p:anim>
                                    <p:set>
                                      <p:cBhvr>
                                        <p:cTn id="9" dur="80"/>
                                        <p:tgtEl>
                                          <p:spTgt spid="82950"/>
                                        </p:tgtEl>
                                        <p:attrNameLst>
                                          <p:attrName>fill.type</p:attrName>
                                        </p:attrNameLst>
                                      </p:cBhvr>
                                      <p:to>
                                        <p:strVal val="solid"/>
                                      </p:to>
                                    </p:set>
                                  </p:childTnLst>
                                </p:cTn>
                              </p:par>
                            </p:childTnLst>
                          </p:cTn>
                        </p:par>
                        <p:par>
                          <p:cTn id="10" fill="hold" nodeType="afterGroup">
                            <p:stCondLst>
                              <p:cond delay="18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2952"/>
                                        </p:tgtEl>
                                        <p:attrNameLst>
                                          <p:attrName>style.visibility</p:attrName>
                                        </p:attrNameLst>
                                      </p:cBhvr>
                                      <p:to>
                                        <p:strVal val="visible"/>
                                      </p:to>
                                    </p:set>
                                    <p:anim calcmode="discrete" valueType="clr">
                                      <p:cBhvr override="childStyle">
                                        <p:cTn id="13" dur="80"/>
                                        <p:tgtEl>
                                          <p:spTgt spid="8295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2952"/>
                                        </p:tgtEl>
                                        <p:attrNameLst>
                                          <p:attrName>fillcolor</p:attrName>
                                        </p:attrNameLst>
                                      </p:cBhvr>
                                      <p:tavLst>
                                        <p:tav tm="0">
                                          <p:val>
                                            <p:clrVal>
                                              <a:schemeClr val="accent2"/>
                                            </p:clrVal>
                                          </p:val>
                                        </p:tav>
                                        <p:tav tm="50000">
                                          <p:val>
                                            <p:clrVal>
                                              <a:schemeClr val="hlink"/>
                                            </p:clrVal>
                                          </p:val>
                                        </p:tav>
                                      </p:tavLst>
                                    </p:anim>
                                    <p:set>
                                      <p:cBhvr>
                                        <p:cTn id="15" dur="80"/>
                                        <p:tgtEl>
                                          <p:spTgt spid="82952"/>
                                        </p:tgtEl>
                                        <p:attrNameLst>
                                          <p:attrName>fill.type</p:attrName>
                                        </p:attrNameLst>
                                      </p:cBhvr>
                                      <p:to>
                                        <p:strVal val="solid"/>
                                      </p:to>
                                    </p:set>
                                  </p:childTnLst>
                                </p:cTn>
                              </p:par>
                            </p:childTnLst>
                          </p:cTn>
                        </p:par>
                        <p:par>
                          <p:cTn id="16" fill="hold" nodeType="afterGroup">
                            <p:stCondLst>
                              <p:cond delay="4840"/>
                            </p:stCondLst>
                            <p:childTnLst>
                              <p:par>
                                <p:cTn id="17" presetID="53" presetClass="entr" presetSubtype="0" fill="hold" grpId="1" nodeType="afterEffect">
                                  <p:stCondLst>
                                    <p:cond delay="0"/>
                                  </p:stCondLst>
                                  <p:childTnLst>
                                    <p:set>
                                      <p:cBhvr>
                                        <p:cTn id="18" dur="1" fill="hold">
                                          <p:stCondLst>
                                            <p:cond delay="0"/>
                                          </p:stCondLst>
                                        </p:cTn>
                                        <p:tgtEl>
                                          <p:spTgt spid="82955"/>
                                        </p:tgtEl>
                                        <p:attrNameLst>
                                          <p:attrName>style.visibility</p:attrName>
                                        </p:attrNameLst>
                                      </p:cBhvr>
                                      <p:to>
                                        <p:strVal val="visible"/>
                                      </p:to>
                                    </p:set>
                                    <p:anim calcmode="lin" valueType="num">
                                      <p:cBhvr>
                                        <p:cTn id="19" dur="5" fill="hold"/>
                                        <p:tgtEl>
                                          <p:spTgt spid="82955"/>
                                        </p:tgtEl>
                                        <p:attrNameLst>
                                          <p:attrName>ppt_w</p:attrName>
                                        </p:attrNameLst>
                                      </p:cBhvr>
                                      <p:tavLst>
                                        <p:tav tm="0">
                                          <p:val>
                                            <p:fltVal val="0"/>
                                          </p:val>
                                        </p:tav>
                                        <p:tav tm="100000">
                                          <p:val>
                                            <p:strVal val="#ppt_w"/>
                                          </p:val>
                                        </p:tav>
                                      </p:tavLst>
                                    </p:anim>
                                    <p:anim calcmode="lin" valueType="num">
                                      <p:cBhvr>
                                        <p:cTn id="20" dur="5" fill="hold"/>
                                        <p:tgtEl>
                                          <p:spTgt spid="82955"/>
                                        </p:tgtEl>
                                        <p:attrNameLst>
                                          <p:attrName>ppt_h</p:attrName>
                                        </p:attrNameLst>
                                      </p:cBhvr>
                                      <p:tavLst>
                                        <p:tav tm="0">
                                          <p:val>
                                            <p:fltVal val="0"/>
                                          </p:val>
                                        </p:tav>
                                        <p:tav tm="100000">
                                          <p:val>
                                            <p:strVal val="#ppt_h"/>
                                          </p:val>
                                        </p:tav>
                                      </p:tavLst>
                                    </p:anim>
                                    <p:animEffect transition="in" filter="fade">
                                      <p:cBhvr>
                                        <p:cTn id="21" dur="5"/>
                                        <p:tgtEl>
                                          <p:spTgt spid="82955"/>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4845"/>
                            </p:stCondLst>
                            <p:childTnLst>
                              <p:par>
                                <p:cTn id="23" presetID="53" presetClass="exit" presetSubtype="0" fill="hold" grpId="0" nodeType="afterEffect">
                                  <p:stCondLst>
                                    <p:cond delay="1000"/>
                                  </p:stCondLst>
                                  <p:childTnLst>
                                    <p:anim calcmode="lin" valueType="num">
                                      <p:cBhvr>
                                        <p:cTn id="24" dur="5"/>
                                        <p:tgtEl>
                                          <p:spTgt spid="82955"/>
                                        </p:tgtEl>
                                        <p:attrNameLst>
                                          <p:attrName>ppt_w</p:attrName>
                                        </p:attrNameLst>
                                      </p:cBhvr>
                                      <p:tavLst>
                                        <p:tav tm="0">
                                          <p:val>
                                            <p:strVal val="ppt_w"/>
                                          </p:val>
                                        </p:tav>
                                        <p:tav tm="100000">
                                          <p:val>
                                            <p:fltVal val="0"/>
                                          </p:val>
                                        </p:tav>
                                      </p:tavLst>
                                    </p:anim>
                                    <p:anim calcmode="lin" valueType="num">
                                      <p:cBhvr>
                                        <p:cTn id="25" dur="5"/>
                                        <p:tgtEl>
                                          <p:spTgt spid="82955"/>
                                        </p:tgtEl>
                                        <p:attrNameLst>
                                          <p:attrName>ppt_h</p:attrName>
                                        </p:attrNameLst>
                                      </p:cBhvr>
                                      <p:tavLst>
                                        <p:tav tm="0">
                                          <p:val>
                                            <p:strVal val="ppt_h"/>
                                          </p:val>
                                        </p:tav>
                                        <p:tav tm="100000">
                                          <p:val>
                                            <p:fltVal val="0"/>
                                          </p:val>
                                        </p:tav>
                                      </p:tavLst>
                                    </p:anim>
                                    <p:animEffect transition="out" filter="fade">
                                      <p:cBhvr>
                                        <p:cTn id="26" dur="5"/>
                                        <p:tgtEl>
                                          <p:spTgt spid="82955"/>
                                        </p:tgtEl>
                                      </p:cBhvr>
                                    </p:animEffect>
                                    <p:set>
                                      <p:cBhvr>
                                        <p:cTn id="27" dur="1" fill="hold">
                                          <p:stCondLst>
                                            <p:cond delay="4"/>
                                          </p:stCondLst>
                                        </p:cTn>
                                        <p:tgtEl>
                                          <p:spTgt spid="82955"/>
                                        </p:tgtEl>
                                        <p:attrNameLst>
                                          <p:attrName>style.visibility</p:attrName>
                                        </p:attrNameLst>
                                      </p:cBhvr>
                                      <p:to>
                                        <p:strVal val="hidden"/>
                                      </p:to>
                                    </p:set>
                                  </p:childTnLst>
                                </p:cTn>
                              </p:par>
                            </p:childTnLst>
                          </p:cTn>
                        </p:par>
                        <p:par>
                          <p:cTn id="28" fill="hold" nodeType="afterGroup">
                            <p:stCondLst>
                              <p:cond delay="5850"/>
                            </p:stCondLst>
                            <p:childTnLst>
                              <p:par>
                                <p:cTn id="29" presetID="53" presetClass="entr" presetSubtype="0" fill="hold" grpId="1" nodeType="afterEffect">
                                  <p:stCondLst>
                                    <p:cond delay="0"/>
                                  </p:stCondLst>
                                  <p:childTnLst>
                                    <p:set>
                                      <p:cBhvr>
                                        <p:cTn id="30" dur="1" fill="hold">
                                          <p:stCondLst>
                                            <p:cond delay="0"/>
                                          </p:stCondLst>
                                        </p:cTn>
                                        <p:tgtEl>
                                          <p:spTgt spid="82956"/>
                                        </p:tgtEl>
                                        <p:attrNameLst>
                                          <p:attrName>style.visibility</p:attrName>
                                        </p:attrNameLst>
                                      </p:cBhvr>
                                      <p:to>
                                        <p:strVal val="visible"/>
                                      </p:to>
                                    </p:set>
                                    <p:anim calcmode="lin" valueType="num">
                                      <p:cBhvr>
                                        <p:cTn id="31" dur="5" fill="hold"/>
                                        <p:tgtEl>
                                          <p:spTgt spid="82956"/>
                                        </p:tgtEl>
                                        <p:attrNameLst>
                                          <p:attrName>ppt_w</p:attrName>
                                        </p:attrNameLst>
                                      </p:cBhvr>
                                      <p:tavLst>
                                        <p:tav tm="0">
                                          <p:val>
                                            <p:fltVal val="0"/>
                                          </p:val>
                                        </p:tav>
                                        <p:tav tm="100000">
                                          <p:val>
                                            <p:strVal val="#ppt_w"/>
                                          </p:val>
                                        </p:tav>
                                      </p:tavLst>
                                    </p:anim>
                                    <p:anim calcmode="lin" valueType="num">
                                      <p:cBhvr>
                                        <p:cTn id="32" dur="5" fill="hold"/>
                                        <p:tgtEl>
                                          <p:spTgt spid="82956"/>
                                        </p:tgtEl>
                                        <p:attrNameLst>
                                          <p:attrName>ppt_h</p:attrName>
                                        </p:attrNameLst>
                                      </p:cBhvr>
                                      <p:tavLst>
                                        <p:tav tm="0">
                                          <p:val>
                                            <p:fltVal val="0"/>
                                          </p:val>
                                        </p:tav>
                                        <p:tav tm="100000">
                                          <p:val>
                                            <p:strVal val="#ppt_h"/>
                                          </p:val>
                                        </p:tav>
                                      </p:tavLst>
                                    </p:anim>
                                    <p:animEffect transition="in" filter="fade">
                                      <p:cBhvr>
                                        <p:cTn id="33" dur="5"/>
                                        <p:tgtEl>
                                          <p:spTgt spid="82956"/>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5855"/>
                            </p:stCondLst>
                            <p:childTnLst>
                              <p:par>
                                <p:cTn id="35" presetID="53" presetClass="exit" presetSubtype="0" fill="hold" grpId="0" nodeType="afterEffect">
                                  <p:stCondLst>
                                    <p:cond delay="1000"/>
                                  </p:stCondLst>
                                  <p:childTnLst>
                                    <p:anim calcmode="lin" valueType="num">
                                      <p:cBhvr>
                                        <p:cTn id="36" dur="5"/>
                                        <p:tgtEl>
                                          <p:spTgt spid="82956"/>
                                        </p:tgtEl>
                                        <p:attrNameLst>
                                          <p:attrName>ppt_w</p:attrName>
                                        </p:attrNameLst>
                                      </p:cBhvr>
                                      <p:tavLst>
                                        <p:tav tm="0">
                                          <p:val>
                                            <p:strVal val="ppt_w"/>
                                          </p:val>
                                        </p:tav>
                                        <p:tav tm="100000">
                                          <p:val>
                                            <p:fltVal val="0"/>
                                          </p:val>
                                        </p:tav>
                                      </p:tavLst>
                                    </p:anim>
                                    <p:anim calcmode="lin" valueType="num">
                                      <p:cBhvr>
                                        <p:cTn id="37" dur="5"/>
                                        <p:tgtEl>
                                          <p:spTgt spid="82956"/>
                                        </p:tgtEl>
                                        <p:attrNameLst>
                                          <p:attrName>ppt_h</p:attrName>
                                        </p:attrNameLst>
                                      </p:cBhvr>
                                      <p:tavLst>
                                        <p:tav tm="0">
                                          <p:val>
                                            <p:strVal val="ppt_h"/>
                                          </p:val>
                                        </p:tav>
                                        <p:tav tm="100000">
                                          <p:val>
                                            <p:fltVal val="0"/>
                                          </p:val>
                                        </p:tav>
                                      </p:tavLst>
                                    </p:anim>
                                    <p:animEffect transition="out" filter="fade">
                                      <p:cBhvr>
                                        <p:cTn id="38" dur="5"/>
                                        <p:tgtEl>
                                          <p:spTgt spid="82956"/>
                                        </p:tgtEl>
                                      </p:cBhvr>
                                    </p:animEffect>
                                    <p:set>
                                      <p:cBhvr>
                                        <p:cTn id="39" dur="1" fill="hold">
                                          <p:stCondLst>
                                            <p:cond delay="4"/>
                                          </p:stCondLst>
                                        </p:cTn>
                                        <p:tgtEl>
                                          <p:spTgt spid="82956"/>
                                        </p:tgtEl>
                                        <p:attrNameLst>
                                          <p:attrName>style.visibility</p:attrName>
                                        </p:attrNameLst>
                                      </p:cBhvr>
                                      <p:to>
                                        <p:strVal val="hidden"/>
                                      </p:to>
                                    </p:set>
                                  </p:childTnLst>
                                </p:cTn>
                              </p:par>
                            </p:childTnLst>
                          </p:cTn>
                        </p:par>
                        <p:par>
                          <p:cTn id="40" fill="hold" nodeType="afterGroup">
                            <p:stCondLst>
                              <p:cond delay="6860"/>
                            </p:stCondLst>
                            <p:childTnLst>
                              <p:par>
                                <p:cTn id="41" presetID="53" presetClass="entr" presetSubtype="0" fill="hold" grpId="1" nodeType="afterEffect">
                                  <p:stCondLst>
                                    <p:cond delay="0"/>
                                  </p:stCondLst>
                                  <p:childTnLst>
                                    <p:set>
                                      <p:cBhvr>
                                        <p:cTn id="42" dur="1" fill="hold">
                                          <p:stCondLst>
                                            <p:cond delay="0"/>
                                          </p:stCondLst>
                                        </p:cTn>
                                        <p:tgtEl>
                                          <p:spTgt spid="82957"/>
                                        </p:tgtEl>
                                        <p:attrNameLst>
                                          <p:attrName>style.visibility</p:attrName>
                                        </p:attrNameLst>
                                      </p:cBhvr>
                                      <p:to>
                                        <p:strVal val="visible"/>
                                      </p:to>
                                    </p:set>
                                    <p:anim calcmode="lin" valueType="num">
                                      <p:cBhvr>
                                        <p:cTn id="43" dur="5" fill="hold"/>
                                        <p:tgtEl>
                                          <p:spTgt spid="82957"/>
                                        </p:tgtEl>
                                        <p:attrNameLst>
                                          <p:attrName>ppt_w</p:attrName>
                                        </p:attrNameLst>
                                      </p:cBhvr>
                                      <p:tavLst>
                                        <p:tav tm="0">
                                          <p:val>
                                            <p:fltVal val="0"/>
                                          </p:val>
                                        </p:tav>
                                        <p:tav tm="100000">
                                          <p:val>
                                            <p:strVal val="#ppt_w"/>
                                          </p:val>
                                        </p:tav>
                                      </p:tavLst>
                                    </p:anim>
                                    <p:anim calcmode="lin" valueType="num">
                                      <p:cBhvr>
                                        <p:cTn id="44" dur="5" fill="hold"/>
                                        <p:tgtEl>
                                          <p:spTgt spid="82957"/>
                                        </p:tgtEl>
                                        <p:attrNameLst>
                                          <p:attrName>ppt_h</p:attrName>
                                        </p:attrNameLst>
                                      </p:cBhvr>
                                      <p:tavLst>
                                        <p:tav tm="0">
                                          <p:val>
                                            <p:fltVal val="0"/>
                                          </p:val>
                                        </p:tav>
                                        <p:tav tm="100000">
                                          <p:val>
                                            <p:strVal val="#ppt_h"/>
                                          </p:val>
                                        </p:tav>
                                      </p:tavLst>
                                    </p:anim>
                                    <p:animEffect transition="in" filter="fade">
                                      <p:cBhvr>
                                        <p:cTn id="45" dur="5"/>
                                        <p:tgtEl>
                                          <p:spTgt spid="82957"/>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6865"/>
                            </p:stCondLst>
                            <p:childTnLst>
                              <p:par>
                                <p:cTn id="47" presetID="53" presetClass="exit" presetSubtype="0" fill="hold" grpId="0" nodeType="afterEffect">
                                  <p:stCondLst>
                                    <p:cond delay="1000"/>
                                  </p:stCondLst>
                                  <p:childTnLst>
                                    <p:anim calcmode="lin" valueType="num">
                                      <p:cBhvr>
                                        <p:cTn id="48" dur="5"/>
                                        <p:tgtEl>
                                          <p:spTgt spid="82957"/>
                                        </p:tgtEl>
                                        <p:attrNameLst>
                                          <p:attrName>ppt_w</p:attrName>
                                        </p:attrNameLst>
                                      </p:cBhvr>
                                      <p:tavLst>
                                        <p:tav tm="0">
                                          <p:val>
                                            <p:strVal val="ppt_w"/>
                                          </p:val>
                                        </p:tav>
                                        <p:tav tm="100000">
                                          <p:val>
                                            <p:fltVal val="0"/>
                                          </p:val>
                                        </p:tav>
                                      </p:tavLst>
                                    </p:anim>
                                    <p:anim calcmode="lin" valueType="num">
                                      <p:cBhvr>
                                        <p:cTn id="49" dur="5"/>
                                        <p:tgtEl>
                                          <p:spTgt spid="82957"/>
                                        </p:tgtEl>
                                        <p:attrNameLst>
                                          <p:attrName>ppt_h</p:attrName>
                                        </p:attrNameLst>
                                      </p:cBhvr>
                                      <p:tavLst>
                                        <p:tav tm="0">
                                          <p:val>
                                            <p:strVal val="ppt_h"/>
                                          </p:val>
                                        </p:tav>
                                        <p:tav tm="100000">
                                          <p:val>
                                            <p:fltVal val="0"/>
                                          </p:val>
                                        </p:tav>
                                      </p:tavLst>
                                    </p:anim>
                                    <p:animEffect transition="out" filter="fade">
                                      <p:cBhvr>
                                        <p:cTn id="50" dur="5"/>
                                        <p:tgtEl>
                                          <p:spTgt spid="82957"/>
                                        </p:tgtEl>
                                      </p:cBhvr>
                                    </p:animEffect>
                                    <p:set>
                                      <p:cBhvr>
                                        <p:cTn id="51" dur="1" fill="hold">
                                          <p:stCondLst>
                                            <p:cond delay="4"/>
                                          </p:stCondLst>
                                        </p:cTn>
                                        <p:tgtEl>
                                          <p:spTgt spid="82957"/>
                                        </p:tgtEl>
                                        <p:attrNameLst>
                                          <p:attrName>style.visibility</p:attrName>
                                        </p:attrNameLst>
                                      </p:cBhvr>
                                      <p:to>
                                        <p:strVal val="hidden"/>
                                      </p:to>
                                    </p:set>
                                  </p:childTnLst>
                                </p:cTn>
                              </p:par>
                            </p:childTnLst>
                          </p:cTn>
                        </p:par>
                        <p:par>
                          <p:cTn id="52" fill="hold" nodeType="afterGroup">
                            <p:stCondLst>
                              <p:cond delay="7870"/>
                            </p:stCondLst>
                            <p:childTnLst>
                              <p:par>
                                <p:cTn id="53" presetID="53" presetClass="entr" presetSubtype="0" fill="hold" grpId="1" nodeType="afterEffect">
                                  <p:stCondLst>
                                    <p:cond delay="0"/>
                                  </p:stCondLst>
                                  <p:childTnLst>
                                    <p:set>
                                      <p:cBhvr>
                                        <p:cTn id="54" dur="1" fill="hold">
                                          <p:stCondLst>
                                            <p:cond delay="0"/>
                                          </p:stCondLst>
                                        </p:cTn>
                                        <p:tgtEl>
                                          <p:spTgt spid="82958"/>
                                        </p:tgtEl>
                                        <p:attrNameLst>
                                          <p:attrName>style.visibility</p:attrName>
                                        </p:attrNameLst>
                                      </p:cBhvr>
                                      <p:to>
                                        <p:strVal val="visible"/>
                                      </p:to>
                                    </p:set>
                                    <p:anim calcmode="lin" valueType="num">
                                      <p:cBhvr>
                                        <p:cTn id="55" dur="5" fill="hold"/>
                                        <p:tgtEl>
                                          <p:spTgt spid="82958"/>
                                        </p:tgtEl>
                                        <p:attrNameLst>
                                          <p:attrName>ppt_w</p:attrName>
                                        </p:attrNameLst>
                                      </p:cBhvr>
                                      <p:tavLst>
                                        <p:tav tm="0">
                                          <p:val>
                                            <p:fltVal val="0"/>
                                          </p:val>
                                        </p:tav>
                                        <p:tav tm="100000">
                                          <p:val>
                                            <p:strVal val="#ppt_w"/>
                                          </p:val>
                                        </p:tav>
                                      </p:tavLst>
                                    </p:anim>
                                    <p:anim calcmode="lin" valueType="num">
                                      <p:cBhvr>
                                        <p:cTn id="56" dur="5" fill="hold"/>
                                        <p:tgtEl>
                                          <p:spTgt spid="82958"/>
                                        </p:tgtEl>
                                        <p:attrNameLst>
                                          <p:attrName>ppt_h</p:attrName>
                                        </p:attrNameLst>
                                      </p:cBhvr>
                                      <p:tavLst>
                                        <p:tav tm="0">
                                          <p:val>
                                            <p:fltVal val="0"/>
                                          </p:val>
                                        </p:tav>
                                        <p:tav tm="100000">
                                          <p:val>
                                            <p:strVal val="#ppt_h"/>
                                          </p:val>
                                        </p:tav>
                                      </p:tavLst>
                                    </p:anim>
                                    <p:animEffect transition="in" filter="fade">
                                      <p:cBhvr>
                                        <p:cTn id="57" dur="5"/>
                                        <p:tgtEl>
                                          <p:spTgt spid="8295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7875"/>
                            </p:stCondLst>
                            <p:childTnLst>
                              <p:par>
                                <p:cTn id="59" presetID="53" presetClass="exit" presetSubtype="0" fill="hold" grpId="0" nodeType="afterEffect">
                                  <p:stCondLst>
                                    <p:cond delay="1000"/>
                                  </p:stCondLst>
                                  <p:childTnLst>
                                    <p:anim calcmode="lin" valueType="num">
                                      <p:cBhvr>
                                        <p:cTn id="60" dur="5"/>
                                        <p:tgtEl>
                                          <p:spTgt spid="82958"/>
                                        </p:tgtEl>
                                        <p:attrNameLst>
                                          <p:attrName>ppt_w</p:attrName>
                                        </p:attrNameLst>
                                      </p:cBhvr>
                                      <p:tavLst>
                                        <p:tav tm="0">
                                          <p:val>
                                            <p:strVal val="ppt_w"/>
                                          </p:val>
                                        </p:tav>
                                        <p:tav tm="100000">
                                          <p:val>
                                            <p:fltVal val="0"/>
                                          </p:val>
                                        </p:tav>
                                      </p:tavLst>
                                    </p:anim>
                                    <p:anim calcmode="lin" valueType="num">
                                      <p:cBhvr>
                                        <p:cTn id="61" dur="5"/>
                                        <p:tgtEl>
                                          <p:spTgt spid="82958"/>
                                        </p:tgtEl>
                                        <p:attrNameLst>
                                          <p:attrName>ppt_h</p:attrName>
                                        </p:attrNameLst>
                                      </p:cBhvr>
                                      <p:tavLst>
                                        <p:tav tm="0">
                                          <p:val>
                                            <p:strVal val="ppt_h"/>
                                          </p:val>
                                        </p:tav>
                                        <p:tav tm="100000">
                                          <p:val>
                                            <p:fltVal val="0"/>
                                          </p:val>
                                        </p:tav>
                                      </p:tavLst>
                                    </p:anim>
                                    <p:animEffect transition="out" filter="fade">
                                      <p:cBhvr>
                                        <p:cTn id="62" dur="5"/>
                                        <p:tgtEl>
                                          <p:spTgt spid="82958"/>
                                        </p:tgtEl>
                                      </p:cBhvr>
                                    </p:animEffect>
                                    <p:set>
                                      <p:cBhvr>
                                        <p:cTn id="63" dur="1" fill="hold">
                                          <p:stCondLst>
                                            <p:cond delay="4"/>
                                          </p:stCondLst>
                                        </p:cTn>
                                        <p:tgtEl>
                                          <p:spTgt spid="82958"/>
                                        </p:tgtEl>
                                        <p:attrNameLst>
                                          <p:attrName>style.visibility</p:attrName>
                                        </p:attrNameLst>
                                      </p:cBhvr>
                                      <p:to>
                                        <p:strVal val="hidden"/>
                                      </p:to>
                                    </p:set>
                                  </p:childTnLst>
                                </p:cTn>
                              </p:par>
                            </p:childTnLst>
                          </p:cTn>
                        </p:par>
                        <p:par>
                          <p:cTn id="64" fill="hold" nodeType="afterGroup">
                            <p:stCondLst>
                              <p:cond delay="8880"/>
                            </p:stCondLst>
                            <p:childTnLst>
                              <p:par>
                                <p:cTn id="65" presetID="53" presetClass="entr" presetSubtype="0" fill="hold" grpId="1" nodeType="afterEffect">
                                  <p:stCondLst>
                                    <p:cond delay="0"/>
                                  </p:stCondLst>
                                  <p:childTnLst>
                                    <p:set>
                                      <p:cBhvr>
                                        <p:cTn id="66" dur="1" fill="hold">
                                          <p:stCondLst>
                                            <p:cond delay="0"/>
                                          </p:stCondLst>
                                        </p:cTn>
                                        <p:tgtEl>
                                          <p:spTgt spid="82959"/>
                                        </p:tgtEl>
                                        <p:attrNameLst>
                                          <p:attrName>style.visibility</p:attrName>
                                        </p:attrNameLst>
                                      </p:cBhvr>
                                      <p:to>
                                        <p:strVal val="visible"/>
                                      </p:to>
                                    </p:set>
                                    <p:anim calcmode="lin" valueType="num">
                                      <p:cBhvr>
                                        <p:cTn id="67" dur="5" fill="hold"/>
                                        <p:tgtEl>
                                          <p:spTgt spid="82959"/>
                                        </p:tgtEl>
                                        <p:attrNameLst>
                                          <p:attrName>ppt_w</p:attrName>
                                        </p:attrNameLst>
                                      </p:cBhvr>
                                      <p:tavLst>
                                        <p:tav tm="0">
                                          <p:val>
                                            <p:fltVal val="0"/>
                                          </p:val>
                                        </p:tav>
                                        <p:tav tm="100000">
                                          <p:val>
                                            <p:strVal val="#ppt_w"/>
                                          </p:val>
                                        </p:tav>
                                      </p:tavLst>
                                    </p:anim>
                                    <p:anim calcmode="lin" valueType="num">
                                      <p:cBhvr>
                                        <p:cTn id="68" dur="5" fill="hold"/>
                                        <p:tgtEl>
                                          <p:spTgt spid="82959"/>
                                        </p:tgtEl>
                                        <p:attrNameLst>
                                          <p:attrName>ppt_h</p:attrName>
                                        </p:attrNameLst>
                                      </p:cBhvr>
                                      <p:tavLst>
                                        <p:tav tm="0">
                                          <p:val>
                                            <p:fltVal val="0"/>
                                          </p:val>
                                        </p:tav>
                                        <p:tav tm="100000">
                                          <p:val>
                                            <p:strVal val="#ppt_h"/>
                                          </p:val>
                                        </p:tav>
                                      </p:tavLst>
                                    </p:anim>
                                    <p:animEffect transition="in" filter="fade">
                                      <p:cBhvr>
                                        <p:cTn id="69" dur="5"/>
                                        <p:tgtEl>
                                          <p:spTgt spid="82959"/>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8885"/>
                            </p:stCondLst>
                            <p:childTnLst>
                              <p:par>
                                <p:cTn id="71" presetID="53" presetClass="exit" presetSubtype="0" fill="hold" grpId="0" nodeType="afterEffect">
                                  <p:stCondLst>
                                    <p:cond delay="1000"/>
                                  </p:stCondLst>
                                  <p:childTnLst>
                                    <p:anim calcmode="lin" valueType="num">
                                      <p:cBhvr>
                                        <p:cTn id="72" dur="5"/>
                                        <p:tgtEl>
                                          <p:spTgt spid="82959"/>
                                        </p:tgtEl>
                                        <p:attrNameLst>
                                          <p:attrName>ppt_w</p:attrName>
                                        </p:attrNameLst>
                                      </p:cBhvr>
                                      <p:tavLst>
                                        <p:tav tm="0">
                                          <p:val>
                                            <p:strVal val="ppt_w"/>
                                          </p:val>
                                        </p:tav>
                                        <p:tav tm="100000">
                                          <p:val>
                                            <p:fltVal val="0"/>
                                          </p:val>
                                        </p:tav>
                                      </p:tavLst>
                                    </p:anim>
                                    <p:anim calcmode="lin" valueType="num">
                                      <p:cBhvr>
                                        <p:cTn id="73" dur="5"/>
                                        <p:tgtEl>
                                          <p:spTgt spid="82959"/>
                                        </p:tgtEl>
                                        <p:attrNameLst>
                                          <p:attrName>ppt_h</p:attrName>
                                        </p:attrNameLst>
                                      </p:cBhvr>
                                      <p:tavLst>
                                        <p:tav tm="0">
                                          <p:val>
                                            <p:strVal val="ppt_h"/>
                                          </p:val>
                                        </p:tav>
                                        <p:tav tm="100000">
                                          <p:val>
                                            <p:fltVal val="0"/>
                                          </p:val>
                                        </p:tav>
                                      </p:tavLst>
                                    </p:anim>
                                    <p:animEffect transition="out" filter="fade">
                                      <p:cBhvr>
                                        <p:cTn id="74" dur="5"/>
                                        <p:tgtEl>
                                          <p:spTgt spid="82959"/>
                                        </p:tgtEl>
                                      </p:cBhvr>
                                    </p:animEffect>
                                    <p:set>
                                      <p:cBhvr>
                                        <p:cTn id="75" dur="1" fill="hold">
                                          <p:stCondLst>
                                            <p:cond delay="4"/>
                                          </p:stCondLst>
                                        </p:cTn>
                                        <p:tgtEl>
                                          <p:spTgt spid="82959"/>
                                        </p:tgtEl>
                                        <p:attrNameLst>
                                          <p:attrName>style.visibility</p:attrName>
                                        </p:attrNameLst>
                                      </p:cBhvr>
                                      <p:to>
                                        <p:strVal val="hidden"/>
                                      </p:to>
                                    </p:set>
                                  </p:childTnLst>
                                </p:cTn>
                              </p:par>
                            </p:childTnLst>
                          </p:cTn>
                        </p:par>
                        <p:par>
                          <p:cTn id="76" fill="hold" nodeType="afterGroup">
                            <p:stCondLst>
                              <p:cond delay="9890"/>
                            </p:stCondLst>
                            <p:childTnLst>
                              <p:par>
                                <p:cTn id="77" presetID="53" presetClass="entr" presetSubtype="0" fill="hold" grpId="1" nodeType="afterEffect">
                                  <p:stCondLst>
                                    <p:cond delay="0"/>
                                  </p:stCondLst>
                                  <p:childTnLst>
                                    <p:set>
                                      <p:cBhvr>
                                        <p:cTn id="78" dur="1" fill="hold">
                                          <p:stCondLst>
                                            <p:cond delay="0"/>
                                          </p:stCondLst>
                                        </p:cTn>
                                        <p:tgtEl>
                                          <p:spTgt spid="82960"/>
                                        </p:tgtEl>
                                        <p:attrNameLst>
                                          <p:attrName>style.visibility</p:attrName>
                                        </p:attrNameLst>
                                      </p:cBhvr>
                                      <p:to>
                                        <p:strVal val="visible"/>
                                      </p:to>
                                    </p:set>
                                    <p:anim calcmode="lin" valueType="num">
                                      <p:cBhvr>
                                        <p:cTn id="79" dur="5" fill="hold"/>
                                        <p:tgtEl>
                                          <p:spTgt spid="82960"/>
                                        </p:tgtEl>
                                        <p:attrNameLst>
                                          <p:attrName>ppt_w</p:attrName>
                                        </p:attrNameLst>
                                      </p:cBhvr>
                                      <p:tavLst>
                                        <p:tav tm="0">
                                          <p:val>
                                            <p:fltVal val="0"/>
                                          </p:val>
                                        </p:tav>
                                        <p:tav tm="100000">
                                          <p:val>
                                            <p:strVal val="#ppt_w"/>
                                          </p:val>
                                        </p:tav>
                                      </p:tavLst>
                                    </p:anim>
                                    <p:anim calcmode="lin" valueType="num">
                                      <p:cBhvr>
                                        <p:cTn id="80" dur="5" fill="hold"/>
                                        <p:tgtEl>
                                          <p:spTgt spid="82960"/>
                                        </p:tgtEl>
                                        <p:attrNameLst>
                                          <p:attrName>ppt_h</p:attrName>
                                        </p:attrNameLst>
                                      </p:cBhvr>
                                      <p:tavLst>
                                        <p:tav tm="0">
                                          <p:val>
                                            <p:fltVal val="0"/>
                                          </p:val>
                                        </p:tav>
                                        <p:tav tm="100000">
                                          <p:val>
                                            <p:strVal val="#ppt_h"/>
                                          </p:val>
                                        </p:tav>
                                      </p:tavLst>
                                    </p:anim>
                                    <p:animEffect transition="in" filter="fade">
                                      <p:cBhvr>
                                        <p:cTn id="81" dur="5"/>
                                        <p:tgtEl>
                                          <p:spTgt spid="82960"/>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9895"/>
                            </p:stCondLst>
                            <p:childTnLst>
                              <p:par>
                                <p:cTn id="83" presetID="53" presetClass="exit" presetSubtype="0" fill="hold" grpId="0" nodeType="afterEffect">
                                  <p:stCondLst>
                                    <p:cond delay="1000"/>
                                  </p:stCondLst>
                                  <p:childTnLst>
                                    <p:anim calcmode="lin" valueType="num">
                                      <p:cBhvr>
                                        <p:cTn id="84" dur="5"/>
                                        <p:tgtEl>
                                          <p:spTgt spid="82960"/>
                                        </p:tgtEl>
                                        <p:attrNameLst>
                                          <p:attrName>ppt_w</p:attrName>
                                        </p:attrNameLst>
                                      </p:cBhvr>
                                      <p:tavLst>
                                        <p:tav tm="0">
                                          <p:val>
                                            <p:strVal val="ppt_w"/>
                                          </p:val>
                                        </p:tav>
                                        <p:tav tm="100000">
                                          <p:val>
                                            <p:fltVal val="0"/>
                                          </p:val>
                                        </p:tav>
                                      </p:tavLst>
                                    </p:anim>
                                    <p:anim calcmode="lin" valueType="num">
                                      <p:cBhvr>
                                        <p:cTn id="85" dur="5"/>
                                        <p:tgtEl>
                                          <p:spTgt spid="82960"/>
                                        </p:tgtEl>
                                        <p:attrNameLst>
                                          <p:attrName>ppt_h</p:attrName>
                                        </p:attrNameLst>
                                      </p:cBhvr>
                                      <p:tavLst>
                                        <p:tav tm="0">
                                          <p:val>
                                            <p:strVal val="ppt_h"/>
                                          </p:val>
                                        </p:tav>
                                        <p:tav tm="100000">
                                          <p:val>
                                            <p:fltVal val="0"/>
                                          </p:val>
                                        </p:tav>
                                      </p:tavLst>
                                    </p:anim>
                                    <p:animEffect transition="out" filter="fade">
                                      <p:cBhvr>
                                        <p:cTn id="86" dur="5"/>
                                        <p:tgtEl>
                                          <p:spTgt spid="82960"/>
                                        </p:tgtEl>
                                      </p:cBhvr>
                                    </p:animEffect>
                                    <p:set>
                                      <p:cBhvr>
                                        <p:cTn id="87" dur="1" fill="hold">
                                          <p:stCondLst>
                                            <p:cond delay="4"/>
                                          </p:stCondLst>
                                        </p:cTn>
                                        <p:tgtEl>
                                          <p:spTgt spid="82960"/>
                                        </p:tgtEl>
                                        <p:attrNameLst>
                                          <p:attrName>style.visibility</p:attrName>
                                        </p:attrNameLst>
                                      </p:cBhvr>
                                      <p:to>
                                        <p:strVal val="hidden"/>
                                      </p:to>
                                    </p:set>
                                  </p:childTnLst>
                                </p:cTn>
                              </p:par>
                            </p:childTnLst>
                          </p:cTn>
                        </p:par>
                        <p:par>
                          <p:cTn id="88" fill="hold" nodeType="afterGroup">
                            <p:stCondLst>
                              <p:cond delay="10900"/>
                            </p:stCondLst>
                            <p:childTnLst>
                              <p:par>
                                <p:cTn id="89" presetID="53" presetClass="entr" presetSubtype="0" fill="hold" grpId="1" nodeType="afterEffect">
                                  <p:stCondLst>
                                    <p:cond delay="0"/>
                                  </p:stCondLst>
                                  <p:childTnLst>
                                    <p:set>
                                      <p:cBhvr>
                                        <p:cTn id="90" dur="1" fill="hold">
                                          <p:stCondLst>
                                            <p:cond delay="0"/>
                                          </p:stCondLst>
                                        </p:cTn>
                                        <p:tgtEl>
                                          <p:spTgt spid="82961"/>
                                        </p:tgtEl>
                                        <p:attrNameLst>
                                          <p:attrName>style.visibility</p:attrName>
                                        </p:attrNameLst>
                                      </p:cBhvr>
                                      <p:to>
                                        <p:strVal val="visible"/>
                                      </p:to>
                                    </p:set>
                                    <p:anim calcmode="lin" valueType="num">
                                      <p:cBhvr>
                                        <p:cTn id="91" dur="5" fill="hold"/>
                                        <p:tgtEl>
                                          <p:spTgt spid="82961"/>
                                        </p:tgtEl>
                                        <p:attrNameLst>
                                          <p:attrName>ppt_w</p:attrName>
                                        </p:attrNameLst>
                                      </p:cBhvr>
                                      <p:tavLst>
                                        <p:tav tm="0">
                                          <p:val>
                                            <p:fltVal val="0"/>
                                          </p:val>
                                        </p:tav>
                                        <p:tav tm="100000">
                                          <p:val>
                                            <p:strVal val="#ppt_w"/>
                                          </p:val>
                                        </p:tav>
                                      </p:tavLst>
                                    </p:anim>
                                    <p:anim calcmode="lin" valueType="num">
                                      <p:cBhvr>
                                        <p:cTn id="92" dur="5" fill="hold"/>
                                        <p:tgtEl>
                                          <p:spTgt spid="82961"/>
                                        </p:tgtEl>
                                        <p:attrNameLst>
                                          <p:attrName>ppt_h</p:attrName>
                                        </p:attrNameLst>
                                      </p:cBhvr>
                                      <p:tavLst>
                                        <p:tav tm="0">
                                          <p:val>
                                            <p:fltVal val="0"/>
                                          </p:val>
                                        </p:tav>
                                        <p:tav tm="100000">
                                          <p:val>
                                            <p:strVal val="#ppt_h"/>
                                          </p:val>
                                        </p:tav>
                                      </p:tavLst>
                                    </p:anim>
                                    <p:animEffect transition="in" filter="fade">
                                      <p:cBhvr>
                                        <p:cTn id="93" dur="5"/>
                                        <p:tgtEl>
                                          <p:spTgt spid="82961"/>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10905"/>
                            </p:stCondLst>
                            <p:childTnLst>
                              <p:par>
                                <p:cTn id="95" presetID="53" presetClass="exit" presetSubtype="0" fill="hold" grpId="0" nodeType="afterEffect">
                                  <p:stCondLst>
                                    <p:cond delay="1000"/>
                                  </p:stCondLst>
                                  <p:childTnLst>
                                    <p:anim calcmode="lin" valueType="num">
                                      <p:cBhvr>
                                        <p:cTn id="96" dur="5"/>
                                        <p:tgtEl>
                                          <p:spTgt spid="82961"/>
                                        </p:tgtEl>
                                        <p:attrNameLst>
                                          <p:attrName>ppt_w</p:attrName>
                                        </p:attrNameLst>
                                      </p:cBhvr>
                                      <p:tavLst>
                                        <p:tav tm="0">
                                          <p:val>
                                            <p:strVal val="ppt_w"/>
                                          </p:val>
                                        </p:tav>
                                        <p:tav tm="100000">
                                          <p:val>
                                            <p:fltVal val="0"/>
                                          </p:val>
                                        </p:tav>
                                      </p:tavLst>
                                    </p:anim>
                                    <p:anim calcmode="lin" valueType="num">
                                      <p:cBhvr>
                                        <p:cTn id="97" dur="5"/>
                                        <p:tgtEl>
                                          <p:spTgt spid="82961"/>
                                        </p:tgtEl>
                                        <p:attrNameLst>
                                          <p:attrName>ppt_h</p:attrName>
                                        </p:attrNameLst>
                                      </p:cBhvr>
                                      <p:tavLst>
                                        <p:tav tm="0">
                                          <p:val>
                                            <p:strVal val="ppt_h"/>
                                          </p:val>
                                        </p:tav>
                                        <p:tav tm="100000">
                                          <p:val>
                                            <p:fltVal val="0"/>
                                          </p:val>
                                        </p:tav>
                                      </p:tavLst>
                                    </p:anim>
                                    <p:animEffect transition="out" filter="fade">
                                      <p:cBhvr>
                                        <p:cTn id="98" dur="5"/>
                                        <p:tgtEl>
                                          <p:spTgt spid="82961"/>
                                        </p:tgtEl>
                                      </p:cBhvr>
                                    </p:animEffect>
                                    <p:set>
                                      <p:cBhvr>
                                        <p:cTn id="99" dur="1" fill="hold">
                                          <p:stCondLst>
                                            <p:cond delay="4"/>
                                          </p:stCondLst>
                                        </p:cTn>
                                        <p:tgtEl>
                                          <p:spTgt spid="82961"/>
                                        </p:tgtEl>
                                        <p:attrNameLst>
                                          <p:attrName>style.visibility</p:attrName>
                                        </p:attrNameLst>
                                      </p:cBhvr>
                                      <p:to>
                                        <p:strVal val="hidden"/>
                                      </p:to>
                                    </p:set>
                                  </p:childTnLst>
                                </p:cTn>
                              </p:par>
                            </p:childTnLst>
                          </p:cTn>
                        </p:par>
                        <p:par>
                          <p:cTn id="100" fill="hold" nodeType="afterGroup">
                            <p:stCondLst>
                              <p:cond delay="11910"/>
                            </p:stCondLst>
                            <p:childTnLst>
                              <p:par>
                                <p:cTn id="101" presetID="53" presetClass="entr" presetSubtype="0" fill="hold" grpId="1" nodeType="afterEffect">
                                  <p:stCondLst>
                                    <p:cond delay="0"/>
                                  </p:stCondLst>
                                  <p:childTnLst>
                                    <p:set>
                                      <p:cBhvr>
                                        <p:cTn id="102" dur="1" fill="hold">
                                          <p:stCondLst>
                                            <p:cond delay="0"/>
                                          </p:stCondLst>
                                        </p:cTn>
                                        <p:tgtEl>
                                          <p:spTgt spid="82962"/>
                                        </p:tgtEl>
                                        <p:attrNameLst>
                                          <p:attrName>style.visibility</p:attrName>
                                        </p:attrNameLst>
                                      </p:cBhvr>
                                      <p:to>
                                        <p:strVal val="visible"/>
                                      </p:to>
                                    </p:set>
                                    <p:anim calcmode="lin" valueType="num">
                                      <p:cBhvr>
                                        <p:cTn id="103" dur="5" fill="hold"/>
                                        <p:tgtEl>
                                          <p:spTgt spid="82962"/>
                                        </p:tgtEl>
                                        <p:attrNameLst>
                                          <p:attrName>ppt_w</p:attrName>
                                        </p:attrNameLst>
                                      </p:cBhvr>
                                      <p:tavLst>
                                        <p:tav tm="0">
                                          <p:val>
                                            <p:fltVal val="0"/>
                                          </p:val>
                                        </p:tav>
                                        <p:tav tm="100000">
                                          <p:val>
                                            <p:strVal val="#ppt_w"/>
                                          </p:val>
                                        </p:tav>
                                      </p:tavLst>
                                    </p:anim>
                                    <p:anim calcmode="lin" valueType="num">
                                      <p:cBhvr>
                                        <p:cTn id="104" dur="5" fill="hold"/>
                                        <p:tgtEl>
                                          <p:spTgt spid="82962"/>
                                        </p:tgtEl>
                                        <p:attrNameLst>
                                          <p:attrName>ppt_h</p:attrName>
                                        </p:attrNameLst>
                                      </p:cBhvr>
                                      <p:tavLst>
                                        <p:tav tm="0">
                                          <p:val>
                                            <p:fltVal val="0"/>
                                          </p:val>
                                        </p:tav>
                                        <p:tav tm="100000">
                                          <p:val>
                                            <p:strVal val="#ppt_h"/>
                                          </p:val>
                                        </p:tav>
                                      </p:tavLst>
                                    </p:anim>
                                    <p:animEffect transition="in" filter="fade">
                                      <p:cBhvr>
                                        <p:cTn id="105" dur="5"/>
                                        <p:tgtEl>
                                          <p:spTgt spid="82962"/>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11915"/>
                            </p:stCondLst>
                            <p:childTnLst>
                              <p:par>
                                <p:cTn id="107" presetID="53" presetClass="exit" presetSubtype="0" fill="hold" grpId="0" nodeType="afterEffect">
                                  <p:stCondLst>
                                    <p:cond delay="1000"/>
                                  </p:stCondLst>
                                  <p:childTnLst>
                                    <p:anim calcmode="lin" valueType="num">
                                      <p:cBhvr>
                                        <p:cTn id="108" dur="5"/>
                                        <p:tgtEl>
                                          <p:spTgt spid="82962"/>
                                        </p:tgtEl>
                                        <p:attrNameLst>
                                          <p:attrName>ppt_w</p:attrName>
                                        </p:attrNameLst>
                                      </p:cBhvr>
                                      <p:tavLst>
                                        <p:tav tm="0">
                                          <p:val>
                                            <p:strVal val="ppt_w"/>
                                          </p:val>
                                        </p:tav>
                                        <p:tav tm="100000">
                                          <p:val>
                                            <p:fltVal val="0"/>
                                          </p:val>
                                        </p:tav>
                                      </p:tavLst>
                                    </p:anim>
                                    <p:anim calcmode="lin" valueType="num">
                                      <p:cBhvr>
                                        <p:cTn id="109" dur="5"/>
                                        <p:tgtEl>
                                          <p:spTgt spid="82962"/>
                                        </p:tgtEl>
                                        <p:attrNameLst>
                                          <p:attrName>ppt_h</p:attrName>
                                        </p:attrNameLst>
                                      </p:cBhvr>
                                      <p:tavLst>
                                        <p:tav tm="0">
                                          <p:val>
                                            <p:strVal val="ppt_h"/>
                                          </p:val>
                                        </p:tav>
                                        <p:tav tm="100000">
                                          <p:val>
                                            <p:fltVal val="0"/>
                                          </p:val>
                                        </p:tav>
                                      </p:tavLst>
                                    </p:anim>
                                    <p:animEffect transition="out" filter="fade">
                                      <p:cBhvr>
                                        <p:cTn id="110" dur="5"/>
                                        <p:tgtEl>
                                          <p:spTgt spid="82962"/>
                                        </p:tgtEl>
                                      </p:cBhvr>
                                    </p:animEffect>
                                    <p:set>
                                      <p:cBhvr>
                                        <p:cTn id="111" dur="1" fill="hold">
                                          <p:stCondLst>
                                            <p:cond delay="4"/>
                                          </p:stCondLst>
                                        </p:cTn>
                                        <p:tgtEl>
                                          <p:spTgt spid="82962"/>
                                        </p:tgtEl>
                                        <p:attrNameLst>
                                          <p:attrName>style.visibility</p:attrName>
                                        </p:attrNameLst>
                                      </p:cBhvr>
                                      <p:to>
                                        <p:strVal val="hidden"/>
                                      </p:to>
                                    </p:set>
                                  </p:childTnLst>
                                </p:cTn>
                              </p:par>
                            </p:childTnLst>
                          </p:cTn>
                        </p:par>
                        <p:par>
                          <p:cTn id="112" fill="hold" nodeType="afterGroup">
                            <p:stCondLst>
                              <p:cond delay="12920"/>
                            </p:stCondLst>
                            <p:childTnLst>
                              <p:par>
                                <p:cTn id="113" presetID="53" presetClass="entr" presetSubtype="0" fill="hold" grpId="1" nodeType="afterEffect">
                                  <p:stCondLst>
                                    <p:cond delay="0"/>
                                  </p:stCondLst>
                                  <p:childTnLst>
                                    <p:set>
                                      <p:cBhvr>
                                        <p:cTn id="114" dur="1" fill="hold">
                                          <p:stCondLst>
                                            <p:cond delay="0"/>
                                          </p:stCondLst>
                                        </p:cTn>
                                        <p:tgtEl>
                                          <p:spTgt spid="82963"/>
                                        </p:tgtEl>
                                        <p:attrNameLst>
                                          <p:attrName>style.visibility</p:attrName>
                                        </p:attrNameLst>
                                      </p:cBhvr>
                                      <p:to>
                                        <p:strVal val="visible"/>
                                      </p:to>
                                    </p:set>
                                    <p:anim calcmode="lin" valueType="num">
                                      <p:cBhvr>
                                        <p:cTn id="115" dur="5" fill="hold"/>
                                        <p:tgtEl>
                                          <p:spTgt spid="82963"/>
                                        </p:tgtEl>
                                        <p:attrNameLst>
                                          <p:attrName>ppt_w</p:attrName>
                                        </p:attrNameLst>
                                      </p:cBhvr>
                                      <p:tavLst>
                                        <p:tav tm="0">
                                          <p:val>
                                            <p:fltVal val="0"/>
                                          </p:val>
                                        </p:tav>
                                        <p:tav tm="100000">
                                          <p:val>
                                            <p:strVal val="#ppt_w"/>
                                          </p:val>
                                        </p:tav>
                                      </p:tavLst>
                                    </p:anim>
                                    <p:anim calcmode="lin" valueType="num">
                                      <p:cBhvr>
                                        <p:cTn id="116" dur="5" fill="hold"/>
                                        <p:tgtEl>
                                          <p:spTgt spid="82963"/>
                                        </p:tgtEl>
                                        <p:attrNameLst>
                                          <p:attrName>ppt_h</p:attrName>
                                        </p:attrNameLst>
                                      </p:cBhvr>
                                      <p:tavLst>
                                        <p:tav tm="0">
                                          <p:val>
                                            <p:fltVal val="0"/>
                                          </p:val>
                                        </p:tav>
                                        <p:tav tm="100000">
                                          <p:val>
                                            <p:strVal val="#ppt_h"/>
                                          </p:val>
                                        </p:tav>
                                      </p:tavLst>
                                    </p:anim>
                                    <p:animEffect transition="in" filter="fade">
                                      <p:cBhvr>
                                        <p:cTn id="117" dur="5"/>
                                        <p:tgtEl>
                                          <p:spTgt spid="82963"/>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12925"/>
                            </p:stCondLst>
                            <p:childTnLst>
                              <p:par>
                                <p:cTn id="119" presetID="53" presetClass="exit" presetSubtype="0" fill="hold" grpId="0" nodeType="afterEffect">
                                  <p:stCondLst>
                                    <p:cond delay="1000"/>
                                  </p:stCondLst>
                                  <p:childTnLst>
                                    <p:anim calcmode="lin" valueType="num">
                                      <p:cBhvr>
                                        <p:cTn id="120" dur="5"/>
                                        <p:tgtEl>
                                          <p:spTgt spid="82963"/>
                                        </p:tgtEl>
                                        <p:attrNameLst>
                                          <p:attrName>ppt_w</p:attrName>
                                        </p:attrNameLst>
                                      </p:cBhvr>
                                      <p:tavLst>
                                        <p:tav tm="0">
                                          <p:val>
                                            <p:strVal val="ppt_w"/>
                                          </p:val>
                                        </p:tav>
                                        <p:tav tm="100000">
                                          <p:val>
                                            <p:fltVal val="0"/>
                                          </p:val>
                                        </p:tav>
                                      </p:tavLst>
                                    </p:anim>
                                    <p:anim calcmode="lin" valueType="num">
                                      <p:cBhvr>
                                        <p:cTn id="121" dur="5"/>
                                        <p:tgtEl>
                                          <p:spTgt spid="82963"/>
                                        </p:tgtEl>
                                        <p:attrNameLst>
                                          <p:attrName>ppt_h</p:attrName>
                                        </p:attrNameLst>
                                      </p:cBhvr>
                                      <p:tavLst>
                                        <p:tav tm="0">
                                          <p:val>
                                            <p:strVal val="ppt_h"/>
                                          </p:val>
                                        </p:tav>
                                        <p:tav tm="100000">
                                          <p:val>
                                            <p:fltVal val="0"/>
                                          </p:val>
                                        </p:tav>
                                      </p:tavLst>
                                    </p:anim>
                                    <p:animEffect transition="out" filter="fade">
                                      <p:cBhvr>
                                        <p:cTn id="122" dur="5"/>
                                        <p:tgtEl>
                                          <p:spTgt spid="82963"/>
                                        </p:tgtEl>
                                      </p:cBhvr>
                                    </p:animEffect>
                                    <p:set>
                                      <p:cBhvr>
                                        <p:cTn id="123" dur="1" fill="hold">
                                          <p:stCondLst>
                                            <p:cond delay="4"/>
                                          </p:stCondLst>
                                        </p:cTn>
                                        <p:tgtEl>
                                          <p:spTgt spid="82963"/>
                                        </p:tgtEl>
                                        <p:attrNameLst>
                                          <p:attrName>style.visibility</p:attrName>
                                        </p:attrNameLst>
                                      </p:cBhvr>
                                      <p:to>
                                        <p:strVal val="hidden"/>
                                      </p:to>
                                    </p:set>
                                  </p:childTnLst>
                                </p:cTn>
                              </p:par>
                            </p:childTnLst>
                          </p:cTn>
                        </p:par>
                        <p:par>
                          <p:cTn id="124" fill="hold" nodeType="afterGroup">
                            <p:stCondLst>
                              <p:cond delay="13930"/>
                            </p:stCondLst>
                            <p:childTnLst>
                              <p:par>
                                <p:cTn id="125" presetID="53" presetClass="entr" presetSubtype="0" fill="hold" grpId="1" nodeType="afterEffect">
                                  <p:stCondLst>
                                    <p:cond delay="0"/>
                                  </p:stCondLst>
                                  <p:childTnLst>
                                    <p:set>
                                      <p:cBhvr>
                                        <p:cTn id="126" dur="1" fill="hold">
                                          <p:stCondLst>
                                            <p:cond delay="0"/>
                                          </p:stCondLst>
                                        </p:cTn>
                                        <p:tgtEl>
                                          <p:spTgt spid="82964"/>
                                        </p:tgtEl>
                                        <p:attrNameLst>
                                          <p:attrName>style.visibility</p:attrName>
                                        </p:attrNameLst>
                                      </p:cBhvr>
                                      <p:to>
                                        <p:strVal val="visible"/>
                                      </p:to>
                                    </p:set>
                                    <p:anim calcmode="lin" valueType="num">
                                      <p:cBhvr>
                                        <p:cTn id="127" dur="5" fill="hold"/>
                                        <p:tgtEl>
                                          <p:spTgt spid="82964"/>
                                        </p:tgtEl>
                                        <p:attrNameLst>
                                          <p:attrName>ppt_w</p:attrName>
                                        </p:attrNameLst>
                                      </p:cBhvr>
                                      <p:tavLst>
                                        <p:tav tm="0">
                                          <p:val>
                                            <p:fltVal val="0"/>
                                          </p:val>
                                        </p:tav>
                                        <p:tav tm="100000">
                                          <p:val>
                                            <p:strVal val="#ppt_w"/>
                                          </p:val>
                                        </p:tav>
                                      </p:tavLst>
                                    </p:anim>
                                    <p:anim calcmode="lin" valueType="num">
                                      <p:cBhvr>
                                        <p:cTn id="128" dur="5" fill="hold"/>
                                        <p:tgtEl>
                                          <p:spTgt spid="82964"/>
                                        </p:tgtEl>
                                        <p:attrNameLst>
                                          <p:attrName>ppt_h</p:attrName>
                                        </p:attrNameLst>
                                      </p:cBhvr>
                                      <p:tavLst>
                                        <p:tav tm="0">
                                          <p:val>
                                            <p:fltVal val="0"/>
                                          </p:val>
                                        </p:tav>
                                        <p:tav tm="100000">
                                          <p:val>
                                            <p:strVal val="#ppt_h"/>
                                          </p:val>
                                        </p:tav>
                                      </p:tavLst>
                                    </p:anim>
                                    <p:animEffect transition="in" filter="fade">
                                      <p:cBhvr>
                                        <p:cTn id="129" dur="5"/>
                                        <p:tgtEl>
                                          <p:spTgt spid="82964"/>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13935"/>
                            </p:stCondLst>
                            <p:childTnLst>
                              <p:par>
                                <p:cTn id="131" presetID="53" presetClass="exit" presetSubtype="0" fill="hold" grpId="0" nodeType="afterEffect">
                                  <p:stCondLst>
                                    <p:cond delay="1000"/>
                                  </p:stCondLst>
                                  <p:childTnLst>
                                    <p:anim calcmode="lin" valueType="num">
                                      <p:cBhvr>
                                        <p:cTn id="132" dur="5"/>
                                        <p:tgtEl>
                                          <p:spTgt spid="82964"/>
                                        </p:tgtEl>
                                        <p:attrNameLst>
                                          <p:attrName>ppt_w</p:attrName>
                                        </p:attrNameLst>
                                      </p:cBhvr>
                                      <p:tavLst>
                                        <p:tav tm="0">
                                          <p:val>
                                            <p:strVal val="ppt_w"/>
                                          </p:val>
                                        </p:tav>
                                        <p:tav tm="100000">
                                          <p:val>
                                            <p:fltVal val="0"/>
                                          </p:val>
                                        </p:tav>
                                      </p:tavLst>
                                    </p:anim>
                                    <p:anim calcmode="lin" valueType="num">
                                      <p:cBhvr>
                                        <p:cTn id="133" dur="5"/>
                                        <p:tgtEl>
                                          <p:spTgt spid="82964"/>
                                        </p:tgtEl>
                                        <p:attrNameLst>
                                          <p:attrName>ppt_h</p:attrName>
                                        </p:attrNameLst>
                                      </p:cBhvr>
                                      <p:tavLst>
                                        <p:tav tm="0">
                                          <p:val>
                                            <p:strVal val="ppt_h"/>
                                          </p:val>
                                        </p:tav>
                                        <p:tav tm="100000">
                                          <p:val>
                                            <p:fltVal val="0"/>
                                          </p:val>
                                        </p:tav>
                                      </p:tavLst>
                                    </p:anim>
                                    <p:animEffect transition="out" filter="fade">
                                      <p:cBhvr>
                                        <p:cTn id="134" dur="5"/>
                                        <p:tgtEl>
                                          <p:spTgt spid="82964"/>
                                        </p:tgtEl>
                                      </p:cBhvr>
                                    </p:animEffect>
                                    <p:set>
                                      <p:cBhvr>
                                        <p:cTn id="135" dur="1" fill="hold">
                                          <p:stCondLst>
                                            <p:cond delay="4"/>
                                          </p:stCondLst>
                                        </p:cTn>
                                        <p:tgtEl>
                                          <p:spTgt spid="82964"/>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8" presetClass="entr" presetSubtype="16" fill="hold" grpId="0" nodeType="clickEffect">
                                  <p:stCondLst>
                                    <p:cond delay="0"/>
                                  </p:stCondLst>
                                  <p:childTnLst>
                                    <p:set>
                                      <p:cBhvr>
                                        <p:cTn id="139" dur="1" fill="hold">
                                          <p:stCondLst>
                                            <p:cond delay="0"/>
                                          </p:stCondLst>
                                        </p:cTn>
                                        <p:tgtEl>
                                          <p:spTgt spid="82965"/>
                                        </p:tgtEl>
                                        <p:attrNameLst>
                                          <p:attrName>style.visibility</p:attrName>
                                        </p:attrNameLst>
                                      </p:cBhvr>
                                      <p:to>
                                        <p:strVal val="visible"/>
                                      </p:to>
                                    </p:set>
                                    <p:animEffect transition="in" filter="diamond(in)">
                                      <p:cBhvr>
                                        <p:cTn id="140" dur="2000"/>
                                        <p:tgtEl>
                                          <p:spTgt spid="82965"/>
                                        </p:tgtEl>
                                      </p:cBhvr>
                                    </p:animEffect>
                                  </p:childTnLst>
                                </p:cTn>
                              </p:par>
                            </p:childTnLst>
                          </p:cTn>
                        </p:par>
                        <p:par>
                          <p:cTn id="141" fill="hold" nodeType="afterGroup">
                            <p:stCondLst>
                              <p:cond delay="2000"/>
                            </p:stCondLst>
                            <p:childTnLst>
                              <p:par>
                                <p:cTn id="142" presetID="0" presetClass="path" presetSubtype="0" accel="50000" decel="50000" fill="hold" grpId="1" nodeType="afterEffect">
                                  <p:stCondLst>
                                    <p:cond delay="0"/>
                                  </p:stCondLst>
                                  <p:childTnLst>
                                    <p:animMotion origin="layout" path="M -3.33333E-6 -6.35838E-7 L 0.075 0.04439 " pathEditMode="relative" rAng="0" ptsTypes="AA">
                                      <p:cBhvr>
                                        <p:cTn id="143" dur="2000" fill="hold"/>
                                        <p:tgtEl>
                                          <p:spTgt spid="82965"/>
                                        </p:tgtEl>
                                        <p:attrNameLst>
                                          <p:attrName>ppt_x</p:attrName>
                                          <p:attrName>ppt_y</p:attrName>
                                        </p:attrNameLst>
                                      </p:cBhvr>
                                      <p:rCtr x="3800" y="2200"/>
                                    </p:animMotion>
                                  </p:childTnLst>
                                  <p:subTnLst>
                                    <p:audio>
                                      <p:cMediaNode>
                                        <p:cTn display="0" masterRel="sameClick">
                                          <p:stCondLst>
                                            <p:cond evt="begin" delay="0">
                                              <p:tn val="1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2" grpId="0" animBg="1"/>
      <p:bldP spid="82955" grpId="0"/>
      <p:bldP spid="82955" grpId="1"/>
      <p:bldP spid="82956" grpId="0"/>
      <p:bldP spid="82956" grpId="1"/>
      <p:bldP spid="82957" grpId="0"/>
      <p:bldP spid="82957" grpId="1"/>
      <p:bldP spid="82958" grpId="0"/>
      <p:bldP spid="82958" grpId="1"/>
      <p:bldP spid="82959" grpId="0"/>
      <p:bldP spid="82959" grpId="1"/>
      <p:bldP spid="82960" grpId="0"/>
      <p:bldP spid="82960" grpId="1"/>
      <p:bldP spid="82961" grpId="0"/>
      <p:bldP spid="82961" grpId="1"/>
      <p:bldP spid="82962" grpId="0"/>
      <p:bldP spid="82962" grpId="1"/>
      <p:bldP spid="82963" grpId="0"/>
      <p:bldP spid="82963" grpId="1"/>
      <p:bldP spid="82964" grpId="0"/>
      <p:bldP spid="82964" grpId="1"/>
      <p:bldP spid="82965" grpId="0" animBg="1"/>
      <p:bldP spid="8296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6" descr="VI PHAM GIAO THO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7"/>
          <p:cNvSpPr>
            <a:spLocks noChangeArrowheads="1"/>
          </p:cNvSpPr>
          <p:nvPr/>
        </p:nvSpPr>
        <p:spPr bwMode="auto">
          <a:xfrm>
            <a:off x="1524000" y="5562600"/>
            <a:ext cx="9144000" cy="1295400"/>
          </a:xfrm>
          <a:prstGeom prst="rect">
            <a:avLst/>
          </a:prstGeom>
          <a:solidFill>
            <a:schemeClr val="tx1"/>
          </a:solidFill>
          <a:ln w="9525">
            <a:solidFill>
              <a:schemeClr val="tx1"/>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Hành vi của các bạn đi trên đường có vi phạm pháp luật không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a.Luật hình sự .	b.Luật hành chính .	c.Luật dân sự .</a:t>
            </a:r>
          </a:p>
        </p:txBody>
      </p:sp>
      <p:sp>
        <p:nvSpPr>
          <p:cNvPr id="81929" name="Oval 9"/>
          <p:cNvSpPr>
            <a:spLocks noChangeArrowheads="1"/>
          </p:cNvSpPr>
          <p:nvPr/>
        </p:nvSpPr>
        <p:spPr bwMode="auto">
          <a:xfrm>
            <a:off x="4953000" y="6248400"/>
            <a:ext cx="457200" cy="304800"/>
          </a:xfrm>
          <a:prstGeom prst="ellipse">
            <a:avLst/>
          </a:prstGeom>
          <a:solidFill>
            <a:schemeClr val="accent1"/>
          </a:solidFill>
          <a:ln w="9525">
            <a:solidFill>
              <a:schemeClr val="tx1"/>
            </a:solidFill>
            <a:round/>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p>
        </p:txBody>
      </p:sp>
      <p:sp>
        <p:nvSpPr>
          <p:cNvPr id="81931" name="Rectangle 11"/>
          <p:cNvSpPr>
            <a:spLocks noChangeArrowheads="1"/>
          </p:cNvSpPr>
          <p:nvPr/>
        </p:nvSpPr>
        <p:spPr bwMode="auto">
          <a:xfrm>
            <a:off x="1828800" y="228600"/>
            <a:ext cx="2667000" cy="533400"/>
          </a:xfrm>
          <a:prstGeom prst="rect">
            <a:avLst/>
          </a:prstGeom>
          <a:solidFill>
            <a:srgbClr val="00FFFF"/>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TÌNH HUỐNG</a:t>
            </a:r>
            <a:r>
              <a:rPr kumimoji="0" lang="en-US" altLang="en-US" sz="4400" b="1" i="0" u="none" strike="noStrike" kern="1200" cap="none" spc="0" normalizeH="0" baseline="0" noProof="0">
                <a:ln>
                  <a:noFill/>
                </a:ln>
                <a:solidFill>
                  <a:srgbClr val="2C3C43"/>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2C3C43"/>
                </a:solidFill>
                <a:effectLst/>
                <a:uLnTx/>
                <a:uFillTx/>
                <a:latin typeface="Times New Roman" panose="02020603050405020304" pitchFamily="18" charset="0"/>
                <a:ea typeface="+mn-ea"/>
                <a:cs typeface="+mn-cs"/>
              </a:rPr>
              <a:t>6</a:t>
            </a:r>
          </a:p>
        </p:txBody>
      </p:sp>
      <p:pic>
        <p:nvPicPr>
          <p:cNvPr id="107526" name="Picture 13" descr="CLOCK_F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286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Rectangle 14"/>
          <p:cNvSpPr>
            <a:spLocks noChangeArrowheads="1"/>
          </p:cNvSpPr>
          <p:nvPr/>
        </p:nvSpPr>
        <p:spPr bwMode="auto">
          <a:xfrm>
            <a:off x="9144000" y="381000"/>
            <a:ext cx="11430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10</a:t>
            </a:r>
          </a:p>
        </p:txBody>
      </p:sp>
      <p:sp>
        <p:nvSpPr>
          <p:cNvPr id="81935" name="Rectangle 15"/>
          <p:cNvSpPr>
            <a:spLocks noChangeArrowheads="1"/>
          </p:cNvSpPr>
          <p:nvPr/>
        </p:nvSpPr>
        <p:spPr bwMode="auto">
          <a:xfrm>
            <a:off x="9220200" y="3810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9</a:t>
            </a:r>
          </a:p>
        </p:txBody>
      </p:sp>
      <p:sp>
        <p:nvSpPr>
          <p:cNvPr id="81936" name="Rectangle 16"/>
          <p:cNvSpPr>
            <a:spLocks noChangeArrowheads="1"/>
          </p:cNvSpPr>
          <p:nvPr/>
        </p:nvSpPr>
        <p:spPr bwMode="auto">
          <a:xfrm>
            <a:off x="9220200" y="4572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8</a:t>
            </a:r>
          </a:p>
        </p:txBody>
      </p:sp>
      <p:sp>
        <p:nvSpPr>
          <p:cNvPr id="81937" name="Rectangle 17"/>
          <p:cNvSpPr>
            <a:spLocks noChangeArrowheads="1"/>
          </p:cNvSpPr>
          <p:nvPr/>
        </p:nvSpPr>
        <p:spPr bwMode="auto">
          <a:xfrm>
            <a:off x="9296400" y="3810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7</a:t>
            </a:r>
          </a:p>
        </p:txBody>
      </p:sp>
      <p:sp>
        <p:nvSpPr>
          <p:cNvPr id="81938" name="Rectangle 18"/>
          <p:cNvSpPr>
            <a:spLocks noChangeArrowheads="1"/>
          </p:cNvSpPr>
          <p:nvPr/>
        </p:nvSpPr>
        <p:spPr bwMode="auto">
          <a:xfrm>
            <a:off x="9220200" y="381000"/>
            <a:ext cx="10668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6</a:t>
            </a:r>
          </a:p>
        </p:txBody>
      </p:sp>
      <p:sp>
        <p:nvSpPr>
          <p:cNvPr id="81939" name="Rectangle 19"/>
          <p:cNvSpPr>
            <a:spLocks noChangeArrowheads="1"/>
          </p:cNvSpPr>
          <p:nvPr/>
        </p:nvSpPr>
        <p:spPr bwMode="auto">
          <a:xfrm>
            <a:off x="9220200" y="3048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5</a:t>
            </a:r>
          </a:p>
        </p:txBody>
      </p:sp>
      <p:sp>
        <p:nvSpPr>
          <p:cNvPr id="81940" name="Rectangle 20"/>
          <p:cNvSpPr>
            <a:spLocks noChangeArrowheads="1"/>
          </p:cNvSpPr>
          <p:nvPr/>
        </p:nvSpPr>
        <p:spPr bwMode="auto">
          <a:xfrm>
            <a:off x="9220200" y="304800"/>
            <a:ext cx="1066800" cy="6096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4</a:t>
            </a:r>
          </a:p>
        </p:txBody>
      </p:sp>
      <p:sp>
        <p:nvSpPr>
          <p:cNvPr id="81941" name="Rectangle 21"/>
          <p:cNvSpPr>
            <a:spLocks noChangeArrowheads="1"/>
          </p:cNvSpPr>
          <p:nvPr/>
        </p:nvSpPr>
        <p:spPr bwMode="auto">
          <a:xfrm>
            <a:off x="9220200" y="-609600"/>
            <a:ext cx="1066800" cy="838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3</a:t>
            </a:r>
          </a:p>
        </p:txBody>
      </p:sp>
      <p:sp>
        <p:nvSpPr>
          <p:cNvPr id="81942" name="Rectangle 22"/>
          <p:cNvSpPr>
            <a:spLocks noChangeArrowheads="1"/>
          </p:cNvSpPr>
          <p:nvPr/>
        </p:nvSpPr>
        <p:spPr bwMode="auto">
          <a:xfrm>
            <a:off x="9220200" y="381000"/>
            <a:ext cx="1066800" cy="4572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2</a:t>
            </a:r>
          </a:p>
        </p:txBody>
      </p:sp>
      <p:sp>
        <p:nvSpPr>
          <p:cNvPr id="81943" name="Rectangle 23"/>
          <p:cNvSpPr>
            <a:spLocks noChangeArrowheads="1"/>
          </p:cNvSpPr>
          <p:nvPr/>
        </p:nvSpPr>
        <p:spPr bwMode="auto">
          <a:xfrm>
            <a:off x="9144000" y="381000"/>
            <a:ext cx="1219200" cy="533400"/>
          </a:xfrm>
          <a:prstGeom prst="rect">
            <a:avLst/>
          </a:prstGeom>
          <a:no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Garamond" pitchFamily="18" charset="0"/>
                <a:ea typeface="+mn-ea"/>
                <a:cs typeface="Arial" charset="0"/>
              </a:rPr>
              <a:t>1</a:t>
            </a:r>
          </a:p>
        </p:txBody>
      </p:sp>
      <p:sp>
        <p:nvSpPr>
          <p:cNvPr id="107537" name="AutoShape 25">
            <a:hlinkClick r:id="rId6" action="ppaction://hlinksldjump" highlightClick="1"/>
          </p:cNvPr>
          <p:cNvSpPr>
            <a:spLocks noChangeArrowheads="1"/>
          </p:cNvSpPr>
          <p:nvPr/>
        </p:nvSpPr>
        <p:spPr bwMode="auto">
          <a:xfrm>
            <a:off x="10287000" y="5029200"/>
            <a:ext cx="381000" cy="3810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193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lt">
                                    <p:tmPct val="0"/>
                                  </p:iterate>
                                  <p:childTnLst>
                                    <p:set>
                                      <p:cBhvr>
                                        <p:cTn id="6" dur="1" fill="hold">
                                          <p:stCondLst>
                                            <p:cond delay="0"/>
                                          </p:stCondLst>
                                        </p:cTn>
                                        <p:tgtEl>
                                          <p:spTgt spid="81931"/>
                                        </p:tgtEl>
                                        <p:attrNameLst>
                                          <p:attrName>style.visibility</p:attrName>
                                        </p:attrNameLst>
                                      </p:cBhvr>
                                      <p:to>
                                        <p:strVal val="visible"/>
                                      </p:to>
                                    </p:set>
                                    <p:anim calcmode="lin" valueType="num">
                                      <p:cBhvr>
                                        <p:cTn id="7" dur="500" fill="hold"/>
                                        <p:tgtEl>
                                          <p:spTgt spid="81931"/>
                                        </p:tgtEl>
                                        <p:attrNameLst>
                                          <p:attrName>ppt_w</p:attrName>
                                        </p:attrNameLst>
                                      </p:cBhvr>
                                      <p:tavLst>
                                        <p:tav tm="0">
                                          <p:val>
                                            <p:fltVal val="0"/>
                                          </p:val>
                                        </p:tav>
                                        <p:tav tm="100000">
                                          <p:val>
                                            <p:strVal val="#ppt_w"/>
                                          </p:val>
                                        </p:tav>
                                      </p:tavLst>
                                    </p:anim>
                                    <p:anim calcmode="lin" valueType="num">
                                      <p:cBhvr>
                                        <p:cTn id="8" dur="500" fill="hold"/>
                                        <p:tgtEl>
                                          <p:spTgt spid="8193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81926"/>
                                        </p:tgtEl>
                                        <p:attrNameLst>
                                          <p:attrName>style.visibility</p:attrName>
                                        </p:attrNameLst>
                                      </p:cBhvr>
                                      <p:to>
                                        <p:strVal val="visible"/>
                                      </p:to>
                                    </p:set>
                                    <p:animEffect transition="in" filter="diamond(in)">
                                      <p:cBhvr>
                                        <p:cTn id="13" dur="2000"/>
                                        <p:tgtEl>
                                          <p:spTgt spid="819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81927"/>
                                        </p:tgtEl>
                                        <p:attrNameLst>
                                          <p:attrName>style.visibility</p:attrName>
                                        </p:attrNameLst>
                                      </p:cBhvr>
                                      <p:to>
                                        <p:strVal val="visible"/>
                                      </p:to>
                                    </p:set>
                                    <p:animEffect transition="in" filter="fade">
                                      <p:cBhvr>
                                        <p:cTn id="18" dur="1000"/>
                                        <p:tgtEl>
                                          <p:spTgt spid="81927"/>
                                        </p:tgtEl>
                                      </p:cBhvr>
                                    </p:animEffect>
                                    <p:anim calcmode="lin" valueType="num">
                                      <p:cBhvr>
                                        <p:cTn id="19" dur="1000" fill="hold"/>
                                        <p:tgtEl>
                                          <p:spTgt spid="81927"/>
                                        </p:tgtEl>
                                        <p:attrNameLst>
                                          <p:attrName>ppt_x</p:attrName>
                                        </p:attrNameLst>
                                      </p:cBhvr>
                                      <p:tavLst>
                                        <p:tav tm="0">
                                          <p:val>
                                            <p:strVal val="#ppt_x"/>
                                          </p:val>
                                        </p:tav>
                                        <p:tav tm="100000">
                                          <p:val>
                                            <p:strVal val="#ppt_x"/>
                                          </p:val>
                                        </p:tav>
                                      </p:tavLst>
                                    </p:anim>
                                    <p:anim calcmode="lin" valueType="num">
                                      <p:cBhvr>
                                        <p:cTn id="20" dur="900" decel="100000" fill="hold"/>
                                        <p:tgtEl>
                                          <p:spTgt spid="8192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1927"/>
                                        </p:tgtEl>
                                        <p:attrNameLst>
                                          <p:attrName>ppt_y</p:attrName>
                                        </p:attrNameLst>
                                      </p:cBhvr>
                                      <p:tavLst>
                                        <p:tav tm="0">
                                          <p:val>
                                            <p:strVal val="#ppt_y-.03"/>
                                          </p:val>
                                        </p:tav>
                                        <p:tav tm="100000">
                                          <p:val>
                                            <p:strVal val="#ppt_y"/>
                                          </p:val>
                                        </p:tav>
                                      </p:tavLst>
                                    </p:anim>
                                  </p:childTnLst>
                                </p:cTn>
                              </p:par>
                            </p:childTnLst>
                          </p:cTn>
                        </p:par>
                        <p:par>
                          <p:cTn id="22" fill="hold" nodeType="afterGroup">
                            <p:stCondLst>
                              <p:cond delay="1000"/>
                            </p:stCondLst>
                            <p:childTnLst>
                              <p:par>
                                <p:cTn id="23" presetID="53" presetClass="entr" presetSubtype="0" fill="hold" grpId="1" nodeType="afterEffect">
                                  <p:stCondLst>
                                    <p:cond delay="0"/>
                                  </p:stCondLst>
                                  <p:childTnLst>
                                    <p:set>
                                      <p:cBhvr>
                                        <p:cTn id="24" dur="1" fill="hold">
                                          <p:stCondLst>
                                            <p:cond delay="0"/>
                                          </p:stCondLst>
                                        </p:cTn>
                                        <p:tgtEl>
                                          <p:spTgt spid="81934"/>
                                        </p:tgtEl>
                                        <p:attrNameLst>
                                          <p:attrName>style.visibility</p:attrName>
                                        </p:attrNameLst>
                                      </p:cBhvr>
                                      <p:to>
                                        <p:strVal val="visible"/>
                                      </p:to>
                                    </p:set>
                                    <p:anim calcmode="lin" valueType="num">
                                      <p:cBhvr>
                                        <p:cTn id="25" dur="5" fill="hold"/>
                                        <p:tgtEl>
                                          <p:spTgt spid="81934"/>
                                        </p:tgtEl>
                                        <p:attrNameLst>
                                          <p:attrName>ppt_w</p:attrName>
                                        </p:attrNameLst>
                                      </p:cBhvr>
                                      <p:tavLst>
                                        <p:tav tm="0">
                                          <p:val>
                                            <p:fltVal val="0"/>
                                          </p:val>
                                        </p:tav>
                                        <p:tav tm="100000">
                                          <p:val>
                                            <p:strVal val="#ppt_w"/>
                                          </p:val>
                                        </p:tav>
                                      </p:tavLst>
                                    </p:anim>
                                    <p:anim calcmode="lin" valueType="num">
                                      <p:cBhvr>
                                        <p:cTn id="26" dur="5" fill="hold"/>
                                        <p:tgtEl>
                                          <p:spTgt spid="81934"/>
                                        </p:tgtEl>
                                        <p:attrNameLst>
                                          <p:attrName>ppt_h</p:attrName>
                                        </p:attrNameLst>
                                      </p:cBhvr>
                                      <p:tavLst>
                                        <p:tav tm="0">
                                          <p:val>
                                            <p:fltVal val="0"/>
                                          </p:val>
                                        </p:tav>
                                        <p:tav tm="100000">
                                          <p:val>
                                            <p:strVal val="#ppt_h"/>
                                          </p:val>
                                        </p:tav>
                                      </p:tavLst>
                                    </p:anim>
                                    <p:animEffect transition="in" filter="fade">
                                      <p:cBhvr>
                                        <p:cTn id="27" dur="5"/>
                                        <p:tgtEl>
                                          <p:spTgt spid="819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05"/>
                            </p:stCondLst>
                            <p:childTnLst>
                              <p:par>
                                <p:cTn id="29" presetID="53" presetClass="exit" presetSubtype="0" fill="hold" grpId="0" nodeType="afterEffect">
                                  <p:stCondLst>
                                    <p:cond delay="1000"/>
                                  </p:stCondLst>
                                  <p:childTnLst>
                                    <p:anim calcmode="lin" valueType="num">
                                      <p:cBhvr>
                                        <p:cTn id="30" dur="5"/>
                                        <p:tgtEl>
                                          <p:spTgt spid="81934"/>
                                        </p:tgtEl>
                                        <p:attrNameLst>
                                          <p:attrName>ppt_w</p:attrName>
                                        </p:attrNameLst>
                                      </p:cBhvr>
                                      <p:tavLst>
                                        <p:tav tm="0">
                                          <p:val>
                                            <p:strVal val="ppt_w"/>
                                          </p:val>
                                        </p:tav>
                                        <p:tav tm="100000">
                                          <p:val>
                                            <p:fltVal val="0"/>
                                          </p:val>
                                        </p:tav>
                                      </p:tavLst>
                                    </p:anim>
                                    <p:anim calcmode="lin" valueType="num">
                                      <p:cBhvr>
                                        <p:cTn id="31" dur="5"/>
                                        <p:tgtEl>
                                          <p:spTgt spid="81934"/>
                                        </p:tgtEl>
                                        <p:attrNameLst>
                                          <p:attrName>ppt_h</p:attrName>
                                        </p:attrNameLst>
                                      </p:cBhvr>
                                      <p:tavLst>
                                        <p:tav tm="0">
                                          <p:val>
                                            <p:strVal val="ppt_h"/>
                                          </p:val>
                                        </p:tav>
                                        <p:tav tm="100000">
                                          <p:val>
                                            <p:fltVal val="0"/>
                                          </p:val>
                                        </p:tav>
                                      </p:tavLst>
                                    </p:anim>
                                    <p:animEffect transition="out" filter="fade">
                                      <p:cBhvr>
                                        <p:cTn id="32" dur="5"/>
                                        <p:tgtEl>
                                          <p:spTgt spid="81934"/>
                                        </p:tgtEl>
                                      </p:cBhvr>
                                    </p:animEffect>
                                    <p:set>
                                      <p:cBhvr>
                                        <p:cTn id="33" dur="1" fill="hold">
                                          <p:stCondLst>
                                            <p:cond delay="4"/>
                                          </p:stCondLst>
                                        </p:cTn>
                                        <p:tgtEl>
                                          <p:spTgt spid="81934"/>
                                        </p:tgtEl>
                                        <p:attrNameLst>
                                          <p:attrName>style.visibility</p:attrName>
                                        </p:attrNameLst>
                                      </p:cBhvr>
                                      <p:to>
                                        <p:strVal val="hidden"/>
                                      </p:to>
                                    </p:set>
                                  </p:childTnLst>
                                </p:cTn>
                              </p:par>
                            </p:childTnLst>
                          </p:cTn>
                        </p:par>
                        <p:par>
                          <p:cTn id="34" fill="hold" nodeType="afterGroup">
                            <p:stCondLst>
                              <p:cond delay="2010"/>
                            </p:stCondLst>
                            <p:childTnLst>
                              <p:par>
                                <p:cTn id="35" presetID="53" presetClass="entr" presetSubtype="0" fill="hold" grpId="1" nodeType="afterEffect">
                                  <p:stCondLst>
                                    <p:cond delay="0"/>
                                  </p:stCondLst>
                                  <p:childTnLst>
                                    <p:set>
                                      <p:cBhvr>
                                        <p:cTn id="36" dur="1" fill="hold">
                                          <p:stCondLst>
                                            <p:cond delay="0"/>
                                          </p:stCondLst>
                                        </p:cTn>
                                        <p:tgtEl>
                                          <p:spTgt spid="81935"/>
                                        </p:tgtEl>
                                        <p:attrNameLst>
                                          <p:attrName>style.visibility</p:attrName>
                                        </p:attrNameLst>
                                      </p:cBhvr>
                                      <p:to>
                                        <p:strVal val="visible"/>
                                      </p:to>
                                    </p:set>
                                    <p:anim calcmode="lin" valueType="num">
                                      <p:cBhvr>
                                        <p:cTn id="37" dur="5" fill="hold"/>
                                        <p:tgtEl>
                                          <p:spTgt spid="81935"/>
                                        </p:tgtEl>
                                        <p:attrNameLst>
                                          <p:attrName>ppt_w</p:attrName>
                                        </p:attrNameLst>
                                      </p:cBhvr>
                                      <p:tavLst>
                                        <p:tav tm="0">
                                          <p:val>
                                            <p:fltVal val="0"/>
                                          </p:val>
                                        </p:tav>
                                        <p:tav tm="100000">
                                          <p:val>
                                            <p:strVal val="#ppt_w"/>
                                          </p:val>
                                        </p:tav>
                                      </p:tavLst>
                                    </p:anim>
                                    <p:anim calcmode="lin" valueType="num">
                                      <p:cBhvr>
                                        <p:cTn id="38" dur="5" fill="hold"/>
                                        <p:tgtEl>
                                          <p:spTgt spid="81935"/>
                                        </p:tgtEl>
                                        <p:attrNameLst>
                                          <p:attrName>ppt_h</p:attrName>
                                        </p:attrNameLst>
                                      </p:cBhvr>
                                      <p:tavLst>
                                        <p:tav tm="0">
                                          <p:val>
                                            <p:fltVal val="0"/>
                                          </p:val>
                                        </p:tav>
                                        <p:tav tm="100000">
                                          <p:val>
                                            <p:strVal val="#ppt_h"/>
                                          </p:val>
                                        </p:tav>
                                      </p:tavLst>
                                    </p:anim>
                                    <p:animEffect transition="in" filter="fade">
                                      <p:cBhvr>
                                        <p:cTn id="39" dur="5"/>
                                        <p:tgtEl>
                                          <p:spTgt spid="819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15"/>
                            </p:stCondLst>
                            <p:childTnLst>
                              <p:par>
                                <p:cTn id="41" presetID="53" presetClass="exit" presetSubtype="0" fill="hold" grpId="0" nodeType="afterEffect">
                                  <p:stCondLst>
                                    <p:cond delay="1000"/>
                                  </p:stCondLst>
                                  <p:childTnLst>
                                    <p:anim calcmode="lin" valueType="num">
                                      <p:cBhvr>
                                        <p:cTn id="42" dur="5"/>
                                        <p:tgtEl>
                                          <p:spTgt spid="81935"/>
                                        </p:tgtEl>
                                        <p:attrNameLst>
                                          <p:attrName>ppt_w</p:attrName>
                                        </p:attrNameLst>
                                      </p:cBhvr>
                                      <p:tavLst>
                                        <p:tav tm="0">
                                          <p:val>
                                            <p:strVal val="ppt_w"/>
                                          </p:val>
                                        </p:tav>
                                        <p:tav tm="100000">
                                          <p:val>
                                            <p:fltVal val="0"/>
                                          </p:val>
                                        </p:tav>
                                      </p:tavLst>
                                    </p:anim>
                                    <p:anim calcmode="lin" valueType="num">
                                      <p:cBhvr>
                                        <p:cTn id="43" dur="5"/>
                                        <p:tgtEl>
                                          <p:spTgt spid="81935"/>
                                        </p:tgtEl>
                                        <p:attrNameLst>
                                          <p:attrName>ppt_h</p:attrName>
                                        </p:attrNameLst>
                                      </p:cBhvr>
                                      <p:tavLst>
                                        <p:tav tm="0">
                                          <p:val>
                                            <p:strVal val="ppt_h"/>
                                          </p:val>
                                        </p:tav>
                                        <p:tav tm="100000">
                                          <p:val>
                                            <p:fltVal val="0"/>
                                          </p:val>
                                        </p:tav>
                                      </p:tavLst>
                                    </p:anim>
                                    <p:animEffect transition="out" filter="fade">
                                      <p:cBhvr>
                                        <p:cTn id="44" dur="5"/>
                                        <p:tgtEl>
                                          <p:spTgt spid="81935"/>
                                        </p:tgtEl>
                                      </p:cBhvr>
                                    </p:animEffect>
                                    <p:set>
                                      <p:cBhvr>
                                        <p:cTn id="45" dur="1" fill="hold">
                                          <p:stCondLst>
                                            <p:cond delay="4"/>
                                          </p:stCondLst>
                                        </p:cTn>
                                        <p:tgtEl>
                                          <p:spTgt spid="81935"/>
                                        </p:tgtEl>
                                        <p:attrNameLst>
                                          <p:attrName>style.visibility</p:attrName>
                                        </p:attrNameLst>
                                      </p:cBhvr>
                                      <p:to>
                                        <p:strVal val="hidden"/>
                                      </p:to>
                                    </p:set>
                                  </p:childTnLst>
                                </p:cTn>
                              </p:par>
                            </p:childTnLst>
                          </p:cTn>
                        </p:par>
                        <p:par>
                          <p:cTn id="46" fill="hold" nodeType="afterGroup">
                            <p:stCondLst>
                              <p:cond delay="3020"/>
                            </p:stCondLst>
                            <p:childTnLst>
                              <p:par>
                                <p:cTn id="47" presetID="53" presetClass="entr" presetSubtype="0" fill="hold" grpId="1" nodeType="afterEffect">
                                  <p:stCondLst>
                                    <p:cond delay="0"/>
                                  </p:stCondLst>
                                  <p:childTnLst>
                                    <p:set>
                                      <p:cBhvr>
                                        <p:cTn id="48" dur="1" fill="hold">
                                          <p:stCondLst>
                                            <p:cond delay="0"/>
                                          </p:stCondLst>
                                        </p:cTn>
                                        <p:tgtEl>
                                          <p:spTgt spid="81936"/>
                                        </p:tgtEl>
                                        <p:attrNameLst>
                                          <p:attrName>style.visibility</p:attrName>
                                        </p:attrNameLst>
                                      </p:cBhvr>
                                      <p:to>
                                        <p:strVal val="visible"/>
                                      </p:to>
                                    </p:set>
                                    <p:anim calcmode="lin" valueType="num">
                                      <p:cBhvr>
                                        <p:cTn id="49" dur="5" fill="hold"/>
                                        <p:tgtEl>
                                          <p:spTgt spid="81936"/>
                                        </p:tgtEl>
                                        <p:attrNameLst>
                                          <p:attrName>ppt_w</p:attrName>
                                        </p:attrNameLst>
                                      </p:cBhvr>
                                      <p:tavLst>
                                        <p:tav tm="0">
                                          <p:val>
                                            <p:fltVal val="0"/>
                                          </p:val>
                                        </p:tav>
                                        <p:tav tm="100000">
                                          <p:val>
                                            <p:strVal val="#ppt_w"/>
                                          </p:val>
                                        </p:tav>
                                      </p:tavLst>
                                    </p:anim>
                                    <p:anim calcmode="lin" valueType="num">
                                      <p:cBhvr>
                                        <p:cTn id="50" dur="5" fill="hold"/>
                                        <p:tgtEl>
                                          <p:spTgt spid="81936"/>
                                        </p:tgtEl>
                                        <p:attrNameLst>
                                          <p:attrName>ppt_h</p:attrName>
                                        </p:attrNameLst>
                                      </p:cBhvr>
                                      <p:tavLst>
                                        <p:tav tm="0">
                                          <p:val>
                                            <p:fltVal val="0"/>
                                          </p:val>
                                        </p:tav>
                                        <p:tav tm="100000">
                                          <p:val>
                                            <p:strVal val="#ppt_h"/>
                                          </p:val>
                                        </p:tav>
                                      </p:tavLst>
                                    </p:anim>
                                    <p:animEffect transition="in" filter="fade">
                                      <p:cBhvr>
                                        <p:cTn id="51" dur="5"/>
                                        <p:tgtEl>
                                          <p:spTgt spid="819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25"/>
                            </p:stCondLst>
                            <p:childTnLst>
                              <p:par>
                                <p:cTn id="53" presetID="53" presetClass="exit" presetSubtype="0" fill="hold" grpId="0" nodeType="afterEffect">
                                  <p:stCondLst>
                                    <p:cond delay="1000"/>
                                  </p:stCondLst>
                                  <p:childTnLst>
                                    <p:anim calcmode="lin" valueType="num">
                                      <p:cBhvr>
                                        <p:cTn id="54" dur="5"/>
                                        <p:tgtEl>
                                          <p:spTgt spid="81936"/>
                                        </p:tgtEl>
                                        <p:attrNameLst>
                                          <p:attrName>ppt_w</p:attrName>
                                        </p:attrNameLst>
                                      </p:cBhvr>
                                      <p:tavLst>
                                        <p:tav tm="0">
                                          <p:val>
                                            <p:strVal val="ppt_w"/>
                                          </p:val>
                                        </p:tav>
                                        <p:tav tm="100000">
                                          <p:val>
                                            <p:fltVal val="0"/>
                                          </p:val>
                                        </p:tav>
                                      </p:tavLst>
                                    </p:anim>
                                    <p:anim calcmode="lin" valueType="num">
                                      <p:cBhvr>
                                        <p:cTn id="55" dur="5"/>
                                        <p:tgtEl>
                                          <p:spTgt spid="81936"/>
                                        </p:tgtEl>
                                        <p:attrNameLst>
                                          <p:attrName>ppt_h</p:attrName>
                                        </p:attrNameLst>
                                      </p:cBhvr>
                                      <p:tavLst>
                                        <p:tav tm="0">
                                          <p:val>
                                            <p:strVal val="ppt_h"/>
                                          </p:val>
                                        </p:tav>
                                        <p:tav tm="100000">
                                          <p:val>
                                            <p:fltVal val="0"/>
                                          </p:val>
                                        </p:tav>
                                      </p:tavLst>
                                    </p:anim>
                                    <p:animEffect transition="out" filter="fade">
                                      <p:cBhvr>
                                        <p:cTn id="56" dur="5"/>
                                        <p:tgtEl>
                                          <p:spTgt spid="81936"/>
                                        </p:tgtEl>
                                      </p:cBhvr>
                                    </p:animEffect>
                                    <p:set>
                                      <p:cBhvr>
                                        <p:cTn id="57" dur="1" fill="hold">
                                          <p:stCondLst>
                                            <p:cond delay="4"/>
                                          </p:stCondLst>
                                        </p:cTn>
                                        <p:tgtEl>
                                          <p:spTgt spid="81936"/>
                                        </p:tgtEl>
                                        <p:attrNameLst>
                                          <p:attrName>style.visibility</p:attrName>
                                        </p:attrNameLst>
                                      </p:cBhvr>
                                      <p:to>
                                        <p:strVal val="hidden"/>
                                      </p:to>
                                    </p:set>
                                  </p:childTnLst>
                                </p:cTn>
                              </p:par>
                            </p:childTnLst>
                          </p:cTn>
                        </p:par>
                        <p:par>
                          <p:cTn id="58" fill="hold" nodeType="afterGroup">
                            <p:stCondLst>
                              <p:cond delay="4030"/>
                            </p:stCondLst>
                            <p:childTnLst>
                              <p:par>
                                <p:cTn id="59" presetID="53" presetClass="entr" presetSubtype="0" fill="hold" grpId="1" nodeType="afterEffect">
                                  <p:stCondLst>
                                    <p:cond delay="0"/>
                                  </p:stCondLst>
                                  <p:childTnLst>
                                    <p:set>
                                      <p:cBhvr>
                                        <p:cTn id="60" dur="1" fill="hold">
                                          <p:stCondLst>
                                            <p:cond delay="0"/>
                                          </p:stCondLst>
                                        </p:cTn>
                                        <p:tgtEl>
                                          <p:spTgt spid="81937"/>
                                        </p:tgtEl>
                                        <p:attrNameLst>
                                          <p:attrName>style.visibility</p:attrName>
                                        </p:attrNameLst>
                                      </p:cBhvr>
                                      <p:to>
                                        <p:strVal val="visible"/>
                                      </p:to>
                                    </p:set>
                                    <p:anim calcmode="lin" valueType="num">
                                      <p:cBhvr>
                                        <p:cTn id="61" dur="5" fill="hold"/>
                                        <p:tgtEl>
                                          <p:spTgt spid="81937"/>
                                        </p:tgtEl>
                                        <p:attrNameLst>
                                          <p:attrName>ppt_w</p:attrName>
                                        </p:attrNameLst>
                                      </p:cBhvr>
                                      <p:tavLst>
                                        <p:tav tm="0">
                                          <p:val>
                                            <p:fltVal val="0"/>
                                          </p:val>
                                        </p:tav>
                                        <p:tav tm="100000">
                                          <p:val>
                                            <p:strVal val="#ppt_w"/>
                                          </p:val>
                                        </p:tav>
                                      </p:tavLst>
                                    </p:anim>
                                    <p:anim calcmode="lin" valueType="num">
                                      <p:cBhvr>
                                        <p:cTn id="62" dur="5" fill="hold"/>
                                        <p:tgtEl>
                                          <p:spTgt spid="81937"/>
                                        </p:tgtEl>
                                        <p:attrNameLst>
                                          <p:attrName>ppt_h</p:attrName>
                                        </p:attrNameLst>
                                      </p:cBhvr>
                                      <p:tavLst>
                                        <p:tav tm="0">
                                          <p:val>
                                            <p:fltVal val="0"/>
                                          </p:val>
                                        </p:tav>
                                        <p:tav tm="100000">
                                          <p:val>
                                            <p:strVal val="#ppt_h"/>
                                          </p:val>
                                        </p:tav>
                                      </p:tavLst>
                                    </p:anim>
                                    <p:animEffect transition="in" filter="fade">
                                      <p:cBhvr>
                                        <p:cTn id="63" dur="5"/>
                                        <p:tgtEl>
                                          <p:spTgt spid="81937"/>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2" name="DESTROY.WAV"/>
                                        </p:tgtEl>
                                      </p:cMediaNode>
                                    </p:audio>
                                  </p:subTnLst>
                                </p:cTn>
                              </p:par>
                            </p:childTnLst>
                          </p:cTn>
                        </p:par>
                        <p:par>
                          <p:cTn id="64" fill="hold" nodeType="afterGroup">
                            <p:stCondLst>
                              <p:cond delay="4035"/>
                            </p:stCondLst>
                            <p:childTnLst>
                              <p:par>
                                <p:cTn id="65" presetID="53" presetClass="exit" presetSubtype="0" fill="hold" grpId="0" nodeType="afterEffect">
                                  <p:stCondLst>
                                    <p:cond delay="1000"/>
                                  </p:stCondLst>
                                  <p:childTnLst>
                                    <p:anim calcmode="lin" valueType="num">
                                      <p:cBhvr>
                                        <p:cTn id="66" dur="5"/>
                                        <p:tgtEl>
                                          <p:spTgt spid="81937"/>
                                        </p:tgtEl>
                                        <p:attrNameLst>
                                          <p:attrName>ppt_w</p:attrName>
                                        </p:attrNameLst>
                                      </p:cBhvr>
                                      <p:tavLst>
                                        <p:tav tm="0">
                                          <p:val>
                                            <p:strVal val="ppt_w"/>
                                          </p:val>
                                        </p:tav>
                                        <p:tav tm="100000">
                                          <p:val>
                                            <p:fltVal val="0"/>
                                          </p:val>
                                        </p:tav>
                                      </p:tavLst>
                                    </p:anim>
                                    <p:anim calcmode="lin" valueType="num">
                                      <p:cBhvr>
                                        <p:cTn id="67" dur="5"/>
                                        <p:tgtEl>
                                          <p:spTgt spid="81937"/>
                                        </p:tgtEl>
                                        <p:attrNameLst>
                                          <p:attrName>ppt_h</p:attrName>
                                        </p:attrNameLst>
                                      </p:cBhvr>
                                      <p:tavLst>
                                        <p:tav tm="0">
                                          <p:val>
                                            <p:strVal val="ppt_h"/>
                                          </p:val>
                                        </p:tav>
                                        <p:tav tm="100000">
                                          <p:val>
                                            <p:fltVal val="0"/>
                                          </p:val>
                                        </p:tav>
                                      </p:tavLst>
                                    </p:anim>
                                    <p:animEffect transition="out" filter="fade">
                                      <p:cBhvr>
                                        <p:cTn id="68" dur="5"/>
                                        <p:tgtEl>
                                          <p:spTgt spid="81937"/>
                                        </p:tgtEl>
                                      </p:cBhvr>
                                    </p:animEffect>
                                    <p:set>
                                      <p:cBhvr>
                                        <p:cTn id="69" dur="1" fill="hold">
                                          <p:stCondLst>
                                            <p:cond delay="4"/>
                                          </p:stCondLst>
                                        </p:cTn>
                                        <p:tgtEl>
                                          <p:spTgt spid="81937"/>
                                        </p:tgtEl>
                                        <p:attrNameLst>
                                          <p:attrName>style.visibility</p:attrName>
                                        </p:attrNameLst>
                                      </p:cBhvr>
                                      <p:to>
                                        <p:strVal val="hidden"/>
                                      </p:to>
                                    </p:set>
                                  </p:childTnLst>
                                </p:cTn>
                              </p:par>
                            </p:childTnLst>
                          </p:cTn>
                        </p:par>
                        <p:par>
                          <p:cTn id="70" fill="hold" nodeType="afterGroup">
                            <p:stCondLst>
                              <p:cond delay="5040"/>
                            </p:stCondLst>
                            <p:childTnLst>
                              <p:par>
                                <p:cTn id="71" presetID="53" presetClass="entr" presetSubtype="0" fill="hold" grpId="1" nodeType="afterEffect">
                                  <p:stCondLst>
                                    <p:cond delay="0"/>
                                  </p:stCondLst>
                                  <p:childTnLst>
                                    <p:set>
                                      <p:cBhvr>
                                        <p:cTn id="72" dur="1" fill="hold">
                                          <p:stCondLst>
                                            <p:cond delay="0"/>
                                          </p:stCondLst>
                                        </p:cTn>
                                        <p:tgtEl>
                                          <p:spTgt spid="81938"/>
                                        </p:tgtEl>
                                        <p:attrNameLst>
                                          <p:attrName>style.visibility</p:attrName>
                                        </p:attrNameLst>
                                      </p:cBhvr>
                                      <p:to>
                                        <p:strVal val="visible"/>
                                      </p:to>
                                    </p:set>
                                    <p:anim calcmode="lin" valueType="num">
                                      <p:cBhvr>
                                        <p:cTn id="73" dur="5" fill="hold"/>
                                        <p:tgtEl>
                                          <p:spTgt spid="81938"/>
                                        </p:tgtEl>
                                        <p:attrNameLst>
                                          <p:attrName>ppt_w</p:attrName>
                                        </p:attrNameLst>
                                      </p:cBhvr>
                                      <p:tavLst>
                                        <p:tav tm="0">
                                          <p:val>
                                            <p:fltVal val="0"/>
                                          </p:val>
                                        </p:tav>
                                        <p:tav tm="100000">
                                          <p:val>
                                            <p:strVal val="#ppt_w"/>
                                          </p:val>
                                        </p:tav>
                                      </p:tavLst>
                                    </p:anim>
                                    <p:anim calcmode="lin" valueType="num">
                                      <p:cBhvr>
                                        <p:cTn id="74" dur="5" fill="hold"/>
                                        <p:tgtEl>
                                          <p:spTgt spid="81938"/>
                                        </p:tgtEl>
                                        <p:attrNameLst>
                                          <p:attrName>ppt_h</p:attrName>
                                        </p:attrNameLst>
                                      </p:cBhvr>
                                      <p:tavLst>
                                        <p:tav tm="0">
                                          <p:val>
                                            <p:fltVal val="0"/>
                                          </p:val>
                                        </p:tav>
                                        <p:tav tm="100000">
                                          <p:val>
                                            <p:strVal val="#ppt_h"/>
                                          </p:val>
                                        </p:tav>
                                      </p:tavLst>
                                    </p:anim>
                                    <p:animEffect transition="in" filter="fade">
                                      <p:cBhvr>
                                        <p:cTn id="75" dur="5"/>
                                        <p:tgtEl>
                                          <p:spTgt spid="81938"/>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2" name="DESTROY.WAV"/>
                                        </p:tgtEl>
                                      </p:cMediaNode>
                                    </p:audio>
                                  </p:subTnLst>
                                </p:cTn>
                              </p:par>
                            </p:childTnLst>
                          </p:cTn>
                        </p:par>
                        <p:par>
                          <p:cTn id="76" fill="hold" nodeType="afterGroup">
                            <p:stCondLst>
                              <p:cond delay="5045"/>
                            </p:stCondLst>
                            <p:childTnLst>
                              <p:par>
                                <p:cTn id="77" presetID="53" presetClass="exit" presetSubtype="0" fill="hold" grpId="0" nodeType="afterEffect">
                                  <p:stCondLst>
                                    <p:cond delay="1000"/>
                                  </p:stCondLst>
                                  <p:childTnLst>
                                    <p:anim calcmode="lin" valueType="num">
                                      <p:cBhvr>
                                        <p:cTn id="78" dur="5"/>
                                        <p:tgtEl>
                                          <p:spTgt spid="81938"/>
                                        </p:tgtEl>
                                        <p:attrNameLst>
                                          <p:attrName>ppt_w</p:attrName>
                                        </p:attrNameLst>
                                      </p:cBhvr>
                                      <p:tavLst>
                                        <p:tav tm="0">
                                          <p:val>
                                            <p:strVal val="ppt_w"/>
                                          </p:val>
                                        </p:tav>
                                        <p:tav tm="100000">
                                          <p:val>
                                            <p:fltVal val="0"/>
                                          </p:val>
                                        </p:tav>
                                      </p:tavLst>
                                    </p:anim>
                                    <p:anim calcmode="lin" valueType="num">
                                      <p:cBhvr>
                                        <p:cTn id="79" dur="5"/>
                                        <p:tgtEl>
                                          <p:spTgt spid="81938"/>
                                        </p:tgtEl>
                                        <p:attrNameLst>
                                          <p:attrName>ppt_h</p:attrName>
                                        </p:attrNameLst>
                                      </p:cBhvr>
                                      <p:tavLst>
                                        <p:tav tm="0">
                                          <p:val>
                                            <p:strVal val="ppt_h"/>
                                          </p:val>
                                        </p:tav>
                                        <p:tav tm="100000">
                                          <p:val>
                                            <p:fltVal val="0"/>
                                          </p:val>
                                        </p:tav>
                                      </p:tavLst>
                                    </p:anim>
                                    <p:animEffect transition="out" filter="fade">
                                      <p:cBhvr>
                                        <p:cTn id="80" dur="5"/>
                                        <p:tgtEl>
                                          <p:spTgt spid="81938"/>
                                        </p:tgtEl>
                                      </p:cBhvr>
                                    </p:animEffect>
                                    <p:set>
                                      <p:cBhvr>
                                        <p:cTn id="81" dur="1" fill="hold">
                                          <p:stCondLst>
                                            <p:cond delay="4"/>
                                          </p:stCondLst>
                                        </p:cTn>
                                        <p:tgtEl>
                                          <p:spTgt spid="81938"/>
                                        </p:tgtEl>
                                        <p:attrNameLst>
                                          <p:attrName>style.visibility</p:attrName>
                                        </p:attrNameLst>
                                      </p:cBhvr>
                                      <p:to>
                                        <p:strVal val="hidden"/>
                                      </p:to>
                                    </p:set>
                                  </p:childTnLst>
                                </p:cTn>
                              </p:par>
                            </p:childTnLst>
                          </p:cTn>
                        </p:par>
                        <p:par>
                          <p:cTn id="82" fill="hold" nodeType="afterGroup">
                            <p:stCondLst>
                              <p:cond delay="6050"/>
                            </p:stCondLst>
                            <p:childTnLst>
                              <p:par>
                                <p:cTn id="83" presetID="53" presetClass="entr" presetSubtype="0" fill="hold" grpId="1" nodeType="afterEffect">
                                  <p:stCondLst>
                                    <p:cond delay="0"/>
                                  </p:stCondLst>
                                  <p:childTnLst>
                                    <p:set>
                                      <p:cBhvr>
                                        <p:cTn id="84" dur="1" fill="hold">
                                          <p:stCondLst>
                                            <p:cond delay="0"/>
                                          </p:stCondLst>
                                        </p:cTn>
                                        <p:tgtEl>
                                          <p:spTgt spid="81939"/>
                                        </p:tgtEl>
                                        <p:attrNameLst>
                                          <p:attrName>style.visibility</p:attrName>
                                        </p:attrNameLst>
                                      </p:cBhvr>
                                      <p:to>
                                        <p:strVal val="visible"/>
                                      </p:to>
                                    </p:set>
                                    <p:anim calcmode="lin" valueType="num">
                                      <p:cBhvr>
                                        <p:cTn id="85" dur="5" fill="hold"/>
                                        <p:tgtEl>
                                          <p:spTgt spid="81939"/>
                                        </p:tgtEl>
                                        <p:attrNameLst>
                                          <p:attrName>ppt_w</p:attrName>
                                        </p:attrNameLst>
                                      </p:cBhvr>
                                      <p:tavLst>
                                        <p:tav tm="0">
                                          <p:val>
                                            <p:fltVal val="0"/>
                                          </p:val>
                                        </p:tav>
                                        <p:tav tm="100000">
                                          <p:val>
                                            <p:strVal val="#ppt_w"/>
                                          </p:val>
                                        </p:tav>
                                      </p:tavLst>
                                    </p:anim>
                                    <p:anim calcmode="lin" valueType="num">
                                      <p:cBhvr>
                                        <p:cTn id="86" dur="5" fill="hold"/>
                                        <p:tgtEl>
                                          <p:spTgt spid="81939"/>
                                        </p:tgtEl>
                                        <p:attrNameLst>
                                          <p:attrName>ppt_h</p:attrName>
                                        </p:attrNameLst>
                                      </p:cBhvr>
                                      <p:tavLst>
                                        <p:tav tm="0">
                                          <p:val>
                                            <p:fltVal val="0"/>
                                          </p:val>
                                        </p:tav>
                                        <p:tav tm="100000">
                                          <p:val>
                                            <p:strVal val="#ppt_h"/>
                                          </p:val>
                                        </p:tav>
                                      </p:tavLst>
                                    </p:anim>
                                    <p:animEffect transition="in" filter="fade">
                                      <p:cBhvr>
                                        <p:cTn id="87" dur="5"/>
                                        <p:tgtEl>
                                          <p:spTgt spid="81939"/>
                                        </p:tgtEl>
                                      </p:cBhvr>
                                    </p:animEffect>
                                  </p:childTnLst>
                                  <p:subTnLst>
                                    <p:audio>
                                      <p:cMediaNode vol="100000">
                                        <p:cTn display="0" masterRel="sameClick">
                                          <p:stCondLst>
                                            <p:cond evt="begin" delay="0">
                                              <p:tn val="83"/>
                                            </p:cond>
                                          </p:stCondLst>
                                          <p:endCondLst>
                                            <p:cond evt="onStopAudio" delay="0">
                                              <p:tgtEl>
                                                <p:sldTgt/>
                                              </p:tgtEl>
                                            </p:cond>
                                          </p:endCondLst>
                                        </p:cTn>
                                        <p:tgtEl>
                                          <p:sndTgt r:embed="rId2" name="DESTROY.WAV"/>
                                        </p:tgtEl>
                                      </p:cMediaNode>
                                    </p:audio>
                                  </p:subTnLst>
                                </p:cTn>
                              </p:par>
                            </p:childTnLst>
                          </p:cTn>
                        </p:par>
                        <p:par>
                          <p:cTn id="88" fill="hold" nodeType="afterGroup">
                            <p:stCondLst>
                              <p:cond delay="6055"/>
                            </p:stCondLst>
                            <p:childTnLst>
                              <p:par>
                                <p:cTn id="89" presetID="53" presetClass="exit" presetSubtype="0" fill="hold" grpId="0" nodeType="afterEffect">
                                  <p:stCondLst>
                                    <p:cond delay="1000"/>
                                  </p:stCondLst>
                                  <p:childTnLst>
                                    <p:anim calcmode="lin" valueType="num">
                                      <p:cBhvr>
                                        <p:cTn id="90" dur="5"/>
                                        <p:tgtEl>
                                          <p:spTgt spid="81939"/>
                                        </p:tgtEl>
                                        <p:attrNameLst>
                                          <p:attrName>ppt_w</p:attrName>
                                        </p:attrNameLst>
                                      </p:cBhvr>
                                      <p:tavLst>
                                        <p:tav tm="0">
                                          <p:val>
                                            <p:strVal val="ppt_w"/>
                                          </p:val>
                                        </p:tav>
                                        <p:tav tm="100000">
                                          <p:val>
                                            <p:fltVal val="0"/>
                                          </p:val>
                                        </p:tav>
                                      </p:tavLst>
                                    </p:anim>
                                    <p:anim calcmode="lin" valueType="num">
                                      <p:cBhvr>
                                        <p:cTn id="91" dur="5"/>
                                        <p:tgtEl>
                                          <p:spTgt spid="81939"/>
                                        </p:tgtEl>
                                        <p:attrNameLst>
                                          <p:attrName>ppt_h</p:attrName>
                                        </p:attrNameLst>
                                      </p:cBhvr>
                                      <p:tavLst>
                                        <p:tav tm="0">
                                          <p:val>
                                            <p:strVal val="ppt_h"/>
                                          </p:val>
                                        </p:tav>
                                        <p:tav tm="100000">
                                          <p:val>
                                            <p:fltVal val="0"/>
                                          </p:val>
                                        </p:tav>
                                      </p:tavLst>
                                    </p:anim>
                                    <p:animEffect transition="out" filter="fade">
                                      <p:cBhvr>
                                        <p:cTn id="92" dur="5"/>
                                        <p:tgtEl>
                                          <p:spTgt spid="81939"/>
                                        </p:tgtEl>
                                      </p:cBhvr>
                                    </p:animEffect>
                                    <p:set>
                                      <p:cBhvr>
                                        <p:cTn id="93" dur="1" fill="hold">
                                          <p:stCondLst>
                                            <p:cond delay="4"/>
                                          </p:stCondLst>
                                        </p:cTn>
                                        <p:tgtEl>
                                          <p:spTgt spid="81939"/>
                                        </p:tgtEl>
                                        <p:attrNameLst>
                                          <p:attrName>style.visibility</p:attrName>
                                        </p:attrNameLst>
                                      </p:cBhvr>
                                      <p:to>
                                        <p:strVal val="hidden"/>
                                      </p:to>
                                    </p:set>
                                  </p:childTnLst>
                                </p:cTn>
                              </p:par>
                            </p:childTnLst>
                          </p:cTn>
                        </p:par>
                        <p:par>
                          <p:cTn id="94" fill="hold" nodeType="afterGroup">
                            <p:stCondLst>
                              <p:cond delay="7060"/>
                            </p:stCondLst>
                            <p:childTnLst>
                              <p:par>
                                <p:cTn id="95" presetID="53" presetClass="entr" presetSubtype="0" fill="hold" grpId="1" nodeType="afterEffect">
                                  <p:stCondLst>
                                    <p:cond delay="0"/>
                                  </p:stCondLst>
                                  <p:childTnLst>
                                    <p:set>
                                      <p:cBhvr>
                                        <p:cTn id="96" dur="1" fill="hold">
                                          <p:stCondLst>
                                            <p:cond delay="0"/>
                                          </p:stCondLst>
                                        </p:cTn>
                                        <p:tgtEl>
                                          <p:spTgt spid="81940"/>
                                        </p:tgtEl>
                                        <p:attrNameLst>
                                          <p:attrName>style.visibility</p:attrName>
                                        </p:attrNameLst>
                                      </p:cBhvr>
                                      <p:to>
                                        <p:strVal val="visible"/>
                                      </p:to>
                                    </p:set>
                                    <p:anim calcmode="lin" valueType="num">
                                      <p:cBhvr>
                                        <p:cTn id="97" dur="5" fill="hold"/>
                                        <p:tgtEl>
                                          <p:spTgt spid="81940"/>
                                        </p:tgtEl>
                                        <p:attrNameLst>
                                          <p:attrName>ppt_w</p:attrName>
                                        </p:attrNameLst>
                                      </p:cBhvr>
                                      <p:tavLst>
                                        <p:tav tm="0">
                                          <p:val>
                                            <p:fltVal val="0"/>
                                          </p:val>
                                        </p:tav>
                                        <p:tav tm="100000">
                                          <p:val>
                                            <p:strVal val="#ppt_w"/>
                                          </p:val>
                                        </p:tav>
                                      </p:tavLst>
                                    </p:anim>
                                    <p:anim calcmode="lin" valueType="num">
                                      <p:cBhvr>
                                        <p:cTn id="98" dur="5" fill="hold"/>
                                        <p:tgtEl>
                                          <p:spTgt spid="81940"/>
                                        </p:tgtEl>
                                        <p:attrNameLst>
                                          <p:attrName>ppt_h</p:attrName>
                                        </p:attrNameLst>
                                      </p:cBhvr>
                                      <p:tavLst>
                                        <p:tav tm="0">
                                          <p:val>
                                            <p:fltVal val="0"/>
                                          </p:val>
                                        </p:tav>
                                        <p:tav tm="100000">
                                          <p:val>
                                            <p:strVal val="#ppt_h"/>
                                          </p:val>
                                        </p:tav>
                                      </p:tavLst>
                                    </p:anim>
                                    <p:animEffect transition="in" filter="fade">
                                      <p:cBhvr>
                                        <p:cTn id="99" dur="5"/>
                                        <p:tgtEl>
                                          <p:spTgt spid="81940"/>
                                        </p:tgtEl>
                                      </p:cBhvr>
                                    </p:animEffect>
                                  </p:childTnLst>
                                  <p:subTnLst>
                                    <p:audio>
                                      <p:cMediaNode vol="100000">
                                        <p:cTn display="0" masterRel="sameClick">
                                          <p:stCondLst>
                                            <p:cond evt="begin" delay="0">
                                              <p:tn val="95"/>
                                            </p:cond>
                                          </p:stCondLst>
                                          <p:endCondLst>
                                            <p:cond evt="onStopAudio" delay="0">
                                              <p:tgtEl>
                                                <p:sldTgt/>
                                              </p:tgtEl>
                                            </p:cond>
                                          </p:endCondLst>
                                        </p:cTn>
                                        <p:tgtEl>
                                          <p:sndTgt r:embed="rId2" name="DESTROY.WAV"/>
                                        </p:tgtEl>
                                      </p:cMediaNode>
                                    </p:audio>
                                  </p:subTnLst>
                                </p:cTn>
                              </p:par>
                            </p:childTnLst>
                          </p:cTn>
                        </p:par>
                        <p:par>
                          <p:cTn id="100" fill="hold" nodeType="afterGroup">
                            <p:stCondLst>
                              <p:cond delay="7065"/>
                            </p:stCondLst>
                            <p:childTnLst>
                              <p:par>
                                <p:cTn id="101" presetID="53" presetClass="exit" presetSubtype="0" fill="hold" grpId="0" nodeType="afterEffect">
                                  <p:stCondLst>
                                    <p:cond delay="1000"/>
                                  </p:stCondLst>
                                  <p:childTnLst>
                                    <p:anim calcmode="lin" valueType="num">
                                      <p:cBhvr>
                                        <p:cTn id="102" dur="5"/>
                                        <p:tgtEl>
                                          <p:spTgt spid="81940"/>
                                        </p:tgtEl>
                                        <p:attrNameLst>
                                          <p:attrName>ppt_w</p:attrName>
                                        </p:attrNameLst>
                                      </p:cBhvr>
                                      <p:tavLst>
                                        <p:tav tm="0">
                                          <p:val>
                                            <p:strVal val="ppt_w"/>
                                          </p:val>
                                        </p:tav>
                                        <p:tav tm="100000">
                                          <p:val>
                                            <p:fltVal val="0"/>
                                          </p:val>
                                        </p:tav>
                                      </p:tavLst>
                                    </p:anim>
                                    <p:anim calcmode="lin" valueType="num">
                                      <p:cBhvr>
                                        <p:cTn id="103" dur="5"/>
                                        <p:tgtEl>
                                          <p:spTgt spid="81940"/>
                                        </p:tgtEl>
                                        <p:attrNameLst>
                                          <p:attrName>ppt_h</p:attrName>
                                        </p:attrNameLst>
                                      </p:cBhvr>
                                      <p:tavLst>
                                        <p:tav tm="0">
                                          <p:val>
                                            <p:strVal val="ppt_h"/>
                                          </p:val>
                                        </p:tav>
                                        <p:tav tm="100000">
                                          <p:val>
                                            <p:fltVal val="0"/>
                                          </p:val>
                                        </p:tav>
                                      </p:tavLst>
                                    </p:anim>
                                    <p:animEffect transition="out" filter="fade">
                                      <p:cBhvr>
                                        <p:cTn id="104" dur="5"/>
                                        <p:tgtEl>
                                          <p:spTgt spid="81940"/>
                                        </p:tgtEl>
                                      </p:cBhvr>
                                    </p:animEffect>
                                    <p:set>
                                      <p:cBhvr>
                                        <p:cTn id="105" dur="1" fill="hold">
                                          <p:stCondLst>
                                            <p:cond delay="4"/>
                                          </p:stCondLst>
                                        </p:cTn>
                                        <p:tgtEl>
                                          <p:spTgt spid="81940"/>
                                        </p:tgtEl>
                                        <p:attrNameLst>
                                          <p:attrName>style.visibility</p:attrName>
                                        </p:attrNameLst>
                                      </p:cBhvr>
                                      <p:to>
                                        <p:strVal val="hidden"/>
                                      </p:to>
                                    </p:set>
                                  </p:childTnLst>
                                </p:cTn>
                              </p:par>
                            </p:childTnLst>
                          </p:cTn>
                        </p:par>
                        <p:par>
                          <p:cTn id="106" fill="hold" nodeType="afterGroup">
                            <p:stCondLst>
                              <p:cond delay="8070"/>
                            </p:stCondLst>
                            <p:childTnLst>
                              <p:par>
                                <p:cTn id="107" presetID="53" presetClass="entr" presetSubtype="0" fill="hold" grpId="1" nodeType="afterEffect">
                                  <p:stCondLst>
                                    <p:cond delay="0"/>
                                  </p:stCondLst>
                                  <p:childTnLst>
                                    <p:set>
                                      <p:cBhvr>
                                        <p:cTn id="108" dur="1" fill="hold">
                                          <p:stCondLst>
                                            <p:cond delay="0"/>
                                          </p:stCondLst>
                                        </p:cTn>
                                        <p:tgtEl>
                                          <p:spTgt spid="81941"/>
                                        </p:tgtEl>
                                        <p:attrNameLst>
                                          <p:attrName>style.visibility</p:attrName>
                                        </p:attrNameLst>
                                      </p:cBhvr>
                                      <p:to>
                                        <p:strVal val="visible"/>
                                      </p:to>
                                    </p:set>
                                    <p:anim calcmode="lin" valueType="num">
                                      <p:cBhvr>
                                        <p:cTn id="109" dur="5" fill="hold"/>
                                        <p:tgtEl>
                                          <p:spTgt spid="81941"/>
                                        </p:tgtEl>
                                        <p:attrNameLst>
                                          <p:attrName>ppt_w</p:attrName>
                                        </p:attrNameLst>
                                      </p:cBhvr>
                                      <p:tavLst>
                                        <p:tav tm="0">
                                          <p:val>
                                            <p:fltVal val="0"/>
                                          </p:val>
                                        </p:tav>
                                        <p:tav tm="100000">
                                          <p:val>
                                            <p:strVal val="#ppt_w"/>
                                          </p:val>
                                        </p:tav>
                                      </p:tavLst>
                                    </p:anim>
                                    <p:anim calcmode="lin" valueType="num">
                                      <p:cBhvr>
                                        <p:cTn id="110" dur="5" fill="hold"/>
                                        <p:tgtEl>
                                          <p:spTgt spid="81941"/>
                                        </p:tgtEl>
                                        <p:attrNameLst>
                                          <p:attrName>ppt_h</p:attrName>
                                        </p:attrNameLst>
                                      </p:cBhvr>
                                      <p:tavLst>
                                        <p:tav tm="0">
                                          <p:val>
                                            <p:fltVal val="0"/>
                                          </p:val>
                                        </p:tav>
                                        <p:tav tm="100000">
                                          <p:val>
                                            <p:strVal val="#ppt_h"/>
                                          </p:val>
                                        </p:tav>
                                      </p:tavLst>
                                    </p:anim>
                                    <p:animEffect transition="in" filter="fade">
                                      <p:cBhvr>
                                        <p:cTn id="111" dur="5"/>
                                        <p:tgtEl>
                                          <p:spTgt spid="81941"/>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2" name="DESTROY.WAV"/>
                                        </p:tgtEl>
                                      </p:cMediaNode>
                                    </p:audio>
                                  </p:subTnLst>
                                </p:cTn>
                              </p:par>
                            </p:childTnLst>
                          </p:cTn>
                        </p:par>
                        <p:par>
                          <p:cTn id="112" fill="hold" nodeType="afterGroup">
                            <p:stCondLst>
                              <p:cond delay="8075"/>
                            </p:stCondLst>
                            <p:childTnLst>
                              <p:par>
                                <p:cTn id="113" presetID="53" presetClass="exit" presetSubtype="0" fill="hold" grpId="0" nodeType="afterEffect">
                                  <p:stCondLst>
                                    <p:cond delay="1000"/>
                                  </p:stCondLst>
                                  <p:childTnLst>
                                    <p:anim calcmode="lin" valueType="num">
                                      <p:cBhvr>
                                        <p:cTn id="114" dur="5"/>
                                        <p:tgtEl>
                                          <p:spTgt spid="81941"/>
                                        </p:tgtEl>
                                        <p:attrNameLst>
                                          <p:attrName>ppt_w</p:attrName>
                                        </p:attrNameLst>
                                      </p:cBhvr>
                                      <p:tavLst>
                                        <p:tav tm="0">
                                          <p:val>
                                            <p:strVal val="ppt_w"/>
                                          </p:val>
                                        </p:tav>
                                        <p:tav tm="100000">
                                          <p:val>
                                            <p:fltVal val="0"/>
                                          </p:val>
                                        </p:tav>
                                      </p:tavLst>
                                    </p:anim>
                                    <p:anim calcmode="lin" valueType="num">
                                      <p:cBhvr>
                                        <p:cTn id="115" dur="5"/>
                                        <p:tgtEl>
                                          <p:spTgt spid="81941"/>
                                        </p:tgtEl>
                                        <p:attrNameLst>
                                          <p:attrName>ppt_h</p:attrName>
                                        </p:attrNameLst>
                                      </p:cBhvr>
                                      <p:tavLst>
                                        <p:tav tm="0">
                                          <p:val>
                                            <p:strVal val="ppt_h"/>
                                          </p:val>
                                        </p:tav>
                                        <p:tav tm="100000">
                                          <p:val>
                                            <p:fltVal val="0"/>
                                          </p:val>
                                        </p:tav>
                                      </p:tavLst>
                                    </p:anim>
                                    <p:animEffect transition="out" filter="fade">
                                      <p:cBhvr>
                                        <p:cTn id="116" dur="5"/>
                                        <p:tgtEl>
                                          <p:spTgt spid="81941"/>
                                        </p:tgtEl>
                                      </p:cBhvr>
                                    </p:animEffect>
                                    <p:set>
                                      <p:cBhvr>
                                        <p:cTn id="117" dur="1" fill="hold">
                                          <p:stCondLst>
                                            <p:cond delay="4"/>
                                          </p:stCondLst>
                                        </p:cTn>
                                        <p:tgtEl>
                                          <p:spTgt spid="81941"/>
                                        </p:tgtEl>
                                        <p:attrNameLst>
                                          <p:attrName>style.visibility</p:attrName>
                                        </p:attrNameLst>
                                      </p:cBhvr>
                                      <p:to>
                                        <p:strVal val="hidden"/>
                                      </p:to>
                                    </p:set>
                                  </p:childTnLst>
                                </p:cTn>
                              </p:par>
                            </p:childTnLst>
                          </p:cTn>
                        </p:par>
                        <p:par>
                          <p:cTn id="118" fill="hold" nodeType="afterGroup">
                            <p:stCondLst>
                              <p:cond delay="9080"/>
                            </p:stCondLst>
                            <p:childTnLst>
                              <p:par>
                                <p:cTn id="119" presetID="53" presetClass="entr" presetSubtype="0" fill="hold" grpId="1" nodeType="afterEffect">
                                  <p:stCondLst>
                                    <p:cond delay="0"/>
                                  </p:stCondLst>
                                  <p:childTnLst>
                                    <p:set>
                                      <p:cBhvr>
                                        <p:cTn id="120" dur="1" fill="hold">
                                          <p:stCondLst>
                                            <p:cond delay="0"/>
                                          </p:stCondLst>
                                        </p:cTn>
                                        <p:tgtEl>
                                          <p:spTgt spid="81942"/>
                                        </p:tgtEl>
                                        <p:attrNameLst>
                                          <p:attrName>style.visibility</p:attrName>
                                        </p:attrNameLst>
                                      </p:cBhvr>
                                      <p:to>
                                        <p:strVal val="visible"/>
                                      </p:to>
                                    </p:set>
                                    <p:anim calcmode="lin" valueType="num">
                                      <p:cBhvr>
                                        <p:cTn id="121" dur="5" fill="hold"/>
                                        <p:tgtEl>
                                          <p:spTgt spid="81942"/>
                                        </p:tgtEl>
                                        <p:attrNameLst>
                                          <p:attrName>ppt_w</p:attrName>
                                        </p:attrNameLst>
                                      </p:cBhvr>
                                      <p:tavLst>
                                        <p:tav tm="0">
                                          <p:val>
                                            <p:fltVal val="0"/>
                                          </p:val>
                                        </p:tav>
                                        <p:tav tm="100000">
                                          <p:val>
                                            <p:strVal val="#ppt_w"/>
                                          </p:val>
                                        </p:tav>
                                      </p:tavLst>
                                    </p:anim>
                                    <p:anim calcmode="lin" valueType="num">
                                      <p:cBhvr>
                                        <p:cTn id="122" dur="5" fill="hold"/>
                                        <p:tgtEl>
                                          <p:spTgt spid="81942"/>
                                        </p:tgtEl>
                                        <p:attrNameLst>
                                          <p:attrName>ppt_h</p:attrName>
                                        </p:attrNameLst>
                                      </p:cBhvr>
                                      <p:tavLst>
                                        <p:tav tm="0">
                                          <p:val>
                                            <p:fltVal val="0"/>
                                          </p:val>
                                        </p:tav>
                                        <p:tav tm="100000">
                                          <p:val>
                                            <p:strVal val="#ppt_h"/>
                                          </p:val>
                                        </p:tav>
                                      </p:tavLst>
                                    </p:anim>
                                    <p:animEffect transition="in" filter="fade">
                                      <p:cBhvr>
                                        <p:cTn id="123" dur="5"/>
                                        <p:tgtEl>
                                          <p:spTgt spid="81942"/>
                                        </p:tgtEl>
                                      </p:cBhvr>
                                    </p:animEffect>
                                  </p:childTnLst>
                                  <p:subTnLst>
                                    <p:audio>
                                      <p:cMediaNode vol="100000">
                                        <p:cTn display="0" masterRel="sameClick">
                                          <p:stCondLst>
                                            <p:cond evt="begin" delay="0">
                                              <p:tn val="119"/>
                                            </p:cond>
                                          </p:stCondLst>
                                          <p:endCondLst>
                                            <p:cond evt="onStopAudio" delay="0">
                                              <p:tgtEl>
                                                <p:sldTgt/>
                                              </p:tgtEl>
                                            </p:cond>
                                          </p:endCondLst>
                                        </p:cTn>
                                        <p:tgtEl>
                                          <p:sndTgt r:embed="rId2" name="DESTROY.WAV"/>
                                        </p:tgtEl>
                                      </p:cMediaNode>
                                    </p:audio>
                                  </p:subTnLst>
                                </p:cTn>
                              </p:par>
                            </p:childTnLst>
                          </p:cTn>
                        </p:par>
                        <p:par>
                          <p:cTn id="124" fill="hold" nodeType="afterGroup">
                            <p:stCondLst>
                              <p:cond delay="9085"/>
                            </p:stCondLst>
                            <p:childTnLst>
                              <p:par>
                                <p:cTn id="125" presetID="53" presetClass="exit" presetSubtype="0" fill="hold" grpId="0" nodeType="afterEffect">
                                  <p:stCondLst>
                                    <p:cond delay="1000"/>
                                  </p:stCondLst>
                                  <p:childTnLst>
                                    <p:anim calcmode="lin" valueType="num">
                                      <p:cBhvr>
                                        <p:cTn id="126" dur="5"/>
                                        <p:tgtEl>
                                          <p:spTgt spid="81942"/>
                                        </p:tgtEl>
                                        <p:attrNameLst>
                                          <p:attrName>ppt_w</p:attrName>
                                        </p:attrNameLst>
                                      </p:cBhvr>
                                      <p:tavLst>
                                        <p:tav tm="0">
                                          <p:val>
                                            <p:strVal val="ppt_w"/>
                                          </p:val>
                                        </p:tav>
                                        <p:tav tm="100000">
                                          <p:val>
                                            <p:fltVal val="0"/>
                                          </p:val>
                                        </p:tav>
                                      </p:tavLst>
                                    </p:anim>
                                    <p:anim calcmode="lin" valueType="num">
                                      <p:cBhvr>
                                        <p:cTn id="127" dur="5"/>
                                        <p:tgtEl>
                                          <p:spTgt spid="81942"/>
                                        </p:tgtEl>
                                        <p:attrNameLst>
                                          <p:attrName>ppt_h</p:attrName>
                                        </p:attrNameLst>
                                      </p:cBhvr>
                                      <p:tavLst>
                                        <p:tav tm="0">
                                          <p:val>
                                            <p:strVal val="ppt_h"/>
                                          </p:val>
                                        </p:tav>
                                        <p:tav tm="100000">
                                          <p:val>
                                            <p:fltVal val="0"/>
                                          </p:val>
                                        </p:tav>
                                      </p:tavLst>
                                    </p:anim>
                                    <p:animEffect transition="out" filter="fade">
                                      <p:cBhvr>
                                        <p:cTn id="128" dur="5"/>
                                        <p:tgtEl>
                                          <p:spTgt spid="81942"/>
                                        </p:tgtEl>
                                      </p:cBhvr>
                                    </p:animEffect>
                                    <p:set>
                                      <p:cBhvr>
                                        <p:cTn id="129" dur="1" fill="hold">
                                          <p:stCondLst>
                                            <p:cond delay="4"/>
                                          </p:stCondLst>
                                        </p:cTn>
                                        <p:tgtEl>
                                          <p:spTgt spid="81942"/>
                                        </p:tgtEl>
                                        <p:attrNameLst>
                                          <p:attrName>style.visibility</p:attrName>
                                        </p:attrNameLst>
                                      </p:cBhvr>
                                      <p:to>
                                        <p:strVal val="hidden"/>
                                      </p:to>
                                    </p:set>
                                  </p:childTnLst>
                                </p:cTn>
                              </p:par>
                            </p:childTnLst>
                          </p:cTn>
                        </p:par>
                        <p:par>
                          <p:cTn id="130" fill="hold" nodeType="afterGroup">
                            <p:stCondLst>
                              <p:cond delay="10090"/>
                            </p:stCondLst>
                            <p:childTnLst>
                              <p:par>
                                <p:cTn id="131" presetID="53" presetClass="entr" presetSubtype="0" fill="hold" grpId="1" nodeType="afterEffect">
                                  <p:stCondLst>
                                    <p:cond delay="0"/>
                                  </p:stCondLst>
                                  <p:childTnLst>
                                    <p:set>
                                      <p:cBhvr>
                                        <p:cTn id="132" dur="1" fill="hold">
                                          <p:stCondLst>
                                            <p:cond delay="0"/>
                                          </p:stCondLst>
                                        </p:cTn>
                                        <p:tgtEl>
                                          <p:spTgt spid="81943"/>
                                        </p:tgtEl>
                                        <p:attrNameLst>
                                          <p:attrName>style.visibility</p:attrName>
                                        </p:attrNameLst>
                                      </p:cBhvr>
                                      <p:to>
                                        <p:strVal val="visible"/>
                                      </p:to>
                                    </p:set>
                                    <p:anim calcmode="lin" valueType="num">
                                      <p:cBhvr>
                                        <p:cTn id="133" dur="5" fill="hold"/>
                                        <p:tgtEl>
                                          <p:spTgt spid="81943"/>
                                        </p:tgtEl>
                                        <p:attrNameLst>
                                          <p:attrName>ppt_w</p:attrName>
                                        </p:attrNameLst>
                                      </p:cBhvr>
                                      <p:tavLst>
                                        <p:tav tm="0">
                                          <p:val>
                                            <p:fltVal val="0"/>
                                          </p:val>
                                        </p:tav>
                                        <p:tav tm="100000">
                                          <p:val>
                                            <p:strVal val="#ppt_w"/>
                                          </p:val>
                                        </p:tav>
                                      </p:tavLst>
                                    </p:anim>
                                    <p:anim calcmode="lin" valueType="num">
                                      <p:cBhvr>
                                        <p:cTn id="134" dur="5" fill="hold"/>
                                        <p:tgtEl>
                                          <p:spTgt spid="81943"/>
                                        </p:tgtEl>
                                        <p:attrNameLst>
                                          <p:attrName>ppt_h</p:attrName>
                                        </p:attrNameLst>
                                      </p:cBhvr>
                                      <p:tavLst>
                                        <p:tav tm="0">
                                          <p:val>
                                            <p:fltVal val="0"/>
                                          </p:val>
                                        </p:tav>
                                        <p:tav tm="100000">
                                          <p:val>
                                            <p:strVal val="#ppt_h"/>
                                          </p:val>
                                        </p:tav>
                                      </p:tavLst>
                                    </p:anim>
                                    <p:animEffect transition="in" filter="fade">
                                      <p:cBhvr>
                                        <p:cTn id="135" dur="5"/>
                                        <p:tgtEl>
                                          <p:spTgt spid="81943"/>
                                        </p:tgtEl>
                                      </p:cBhvr>
                                    </p:animEffect>
                                  </p:childTnLst>
                                  <p:subTnLst>
                                    <p:audio>
                                      <p:cMediaNode vol="100000">
                                        <p:cTn display="0" masterRel="sameClick">
                                          <p:stCondLst>
                                            <p:cond evt="begin" delay="0">
                                              <p:tn val="131"/>
                                            </p:cond>
                                          </p:stCondLst>
                                          <p:endCondLst>
                                            <p:cond evt="onStopAudio" delay="0">
                                              <p:tgtEl>
                                                <p:sldTgt/>
                                              </p:tgtEl>
                                            </p:cond>
                                          </p:endCondLst>
                                        </p:cTn>
                                        <p:tgtEl>
                                          <p:sndTgt r:embed="rId2" name="DESTROY.WAV"/>
                                        </p:tgtEl>
                                      </p:cMediaNode>
                                    </p:audio>
                                  </p:subTnLst>
                                </p:cTn>
                              </p:par>
                            </p:childTnLst>
                          </p:cTn>
                        </p:par>
                        <p:par>
                          <p:cTn id="136" fill="hold" nodeType="afterGroup">
                            <p:stCondLst>
                              <p:cond delay="10095"/>
                            </p:stCondLst>
                            <p:childTnLst>
                              <p:par>
                                <p:cTn id="137" presetID="53" presetClass="exit" presetSubtype="0" fill="hold" grpId="0" nodeType="afterEffect">
                                  <p:stCondLst>
                                    <p:cond delay="1000"/>
                                  </p:stCondLst>
                                  <p:childTnLst>
                                    <p:anim calcmode="lin" valueType="num">
                                      <p:cBhvr>
                                        <p:cTn id="138" dur="5"/>
                                        <p:tgtEl>
                                          <p:spTgt spid="81943"/>
                                        </p:tgtEl>
                                        <p:attrNameLst>
                                          <p:attrName>ppt_w</p:attrName>
                                        </p:attrNameLst>
                                      </p:cBhvr>
                                      <p:tavLst>
                                        <p:tav tm="0">
                                          <p:val>
                                            <p:strVal val="ppt_w"/>
                                          </p:val>
                                        </p:tav>
                                        <p:tav tm="100000">
                                          <p:val>
                                            <p:fltVal val="0"/>
                                          </p:val>
                                        </p:tav>
                                      </p:tavLst>
                                    </p:anim>
                                    <p:anim calcmode="lin" valueType="num">
                                      <p:cBhvr>
                                        <p:cTn id="139" dur="5"/>
                                        <p:tgtEl>
                                          <p:spTgt spid="81943"/>
                                        </p:tgtEl>
                                        <p:attrNameLst>
                                          <p:attrName>ppt_h</p:attrName>
                                        </p:attrNameLst>
                                      </p:cBhvr>
                                      <p:tavLst>
                                        <p:tav tm="0">
                                          <p:val>
                                            <p:strVal val="ppt_h"/>
                                          </p:val>
                                        </p:tav>
                                        <p:tav tm="100000">
                                          <p:val>
                                            <p:fltVal val="0"/>
                                          </p:val>
                                        </p:tav>
                                      </p:tavLst>
                                    </p:anim>
                                    <p:animEffect transition="out" filter="fade">
                                      <p:cBhvr>
                                        <p:cTn id="140" dur="5"/>
                                        <p:tgtEl>
                                          <p:spTgt spid="81943"/>
                                        </p:tgtEl>
                                      </p:cBhvr>
                                    </p:animEffect>
                                    <p:set>
                                      <p:cBhvr>
                                        <p:cTn id="141" dur="1" fill="hold">
                                          <p:stCondLst>
                                            <p:cond delay="4"/>
                                          </p:stCondLst>
                                        </p:cTn>
                                        <p:tgtEl>
                                          <p:spTgt spid="81943"/>
                                        </p:tgtEl>
                                        <p:attrNameLst>
                                          <p:attrName>style.visibility</p:attrName>
                                        </p:attrNameLst>
                                      </p:cBhvr>
                                      <p:to>
                                        <p:strVal val="hidden"/>
                                      </p:to>
                                    </p:se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8" presetClass="entr" presetSubtype="12" fill="hold" grpId="0" nodeType="clickEffect">
                                  <p:stCondLst>
                                    <p:cond delay="0"/>
                                  </p:stCondLst>
                                  <p:childTnLst>
                                    <p:set>
                                      <p:cBhvr>
                                        <p:cTn id="145" dur="1" fill="hold">
                                          <p:stCondLst>
                                            <p:cond delay="0"/>
                                          </p:stCondLst>
                                        </p:cTn>
                                        <p:tgtEl>
                                          <p:spTgt spid="81929"/>
                                        </p:tgtEl>
                                        <p:attrNameLst>
                                          <p:attrName>style.visibility</p:attrName>
                                        </p:attrNameLst>
                                      </p:cBhvr>
                                      <p:to>
                                        <p:strVal val="visible"/>
                                      </p:to>
                                    </p:set>
                                    <p:animEffect transition="in" filter="strips(downLeft)">
                                      <p:cBhvr>
                                        <p:cTn id="146" dur="500"/>
                                        <p:tgtEl>
                                          <p:spTgt spid="81929"/>
                                        </p:tgtEl>
                                      </p:cBhvr>
                                    </p:animEffect>
                                  </p:childTnLst>
                                  <p:subTnLst>
                                    <p:audio>
                                      <p:cMediaNode>
                                        <p:cTn display="0" masterRel="sameClick">
                                          <p:stCondLst>
                                            <p:cond evt="begin" delay="0">
                                              <p:tn val="144"/>
                                            </p:cond>
                                          </p:stCondLst>
                                          <p:endCondLst>
                                            <p:cond evt="onStopAudio" delay="0">
                                              <p:tgtEl>
                                                <p:sldTgt/>
                                              </p:tgtEl>
                                            </p:cond>
                                          </p:endCondLst>
                                        </p:cTn>
                                        <p:tgtEl>
                                          <p:sndTgt r:embed="rId3" name="applause.wav"/>
                                        </p:tgtEl>
                                      </p:cMediaNode>
                                    </p:audio>
                                  </p:subTnLst>
                                </p:cTn>
                              </p:par>
                            </p:childTnLst>
                          </p:cTn>
                        </p:par>
                      </p:childTnLst>
                    </p:cTn>
                  </p:par>
                  <p:par>
                    <p:cTn id="147" fill="hold" nodeType="clickPar">
                      <p:stCondLst>
                        <p:cond delay="indefinite"/>
                      </p:stCondLst>
                      <p:childTnLst>
                        <p:par>
                          <p:cTn id="148" fill="hold" nodeType="withGroup">
                            <p:stCondLst>
                              <p:cond delay="0"/>
                            </p:stCondLst>
                            <p:childTnLst>
                              <p:par>
                                <p:cTn id="149" presetID="42" presetClass="path" presetSubtype="0" accel="50000" decel="50000" fill="hold" grpId="1" nodeType="clickEffect">
                                  <p:stCondLst>
                                    <p:cond delay="0"/>
                                  </p:stCondLst>
                                  <p:childTnLst>
                                    <p:animMotion origin="layout" path="M 0 0  L 0 0.33333  E" pathEditMode="relative" ptsTypes="">
                                      <p:cBhvr>
                                        <p:cTn id="150" dur="2000" fill="hold"/>
                                        <p:tgtEl>
                                          <p:spTgt spid="819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animBg="1"/>
      <p:bldP spid="81929" grpId="0" animBg="1"/>
      <p:bldP spid="81929" grpId="1" animBg="1"/>
      <p:bldP spid="81931" grpId="0" animBg="1"/>
      <p:bldP spid="81934" grpId="0"/>
      <p:bldP spid="81934" grpId="1"/>
      <p:bldP spid="81935" grpId="0"/>
      <p:bldP spid="81935" grpId="1"/>
      <p:bldP spid="81936" grpId="0"/>
      <p:bldP spid="81936" grpId="1"/>
      <p:bldP spid="81937" grpId="0"/>
      <p:bldP spid="81937" grpId="1"/>
      <p:bldP spid="81938" grpId="0"/>
      <p:bldP spid="81938" grpId="1"/>
      <p:bldP spid="81939" grpId="0"/>
      <p:bldP spid="81939" grpId="1"/>
      <p:bldP spid="81940" grpId="0"/>
      <p:bldP spid="81940" grpId="1"/>
      <p:bldP spid="81941" grpId="0"/>
      <p:bldP spid="81941" grpId="1"/>
      <p:bldP spid="81942" grpId="0"/>
      <p:bldP spid="81942" grpId="1"/>
      <p:bldP spid="81943" grpId="0"/>
      <p:bldP spid="81943" grpId="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198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2095500" y="174626"/>
            <a:ext cx="1104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GDCD 9</a:t>
            </a:r>
          </a:p>
        </p:txBody>
      </p:sp>
      <p:pic>
        <p:nvPicPr>
          <p:cNvPr id="13316" name="Picture 7" descr="ORCHID"/>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b="22736"/>
          <a:stretch>
            <a:fillRect/>
          </a:stretch>
        </p:blipFill>
        <p:spPr bwMode="auto">
          <a:xfrm>
            <a:off x="1524000" y="6858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7" name="Object 8"/>
          <p:cNvGraphicFramePr>
            <a:graphicFrameLocks noGrp="1" noChangeAspect="1"/>
          </p:cNvGraphicFramePr>
          <p:nvPr>
            <p:ph/>
          </p:nvPr>
        </p:nvGraphicFramePr>
        <p:xfrm>
          <a:off x="5091113" y="2268538"/>
          <a:ext cx="2000250" cy="1831975"/>
        </p:xfrm>
        <a:graphic>
          <a:graphicData uri="http://schemas.openxmlformats.org/presentationml/2006/ole">
            <mc:AlternateContent xmlns:mc="http://schemas.openxmlformats.org/markup-compatibility/2006">
              <mc:Choice xmlns:v="urn:schemas-microsoft-com:vml" Requires="v">
                <p:oleObj spid="_x0000_s1035" r:id="rId6" imgW="1999793" imgH="1831543" progId="MS_ClipArt_Gallery">
                  <p:embed/>
                </p:oleObj>
              </mc:Choice>
              <mc:Fallback>
                <p:oleObj r:id="rId6" imgW="1999793" imgH="1831543" progId="MS_ClipArt_Gallery">
                  <p:embed/>
                  <p:pic>
                    <p:nvPicPr>
                      <p:cNvPr id="13317"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1113" y="2268538"/>
                        <a:ext cx="2000250"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 name="Picture 8" descr="IMG_1582517675295_1582518075254"/>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9073808" y="0"/>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Hộp_Văn_Bản 1"/>
          <p:cNvSpPr txBox="1"/>
          <p:nvPr/>
        </p:nvSpPr>
        <p:spPr>
          <a:xfrm>
            <a:off x="2349667" y="1447801"/>
            <a:ext cx="7581900" cy="30464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 </a:t>
            </a:r>
            <a:r>
              <a:rPr kumimoji="0" lang="en-US" sz="4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 PHẠM PHÁP LUẬT VÀ TRÁCH NHIỆM PHÁP LÍ CỦA CÔNG DÂN</a:t>
            </a: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9865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ChangeArrowheads="1"/>
          </p:cNvSpPr>
          <p:nvPr/>
        </p:nvSpPr>
        <p:spPr bwMode="auto">
          <a:xfrm>
            <a:off x="1524000" y="609600"/>
            <a:ext cx="9144000" cy="1143000"/>
          </a:xfrm>
          <a:prstGeom prst="rect">
            <a:avLst/>
          </a:prstGeom>
          <a:solidFill>
            <a:schemeClr val="bg1"/>
          </a:solidFill>
          <a:ln w="2857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mn-cs"/>
            </a:endParaRPr>
          </a:p>
        </p:txBody>
      </p:sp>
      <p:sp>
        <p:nvSpPr>
          <p:cNvPr id="108547" name="Rectangle 6"/>
          <p:cNvSpPr>
            <a:spLocks noChangeArrowheads="1"/>
          </p:cNvSpPr>
          <p:nvPr/>
        </p:nvSpPr>
        <p:spPr bwMode="auto">
          <a:xfrm>
            <a:off x="2057400" y="1295400"/>
            <a:ext cx="8001000" cy="2895600"/>
          </a:xfrm>
          <a:prstGeom prst="rect">
            <a:avLst/>
          </a:prstGeom>
          <a:solidFill>
            <a:srgbClr val="FFFF66"/>
          </a:solidFill>
          <a:ln w="28575">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CHÚNG TA HÃY SỐNG VÀ LÀM VIỆC THEO HIẾN PHÁP VÀ PHÁP LUẬT!</a:t>
            </a:r>
          </a:p>
        </p:txBody>
      </p:sp>
    </p:spTree>
    <p:extLst>
      <p:ext uri="{BB962C8B-B14F-4D97-AF65-F5344CB8AC3E}">
        <p14:creationId xmlns:p14="http://schemas.microsoft.com/office/powerpoint/2010/main" val="4086871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afterEffect" nodePh="1">
                                  <p:stCondLst>
                                    <p:cond delay="0"/>
                                  </p:stCondLst>
                                  <p:endCondLst>
                                    <p:cond evt="begin" delay="0">
                                      <p:tn val="5"/>
                                    </p:cond>
                                  </p:endCondLst>
                                  <p:childTnLst>
                                    <p:animClr clrSpc="hsl" dir="cw">
                                      <p:cBhvr override="childStyle">
                                        <p:cTn id="6" dur="500" fill="hold"/>
                                        <p:tgtEl>
                                          <p:spTgt spid="83972">
                                            <p:txEl>
                                              <p:pRg st="0" end="0"/>
                                            </p:txEl>
                                          </p:spTgt>
                                        </p:tgtEl>
                                        <p:attrNameLst>
                                          <p:attrName>style.color</p:attrName>
                                        </p:attrNameLst>
                                      </p:cBhvr>
                                      <p:by>
                                        <p:hsl h="7200000" s="0" l="0"/>
                                      </p:by>
                                    </p:animClr>
                                    <p:animClr clrSpc="hsl" dir="cw">
                                      <p:cBhvr>
                                        <p:cTn id="7" dur="500" fill="hold"/>
                                        <p:tgtEl>
                                          <p:spTgt spid="83972">
                                            <p:txEl>
                                              <p:pRg st="0" end="0"/>
                                            </p:txEl>
                                          </p:spTgt>
                                        </p:tgtEl>
                                        <p:attrNameLst>
                                          <p:attrName>fillcolor</p:attrName>
                                        </p:attrNameLst>
                                      </p:cBhvr>
                                      <p:by>
                                        <p:hsl h="7200000" s="0" l="0"/>
                                      </p:by>
                                    </p:animClr>
                                    <p:animClr clrSpc="hsl" dir="cw">
                                      <p:cBhvr>
                                        <p:cTn id="8" dur="500" fill="hold"/>
                                        <p:tgtEl>
                                          <p:spTgt spid="83972">
                                            <p:txEl>
                                              <p:pRg st="0" end="0"/>
                                            </p:txEl>
                                          </p:spTgt>
                                        </p:tgtEl>
                                        <p:attrNameLst>
                                          <p:attrName>stroke.color</p:attrName>
                                        </p:attrNameLst>
                                      </p:cBhvr>
                                      <p:by>
                                        <p:hsl h="7200000" s="0" l="0"/>
                                      </p:by>
                                    </p:animClr>
                                    <p:set>
                                      <p:cBhvr>
                                        <p:cTn id="9" dur="500" fill="hold"/>
                                        <p:tgtEl>
                                          <p:spTgt spid="8397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bckgrnd04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6575"/>
            <a:ext cx="85344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3706814" y="1465263"/>
            <a:ext cx="6478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rgbClr val="6600CC"/>
                </a:solidFill>
                <a:latin typeface="Arial" panose="020B0604020202020204" pitchFamily="34" charset="0"/>
              </a:defRPr>
            </a:lvl1pPr>
            <a:lvl2pPr marL="914400" indent="-457200" eaLnBrk="0" hangingPunct="0">
              <a:defRPr sz="2400" b="1">
                <a:solidFill>
                  <a:srgbClr val="6600CC"/>
                </a:solidFill>
                <a:latin typeface="Arial" panose="020B0604020202020204" pitchFamily="34" charset="0"/>
              </a:defRPr>
            </a:lvl2pPr>
            <a:lvl3pPr marL="1143000" indent="-228600" eaLnBrk="0" hangingPunct="0">
              <a:defRPr sz="2400" b="1">
                <a:solidFill>
                  <a:srgbClr val="6600CC"/>
                </a:solidFill>
                <a:latin typeface="Arial" panose="020B0604020202020204" pitchFamily="34" charset="0"/>
              </a:defRPr>
            </a:lvl3pPr>
            <a:lvl4pPr marL="1600200" indent="-228600" eaLnBrk="0" hangingPunct="0">
              <a:defRPr sz="2400" b="1">
                <a:solidFill>
                  <a:srgbClr val="6600CC"/>
                </a:solidFill>
                <a:latin typeface="Arial" panose="020B0604020202020204" pitchFamily="34" charset="0"/>
              </a:defRPr>
            </a:lvl4pPr>
            <a:lvl5pPr marL="2057400" indent="-228600" eaLnBrk="0" hangingPunct="0">
              <a:defRPr sz="2400" b="1">
                <a:solidFill>
                  <a:srgbClr val="6600CC"/>
                </a:solidFill>
                <a:latin typeface="Arial" panose="020B0604020202020204" pitchFamily="34" charset="0"/>
              </a:defRPr>
            </a:lvl5pPr>
            <a:lvl6pPr marL="2514600" indent="-228600" algn="ctr" eaLnBrk="0" fontAlgn="base" hangingPunct="0">
              <a:spcBef>
                <a:spcPct val="0"/>
              </a:spcBef>
              <a:spcAft>
                <a:spcPct val="0"/>
              </a:spcAft>
              <a:defRPr sz="2400" b="1">
                <a:solidFill>
                  <a:srgbClr val="6600CC"/>
                </a:solidFill>
                <a:latin typeface="Arial" panose="020B0604020202020204" pitchFamily="34" charset="0"/>
              </a:defRPr>
            </a:lvl6pPr>
            <a:lvl7pPr marL="2971800" indent="-228600" algn="ctr" eaLnBrk="0" fontAlgn="base" hangingPunct="0">
              <a:spcBef>
                <a:spcPct val="0"/>
              </a:spcBef>
              <a:spcAft>
                <a:spcPct val="0"/>
              </a:spcAft>
              <a:defRPr sz="2400" b="1">
                <a:solidFill>
                  <a:srgbClr val="6600CC"/>
                </a:solidFill>
                <a:latin typeface="Arial" panose="020B0604020202020204" pitchFamily="34" charset="0"/>
              </a:defRPr>
            </a:lvl7pPr>
            <a:lvl8pPr marL="3429000" indent="-228600" algn="ctr" eaLnBrk="0" fontAlgn="base" hangingPunct="0">
              <a:spcBef>
                <a:spcPct val="0"/>
              </a:spcBef>
              <a:spcAft>
                <a:spcPct val="0"/>
              </a:spcAft>
              <a:defRPr sz="2400" b="1">
                <a:solidFill>
                  <a:srgbClr val="6600CC"/>
                </a:solidFill>
                <a:latin typeface="Arial" panose="020B0604020202020204" pitchFamily="34" charset="0"/>
              </a:defRPr>
            </a:lvl8pPr>
            <a:lvl9pPr marL="3886200" indent="-228600" algn="ctr" eaLnBrk="0" fontAlgn="base" hangingPunct="0">
              <a:spcBef>
                <a:spcPct val="0"/>
              </a:spcBef>
              <a:spcAft>
                <a:spcPct val="0"/>
              </a:spcAft>
              <a:defRPr sz="2400" b="1">
                <a:solidFill>
                  <a:srgbClr val="6600CC"/>
                </a:solidFill>
                <a:latin typeface="Arial" panose="020B0604020202020204" pitchFamily="34" charset="0"/>
              </a:defRPr>
            </a:lvl9pPr>
          </a:lstStyle>
          <a:p>
            <a:pPr marL="914400" marR="0" lvl="1"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Đối với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vừa học</a:t>
            </a:r>
          </a:p>
          <a:p>
            <a:pPr marL="914400" marR="0" lvl="1" indent="-4572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  Về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nhaø</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hoïc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thuoäc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noäi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dung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baøi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hoïc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a:t>
            </a:r>
          </a:p>
          <a:p>
            <a:pPr marL="914400" marR="0" lvl="1" indent="-4572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sym typeface="Wingdings" panose="05000000000000000000" pitchFamily="2" charset="2"/>
              </a:rPr>
              <a:t>Laøm</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sym typeface="Wingdings" panose="05000000000000000000" pitchFamily="2" charset="2"/>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sym typeface="Wingdings" panose="05000000000000000000" pitchFamily="2" charset="2"/>
              </a:rPr>
              <a:t>caùc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sym typeface="Wingdings" panose="05000000000000000000" pitchFamily="2" charset="2"/>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sym typeface="Wingdings" panose="05000000000000000000" pitchFamily="2" charset="2"/>
              </a:rPr>
              <a:t>baøi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sym typeface="Wingdings" panose="05000000000000000000" pitchFamily="2" charset="2"/>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sym typeface="Wingdings" panose="05000000000000000000" pitchFamily="2" charset="2"/>
              </a:rPr>
              <a:t>taäp</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sym typeface="Wingdings" panose="05000000000000000000" pitchFamily="2" charset="2"/>
              </a:rPr>
              <a:t>: 3,6 SGK/55,56</a:t>
            </a:r>
            <a:endPar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endParaRPr>
          </a:p>
          <a:p>
            <a:pPr marL="914400" marR="0" lvl="1"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Đối với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học ở tiết tiếp theo</a:t>
            </a:r>
          </a:p>
          <a:p>
            <a:pPr marL="914400" marR="0" lvl="1" indent="-4572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Tieát</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29 –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Baøi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16: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Quyeàn</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tham gia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quaûn</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lí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nhaø</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nöôùc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quaûn</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lí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xaõ</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hoäi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cuûa</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coâng</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daân</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Xem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tröôùc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Ñaët</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vaán</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ñeà</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sgk</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/57.</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Gôïi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yù</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sgk</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/57,58.</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Noäi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dung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baøi</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hoïc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Muïc</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1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sgk</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/58.</a:t>
            </a:r>
          </a:p>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 Nội dung của quyền tham gia quản lí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nhaø</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nước – quản lí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xaõ</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hội như thế </a:t>
            </a:r>
            <a:r>
              <a:rPr kumimoji="0" lang="en-US" sz="1800" b="1" i="0" u="none" strike="noStrike" kern="1200" cap="none" spc="0" normalizeH="0" baseline="0" noProof="0" dirty="0" err="1">
                <a:ln>
                  <a:noFill/>
                </a:ln>
                <a:solidFill>
                  <a:prstClr val="black"/>
                </a:solidFill>
                <a:effectLst/>
                <a:uLnTx/>
                <a:uFillTx/>
                <a:latin typeface="VNI-Times" pitchFamily="2" charset="0"/>
                <a:ea typeface="+mn-ea"/>
                <a:cs typeface="+mn-cs"/>
              </a:rPr>
              <a:t>naøo</a:t>
            </a:r>
            <a:r>
              <a:rPr kumimoji="0" lang="en-US" sz="1800" b="1" i="0" u="none" strike="noStrike" kern="1200" cap="none" spc="0" normalizeH="0" baseline="0" noProof="0" dirty="0">
                <a:ln>
                  <a:noFill/>
                </a:ln>
                <a:solidFill>
                  <a:prstClr val="black"/>
                </a:solidFill>
                <a:effectLst/>
                <a:uLnTx/>
                <a:uFillTx/>
                <a:latin typeface="VNI-Times" pitchFamily="2" charset="0"/>
                <a:ea typeface="+mn-ea"/>
                <a:cs typeface="+mn-cs"/>
              </a:rPr>
              <a:t>? </a:t>
            </a:r>
          </a:p>
        </p:txBody>
      </p:sp>
    </p:spTree>
    <p:extLst>
      <p:ext uri="{BB962C8B-B14F-4D97-AF65-F5344CB8AC3E}">
        <p14:creationId xmlns:p14="http://schemas.microsoft.com/office/powerpoint/2010/main" val="105536239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8356" t="26660" r="6500" b="6415"/>
          <a:stretch>
            <a:fillRect/>
          </a:stretch>
        </p:blipFill>
        <p:spPr bwMode="auto">
          <a:xfrm>
            <a:off x="2270126" y="685801"/>
            <a:ext cx="7758113"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a:spLocks noChangeArrowheads="1"/>
          </p:cNvSpPr>
          <p:nvPr/>
        </p:nvSpPr>
        <p:spPr bwMode="auto">
          <a:xfrm>
            <a:off x="3089276" y="1527176"/>
            <a:ext cx="59658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a:ln>
                  <a:noFill/>
                </a:ln>
                <a:solidFill>
                  <a:srgbClr val="FF0000"/>
                </a:solidFill>
                <a:effectLst/>
                <a:uLnTx/>
                <a:uFillTx/>
                <a:latin typeface="Amazone"/>
                <a:ea typeface="华康娃娃体W5"/>
                <a:cs typeface="华康娃娃体W5"/>
              </a:rPr>
              <a:t>Cảm ơn các em! Chúc các em học tốt!</a:t>
            </a:r>
            <a:endParaRPr kumimoji="0" lang="zh-CN" altLang="en-US" sz="6000" b="1" i="0" u="none" strike="noStrike" kern="1200" cap="none" spc="0" normalizeH="0" baseline="0" noProof="0">
              <a:ln>
                <a:noFill/>
              </a:ln>
              <a:solidFill>
                <a:srgbClr val="FF0000"/>
              </a:solidFill>
              <a:effectLst/>
              <a:uLnTx/>
              <a:uFillTx/>
              <a:latin typeface="Amazone"/>
              <a:ea typeface="华康娃娃体W5"/>
              <a:cs typeface="华康娃娃体W5"/>
            </a:endParaRPr>
          </a:p>
        </p:txBody>
      </p:sp>
      <p:pic>
        <p:nvPicPr>
          <p:cNvPr id="10" name="图片 9" descr="69a8f3e94da59fb9c00491d0266be90c"/>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340000" flipH="1">
            <a:off x="8021639" y="1400175"/>
            <a:ext cx="21034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512" y="2720976"/>
            <a:ext cx="5343526"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8"/>
          <p:cNvSpPr txBox="1">
            <a:spLocks noChangeArrowheads="1"/>
          </p:cNvSpPr>
          <p:nvPr/>
        </p:nvSpPr>
        <p:spPr bwMode="auto">
          <a:xfrm>
            <a:off x="4378325" y="4681538"/>
            <a:ext cx="3543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Amazone"/>
                <a:ea typeface="华康娃娃体W5"/>
                <a:cs typeface="华康娃娃体W5"/>
              </a:rPr>
              <a:t>GV: Vũ Thị Ánh Tuyết</a:t>
            </a:r>
            <a:endParaRPr kumimoji="0" lang="zh-CN" altLang="en-US" sz="2400" b="1" i="0" u="none" strike="noStrike" kern="1200" cap="none" spc="0" normalizeH="0" baseline="0" noProof="0">
              <a:ln>
                <a:noFill/>
              </a:ln>
              <a:solidFill>
                <a:srgbClr val="7030A0"/>
              </a:solidFill>
              <a:effectLst/>
              <a:uLnTx/>
              <a:uFillTx/>
              <a:latin typeface="Amazone"/>
              <a:ea typeface="华康娃娃体W5"/>
              <a:cs typeface="华康娃娃体W5"/>
            </a:endParaRPr>
          </a:p>
        </p:txBody>
      </p:sp>
    </p:spTree>
    <p:extLst>
      <p:ext uri="{BB962C8B-B14F-4D97-AF65-F5344CB8AC3E}">
        <p14:creationId xmlns:p14="http://schemas.microsoft.com/office/powerpoint/2010/main" val="165200540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from="(-#ppt_w/2)" to="(#ppt_x)" calcmode="lin" valueType="num">
                                      <p:cBhvr>
                                        <p:cTn id="26" dur="600" fill="hold">
                                          <p:stCondLst>
                                            <p:cond delay="0"/>
                                          </p:stCondLst>
                                        </p:cTn>
                                        <p:tgtEl>
                                          <p:spTgt spid="11"/>
                                        </p:tgtEl>
                                        <p:attrNameLst>
                                          <p:attrName>ppt_x</p:attrName>
                                        </p:attrNameLst>
                                      </p:cBhvr>
                                    </p:anim>
                                    <p:anim from="0" to="-1.0" calcmode="lin" valueType="num">
                                      <p:cBhvr>
                                        <p:cTn id="27" dur="200" decel="50000" autoRev="1" fill="hold">
                                          <p:stCondLst>
                                            <p:cond delay="600"/>
                                          </p:stCondLst>
                                        </p:cTn>
                                        <p:tgtEl>
                                          <p:spTgt spid="11"/>
                                        </p:tgtEl>
                                        <p:attrNameLst>
                                          <p:attrName>xshear</p:attrName>
                                        </p:attrNameLst>
                                      </p:cBhvr>
                                    </p:anim>
                                    <p:animScale>
                                      <p:cBhvr>
                                        <p:cTn id="28" dur="200" decel="100000" autoRev="1" fill="hold">
                                          <p:stCondLst>
                                            <p:cond delay="600"/>
                                          </p:stCondLst>
                                        </p:cTn>
                                        <p:tgtEl>
                                          <p:spTgt spid="11"/>
                                        </p:tgtEl>
                                      </p:cBhvr>
                                      <p:from x="100000" y="100000"/>
                                      <p:to x="80000" y="100000"/>
                                    </p:animScale>
                                    <p:anim by="(#ppt_h/3+#ppt_w*0.1)" calcmode="lin" valueType="num">
                                      <p:cBhvr additive="sum">
                                        <p:cTn id="29"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9031" name="Group 183"/>
          <p:cNvGraphicFramePr>
            <a:graphicFrameLocks noGrp="1"/>
          </p:cNvGraphicFramePr>
          <p:nvPr>
            <p:ph/>
          </p:nvPr>
        </p:nvGraphicFramePr>
        <p:xfrm>
          <a:off x="1524000" y="0"/>
          <a:ext cx="9372600" cy="6980240"/>
        </p:xfrm>
        <a:graphic>
          <a:graphicData uri="http://schemas.openxmlformats.org/drawingml/2006/table">
            <a:tbl>
              <a:tblPr/>
              <a:tblGrid>
                <a:gridCol w="312738">
                  <a:extLst>
                    <a:ext uri="{9D8B030D-6E8A-4147-A177-3AD203B41FA5}">
                      <a16:colId xmlns:a16="http://schemas.microsoft.com/office/drawing/2014/main" val="20000"/>
                    </a:ext>
                  </a:extLst>
                </a:gridCol>
                <a:gridCol w="5729287">
                  <a:extLst>
                    <a:ext uri="{9D8B030D-6E8A-4147-A177-3AD203B41FA5}">
                      <a16:colId xmlns:a16="http://schemas.microsoft.com/office/drawing/2014/main" val="20001"/>
                    </a:ext>
                  </a:extLst>
                </a:gridCol>
                <a:gridCol w="3330575">
                  <a:extLst>
                    <a:ext uri="{9D8B030D-6E8A-4147-A177-3AD203B41FA5}">
                      <a16:colId xmlns:a16="http://schemas.microsoft.com/office/drawing/2014/main" val="20002"/>
                    </a:ext>
                  </a:extLst>
                </a:gridCol>
              </a:tblGrid>
              <a:tr h="990600">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3200" b="1" i="0" u="none" strike="noStrike" cap="none" normalizeH="0" baseline="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extLst>
                  <a:ext uri="{0D108BD9-81ED-4DB2-BD59-A6C34878D82A}">
                    <a16:rowId xmlns:a16="http://schemas.microsoft.com/office/drawing/2014/main" val="10000"/>
                  </a:ext>
                </a:extLst>
              </a:tr>
              <a:tr h="9906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Tx/>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8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398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5886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890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7471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036638">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a:ln>
                          <a:noFill/>
                        </a:ln>
                        <a:solidFill>
                          <a:schemeClr val="bg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00CC"/>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Tx/>
                        <a:buNone/>
                        <a:tabLst/>
                      </a:pPr>
                      <a:endParaRPr kumimoji="0" lang="en-US" sz="2000" b="1"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1" i="0" u="none" strike="noStrike" cap="none" normalizeH="0" baseline="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4611" name="Rectangle 2"/>
          <p:cNvSpPr>
            <a:spLocks noGrp="1" noChangeArrowheads="1"/>
          </p:cNvSpPr>
          <p:nvPr>
            <p:ph type="subTitle" idx="4294967295"/>
          </p:nvPr>
        </p:nvSpPr>
        <p:spPr>
          <a:xfrm>
            <a:off x="1524000" y="0"/>
            <a:ext cx="9144000" cy="6858000"/>
          </a:xfrm>
        </p:spPr>
        <p:txBody>
          <a:bodyPr/>
          <a:lstStyle/>
          <a:p>
            <a:pPr marL="0" indent="0" eaLnBrk="1" hangingPunct="1">
              <a:buNone/>
            </a:pPr>
            <a:endParaRPr lang="en-US">
              <a:latin typeface="VNtimes new roman"/>
            </a:endParaRPr>
          </a:p>
          <a:p>
            <a:pPr marL="0" indent="0" eaLnBrk="1" hangingPunct="1">
              <a:buNone/>
            </a:pPr>
            <a:endParaRPr lang="en-US">
              <a:latin typeface="VNtimes new roman"/>
            </a:endParaRPr>
          </a:p>
        </p:txBody>
      </p:sp>
      <p:grpSp>
        <p:nvGrpSpPr>
          <p:cNvPr id="2" name="Group 185"/>
          <p:cNvGrpSpPr>
            <a:grpSpLocks/>
          </p:cNvGrpSpPr>
          <p:nvPr/>
        </p:nvGrpSpPr>
        <p:grpSpPr bwMode="auto">
          <a:xfrm>
            <a:off x="1523785" y="0"/>
            <a:ext cx="9296322" cy="6858000"/>
            <a:chOff x="70" y="0"/>
            <a:chExt cx="5704" cy="4320"/>
          </a:xfrm>
        </p:grpSpPr>
        <p:sp>
          <p:nvSpPr>
            <p:cNvPr id="24619" name="Rectangle 167"/>
            <p:cNvSpPr>
              <a:spLocks noChangeArrowheads="1"/>
            </p:cNvSpPr>
            <p:nvPr/>
          </p:nvSpPr>
          <p:spPr bwMode="auto">
            <a:xfrm>
              <a:off x="240" y="624"/>
              <a:ext cx="3504" cy="624"/>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Xây</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nhà</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trái</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phép</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đổ</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phế</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thải</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xuống</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cống</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thoát</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ea typeface="+mn-ea"/>
                  <a:cs typeface="Arial" pitchFamily="34" charset="0"/>
                </a:rPr>
                <a:t>nước</a:t>
              </a: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a:t>
              </a:r>
            </a:p>
          </p:txBody>
        </p:sp>
        <p:sp>
          <p:nvSpPr>
            <p:cNvPr id="24620" name="Rectangle 164"/>
            <p:cNvSpPr>
              <a:spLocks noChangeArrowheads="1"/>
            </p:cNvSpPr>
            <p:nvPr/>
          </p:nvSpPr>
          <p:spPr bwMode="auto">
            <a:xfrm>
              <a:off x="70" y="0"/>
              <a:ext cx="3674" cy="576"/>
            </a:xfrm>
            <a:prstGeom prst="rect">
              <a:avLst/>
            </a:prstGeom>
            <a:solidFill>
              <a:schemeClr val="folHlink"/>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H</a:t>
              </a:r>
              <a:r>
                <a:rPr kumimoji="0" lang="en-US" sz="36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ành vi</a:t>
              </a:r>
            </a:p>
          </p:txBody>
        </p:sp>
        <p:sp>
          <p:nvSpPr>
            <p:cNvPr id="24621" name="Rectangle 166"/>
            <p:cNvSpPr>
              <a:spLocks noChangeArrowheads="1"/>
            </p:cNvSpPr>
            <p:nvPr/>
          </p:nvSpPr>
          <p:spPr bwMode="auto">
            <a:xfrm>
              <a:off x="3792" y="0"/>
              <a:ext cx="1982" cy="576"/>
            </a:xfrm>
            <a:prstGeom prst="rect">
              <a:avLst/>
            </a:prstGeom>
            <a:solidFill>
              <a:schemeClr val="folHlink"/>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Phân loại</a:t>
              </a:r>
              <a:br>
                <a:rPr kumimoji="0" lang="en-US" sz="2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8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vi phạm pháp luật</a:t>
              </a:r>
              <a:r>
                <a:rPr kumimoji="0" lang="en-US" sz="3600" b="1" i="0" u="none" strike="noStrike" kern="1200" cap="none" spc="0" normalizeH="0" baseline="0" noProof="0">
                  <a:ln>
                    <a:noFill/>
                  </a:ln>
                  <a:solidFill>
                    <a:srgbClr val="4E3B30"/>
                  </a:solidFill>
                  <a:effectLst/>
                  <a:uLnTx/>
                  <a:uFillTx/>
                  <a:latin typeface="Arial" pitchFamily="34" charset="0"/>
                  <a:ea typeface="+mn-ea"/>
                  <a:cs typeface="Arial" pitchFamily="34" charset="0"/>
                </a:rPr>
                <a:t> </a:t>
              </a:r>
            </a:p>
          </p:txBody>
        </p:sp>
        <p:sp>
          <p:nvSpPr>
            <p:cNvPr id="24622" name="Rectangle 168"/>
            <p:cNvSpPr>
              <a:spLocks noChangeArrowheads="1"/>
            </p:cNvSpPr>
            <p:nvPr/>
          </p:nvSpPr>
          <p:spPr bwMode="auto">
            <a:xfrm>
              <a:off x="240" y="1296"/>
              <a:ext cx="3504" cy="528"/>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Đua xe máy trái phép, vượt đèn đỏ, gây tai nạn giao thông.</a:t>
              </a: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4623" name="Rectangle 169"/>
            <p:cNvSpPr>
              <a:spLocks noChangeArrowheads="1"/>
            </p:cNvSpPr>
            <p:nvPr/>
          </p:nvSpPr>
          <p:spPr bwMode="auto">
            <a:xfrm>
              <a:off x="240" y="1968"/>
              <a:ext cx="3504" cy="528"/>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Bị tâm thần đập phá tài sản quý của bệnh viện.</a:t>
              </a: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4624" name="Rectangle 170"/>
            <p:cNvSpPr>
              <a:spLocks noChangeArrowheads="1"/>
            </p:cNvSpPr>
            <p:nvPr/>
          </p:nvSpPr>
          <p:spPr bwMode="auto">
            <a:xfrm>
              <a:off x="288" y="2640"/>
              <a:ext cx="3456" cy="480"/>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Cướp giật dây chuyền, túi xách của người đi đường.</a:t>
              </a: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4625" name="Rectangle 171"/>
            <p:cNvSpPr>
              <a:spLocks noChangeArrowheads="1"/>
            </p:cNvSpPr>
            <p:nvPr/>
          </p:nvSpPr>
          <p:spPr bwMode="auto">
            <a:xfrm>
              <a:off x="240" y="3312"/>
              <a:ext cx="3504" cy="384"/>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Vay tiền dây dưa không trả.</a:t>
              </a: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4626" name="Rectangle 172"/>
            <p:cNvSpPr>
              <a:spLocks noChangeArrowheads="1"/>
            </p:cNvSpPr>
            <p:nvPr/>
          </p:nvSpPr>
          <p:spPr bwMode="auto">
            <a:xfrm>
              <a:off x="288" y="3840"/>
              <a:ext cx="3456" cy="480"/>
            </a:xfrm>
            <a:prstGeom prst="rect">
              <a:avLst/>
            </a:prstGeom>
            <a:solidFill>
              <a:schemeClr val="bg1"/>
            </a:solidFill>
            <a:ln w="38100" cmpd="dbl">
              <a:solidFill>
                <a:schemeClr val="tx1"/>
              </a:solidFill>
              <a:miter lim="800000"/>
              <a:headEnd/>
              <a:tailEnd/>
            </a:ln>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Chặt cây, tỉa cành mà không đặt biển báo.</a:t>
              </a:r>
              <a:b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b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grpSp>
      <p:sp>
        <p:nvSpPr>
          <p:cNvPr id="79021" name="Rectangle 173"/>
          <p:cNvSpPr>
            <a:spLocks noChangeArrowheads="1"/>
          </p:cNvSpPr>
          <p:nvPr/>
        </p:nvSpPr>
        <p:spPr bwMode="auto">
          <a:xfrm>
            <a:off x="7620000" y="1066800"/>
            <a:ext cx="3048000" cy="8382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PL hành chính.</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66"/>
                </a:solidFill>
                <a:effectLst/>
                <a:uLnTx/>
                <a:uFillTx/>
                <a:latin typeface="Times New Roman" pitchFamily="18" charset="0"/>
                <a:ea typeface="+mn-ea"/>
                <a:cs typeface="Arial" pitchFamily="34" charset="0"/>
              </a:rPr>
              <a:t>(xử lí hành chính)</a:t>
            </a:r>
          </a:p>
        </p:txBody>
      </p:sp>
      <p:sp>
        <p:nvSpPr>
          <p:cNvPr id="79022" name="Rectangle 174"/>
          <p:cNvSpPr>
            <a:spLocks noChangeArrowheads="1"/>
          </p:cNvSpPr>
          <p:nvPr/>
        </p:nvSpPr>
        <p:spPr bwMode="auto">
          <a:xfrm>
            <a:off x="7696200" y="2133600"/>
            <a:ext cx="2971800" cy="9144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PL hành chính.</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66"/>
                </a:solidFill>
                <a:effectLst/>
                <a:uLnTx/>
                <a:uFillTx/>
                <a:latin typeface="Arial" pitchFamily="34" charset="0"/>
                <a:ea typeface="+mn-ea"/>
                <a:cs typeface="Arial" pitchFamily="34" charset="0"/>
              </a:rPr>
              <a:t>(xử lí hành chính</a:t>
            </a:r>
            <a:r>
              <a:rPr kumimoji="0" lang="en-US" sz="1800" b="1" i="0" u="none" strike="noStrike" kern="1200" cap="none" spc="0" normalizeH="0" baseline="0" noProof="0">
                <a:ln>
                  <a:noFill/>
                </a:ln>
                <a:solidFill>
                  <a:srgbClr val="0000FF"/>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endParaRPr>
          </a:p>
        </p:txBody>
      </p:sp>
      <p:sp>
        <p:nvSpPr>
          <p:cNvPr id="79023" name="Rectangle 175"/>
          <p:cNvSpPr>
            <a:spLocks noChangeArrowheads="1"/>
          </p:cNvSpPr>
          <p:nvPr/>
        </p:nvSpPr>
        <p:spPr bwMode="auto">
          <a:xfrm>
            <a:off x="7620000" y="3200400"/>
            <a:ext cx="3048000" cy="8382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Không</a:t>
            </a:r>
            <a:r>
              <a:rPr kumimoji="0" lang="en-US" sz="2000" b="1" i="0" u="none" strike="noStrike" kern="1200" cap="none" spc="0" normalizeH="0" baseline="0" noProof="0">
                <a:ln>
                  <a:noFill/>
                </a:ln>
                <a:solidFill>
                  <a:srgbClr val="4E3B30"/>
                </a:solidFill>
                <a:effectLst/>
                <a:uLnTx/>
                <a:uFillTx/>
                <a:latin typeface="Arial" pitchFamily="34" charset="0"/>
                <a:ea typeface="+mn-ea"/>
                <a:cs typeface="Arial" pitchFamily="34" charset="0"/>
              </a:rPr>
              <a:t> </a:t>
            </a: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PL.</a:t>
            </a:r>
            <a:r>
              <a:rPr kumimoji="0" lang="en-US" sz="2400" b="0"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66"/>
                </a:solidFill>
                <a:effectLst/>
                <a:uLnTx/>
                <a:uFillTx/>
                <a:latin typeface="Times New Roman" pitchFamily="18" charset="0"/>
                <a:ea typeface="+mn-ea"/>
                <a:cs typeface="Arial" pitchFamily="34" charset="0"/>
              </a:rPr>
              <a:t>(Không xử lí)</a:t>
            </a:r>
          </a:p>
        </p:txBody>
      </p:sp>
      <p:sp>
        <p:nvSpPr>
          <p:cNvPr id="79024" name="Rectangle 176"/>
          <p:cNvSpPr>
            <a:spLocks noChangeArrowheads="1"/>
          </p:cNvSpPr>
          <p:nvPr/>
        </p:nvSpPr>
        <p:spPr bwMode="auto">
          <a:xfrm>
            <a:off x="7620000" y="4114800"/>
            <a:ext cx="3048000" cy="9144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PL hình sự.</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66"/>
                </a:solidFill>
                <a:effectLst/>
                <a:uLnTx/>
                <a:uFillTx/>
                <a:latin typeface="Times New Roman" pitchFamily="18" charset="0"/>
                <a:ea typeface="+mn-ea"/>
                <a:cs typeface="Arial" pitchFamily="34" charset="0"/>
              </a:rPr>
              <a:t>(Xử lí theo quy định của BLHS)</a:t>
            </a:r>
          </a:p>
        </p:txBody>
      </p:sp>
      <p:sp>
        <p:nvSpPr>
          <p:cNvPr id="79025" name="Rectangle 177"/>
          <p:cNvSpPr>
            <a:spLocks noChangeArrowheads="1"/>
          </p:cNvSpPr>
          <p:nvPr/>
        </p:nvSpPr>
        <p:spPr bwMode="auto">
          <a:xfrm>
            <a:off x="7620000" y="5181600"/>
            <a:ext cx="2971800" cy="9144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PL dân sự.</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66"/>
                </a:solidFill>
                <a:effectLst/>
                <a:uLnTx/>
                <a:uFillTx/>
                <a:latin typeface="Times New Roman" pitchFamily="18" charset="0"/>
                <a:ea typeface="+mn-ea"/>
                <a:cs typeface="Arial" pitchFamily="34" charset="0"/>
              </a:rPr>
              <a:t>(Bồi thường dân sự</a:t>
            </a: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a:t>
            </a:r>
          </a:p>
        </p:txBody>
      </p:sp>
      <p:sp>
        <p:nvSpPr>
          <p:cNvPr id="79026" name="Rectangle 178"/>
          <p:cNvSpPr>
            <a:spLocks noChangeArrowheads="1"/>
          </p:cNvSpPr>
          <p:nvPr/>
        </p:nvSpPr>
        <p:spPr bwMode="auto">
          <a:xfrm>
            <a:off x="7639050" y="6096000"/>
            <a:ext cx="2971800" cy="762000"/>
          </a:xfrm>
          <a:prstGeom prst="rect">
            <a:avLst/>
          </a:prstGeom>
          <a:solidFill>
            <a:schemeClr val="bg1"/>
          </a:solidFill>
          <a:ln w="38100" cmpd="dbl">
            <a:solidFill>
              <a:schemeClr val="tx1"/>
            </a:solid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Arial" pitchFamily="34" charset="0"/>
              </a:rPr>
              <a:t>Vi phạm kỉ luật.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66"/>
                </a:solidFill>
                <a:effectLst/>
                <a:uLnTx/>
                <a:uFillTx/>
                <a:latin typeface="Times New Roman" pitchFamily="18" charset="0"/>
                <a:ea typeface="+mn-ea"/>
                <a:cs typeface="Arial" pitchFamily="34" charset="0"/>
              </a:rPr>
              <a:t>(Xử lí kỉ luật)</a:t>
            </a:r>
          </a:p>
        </p:txBody>
      </p:sp>
    </p:spTree>
    <p:extLst>
      <p:ext uri="{BB962C8B-B14F-4D97-AF65-F5344CB8AC3E}">
        <p14:creationId xmlns:p14="http://schemas.microsoft.com/office/powerpoint/2010/main" val="1639705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9021"/>
                                        </p:tgtEl>
                                        <p:attrNameLst>
                                          <p:attrName>style.visibility</p:attrName>
                                        </p:attrNameLst>
                                      </p:cBhvr>
                                      <p:to>
                                        <p:strVal val="visible"/>
                                      </p:to>
                                    </p:set>
                                    <p:animEffect transition="in" filter="strips(downLeft)">
                                      <p:cBhvr>
                                        <p:cTn id="7" dur="500"/>
                                        <p:tgtEl>
                                          <p:spTgt spid="79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9022"/>
                                        </p:tgtEl>
                                        <p:attrNameLst>
                                          <p:attrName>style.visibility</p:attrName>
                                        </p:attrNameLst>
                                      </p:cBhvr>
                                      <p:to>
                                        <p:strVal val="visible"/>
                                      </p:to>
                                    </p:set>
                                    <p:animEffect transition="in" filter="strips(downLeft)">
                                      <p:cBhvr>
                                        <p:cTn id="12" dur="500"/>
                                        <p:tgtEl>
                                          <p:spTgt spid="790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023"/>
                                        </p:tgtEl>
                                        <p:attrNameLst>
                                          <p:attrName>style.visibility</p:attrName>
                                        </p:attrNameLst>
                                      </p:cBhvr>
                                      <p:to>
                                        <p:strVal val="visible"/>
                                      </p:to>
                                    </p:set>
                                    <p:animEffect transition="in" filter="strips(downLeft)">
                                      <p:cBhvr>
                                        <p:cTn id="17" dur="500"/>
                                        <p:tgtEl>
                                          <p:spTgt spid="79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9024"/>
                                        </p:tgtEl>
                                        <p:attrNameLst>
                                          <p:attrName>style.visibility</p:attrName>
                                        </p:attrNameLst>
                                      </p:cBhvr>
                                      <p:to>
                                        <p:strVal val="visible"/>
                                      </p:to>
                                    </p:set>
                                    <p:animEffect transition="in" filter="strips(downLeft)">
                                      <p:cBhvr>
                                        <p:cTn id="22" dur="500"/>
                                        <p:tgtEl>
                                          <p:spTgt spid="790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9025"/>
                                        </p:tgtEl>
                                        <p:attrNameLst>
                                          <p:attrName>style.visibility</p:attrName>
                                        </p:attrNameLst>
                                      </p:cBhvr>
                                      <p:to>
                                        <p:strVal val="visible"/>
                                      </p:to>
                                    </p:set>
                                    <p:animEffect transition="in" filter="strips(downLeft)">
                                      <p:cBhvr>
                                        <p:cTn id="27" dur="500"/>
                                        <p:tgtEl>
                                          <p:spTgt spid="790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9026"/>
                                        </p:tgtEl>
                                        <p:attrNameLst>
                                          <p:attrName>style.visibility</p:attrName>
                                        </p:attrNameLst>
                                      </p:cBhvr>
                                      <p:to>
                                        <p:strVal val="visible"/>
                                      </p:to>
                                    </p:set>
                                    <p:animEffect transition="in" filter="strips(downLeft)">
                                      <p:cBhvr>
                                        <p:cTn id="32" dur="500"/>
                                        <p:tgtEl>
                                          <p:spTgt spid="7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21" grpId="0" animBg="1"/>
      <p:bldP spid="79022" grpId="0" animBg="1"/>
      <p:bldP spid="79023" grpId="0" animBg="1"/>
      <p:bldP spid="79024" grpId="0" animBg="1"/>
      <p:bldP spid="79025" grpId="0" animBg="1"/>
      <p:bldP spid="790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p:cNvGrpSpPr>
            <a:grpSpLocks/>
          </p:cNvGrpSpPr>
          <p:nvPr/>
        </p:nvGrpSpPr>
        <p:grpSpPr bwMode="auto">
          <a:xfrm>
            <a:off x="6440487" y="3693942"/>
            <a:ext cx="4191000" cy="3195082"/>
            <a:chOff x="543098" y="1016261"/>
            <a:chExt cx="7848600" cy="5916177"/>
          </a:xfrm>
        </p:grpSpPr>
        <p:pic>
          <p:nvPicPr>
            <p:cNvPr id="33808" name="Picture 4" descr="ImageView.asp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098" y="1016261"/>
              <a:ext cx="7848600" cy="513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Box 5"/>
            <p:cNvSpPr txBox="1">
              <a:spLocks noChangeArrowheads="1"/>
            </p:cNvSpPr>
            <p:nvPr/>
          </p:nvSpPr>
          <p:spPr bwMode="auto">
            <a:xfrm>
              <a:off x="3049300" y="6248564"/>
              <a:ext cx="3047277" cy="68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E3B30"/>
                  </a:solidFill>
                  <a:effectLst/>
                  <a:uLnTx/>
                  <a:uFillTx/>
                  <a:latin typeface="Arial" pitchFamily="34" charset="0"/>
                  <a:ea typeface="+mn-ea"/>
                  <a:cs typeface="Arial" pitchFamily="34" charset="0"/>
                </a:rPr>
                <a:t>Hình 4</a:t>
              </a:r>
            </a:p>
          </p:txBody>
        </p:sp>
      </p:grpSp>
      <p:grpSp>
        <p:nvGrpSpPr>
          <p:cNvPr id="33795" name="Group 6"/>
          <p:cNvGrpSpPr>
            <a:grpSpLocks/>
          </p:cNvGrpSpPr>
          <p:nvPr/>
        </p:nvGrpSpPr>
        <p:grpSpPr bwMode="auto">
          <a:xfrm>
            <a:off x="2057400" y="3657601"/>
            <a:ext cx="3962400" cy="3307795"/>
            <a:chOff x="685800" y="1066800"/>
            <a:chExt cx="7848600" cy="5832633"/>
          </a:xfrm>
        </p:grpSpPr>
        <p:pic>
          <p:nvPicPr>
            <p:cNvPr id="33806" name="Picture 7" descr="hoc sinh danh nha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848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TextBox 8"/>
            <p:cNvSpPr txBox="1">
              <a:spLocks noChangeArrowheads="1"/>
            </p:cNvSpPr>
            <p:nvPr/>
          </p:nvSpPr>
          <p:spPr bwMode="auto">
            <a:xfrm>
              <a:off x="2666817" y="6248190"/>
              <a:ext cx="4342514" cy="6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E3B30"/>
                  </a:solidFill>
                  <a:effectLst/>
                  <a:uLnTx/>
                  <a:uFillTx/>
                  <a:latin typeface="Arial" pitchFamily="34" charset="0"/>
                  <a:ea typeface="+mn-ea"/>
                  <a:cs typeface="Arial" pitchFamily="34" charset="0"/>
                </a:rPr>
                <a:t>Hình 3</a:t>
              </a:r>
            </a:p>
          </p:txBody>
        </p:sp>
      </p:grpSp>
      <p:grpSp>
        <p:nvGrpSpPr>
          <p:cNvPr id="33797" name="Group 12"/>
          <p:cNvGrpSpPr>
            <a:grpSpLocks/>
          </p:cNvGrpSpPr>
          <p:nvPr/>
        </p:nvGrpSpPr>
        <p:grpSpPr bwMode="auto">
          <a:xfrm>
            <a:off x="1981200" y="174625"/>
            <a:ext cx="4267200" cy="3375144"/>
            <a:chOff x="762000" y="1066800"/>
            <a:chExt cx="7772400" cy="5892439"/>
          </a:xfrm>
        </p:grpSpPr>
        <p:pic>
          <p:nvPicPr>
            <p:cNvPr id="33802" name="Picture 13" descr="1241405739-KHONG-DOI-MU-BH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7772400" cy="506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Box 14"/>
            <p:cNvSpPr txBox="1">
              <a:spLocks noChangeArrowheads="1"/>
            </p:cNvSpPr>
            <p:nvPr/>
          </p:nvSpPr>
          <p:spPr bwMode="auto">
            <a:xfrm>
              <a:off x="2563504" y="6314447"/>
              <a:ext cx="3886200" cy="64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4E3B30"/>
                  </a:solidFill>
                  <a:effectLst/>
                  <a:uLnTx/>
                  <a:uFillTx/>
                  <a:latin typeface="Arial" pitchFamily="34" charset="0"/>
                  <a:ea typeface="+mn-ea"/>
                  <a:cs typeface="Arial" pitchFamily="34" charset="0"/>
                </a:rPr>
                <a:t>Hình 1</a:t>
              </a:r>
            </a:p>
          </p:txBody>
        </p:sp>
      </p:grpSp>
      <p:sp>
        <p:nvSpPr>
          <p:cNvPr id="16" name="TextBox 15"/>
          <p:cNvSpPr txBox="1">
            <a:spLocks noChangeArrowheads="1"/>
          </p:cNvSpPr>
          <p:nvPr/>
        </p:nvSpPr>
        <p:spPr bwMode="auto">
          <a:xfrm>
            <a:off x="2125663" y="1371601"/>
            <a:ext cx="3733800"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Vi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phạm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luật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chính</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TextBox 16"/>
          <p:cNvSpPr txBox="1">
            <a:spLocks noChangeArrowheads="1"/>
          </p:cNvSpPr>
          <p:nvPr/>
        </p:nvSpPr>
        <p:spPr bwMode="auto">
          <a:xfrm>
            <a:off x="6383215" y="2615646"/>
            <a:ext cx="3637158"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Vi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phạm</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luật</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dân</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sự</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8" name="TextBox 17"/>
          <p:cNvSpPr txBox="1">
            <a:spLocks noChangeArrowheads="1"/>
          </p:cNvSpPr>
          <p:nvPr/>
        </p:nvSpPr>
        <p:spPr bwMode="auto">
          <a:xfrm>
            <a:off x="6705600" y="4800601"/>
            <a:ext cx="3733800"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Vi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phạm</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luật</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hình</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sự</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9" name="TextBox 18"/>
          <p:cNvSpPr txBox="1">
            <a:spLocks noChangeArrowheads="1"/>
          </p:cNvSpPr>
          <p:nvPr/>
        </p:nvSpPr>
        <p:spPr bwMode="auto">
          <a:xfrm>
            <a:off x="2209800" y="4800601"/>
            <a:ext cx="3733800"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Vi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phạm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kỉ</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luật</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26" name="Picture 2" descr="http://mediaktdt.netlink.vn/524/2016/10/21/tuongraolandatco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174626"/>
            <a:ext cx="4117975" cy="2942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83387" y="609601"/>
            <a:ext cx="3505200" cy="461665"/>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ranklin Gothic Book"/>
                <a:ea typeface="+mn-ea"/>
                <a:cs typeface="+mn-cs"/>
              </a:rPr>
              <a:t>Vi </a:t>
            </a:r>
            <a:r>
              <a:rPr kumimoji="0" lang="en-US" sz="2400" b="1" i="0" u="none" strike="noStrike" kern="1200" cap="none" spc="0" normalizeH="0" baseline="0" noProof="0" dirty="0" err="1">
                <a:ln>
                  <a:noFill/>
                </a:ln>
                <a:solidFill>
                  <a:prstClr val="white"/>
                </a:solidFill>
                <a:effectLst/>
                <a:uLnTx/>
                <a:uFillTx/>
                <a:latin typeface="Franklin Gothic Book"/>
                <a:ea typeface="+mn-ea"/>
                <a:cs typeface="+mn-cs"/>
              </a:rPr>
              <a:t>phạm</a:t>
            </a:r>
            <a:r>
              <a:rPr kumimoji="0" lang="en-US" sz="2400" b="1" i="0" u="none" strike="noStrike" kern="1200" cap="none" spc="0" normalizeH="0" baseline="0" noProof="0" dirty="0">
                <a:ln>
                  <a:noFill/>
                </a:ln>
                <a:solidFill>
                  <a:prstClr val="white"/>
                </a:solidFill>
                <a:effectLst/>
                <a:uLnTx/>
                <a:uFillTx/>
                <a:latin typeface="Franklin Gothic Book"/>
                <a:ea typeface="+mn-ea"/>
                <a:cs typeface="+mn-cs"/>
              </a:rPr>
              <a:t> </a:t>
            </a:r>
            <a:r>
              <a:rPr kumimoji="0" lang="en-US" sz="2400" b="1" i="0" u="none" strike="noStrike" kern="1200" cap="none" spc="0" normalizeH="0" baseline="0" noProof="0" dirty="0" err="1">
                <a:ln>
                  <a:noFill/>
                </a:ln>
                <a:solidFill>
                  <a:prstClr val="white"/>
                </a:solidFill>
                <a:effectLst/>
                <a:uLnTx/>
                <a:uFillTx/>
                <a:latin typeface="Franklin Gothic Book"/>
                <a:ea typeface="+mn-ea"/>
                <a:cs typeface="+mn-cs"/>
              </a:rPr>
              <a:t>luật</a:t>
            </a:r>
            <a:r>
              <a:rPr kumimoji="0" lang="en-US" sz="2400" b="1" i="0" u="none" strike="noStrike" kern="1200" cap="none" spc="0" normalizeH="0" baseline="0" noProof="0" dirty="0">
                <a:ln>
                  <a:noFill/>
                </a:ln>
                <a:solidFill>
                  <a:prstClr val="white"/>
                </a:solidFill>
                <a:effectLst/>
                <a:uLnTx/>
                <a:uFillTx/>
                <a:latin typeface="Franklin Gothic Book"/>
                <a:ea typeface="+mn-ea"/>
                <a:cs typeface="+mn-cs"/>
              </a:rPr>
              <a:t> </a:t>
            </a:r>
            <a:r>
              <a:rPr kumimoji="0" lang="en-US" sz="2400" b="1" i="0" u="none" strike="noStrike" kern="1200" cap="none" spc="0" normalizeH="0" baseline="0" noProof="0" dirty="0" err="1">
                <a:ln>
                  <a:noFill/>
                </a:ln>
                <a:solidFill>
                  <a:prstClr val="white"/>
                </a:solidFill>
                <a:effectLst/>
                <a:uLnTx/>
                <a:uFillTx/>
                <a:latin typeface="Franklin Gothic Book"/>
                <a:ea typeface="+mn-ea"/>
                <a:cs typeface="+mn-cs"/>
              </a:rPr>
              <a:t>dân</a:t>
            </a:r>
            <a:r>
              <a:rPr kumimoji="0" lang="en-US" sz="2400" b="1" i="0" u="none" strike="noStrike" kern="1200" cap="none" spc="0" normalizeH="0" baseline="0" noProof="0" dirty="0">
                <a:ln>
                  <a:noFill/>
                </a:ln>
                <a:solidFill>
                  <a:prstClr val="white"/>
                </a:solidFill>
                <a:effectLst/>
                <a:uLnTx/>
                <a:uFillTx/>
                <a:latin typeface="Franklin Gothic Book"/>
                <a:ea typeface="+mn-ea"/>
                <a:cs typeface="+mn-cs"/>
              </a:rPr>
              <a:t> </a:t>
            </a:r>
            <a:r>
              <a:rPr kumimoji="0" lang="en-US" sz="2400" b="1" i="0" u="none" strike="noStrike" kern="1200" cap="none" spc="0" normalizeH="0" baseline="0" noProof="0" dirty="0" err="1">
                <a:ln>
                  <a:noFill/>
                </a:ln>
                <a:solidFill>
                  <a:prstClr val="white"/>
                </a:solidFill>
                <a:effectLst/>
                <a:uLnTx/>
                <a:uFillTx/>
                <a:latin typeface="Franklin Gothic Book"/>
                <a:ea typeface="+mn-ea"/>
                <a:cs typeface="+mn-cs"/>
              </a:rPr>
              <a:t>sự</a:t>
            </a:r>
            <a:endParaRPr kumimoji="0" lang="en-US" sz="24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 name="TextBox 2"/>
          <p:cNvSpPr txBox="1"/>
          <p:nvPr/>
        </p:nvSpPr>
        <p:spPr>
          <a:xfrm>
            <a:off x="6698566" y="2846478"/>
            <a:ext cx="396943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Xây</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 </a:t>
            </a: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hàng</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 </a:t>
            </a: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rào</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 </a:t>
            </a: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lấn</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 </a:t>
            </a: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chiếm</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 </a:t>
            </a:r>
            <a:r>
              <a:rPr kumimoji="0" lang="en-US" sz="1800" b="1" i="0" u="none" strike="noStrike" kern="1200" cap="none" spc="0" normalizeH="0" baseline="0" noProof="0" dirty="0" err="1">
                <a:ln>
                  <a:noFill/>
                </a:ln>
                <a:solidFill>
                  <a:srgbClr val="FF0000"/>
                </a:solidFill>
                <a:effectLst/>
                <a:uLnTx/>
                <a:uFillTx/>
                <a:latin typeface="Franklin Gothic Book"/>
                <a:ea typeface="+mn-ea"/>
                <a:cs typeface="+mn-cs"/>
              </a:rPr>
              <a:t>đất</a:t>
            </a:r>
            <a:endParaRPr kumimoji="0" lang="en-US" sz="1800" b="1" i="0" u="none" strike="noStrike" kern="1200" cap="none" spc="0" normalizeH="0" baseline="0" noProof="0" dirty="0">
              <a:ln>
                <a:noFill/>
              </a:ln>
              <a:solidFill>
                <a:srgbClr val="FF0000"/>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a:ea typeface="+mn-ea"/>
                <a:cs typeface="+mn-cs"/>
              </a:rPr>
              <a:t>Hình</a:t>
            </a: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 2</a:t>
            </a:r>
          </a:p>
        </p:txBody>
      </p:sp>
    </p:spTree>
    <p:extLst>
      <p:ext uri="{BB962C8B-B14F-4D97-AF65-F5344CB8AC3E}">
        <p14:creationId xmlns:p14="http://schemas.microsoft.com/office/powerpoint/2010/main" val="1339598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1676400" y="76200"/>
            <a:ext cx="853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27653" name="Rectangle 5"/>
          <p:cNvSpPr>
            <a:spLocks noChangeArrowheads="1"/>
          </p:cNvSpPr>
          <p:nvPr/>
        </p:nvSpPr>
        <p:spPr bwMode="auto">
          <a:xfrm>
            <a:off x="1524000" y="38100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mn-cs"/>
              </a:rPr>
              <a:t>I/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Đặt</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vấn</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đê</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SGK/52</a:t>
            </a:r>
          </a:p>
        </p:txBody>
      </p:sp>
      <p:sp>
        <p:nvSpPr>
          <p:cNvPr id="27656" name="Rectangle 8"/>
          <p:cNvSpPr>
            <a:spLocks noChangeArrowheads="1"/>
          </p:cNvSpPr>
          <p:nvPr/>
        </p:nvSpPr>
        <p:spPr bwMode="auto">
          <a:xfrm>
            <a:off x="3048000" y="1066800"/>
            <a:ext cx="7315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1</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Ân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nha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cao</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tầng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giấy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phép</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va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đem</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đô</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phê</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thải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xuống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thoát</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nước</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2.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Lê</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cùng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hai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bạn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tham</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gia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đua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xe</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máy,vượt</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đèn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đỏ</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gây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tai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nạn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giao</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  3.</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 là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bệnh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nhân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tâm</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thần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khi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lên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cơn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đã</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đập</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pha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nhiều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tài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sản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qúy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bệnh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viện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  4.</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Thiếu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tiền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tiêu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xài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N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đã</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cướp</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giật</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dây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chuyền,túi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xách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đường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  5.</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Bà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Tư</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vay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tiền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chị Ba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đã</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quá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hạn,dây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dưa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chịu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tra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nơ</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New Roman" pitchFamily="18" charset="0"/>
                <a:ea typeface="+mn-ea"/>
                <a:cs typeface="+mn-cs"/>
              </a:rPr>
              <a:t>  6.</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Anh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Sa là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nhân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Môi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trường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đô</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Khi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chặt</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cành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tỉa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đê</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đê</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phòng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mùa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mưa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bão</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anh</a:t>
            </a: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đa</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đặt</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biển</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báo</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hiệu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nguy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hiểm</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theo</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quy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định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Hậu</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quả là 1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đi</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đường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bị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thương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do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cành</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cây</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rơi</a:t>
            </a:r>
            <a:endPar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500" b="0" i="0" u="none" strike="noStrike" kern="1200" cap="none" spc="0" normalizeH="0" baseline="0" noProof="0" dirty="0" err="1">
                <a:ln>
                  <a:noFill/>
                </a:ln>
                <a:solidFill>
                  <a:srgbClr val="000000"/>
                </a:solidFill>
                <a:effectLst/>
                <a:uLnTx/>
                <a:uFillTx/>
                <a:latin typeface="Times New Roman" pitchFamily="18" charset="0"/>
                <a:ea typeface="+mn-ea"/>
                <a:cs typeface="+mn-cs"/>
              </a:rPr>
              <a:t>xuống</a:t>
            </a:r>
            <a:r>
              <a:rPr kumimoji="0" lang="en-US" sz="25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185343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ppt_x"/>
                                          </p:val>
                                        </p:tav>
                                        <p:tav tm="100000">
                                          <p:val>
                                            <p:strVal val="#ppt_x"/>
                                          </p:val>
                                        </p:tav>
                                      </p:tavLst>
                                    </p:anim>
                                    <p:anim calcmode="lin" valueType="num">
                                      <p:cBhvr additive="base">
                                        <p:cTn id="8" dur="500" fill="hold"/>
                                        <p:tgtEl>
                                          <p:spTgt spid="27652"/>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strips(downLeft)">
                                      <p:cBhvr>
                                        <p:cTn id="11" dur="500"/>
                                        <p:tgtEl>
                                          <p:spTgt spid="276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7656"/>
                                        </p:tgtEl>
                                        <p:attrNameLst>
                                          <p:attrName>style.visibility</p:attrName>
                                        </p:attrNameLst>
                                      </p:cBhvr>
                                      <p:to>
                                        <p:strVal val="visible"/>
                                      </p:to>
                                    </p:set>
                                    <p:animEffect transition="in" filter="wheel(8)">
                                      <p:cBhvr>
                                        <p:cTn id="16"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p:bldP spid="276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ChangeArrowheads="1"/>
          </p:cNvSpPr>
          <p:nvPr/>
        </p:nvSpPr>
        <p:spPr bwMode="auto">
          <a:xfrm>
            <a:off x="1544638" y="3048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mn-cs"/>
              </a:rPr>
              <a:t>I/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Đặt</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vấn</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400" b="1" i="0" u="sng" strike="noStrike" kern="1200" cap="none" spc="0" normalizeH="0" baseline="0" noProof="0" dirty="0" err="1">
                <a:ln>
                  <a:noFill/>
                </a:ln>
                <a:solidFill>
                  <a:srgbClr val="0000FF"/>
                </a:solidFill>
                <a:effectLst/>
                <a:uLnTx/>
                <a:uFillTx/>
                <a:latin typeface="Times New Roman" pitchFamily="18" charset="0"/>
                <a:ea typeface="+mn-ea"/>
                <a:cs typeface="+mn-cs"/>
              </a:rPr>
              <a:t>đê</a:t>
            </a:r>
            <a:r>
              <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rPr>
              <a:t>̀ :</a:t>
            </a:r>
            <a:endParaRPr kumimoji="0" lang="vi-VN" sz="2400" b="1" i="0" u="sng"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itchFamily="18" charset="0"/>
                <a:ea typeface="+mn-ea"/>
                <a:cs typeface="+mn-cs"/>
              </a:rPr>
              <a:t>SGK/52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sng"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000FF"/>
              </a:solidFill>
              <a:effectLst/>
              <a:uLnTx/>
              <a:uFillTx/>
              <a:latin typeface="Times New Roman" pitchFamily="18" charset="0"/>
              <a:ea typeface="+mn-ea"/>
              <a:cs typeface="+mn-cs"/>
            </a:endParaRPr>
          </a:p>
        </p:txBody>
      </p:sp>
      <p:graphicFrame>
        <p:nvGraphicFramePr>
          <p:cNvPr id="26740" name="Group 116"/>
          <p:cNvGraphicFramePr>
            <a:graphicFrameLocks noGrp="1"/>
          </p:cNvGraphicFramePr>
          <p:nvPr/>
        </p:nvGraphicFramePr>
        <p:xfrm>
          <a:off x="3733801" y="166688"/>
          <a:ext cx="6615111" cy="6464554"/>
        </p:xfrm>
        <a:graphic>
          <a:graphicData uri="http://schemas.openxmlformats.org/drawingml/2006/table">
            <a:tbl>
              <a:tblPr/>
              <a:tblGrid>
                <a:gridCol w="609559">
                  <a:extLst>
                    <a:ext uri="{9D8B030D-6E8A-4147-A177-3AD203B41FA5}">
                      <a16:colId xmlns:a16="http://schemas.microsoft.com/office/drawing/2014/main" val="20000"/>
                    </a:ext>
                  </a:extLst>
                </a:gridCol>
                <a:gridCol w="2743022">
                  <a:extLst>
                    <a:ext uri="{9D8B030D-6E8A-4147-A177-3AD203B41FA5}">
                      <a16:colId xmlns:a16="http://schemas.microsoft.com/office/drawing/2014/main" val="20001"/>
                    </a:ext>
                  </a:extLst>
                </a:gridCol>
                <a:gridCol w="671900">
                  <a:extLst>
                    <a:ext uri="{9D8B030D-6E8A-4147-A177-3AD203B41FA5}">
                      <a16:colId xmlns:a16="http://schemas.microsoft.com/office/drawing/2014/main" val="20002"/>
                    </a:ext>
                  </a:extLst>
                </a:gridCol>
                <a:gridCol w="533365">
                  <a:extLst>
                    <a:ext uri="{9D8B030D-6E8A-4147-A177-3AD203B41FA5}">
                      <a16:colId xmlns:a16="http://schemas.microsoft.com/office/drawing/2014/main" val="20003"/>
                    </a:ext>
                  </a:extLst>
                </a:gridCol>
                <a:gridCol w="761950">
                  <a:extLst>
                    <a:ext uri="{9D8B030D-6E8A-4147-A177-3AD203B41FA5}">
                      <a16:colId xmlns:a16="http://schemas.microsoft.com/office/drawing/2014/main" val="20004"/>
                    </a:ext>
                  </a:extLst>
                </a:gridCol>
                <a:gridCol w="533365">
                  <a:extLst>
                    <a:ext uri="{9D8B030D-6E8A-4147-A177-3AD203B41FA5}">
                      <a16:colId xmlns:a16="http://schemas.microsoft.com/office/drawing/2014/main" val="20005"/>
                    </a:ext>
                  </a:extLst>
                </a:gridCol>
                <a:gridCol w="761950">
                  <a:extLst>
                    <a:ext uri="{9D8B030D-6E8A-4147-A177-3AD203B41FA5}">
                      <a16:colId xmlns:a16="http://schemas.microsoft.com/office/drawing/2014/main" val="20006"/>
                    </a:ext>
                  </a:extLst>
                </a:gridCol>
              </a:tblGrid>
              <a:tr h="716882">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pitchFamily="18" charset="0"/>
                        </a:rPr>
                        <a:t>STT</a:t>
                      </a: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00FF"/>
                          </a:solidFill>
                          <a:effectLst/>
                          <a:latin typeface="Times New Roman" pitchFamily="18" charset="0"/>
                        </a:rPr>
                        <a:t>Hành</a:t>
                      </a:r>
                      <a:r>
                        <a:rPr kumimoji="0" lang="en-US" sz="1800" b="1" i="0" u="none" strike="noStrike" cap="none" normalizeH="0" baseline="0" dirty="0">
                          <a:ln>
                            <a:noFill/>
                          </a:ln>
                          <a:solidFill>
                            <a:srgbClr val="0000FF"/>
                          </a:solidFill>
                          <a:effectLst/>
                          <a:latin typeface="Times New Roman" pitchFamily="18" charset="0"/>
                        </a:rPr>
                        <a:t> vi </a:t>
                      </a: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Times New Roman" pitchFamily="18" charset="0"/>
                        </a:rPr>
                        <a:t>Hậu quả</a:t>
                      </a:r>
                      <a:endParaRPr kumimoji="0" lang="en-US" sz="1800" b="1" i="0" u="none" strike="noStrike" cap="none" normalizeH="0" baseline="0" dirty="0">
                        <a:ln>
                          <a:noFill/>
                        </a:ln>
                        <a:solidFill>
                          <a:srgbClr val="0000FF"/>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00FF"/>
                          </a:solidFill>
                          <a:effectLst/>
                          <a:latin typeface="Times New Roman" pitchFamily="18" charset="0"/>
                        </a:rPr>
                        <a:t>Lỗi</a:t>
                      </a:r>
                      <a:r>
                        <a:rPr kumimoji="0" lang="en-US" sz="1800" b="1" i="0" u="none" strike="noStrike" cap="none" normalizeH="0" baseline="0" dirty="0">
                          <a:ln>
                            <a:noFill/>
                          </a:ln>
                          <a:solidFill>
                            <a:srgbClr val="0000FF"/>
                          </a:solidFill>
                          <a:effectLst/>
                          <a:latin typeface="Times New Roman" pitchFamily="18" charset="0"/>
                        </a:rPr>
                        <a:t> </a:t>
                      </a: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FF"/>
                          </a:solidFill>
                          <a:effectLst/>
                          <a:latin typeface="Times New Roman" pitchFamily="18" charset="0"/>
                        </a:rPr>
                        <a:t>Vi phạm pháp luật</a:t>
                      </a: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796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00FF"/>
                          </a:solidFill>
                          <a:effectLst/>
                          <a:latin typeface="Times New Roman" pitchFamily="18" charset="0"/>
                        </a:rPr>
                        <a:t>Có </a:t>
                      </a: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00FF"/>
                          </a:solidFill>
                          <a:effectLst/>
                          <a:latin typeface="Times New Roman" pitchFamily="18" charset="0"/>
                        </a:rPr>
                        <a:t>Không</a:t>
                      </a: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00FF"/>
                          </a:solidFill>
                          <a:effectLst/>
                          <a:latin typeface="Times New Roman" pitchFamily="18" charset="0"/>
                        </a:rPr>
                        <a:t>Có </a:t>
                      </a: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00FF"/>
                          </a:solidFill>
                          <a:effectLst/>
                          <a:latin typeface="Times New Roman" pitchFamily="18" charset="0"/>
                        </a:rPr>
                        <a:t>Không</a:t>
                      </a: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2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a:ln>
                            <a:noFill/>
                          </a:ln>
                          <a:solidFill>
                            <a:schemeClr val="tx1"/>
                          </a:solidFill>
                          <a:effectLst/>
                          <a:latin typeface="Times New Roman" pitchFamily="18" charset="0"/>
                        </a:rPr>
                        <a:t>1</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dirty="0">
                          <a:ln>
                            <a:noFill/>
                          </a:ln>
                          <a:solidFill>
                            <a:schemeClr val="tx1"/>
                          </a:solidFill>
                          <a:effectLst/>
                          <a:latin typeface="Times New Roman" pitchFamily="18" charset="0"/>
                        </a:rPr>
                        <a:t>Xây nhà không giấy phép, đổ phế thải xuống cống thoát nước</a:t>
                      </a: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66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dirty="0">
                          <a:ln>
                            <a:noFill/>
                          </a:ln>
                          <a:solidFill>
                            <a:schemeClr val="tx1"/>
                          </a:solidFill>
                          <a:effectLst/>
                          <a:latin typeface="Times New Roman" pitchFamily="18" charset="0"/>
                        </a:rPr>
                        <a:t>2</a:t>
                      </a: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fontAlgn="base">
                        <a:spcBef>
                          <a:spcPct val="20000"/>
                        </a:spcBef>
                        <a:spcAft>
                          <a:spcPct val="0"/>
                        </a:spcAft>
                      </a:pP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Đua</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xe</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máy</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vượt</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đèn</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đo</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gây</a:t>
                      </a:r>
                      <a:r>
                        <a:rPr lang="en-US" sz="1800" dirty="0">
                          <a:solidFill>
                            <a:srgbClr val="000000"/>
                          </a:solidFill>
                          <a:latin typeface="Times New Roman" pitchFamily="18" charset="0"/>
                        </a:rPr>
                        <a:t> tai </a:t>
                      </a:r>
                      <a:r>
                        <a:rPr lang="en-US" sz="1800" dirty="0" err="1">
                          <a:solidFill>
                            <a:srgbClr val="000000"/>
                          </a:solidFill>
                          <a:latin typeface="Times New Roman" pitchFamily="18" charset="0"/>
                        </a:rPr>
                        <a:t>nạn</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giao</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thông</a:t>
                      </a:r>
                      <a:r>
                        <a:rPr lang="en-US" sz="1800" dirty="0">
                          <a:solidFill>
                            <a:srgbClr val="000000"/>
                          </a:solidFill>
                          <a:latin typeface="Times New Roman" pitchFamily="18" charset="0"/>
                        </a:rPr>
                        <a:t>.</a:t>
                      </a: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99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a:ln>
                            <a:noFill/>
                          </a:ln>
                          <a:solidFill>
                            <a:schemeClr val="tx1"/>
                          </a:solidFill>
                          <a:effectLst/>
                          <a:latin typeface="Times New Roman" pitchFamily="18" charset="0"/>
                        </a:rPr>
                        <a:t>3</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Tâm</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thần</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đập</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pha</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tài</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sản</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sản</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quý</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của</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bệnh</a:t>
                      </a:r>
                      <a:r>
                        <a:rPr lang="en-US" sz="1800" baseline="0" dirty="0">
                          <a:solidFill>
                            <a:srgbClr val="000000"/>
                          </a:solidFill>
                          <a:latin typeface="Times New Roman" pitchFamily="18" charset="0"/>
                        </a:rPr>
                        <a:t> </a:t>
                      </a:r>
                      <a:r>
                        <a:rPr lang="en-US" sz="1800" baseline="0" dirty="0" err="1">
                          <a:solidFill>
                            <a:srgbClr val="000000"/>
                          </a:solidFill>
                          <a:latin typeface="Times New Roman" pitchFamily="18" charset="0"/>
                        </a:rPr>
                        <a:t>viện</a:t>
                      </a:r>
                      <a:r>
                        <a:rPr lang="en-US" sz="1800" baseline="0" dirty="0">
                          <a:solidFill>
                            <a:srgbClr val="000000"/>
                          </a:solidFill>
                          <a:latin typeface="Times New Roman" pitchFamily="18" charset="0"/>
                        </a:rPr>
                        <a:t>.</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599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a:ln>
                            <a:noFill/>
                          </a:ln>
                          <a:solidFill>
                            <a:schemeClr val="tx1"/>
                          </a:solidFill>
                          <a:effectLst/>
                          <a:latin typeface="Times New Roman" pitchFamily="18" charset="0"/>
                        </a:rPr>
                        <a:t>4</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fontAlgn="base">
                        <a:spcBef>
                          <a:spcPct val="20000"/>
                        </a:spcBef>
                        <a:spcAft>
                          <a:spcPct val="0"/>
                        </a:spcAft>
                      </a:pP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Cướp</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giật</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dây</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chuyền</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túi</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xách</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người</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đi</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đường</a:t>
                      </a:r>
                      <a:r>
                        <a:rPr lang="en-US" sz="1800" dirty="0">
                          <a:solidFill>
                            <a:srgbClr val="000000"/>
                          </a:solidFill>
                          <a:latin typeface="Times New Roman" pitchFamily="18" charset="0"/>
                        </a:rPr>
                        <a:t>.</a:t>
                      </a: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17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a:ln>
                            <a:noFill/>
                          </a:ln>
                          <a:solidFill>
                            <a:schemeClr val="tx1"/>
                          </a:solidFill>
                          <a:effectLst/>
                          <a:latin typeface="Times New Roman" pitchFamily="18" charset="0"/>
                        </a:rPr>
                        <a:t>5</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fontAlgn="base">
                        <a:spcBef>
                          <a:spcPct val="20000"/>
                        </a:spcBef>
                        <a:spcAft>
                          <a:spcPct val="0"/>
                        </a:spcAft>
                      </a:pP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Vay</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tiền</a:t>
                      </a:r>
                      <a:r>
                        <a:rPr lang="en-US" sz="1800" dirty="0">
                          <a:solidFill>
                            <a:srgbClr val="000000"/>
                          </a:solidFill>
                          <a:latin typeface="Times New Roman" pitchFamily="18" charset="0"/>
                        </a:rPr>
                        <a:t> quá </a:t>
                      </a:r>
                      <a:r>
                        <a:rPr lang="en-US" sz="1800" dirty="0" err="1">
                          <a:solidFill>
                            <a:srgbClr val="000000"/>
                          </a:solidFill>
                          <a:latin typeface="Times New Roman" pitchFamily="18" charset="0"/>
                        </a:rPr>
                        <a:t>hạn</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dây</a:t>
                      </a:r>
                      <a:endParaRPr lang="en-US" sz="1800" dirty="0">
                        <a:solidFill>
                          <a:srgbClr val="000000"/>
                        </a:solidFill>
                        <a:latin typeface="Times New Roman" pitchFamily="18" charset="0"/>
                      </a:endParaRPr>
                    </a:p>
                    <a:p>
                      <a:pPr fontAlgn="base">
                        <a:spcBef>
                          <a:spcPct val="20000"/>
                        </a:spcBef>
                        <a:spcAft>
                          <a:spcPct val="0"/>
                        </a:spcAft>
                      </a:pPr>
                      <a:r>
                        <a:rPr lang="en-US" sz="1800" dirty="0" err="1">
                          <a:solidFill>
                            <a:srgbClr val="000000"/>
                          </a:solidFill>
                          <a:latin typeface="Times New Roman" pitchFamily="18" charset="0"/>
                        </a:rPr>
                        <a:t>dưa</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không</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chịu</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tra</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nơ</a:t>
                      </a:r>
                      <a:r>
                        <a:rPr lang="en-US" sz="1800" dirty="0">
                          <a:solidFill>
                            <a:srgbClr val="000000"/>
                          </a:solidFill>
                          <a:latin typeface="Times New Roman" pitchFamily="18" charset="0"/>
                        </a:rPr>
                        <a:t>̣.</a:t>
                      </a: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952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0" i="0" u="none" strike="noStrike" cap="none" normalizeH="0" baseline="0">
                          <a:ln>
                            <a:noFill/>
                          </a:ln>
                          <a:solidFill>
                            <a:schemeClr val="tx1"/>
                          </a:solidFill>
                          <a:effectLst/>
                          <a:latin typeface="Times New Roman" pitchFamily="18" charset="0"/>
                        </a:rPr>
                        <a:t>6</a:t>
                      </a: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fontAlgn="base">
                        <a:spcBef>
                          <a:spcPct val="20000"/>
                        </a:spcBef>
                        <a:spcAft>
                          <a:spcPct val="0"/>
                        </a:spcAft>
                      </a:pP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Chặt</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cành</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tỉa</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cây</a:t>
                      </a:r>
                      <a:r>
                        <a:rPr lang="en-US" sz="1800" dirty="0">
                          <a:solidFill>
                            <a:srgbClr val="000000"/>
                          </a:solidFill>
                          <a:latin typeface="Times New Roman" pitchFamily="18" charset="0"/>
                        </a:rPr>
                        <a:t> mà </a:t>
                      </a:r>
                      <a:r>
                        <a:rPr lang="en-US" sz="1800" dirty="0" err="1">
                          <a:solidFill>
                            <a:srgbClr val="000000"/>
                          </a:solidFill>
                          <a:latin typeface="Times New Roman" pitchFamily="18" charset="0"/>
                        </a:rPr>
                        <a:t>không</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đặt</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biển</a:t>
                      </a:r>
                      <a:r>
                        <a:rPr lang="en-US" sz="1800" baseline="0" dirty="0">
                          <a:solidFill>
                            <a:srgbClr val="000000"/>
                          </a:solidFill>
                          <a:latin typeface="Times New Roman" pitchFamily="18" charset="0"/>
                        </a:rPr>
                        <a:t> </a:t>
                      </a:r>
                      <a:r>
                        <a:rPr lang="en-US" sz="1800" dirty="0" err="1">
                          <a:solidFill>
                            <a:srgbClr val="000000"/>
                          </a:solidFill>
                          <a:latin typeface="Times New Roman" pitchFamily="18" charset="0"/>
                        </a:rPr>
                        <a:t>báo</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nguy</a:t>
                      </a:r>
                      <a:r>
                        <a:rPr lang="en-US" sz="1800" dirty="0">
                          <a:solidFill>
                            <a:srgbClr val="000000"/>
                          </a:solidFill>
                          <a:latin typeface="Times New Roman" pitchFamily="18" charset="0"/>
                        </a:rPr>
                        <a:t> </a:t>
                      </a:r>
                      <a:r>
                        <a:rPr lang="en-US" sz="1800" dirty="0" err="1">
                          <a:solidFill>
                            <a:srgbClr val="000000"/>
                          </a:solidFill>
                          <a:latin typeface="Times New Roman" pitchFamily="18" charset="0"/>
                        </a:rPr>
                        <a:t>hiểm</a:t>
                      </a:r>
                      <a:r>
                        <a:rPr lang="en-US" sz="1800" dirty="0">
                          <a:solidFill>
                            <a:srgbClr val="000000"/>
                          </a:solidFill>
                          <a:latin typeface="Times New Roman" pitchFamily="18" charset="0"/>
                        </a:rPr>
                        <a:t>.</a:t>
                      </a: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L="91434" marR="91434"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L="91434" marR="91434" marT="45712" marB="45712"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6735" name="Line 111"/>
          <p:cNvSpPr>
            <a:spLocks noChangeShapeType="1"/>
          </p:cNvSpPr>
          <p:nvPr/>
        </p:nvSpPr>
        <p:spPr bwMode="auto">
          <a:xfrm>
            <a:off x="3581400" y="1143000"/>
            <a:ext cx="0" cy="571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36" name="Line 112"/>
          <p:cNvSpPr>
            <a:spLocks noChangeShapeType="1"/>
          </p:cNvSpPr>
          <p:nvPr/>
        </p:nvSpPr>
        <p:spPr bwMode="auto">
          <a:xfrm>
            <a:off x="3581400" y="152400"/>
            <a:ext cx="0" cy="571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p:cNvSpPr txBox="1"/>
          <p:nvPr/>
        </p:nvSpPr>
        <p:spPr>
          <a:xfrm>
            <a:off x="1544638" y="2362201"/>
            <a:ext cx="2036762" cy="4303713"/>
          </a:xfrm>
          <a:prstGeom prst="rect">
            <a:avLst/>
          </a:prstGeom>
          <a:noFill/>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Hoạt</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động</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cá</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nhân</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Em</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hãy</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nhận</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xét</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các</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hành</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vi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và</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cho</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Hậu</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quả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những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này</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là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gi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thực</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hiện</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vi có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mắc</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lỗi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hay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đo</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có vi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phạm</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pháp</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luật</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350743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 name="Group 512"/>
          <p:cNvGraphicFramePr>
            <a:graphicFrameLocks noGrp="1"/>
          </p:cNvGraphicFramePr>
          <p:nvPr>
            <p:ph sz="half" idx="2"/>
          </p:nvPr>
        </p:nvGraphicFramePr>
        <p:xfrm>
          <a:off x="228601" y="1263650"/>
          <a:ext cx="11582398" cy="5480050"/>
        </p:xfrm>
        <a:graphic>
          <a:graphicData uri="http://schemas.openxmlformats.org/drawingml/2006/table">
            <a:tbl>
              <a:tblPr/>
              <a:tblGrid>
                <a:gridCol w="761915">
                  <a:extLst>
                    <a:ext uri="{9D8B030D-6E8A-4147-A177-3AD203B41FA5}">
                      <a16:colId xmlns:a16="http://schemas.microsoft.com/office/drawing/2014/main" val="20000"/>
                    </a:ext>
                  </a:extLst>
                </a:gridCol>
                <a:gridCol w="4452670">
                  <a:extLst>
                    <a:ext uri="{9D8B030D-6E8A-4147-A177-3AD203B41FA5}">
                      <a16:colId xmlns:a16="http://schemas.microsoft.com/office/drawing/2014/main" val="20001"/>
                    </a:ext>
                  </a:extLst>
                </a:gridCol>
                <a:gridCol w="2590438">
                  <a:extLst>
                    <a:ext uri="{9D8B030D-6E8A-4147-A177-3AD203B41FA5}">
                      <a16:colId xmlns:a16="http://schemas.microsoft.com/office/drawing/2014/main" val="20002"/>
                    </a:ext>
                  </a:extLst>
                </a:gridCol>
                <a:gridCol w="808550">
                  <a:extLst>
                    <a:ext uri="{9D8B030D-6E8A-4147-A177-3AD203B41FA5}">
                      <a16:colId xmlns:a16="http://schemas.microsoft.com/office/drawing/2014/main" val="20003"/>
                    </a:ext>
                  </a:extLst>
                </a:gridCol>
                <a:gridCol w="1080564">
                  <a:extLst>
                    <a:ext uri="{9D8B030D-6E8A-4147-A177-3AD203B41FA5}">
                      <a16:colId xmlns:a16="http://schemas.microsoft.com/office/drawing/2014/main" val="20004"/>
                    </a:ext>
                  </a:extLst>
                </a:gridCol>
                <a:gridCol w="820274">
                  <a:extLst>
                    <a:ext uri="{9D8B030D-6E8A-4147-A177-3AD203B41FA5}">
                      <a16:colId xmlns:a16="http://schemas.microsoft.com/office/drawing/2014/main" val="20005"/>
                    </a:ext>
                  </a:extLst>
                </a:gridCol>
                <a:gridCol w="1067987">
                  <a:extLst>
                    <a:ext uri="{9D8B030D-6E8A-4147-A177-3AD203B41FA5}">
                      <a16:colId xmlns:a16="http://schemas.microsoft.com/office/drawing/2014/main" val="20006"/>
                    </a:ext>
                  </a:extLst>
                </a:gridCol>
              </a:tblGrid>
              <a:tr h="64011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pitchFamily="18" charset="0"/>
                        </a:rPr>
                        <a:t>STT</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Hành</a:t>
                      </a:r>
                      <a:r>
                        <a:rPr kumimoji="0" lang="en-US" sz="2000" b="1" i="0" u="none" strike="noStrike" cap="none" normalizeH="0" baseline="0" dirty="0">
                          <a:ln>
                            <a:noFill/>
                          </a:ln>
                          <a:solidFill>
                            <a:srgbClr val="0000FF"/>
                          </a:solidFill>
                          <a:effectLst/>
                          <a:latin typeface="Times New Roman" pitchFamily="18" charset="0"/>
                        </a:rPr>
                        <a:t> vi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Hậu</a:t>
                      </a:r>
                      <a:r>
                        <a:rPr kumimoji="0" lang="en-US" sz="2000" b="1" i="0" u="none" strike="noStrike" cap="none" normalizeH="0" baseline="0" dirty="0">
                          <a:ln>
                            <a:noFill/>
                          </a:ln>
                          <a:solidFill>
                            <a:srgbClr val="0000FF"/>
                          </a:solidFill>
                          <a:effectLst/>
                          <a:latin typeface="Times New Roman" pitchFamily="18" charset="0"/>
                        </a:rPr>
                        <a:t> quả</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00FF"/>
                          </a:solidFill>
                          <a:effectLst/>
                          <a:latin typeface="Times New Roman" pitchFamily="18" charset="0"/>
                        </a:rPr>
                        <a:t>Lỗi</a:t>
                      </a:r>
                      <a:endParaRPr kumimoji="0" lang="en-US" sz="1800" b="1"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Vi </a:t>
                      </a:r>
                      <a:r>
                        <a:rPr kumimoji="0" lang="en-US" sz="1800" b="1" i="0" u="none" strike="noStrike" cap="none" normalizeH="0" baseline="0" dirty="0" err="1">
                          <a:ln>
                            <a:noFill/>
                          </a:ln>
                          <a:solidFill>
                            <a:srgbClr val="0000FF"/>
                          </a:solidFill>
                          <a:effectLst/>
                          <a:latin typeface="Times New Roman" pitchFamily="18" charset="0"/>
                        </a:rPr>
                        <a:t>phạm</a:t>
                      </a:r>
                      <a:r>
                        <a:rPr kumimoji="0" lang="en-US" sz="1800" b="1" i="0" u="none" strike="noStrike" cap="none" normalizeH="0" baseline="0" dirty="0">
                          <a:ln>
                            <a:noFill/>
                          </a:ln>
                          <a:solidFill>
                            <a:srgbClr val="0000FF"/>
                          </a:solidFill>
                          <a:effectLst/>
                          <a:latin typeface="Times New Roman" pitchFamily="18" charset="0"/>
                        </a:rPr>
                        <a:t> </a:t>
                      </a:r>
                      <a:r>
                        <a:rPr kumimoji="0" lang="en-US" sz="1800" b="1" i="0" u="none" strike="noStrike" cap="none" normalizeH="0" baseline="0" dirty="0" err="1">
                          <a:ln>
                            <a:noFill/>
                          </a:ln>
                          <a:solidFill>
                            <a:srgbClr val="0000FF"/>
                          </a:solidFill>
                          <a:effectLst/>
                          <a:latin typeface="Times New Roman" pitchFamily="18" charset="0"/>
                        </a:rPr>
                        <a:t>pháp</a:t>
                      </a:r>
                      <a:r>
                        <a:rPr kumimoji="0" lang="en-US" sz="1800" b="1" i="0" u="none" strike="noStrike" cap="none" normalizeH="0" baseline="0" dirty="0">
                          <a:ln>
                            <a:noFill/>
                          </a:ln>
                          <a:solidFill>
                            <a:srgbClr val="0000FF"/>
                          </a:solidFill>
                          <a:effectLst/>
                          <a:latin typeface="Times New Roman" pitchFamily="18" charset="0"/>
                        </a:rPr>
                        <a:t> </a:t>
                      </a:r>
                      <a:r>
                        <a:rPr kumimoji="0" lang="en-US" sz="1800" b="1" i="0" u="none" strike="noStrike" cap="none" normalizeH="0" baseline="0" dirty="0" err="1">
                          <a:ln>
                            <a:noFill/>
                          </a:ln>
                          <a:solidFill>
                            <a:srgbClr val="0000FF"/>
                          </a:solidFill>
                          <a:effectLst/>
                          <a:latin typeface="Times New Roman" pitchFamily="18" charset="0"/>
                        </a:rPr>
                        <a:t>luật</a:t>
                      </a:r>
                      <a:endParaRPr kumimoji="0" lang="en-US" sz="1800" b="1"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extLst>
                  <a:ext uri="{0D108BD9-81ED-4DB2-BD59-A6C34878D82A}">
                    <a16:rowId xmlns:a16="http://schemas.microsoft.com/office/drawing/2014/main" val="10000"/>
                  </a:ext>
                </a:extLst>
              </a:tr>
              <a:tr h="3956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FF"/>
                          </a:solidFill>
                          <a:effectLst/>
                          <a:latin typeface="Times New Roman" pitchFamily="18" charset="0"/>
                        </a:rPr>
                        <a:t>Có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Times New Roman" pitchFamily="18" charset="0"/>
                        </a:rPr>
                        <a:t>Không</a:t>
                      </a:r>
                      <a:endParaRPr kumimoji="0" lang="en-US" sz="1800" b="0"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FF"/>
                          </a:solidFill>
                          <a:effectLst/>
                          <a:latin typeface="Times New Roman" pitchFamily="18" charset="0"/>
                        </a:rPr>
                        <a:t>Có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Times New Roman" pitchFamily="18" charset="0"/>
                        </a:rPr>
                        <a:t>Không</a:t>
                      </a:r>
                      <a:endParaRPr kumimoji="0" lang="en-US" sz="1800" b="0"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643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1</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Xây nhà không giấy phép, đổ phế thải xuống cống thoát nước.</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95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2</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lgn="l"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Đua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xe</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máy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vượt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đèn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đo</a:t>
                      </a:r>
                      <a:r>
                        <a:rPr lang="en-US" sz="1800" b="1" dirty="0">
                          <a:solidFill>
                            <a:srgbClr val="000000"/>
                          </a:solidFill>
                          <a:latin typeface="Times New Roman" pitchFamily="18" charset="0"/>
                        </a:rPr>
                        <a:t>̉,</a:t>
                      </a:r>
                      <a:r>
                        <a:rPr lang="en-US" sz="1800" b="1" baseline="0" dirty="0">
                          <a:solidFill>
                            <a:srgbClr val="000000"/>
                          </a:solidFill>
                          <a:latin typeface="Times New Roman" pitchFamily="18" charset="0"/>
                        </a:rPr>
                        <a:t> </a:t>
                      </a:r>
                      <a:r>
                        <a:rPr lang="en-US" sz="1800" b="1" dirty="0" err="1">
                          <a:solidFill>
                            <a:srgbClr val="000000"/>
                          </a:solidFill>
                          <a:latin typeface="Times New Roman" pitchFamily="18" charset="0"/>
                        </a:rPr>
                        <a:t>gây</a:t>
                      </a:r>
                      <a:r>
                        <a:rPr lang="en-US" sz="1800" b="1" dirty="0">
                          <a:solidFill>
                            <a:srgbClr val="000000"/>
                          </a:solidFill>
                          <a:latin typeface="Times New Roman" pitchFamily="18" charset="0"/>
                        </a:rPr>
                        <a:t> tai </a:t>
                      </a:r>
                      <a:r>
                        <a:rPr lang="en-US" sz="1800" b="1" dirty="0" err="1">
                          <a:solidFill>
                            <a:srgbClr val="000000"/>
                          </a:solidFill>
                          <a:latin typeface="Times New Roman" pitchFamily="18" charset="0"/>
                        </a:rPr>
                        <a:t>nạn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giao</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thông</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3</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dirty="0">
                          <a:solidFill>
                            <a:srgbClr val="000000"/>
                          </a:solidFill>
                          <a:latin typeface="Times New Roman" pitchFamily="18" charset="0"/>
                        </a:rPr>
                        <a: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Tâm</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thần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đập</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pha</a:t>
                      </a:r>
                      <a:r>
                        <a:rPr lang="en-US" sz="1800" b="1" dirty="0">
                          <a:solidFill>
                            <a:srgbClr val="000000"/>
                          </a:solidFill>
                          <a:latin typeface="Times New Roman" pitchFamily="18" charset="0"/>
                        </a:rPr>
                        <a:t>́</a:t>
                      </a:r>
                      <a:r>
                        <a:rPr lang="vi-VN" sz="1800" b="1" dirty="0">
                          <a:solidFill>
                            <a:srgbClr val="000000"/>
                          </a:solidFill>
                          <a:latin typeface="Times New Roman" pitchFamily="18" charset="0"/>
                        </a:rPr>
                        <a:t> tài</a:t>
                      </a:r>
                      <a:r>
                        <a:rPr lang="vi-VN" sz="1800" b="1" baseline="0" dirty="0">
                          <a:solidFill>
                            <a:srgbClr val="000000"/>
                          </a:solidFill>
                          <a:latin typeface="Times New Roman" pitchFamily="18" charset="0"/>
                        </a:rPr>
                        <a:t> sản của bệnh viện.</a:t>
                      </a:r>
                      <a:endParaRPr kumimoji="0" lang="vi-VN" sz="1800" b="1"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57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4</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Cướp</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giật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dây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chuyền</a:t>
                      </a:r>
                      <a:r>
                        <a:rPr lang="en-US" sz="1800" b="1" dirty="0">
                          <a:solidFill>
                            <a:srgbClr val="000000"/>
                          </a:solidFill>
                          <a:latin typeface="Times New Roman" pitchFamily="18" charset="0"/>
                        </a:rPr>
                        <a:t>,</a:t>
                      </a:r>
                      <a:r>
                        <a:rPr lang="vi-VN" sz="1800" b="1" dirty="0">
                          <a:solidFill>
                            <a:srgbClr val="000000"/>
                          </a:solidFill>
                          <a:latin typeface="Times New Roman" pitchFamily="18" charset="0"/>
                        </a:rPr>
                        <a:t> </a:t>
                      </a:r>
                      <a:r>
                        <a:rPr lang="en-US" sz="1800" b="1" dirty="0" err="1">
                          <a:solidFill>
                            <a:srgbClr val="000000"/>
                          </a:solidFill>
                          <a:latin typeface="Times New Roman" pitchFamily="18" charset="0"/>
                        </a:rPr>
                        <a:t>túi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xách</a:t>
                      </a:r>
                      <a:r>
                        <a:rPr lang="en-US" sz="1800" b="1" dirty="0">
                          <a:solidFill>
                            <a:srgbClr val="000000"/>
                          </a:solidFill>
                          <a:latin typeface="Times New Roman" pitchFamily="18" charset="0"/>
                        </a:rPr>
                        <a:t> </a:t>
                      </a:r>
                    </a:p>
                    <a:p>
                      <a:pPr fontAlgn="base">
                        <a:spcBef>
                          <a:spcPct val="20000"/>
                        </a:spcBef>
                        <a:spcAft>
                          <a:spcPct val="0"/>
                        </a:spcAft>
                      </a:pPr>
                      <a:r>
                        <a:rPr lang="en-US" sz="1800" b="1" dirty="0" err="1">
                          <a:solidFill>
                            <a:srgbClr val="000000"/>
                          </a:solidFill>
                          <a:latin typeface="Times New Roman" pitchFamily="18" charset="0"/>
                        </a:rPr>
                        <a:t>người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đường</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7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5</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Vay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tiền</a:t>
                      </a:r>
                      <a:r>
                        <a:rPr lang="en-US" sz="1800" b="1" dirty="0">
                          <a:solidFill>
                            <a:srgbClr val="000000"/>
                          </a:solidFill>
                          <a:latin typeface="Times New Roman" pitchFamily="18" charset="0"/>
                        </a:rPr>
                        <a:t> quá </a:t>
                      </a:r>
                      <a:r>
                        <a:rPr lang="en-US" sz="1800" b="1" dirty="0" err="1">
                          <a:solidFill>
                            <a:srgbClr val="000000"/>
                          </a:solidFill>
                          <a:latin typeface="Times New Roman" pitchFamily="18" charset="0"/>
                        </a:rPr>
                        <a:t>hạn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dây</a:t>
                      </a:r>
                      <a:r>
                        <a:rPr lang="vi-VN" sz="1800" b="1" baseline="0" dirty="0">
                          <a:solidFill>
                            <a:srgbClr val="000000"/>
                          </a:solidFill>
                          <a:latin typeface="Times New Roman" pitchFamily="18" charset="0"/>
                        </a:rPr>
                        <a:t> </a:t>
                      </a:r>
                      <a:r>
                        <a:rPr lang="en-US" sz="1800" b="1" dirty="0" err="1">
                          <a:solidFill>
                            <a:srgbClr val="000000"/>
                          </a:solidFill>
                          <a:latin typeface="Times New Roman" pitchFamily="18" charset="0"/>
                        </a:rPr>
                        <a:t>dưa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không</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chịu</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tra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nơ</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185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6</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Chặt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cành</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tỉa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cây</a:t>
                      </a:r>
                      <a:r>
                        <a:rPr lang="en-US" sz="1800" b="1" dirty="0">
                          <a:solidFill>
                            <a:srgbClr val="000000"/>
                          </a:solidFill>
                          <a:latin typeface="Times New Roman" pitchFamily="18" charset="0"/>
                        </a:rPr>
                        <a:t> mà </a:t>
                      </a:r>
                      <a:r>
                        <a:rPr lang="en-US" sz="1800" b="1" dirty="0" err="1">
                          <a:solidFill>
                            <a:srgbClr val="000000"/>
                          </a:solidFill>
                          <a:latin typeface="Times New Roman" pitchFamily="18" charset="0"/>
                        </a:rPr>
                        <a:t>không</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đặt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biển</a:t>
                      </a:r>
                      <a:r>
                        <a:rPr lang="vi-VN" sz="1800" b="1" baseline="0" dirty="0">
                          <a:solidFill>
                            <a:srgbClr val="000000"/>
                          </a:solidFill>
                          <a:latin typeface="Times New Roman" pitchFamily="18" charset="0"/>
                        </a:rPr>
                        <a:t> </a:t>
                      </a:r>
                      <a:r>
                        <a:rPr lang="en-US" sz="1800" b="1" dirty="0" err="1">
                          <a:solidFill>
                            <a:srgbClr val="000000"/>
                          </a:solidFill>
                          <a:latin typeface="Times New Roman" pitchFamily="18" charset="0"/>
                        </a:rPr>
                        <a:t>báo</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nguy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hiểm</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440" name="Rectangle 320"/>
          <p:cNvSpPr>
            <a:spLocks noChangeArrowheads="1"/>
          </p:cNvSpPr>
          <p:nvPr/>
        </p:nvSpPr>
        <p:spPr bwMode="auto">
          <a:xfrm>
            <a:off x="3962400" y="2438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44" name="Rectangle 324"/>
          <p:cNvSpPr>
            <a:spLocks noChangeArrowheads="1"/>
          </p:cNvSpPr>
          <p:nvPr/>
        </p:nvSpPr>
        <p:spPr bwMode="auto">
          <a:xfrm>
            <a:off x="4572000" y="3048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54" name="Rectangle 334"/>
          <p:cNvSpPr>
            <a:spLocks noChangeArrowheads="1"/>
          </p:cNvSpPr>
          <p:nvPr/>
        </p:nvSpPr>
        <p:spPr bwMode="auto">
          <a:xfrm>
            <a:off x="1524000" y="838200"/>
            <a:ext cx="449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marR="0" lvl="0" indent="-5334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27" name="Rectangle 25"/>
          <p:cNvSpPr>
            <a:spLocks noChangeArrowheads="1"/>
          </p:cNvSpPr>
          <p:nvPr/>
        </p:nvSpPr>
        <p:spPr bwMode="auto">
          <a:xfrm>
            <a:off x="0" y="39688"/>
            <a:ext cx="12115800" cy="1120775"/>
          </a:xfrm>
          <a:prstGeom prst="rect">
            <a:avLst/>
          </a:prstGeom>
          <a:solidFill>
            <a:schemeClr val="accent6">
              <a:lumMod val="60000"/>
              <a:lumOff val="40000"/>
            </a:schemeClr>
          </a:solidFill>
          <a:ln w="57150" cmpd="thinThick">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PHIẾU BÀI TẬP</a:t>
            </a:r>
            <a:endPar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auto" latinLnBrk="0" hangingPunct="1">
              <a:lnSpc>
                <a:spcPct val="115000"/>
              </a:lnSpc>
              <a:spcBef>
                <a:spcPts val="1000"/>
              </a:spcBef>
              <a:spcAft>
                <a:spcPts val="0"/>
              </a:spcAft>
              <a:buClr>
                <a:srgbClr val="5FCBEF"/>
              </a:buClr>
              <a:buSzPct val="80000"/>
              <a:buFont typeface="Wingdings 3" panose="05040102010807070707" pitchFamily="18" charset="2"/>
              <a:buNone/>
              <a:tabLst/>
              <a:defRPr/>
            </a:pP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Em</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hãy</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nhận</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xét</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các</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hành</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vi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và</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cho</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Hậu</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quả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những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này</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là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gi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thực</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hiện</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có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mắc</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lỗi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hay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đo</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có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phạm</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pháp</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luật</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83776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 name="Group 512"/>
          <p:cNvGraphicFramePr>
            <a:graphicFrameLocks noGrp="1"/>
          </p:cNvGraphicFramePr>
          <p:nvPr>
            <p:ph sz="half" idx="2"/>
          </p:nvPr>
        </p:nvGraphicFramePr>
        <p:xfrm>
          <a:off x="228601" y="1263650"/>
          <a:ext cx="11582398" cy="5480050"/>
        </p:xfrm>
        <a:graphic>
          <a:graphicData uri="http://schemas.openxmlformats.org/drawingml/2006/table">
            <a:tbl>
              <a:tblPr/>
              <a:tblGrid>
                <a:gridCol w="761915">
                  <a:extLst>
                    <a:ext uri="{9D8B030D-6E8A-4147-A177-3AD203B41FA5}">
                      <a16:colId xmlns:a16="http://schemas.microsoft.com/office/drawing/2014/main" val="20000"/>
                    </a:ext>
                  </a:extLst>
                </a:gridCol>
                <a:gridCol w="4452670">
                  <a:extLst>
                    <a:ext uri="{9D8B030D-6E8A-4147-A177-3AD203B41FA5}">
                      <a16:colId xmlns:a16="http://schemas.microsoft.com/office/drawing/2014/main" val="20001"/>
                    </a:ext>
                  </a:extLst>
                </a:gridCol>
                <a:gridCol w="2590438">
                  <a:extLst>
                    <a:ext uri="{9D8B030D-6E8A-4147-A177-3AD203B41FA5}">
                      <a16:colId xmlns:a16="http://schemas.microsoft.com/office/drawing/2014/main" val="20002"/>
                    </a:ext>
                  </a:extLst>
                </a:gridCol>
                <a:gridCol w="808550">
                  <a:extLst>
                    <a:ext uri="{9D8B030D-6E8A-4147-A177-3AD203B41FA5}">
                      <a16:colId xmlns:a16="http://schemas.microsoft.com/office/drawing/2014/main" val="20003"/>
                    </a:ext>
                  </a:extLst>
                </a:gridCol>
                <a:gridCol w="1080564">
                  <a:extLst>
                    <a:ext uri="{9D8B030D-6E8A-4147-A177-3AD203B41FA5}">
                      <a16:colId xmlns:a16="http://schemas.microsoft.com/office/drawing/2014/main" val="20004"/>
                    </a:ext>
                  </a:extLst>
                </a:gridCol>
                <a:gridCol w="820274">
                  <a:extLst>
                    <a:ext uri="{9D8B030D-6E8A-4147-A177-3AD203B41FA5}">
                      <a16:colId xmlns:a16="http://schemas.microsoft.com/office/drawing/2014/main" val="20005"/>
                    </a:ext>
                  </a:extLst>
                </a:gridCol>
                <a:gridCol w="1067987">
                  <a:extLst>
                    <a:ext uri="{9D8B030D-6E8A-4147-A177-3AD203B41FA5}">
                      <a16:colId xmlns:a16="http://schemas.microsoft.com/office/drawing/2014/main" val="20006"/>
                    </a:ext>
                  </a:extLst>
                </a:gridCol>
              </a:tblGrid>
              <a:tr h="64011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pitchFamily="18" charset="0"/>
                        </a:rPr>
                        <a:t>STT</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Hành</a:t>
                      </a:r>
                      <a:r>
                        <a:rPr kumimoji="0" lang="en-US" sz="2000" b="1" i="0" u="none" strike="noStrike" cap="none" normalizeH="0" baseline="0" dirty="0">
                          <a:ln>
                            <a:noFill/>
                          </a:ln>
                          <a:solidFill>
                            <a:srgbClr val="0000FF"/>
                          </a:solidFill>
                          <a:effectLst/>
                          <a:latin typeface="Times New Roman" pitchFamily="18" charset="0"/>
                        </a:rPr>
                        <a:t> vi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rPr>
                        <a:t>Hậu</a:t>
                      </a:r>
                      <a:r>
                        <a:rPr kumimoji="0" lang="en-US" sz="2000" b="1" i="0" u="none" strike="noStrike" cap="none" normalizeH="0" baseline="0" dirty="0">
                          <a:ln>
                            <a:noFill/>
                          </a:ln>
                          <a:solidFill>
                            <a:srgbClr val="0000FF"/>
                          </a:solidFill>
                          <a:effectLst/>
                          <a:latin typeface="Times New Roman" pitchFamily="18" charset="0"/>
                        </a:rPr>
                        <a:t> quả</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00FF"/>
                          </a:solidFill>
                          <a:effectLst/>
                          <a:latin typeface="Times New Roman" pitchFamily="18" charset="0"/>
                        </a:rPr>
                        <a:t>Lỗi</a:t>
                      </a:r>
                      <a:endParaRPr kumimoji="0" lang="en-US" sz="1800" b="1"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Vi </a:t>
                      </a:r>
                      <a:r>
                        <a:rPr kumimoji="0" lang="en-US" sz="1800" b="1" i="0" u="none" strike="noStrike" cap="none" normalizeH="0" baseline="0" dirty="0" err="1">
                          <a:ln>
                            <a:noFill/>
                          </a:ln>
                          <a:solidFill>
                            <a:srgbClr val="0000FF"/>
                          </a:solidFill>
                          <a:effectLst/>
                          <a:latin typeface="Times New Roman" pitchFamily="18" charset="0"/>
                        </a:rPr>
                        <a:t>phạm</a:t>
                      </a:r>
                      <a:r>
                        <a:rPr kumimoji="0" lang="en-US" sz="1800" b="1" i="0" u="none" strike="noStrike" cap="none" normalizeH="0" baseline="0" dirty="0">
                          <a:ln>
                            <a:noFill/>
                          </a:ln>
                          <a:solidFill>
                            <a:srgbClr val="0000FF"/>
                          </a:solidFill>
                          <a:effectLst/>
                          <a:latin typeface="Times New Roman" pitchFamily="18" charset="0"/>
                        </a:rPr>
                        <a:t> </a:t>
                      </a:r>
                      <a:r>
                        <a:rPr kumimoji="0" lang="en-US" sz="1800" b="1" i="0" u="none" strike="noStrike" cap="none" normalizeH="0" baseline="0" dirty="0" err="1">
                          <a:ln>
                            <a:noFill/>
                          </a:ln>
                          <a:solidFill>
                            <a:srgbClr val="0000FF"/>
                          </a:solidFill>
                          <a:effectLst/>
                          <a:latin typeface="Times New Roman" pitchFamily="18" charset="0"/>
                        </a:rPr>
                        <a:t>pháp</a:t>
                      </a:r>
                      <a:r>
                        <a:rPr kumimoji="0" lang="en-US" sz="1800" b="1" i="0" u="none" strike="noStrike" cap="none" normalizeH="0" baseline="0" dirty="0">
                          <a:ln>
                            <a:noFill/>
                          </a:ln>
                          <a:solidFill>
                            <a:srgbClr val="0000FF"/>
                          </a:solidFill>
                          <a:effectLst/>
                          <a:latin typeface="Times New Roman" pitchFamily="18" charset="0"/>
                        </a:rPr>
                        <a:t> </a:t>
                      </a:r>
                      <a:r>
                        <a:rPr kumimoji="0" lang="en-US" sz="1800" b="1" i="0" u="none" strike="noStrike" cap="none" normalizeH="0" baseline="0" dirty="0" err="1">
                          <a:ln>
                            <a:noFill/>
                          </a:ln>
                          <a:solidFill>
                            <a:srgbClr val="0000FF"/>
                          </a:solidFill>
                          <a:effectLst/>
                          <a:latin typeface="Times New Roman" pitchFamily="18" charset="0"/>
                        </a:rPr>
                        <a:t>luật</a:t>
                      </a:r>
                      <a:endParaRPr kumimoji="0" lang="en-US" sz="1800" b="1"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extLst>
                  <a:ext uri="{0D108BD9-81ED-4DB2-BD59-A6C34878D82A}">
                    <a16:rowId xmlns:a16="http://schemas.microsoft.com/office/drawing/2014/main" val="10000"/>
                  </a:ext>
                </a:extLst>
              </a:tr>
              <a:tr h="3956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FF"/>
                          </a:solidFill>
                          <a:effectLst/>
                          <a:latin typeface="Times New Roman" pitchFamily="18" charset="0"/>
                        </a:rPr>
                        <a:t>Có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Times New Roman" pitchFamily="18" charset="0"/>
                        </a:rPr>
                        <a:t>Không</a:t>
                      </a:r>
                      <a:endParaRPr kumimoji="0" lang="en-US" sz="1800" b="0"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FF"/>
                          </a:solidFill>
                          <a:effectLst/>
                          <a:latin typeface="Times New Roman" pitchFamily="18" charset="0"/>
                        </a:rPr>
                        <a:t>Có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FF"/>
                          </a:solidFill>
                          <a:effectLst/>
                          <a:latin typeface="Times New Roman" pitchFamily="18" charset="0"/>
                        </a:rPr>
                        <a:t>Không</a:t>
                      </a:r>
                      <a:endParaRPr kumimoji="0" lang="en-US" sz="1800" b="0" i="0" u="none" strike="noStrike" cap="none" normalizeH="0" baseline="0" dirty="0">
                        <a:ln>
                          <a:noFill/>
                        </a:ln>
                        <a:solidFill>
                          <a:srgbClr val="0000FF"/>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643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1</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Xây nhà không giấy phép, đổ phế thải xuống cống thoát nước.</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95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2</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lgn="l"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Đua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xe</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máy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vượt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đèn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đo</a:t>
                      </a:r>
                      <a:r>
                        <a:rPr lang="en-US" sz="1800" b="1" dirty="0">
                          <a:solidFill>
                            <a:srgbClr val="000000"/>
                          </a:solidFill>
                          <a:latin typeface="Times New Roman" pitchFamily="18" charset="0"/>
                        </a:rPr>
                        <a:t>̉,</a:t>
                      </a:r>
                      <a:r>
                        <a:rPr lang="en-US" sz="1800" b="1" baseline="0" dirty="0">
                          <a:solidFill>
                            <a:srgbClr val="000000"/>
                          </a:solidFill>
                          <a:latin typeface="Times New Roman" pitchFamily="18" charset="0"/>
                        </a:rPr>
                        <a:t> </a:t>
                      </a:r>
                      <a:r>
                        <a:rPr lang="en-US" sz="1800" b="1" dirty="0" err="1">
                          <a:solidFill>
                            <a:srgbClr val="000000"/>
                          </a:solidFill>
                          <a:latin typeface="Times New Roman" pitchFamily="18" charset="0"/>
                        </a:rPr>
                        <a:t>gây</a:t>
                      </a:r>
                      <a:r>
                        <a:rPr lang="en-US" sz="1800" b="1" dirty="0">
                          <a:solidFill>
                            <a:srgbClr val="000000"/>
                          </a:solidFill>
                          <a:latin typeface="Times New Roman" pitchFamily="18" charset="0"/>
                        </a:rPr>
                        <a:t> tai </a:t>
                      </a:r>
                      <a:r>
                        <a:rPr lang="en-US" sz="1800" b="1" dirty="0" err="1">
                          <a:solidFill>
                            <a:srgbClr val="000000"/>
                          </a:solidFill>
                          <a:latin typeface="Times New Roman" pitchFamily="18" charset="0"/>
                        </a:rPr>
                        <a:t>nạn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giao</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thông</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3</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dirty="0">
                          <a:solidFill>
                            <a:srgbClr val="000000"/>
                          </a:solidFill>
                          <a:latin typeface="Times New Roman" pitchFamily="18" charset="0"/>
                        </a:rPr>
                        <a: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Tâm</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thần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đập</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pha</a:t>
                      </a:r>
                      <a:r>
                        <a:rPr lang="en-US" sz="1800" b="1" dirty="0">
                          <a:solidFill>
                            <a:srgbClr val="000000"/>
                          </a:solidFill>
                          <a:latin typeface="Times New Roman" pitchFamily="18" charset="0"/>
                        </a:rPr>
                        <a:t>́</a:t>
                      </a:r>
                      <a:r>
                        <a:rPr lang="vi-VN" sz="1800" b="1" dirty="0">
                          <a:solidFill>
                            <a:srgbClr val="000000"/>
                          </a:solidFill>
                          <a:latin typeface="Times New Roman" pitchFamily="18" charset="0"/>
                        </a:rPr>
                        <a:t> tài</a:t>
                      </a:r>
                      <a:r>
                        <a:rPr lang="vi-VN" sz="1800" b="1" baseline="0" dirty="0">
                          <a:solidFill>
                            <a:srgbClr val="000000"/>
                          </a:solidFill>
                          <a:latin typeface="Times New Roman" pitchFamily="18" charset="0"/>
                        </a:rPr>
                        <a:t> sản của bệnh viện.</a:t>
                      </a:r>
                      <a:endParaRPr kumimoji="0" lang="vi-VN" sz="1800" b="1"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57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4</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Cướp</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giật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dây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chuyền</a:t>
                      </a:r>
                      <a:r>
                        <a:rPr lang="en-US" sz="1800" b="1" dirty="0">
                          <a:solidFill>
                            <a:srgbClr val="000000"/>
                          </a:solidFill>
                          <a:latin typeface="Times New Roman" pitchFamily="18" charset="0"/>
                        </a:rPr>
                        <a:t>,</a:t>
                      </a:r>
                      <a:r>
                        <a:rPr lang="vi-VN" sz="1800" b="1" dirty="0">
                          <a:solidFill>
                            <a:srgbClr val="000000"/>
                          </a:solidFill>
                          <a:latin typeface="Times New Roman" pitchFamily="18" charset="0"/>
                        </a:rPr>
                        <a:t> </a:t>
                      </a:r>
                      <a:r>
                        <a:rPr lang="en-US" sz="1800" b="1" dirty="0" err="1">
                          <a:solidFill>
                            <a:srgbClr val="000000"/>
                          </a:solidFill>
                          <a:latin typeface="Times New Roman" pitchFamily="18" charset="0"/>
                        </a:rPr>
                        <a:t>túi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xách</a:t>
                      </a:r>
                      <a:r>
                        <a:rPr lang="en-US" sz="1800" b="1" dirty="0">
                          <a:solidFill>
                            <a:srgbClr val="000000"/>
                          </a:solidFill>
                          <a:latin typeface="Times New Roman" pitchFamily="18" charset="0"/>
                        </a:rPr>
                        <a:t> </a:t>
                      </a:r>
                    </a:p>
                    <a:p>
                      <a:pPr fontAlgn="base">
                        <a:spcBef>
                          <a:spcPct val="20000"/>
                        </a:spcBef>
                        <a:spcAft>
                          <a:spcPct val="0"/>
                        </a:spcAft>
                      </a:pPr>
                      <a:r>
                        <a:rPr lang="en-US" sz="1800" b="1" dirty="0" err="1">
                          <a:solidFill>
                            <a:srgbClr val="000000"/>
                          </a:solidFill>
                          <a:latin typeface="Times New Roman" pitchFamily="18" charset="0"/>
                        </a:rPr>
                        <a:t>người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đi</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đường</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70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5</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Vay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tiền</a:t>
                      </a:r>
                      <a:r>
                        <a:rPr lang="en-US" sz="1800" b="1" dirty="0">
                          <a:solidFill>
                            <a:srgbClr val="000000"/>
                          </a:solidFill>
                          <a:latin typeface="Times New Roman" pitchFamily="18" charset="0"/>
                        </a:rPr>
                        <a:t> quá </a:t>
                      </a:r>
                      <a:r>
                        <a:rPr lang="en-US" sz="1800" b="1" dirty="0" err="1">
                          <a:solidFill>
                            <a:srgbClr val="000000"/>
                          </a:solidFill>
                          <a:latin typeface="Times New Roman" pitchFamily="18" charset="0"/>
                        </a:rPr>
                        <a:t>hạn</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dây</a:t>
                      </a:r>
                      <a:r>
                        <a:rPr lang="vi-VN" sz="1800" b="1" baseline="0" dirty="0">
                          <a:solidFill>
                            <a:srgbClr val="000000"/>
                          </a:solidFill>
                          <a:latin typeface="Times New Roman" pitchFamily="18" charset="0"/>
                        </a:rPr>
                        <a:t> </a:t>
                      </a:r>
                      <a:r>
                        <a:rPr lang="en-US" sz="1800" b="1" dirty="0" err="1">
                          <a:solidFill>
                            <a:srgbClr val="000000"/>
                          </a:solidFill>
                          <a:latin typeface="Times New Roman" pitchFamily="18" charset="0"/>
                        </a:rPr>
                        <a:t>dưa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không</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chịu</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tra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nơ</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185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1800" b="1" i="0" u="none" strike="noStrike" cap="none" normalizeH="0" baseline="0" dirty="0">
                          <a:ln>
                            <a:noFill/>
                          </a:ln>
                          <a:solidFill>
                            <a:schemeClr val="tx1"/>
                          </a:solidFill>
                          <a:effectLst/>
                          <a:latin typeface="Times New Roman" pitchFamily="18" charset="0"/>
                        </a:rPr>
                        <a:t>6</a:t>
                      </a:r>
                    </a:p>
                  </a:txBody>
                  <a:tcPr marT="45723" marB="45723"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fontAlgn="base">
                        <a:spcBef>
                          <a:spcPct val="20000"/>
                        </a:spcBef>
                        <a:spcAft>
                          <a:spcPct val="0"/>
                        </a:spcAft>
                      </a:pP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Chặt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cành</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tỉa</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cây</a:t>
                      </a:r>
                      <a:r>
                        <a:rPr lang="en-US" sz="1800" b="1" dirty="0">
                          <a:solidFill>
                            <a:srgbClr val="000000"/>
                          </a:solidFill>
                          <a:latin typeface="Times New Roman" pitchFamily="18" charset="0"/>
                        </a:rPr>
                        <a:t> mà </a:t>
                      </a:r>
                      <a:r>
                        <a:rPr lang="en-US" sz="1800" b="1" dirty="0" err="1">
                          <a:solidFill>
                            <a:srgbClr val="000000"/>
                          </a:solidFill>
                          <a:latin typeface="Times New Roman" pitchFamily="18" charset="0"/>
                        </a:rPr>
                        <a:t>không</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đặt</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biển</a:t>
                      </a:r>
                      <a:r>
                        <a:rPr lang="vi-VN" sz="1800" b="1" baseline="0" dirty="0">
                          <a:solidFill>
                            <a:srgbClr val="000000"/>
                          </a:solidFill>
                          <a:latin typeface="Times New Roman" pitchFamily="18" charset="0"/>
                        </a:rPr>
                        <a:t> </a:t>
                      </a:r>
                      <a:r>
                        <a:rPr lang="en-US" sz="1800" b="1" dirty="0" err="1">
                          <a:solidFill>
                            <a:srgbClr val="000000"/>
                          </a:solidFill>
                          <a:latin typeface="Times New Roman" pitchFamily="18" charset="0"/>
                        </a:rPr>
                        <a:t>báo</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nguy</a:t>
                      </a:r>
                      <a:r>
                        <a:rPr lang="en-US" sz="1800" b="1" dirty="0">
                          <a:solidFill>
                            <a:srgbClr val="000000"/>
                          </a:solidFill>
                          <a:latin typeface="Times New Roman" pitchFamily="18" charset="0"/>
                        </a:rPr>
                        <a:t> </a:t>
                      </a:r>
                      <a:r>
                        <a:rPr lang="en-US" sz="1800" b="1" dirty="0" err="1">
                          <a:solidFill>
                            <a:srgbClr val="000000"/>
                          </a:solidFill>
                          <a:latin typeface="Times New Roman" pitchFamily="18" charset="0"/>
                        </a:rPr>
                        <a:t>hiểm</a:t>
                      </a:r>
                      <a:r>
                        <a:rPr lang="en-US" sz="1800" b="1" dirty="0">
                          <a:solidFill>
                            <a:srgbClr val="000000"/>
                          </a:solidFill>
                          <a:latin typeface="Times New Roman" pitchFamily="18"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800" b="0" i="0" u="none" strike="noStrike" cap="none" normalizeH="0" baseline="0" dirty="0">
                        <a:ln>
                          <a:noFill/>
                        </a:ln>
                        <a:solidFill>
                          <a:schemeClr val="tx1"/>
                        </a:solidFill>
                        <a:effectLst/>
                        <a:latin typeface="Times New Roman" pitchFamily="18" charset="0"/>
                      </a:endParaRPr>
                    </a:p>
                  </a:txBody>
                  <a:tcPr marT="45723" marB="45723"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394" name="Rectangle 274"/>
          <p:cNvSpPr>
            <a:spLocks noChangeArrowheads="1"/>
          </p:cNvSpPr>
          <p:nvPr/>
        </p:nvSpPr>
        <p:spPr bwMode="auto">
          <a:xfrm>
            <a:off x="8180899" y="2514600"/>
            <a:ext cx="284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395" name="Rectangle 275"/>
          <p:cNvSpPr>
            <a:spLocks noChangeArrowheads="1"/>
          </p:cNvSpPr>
          <p:nvPr/>
        </p:nvSpPr>
        <p:spPr bwMode="auto">
          <a:xfrm>
            <a:off x="8530457" y="3200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396" name="Rectangle 276"/>
          <p:cNvSpPr>
            <a:spLocks noChangeArrowheads="1"/>
          </p:cNvSpPr>
          <p:nvPr/>
        </p:nvSpPr>
        <p:spPr bwMode="auto">
          <a:xfrm>
            <a:off x="8462346" y="4470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397" name="Rectangle 277"/>
          <p:cNvSpPr>
            <a:spLocks noChangeArrowheads="1"/>
          </p:cNvSpPr>
          <p:nvPr/>
        </p:nvSpPr>
        <p:spPr bwMode="auto">
          <a:xfrm>
            <a:off x="8530457" y="5998906"/>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398" name="Rectangle 278"/>
          <p:cNvSpPr>
            <a:spLocks noChangeArrowheads="1"/>
          </p:cNvSpPr>
          <p:nvPr/>
        </p:nvSpPr>
        <p:spPr bwMode="auto">
          <a:xfrm>
            <a:off x="8462346" y="53086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399" name="Rectangle 279"/>
          <p:cNvSpPr>
            <a:spLocks noChangeArrowheads="1"/>
          </p:cNvSpPr>
          <p:nvPr/>
        </p:nvSpPr>
        <p:spPr bwMode="auto">
          <a:xfrm>
            <a:off x="9386888" y="3760788"/>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0" name="Rectangle 280"/>
          <p:cNvSpPr>
            <a:spLocks noChangeArrowheads="1"/>
          </p:cNvSpPr>
          <p:nvPr/>
        </p:nvSpPr>
        <p:spPr bwMode="auto">
          <a:xfrm>
            <a:off x="10222630" y="6096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1" name="Rectangle 281"/>
          <p:cNvSpPr>
            <a:spLocks noChangeArrowheads="1"/>
          </p:cNvSpPr>
          <p:nvPr/>
        </p:nvSpPr>
        <p:spPr bwMode="auto">
          <a:xfrm>
            <a:off x="10222630" y="52832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2" name="Rectangle 282"/>
          <p:cNvSpPr>
            <a:spLocks noChangeArrowheads="1"/>
          </p:cNvSpPr>
          <p:nvPr/>
        </p:nvSpPr>
        <p:spPr bwMode="auto">
          <a:xfrm>
            <a:off x="10222630" y="4470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3" name="Rectangle 283"/>
          <p:cNvSpPr>
            <a:spLocks noChangeArrowheads="1"/>
          </p:cNvSpPr>
          <p:nvPr/>
        </p:nvSpPr>
        <p:spPr bwMode="auto">
          <a:xfrm>
            <a:off x="11066310" y="3810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4" name="Rectangle 284"/>
          <p:cNvSpPr>
            <a:spLocks noChangeArrowheads="1"/>
          </p:cNvSpPr>
          <p:nvPr/>
        </p:nvSpPr>
        <p:spPr bwMode="auto">
          <a:xfrm flipH="1">
            <a:off x="10166350" y="320040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05" name="Rectangle 285"/>
          <p:cNvSpPr>
            <a:spLocks noChangeArrowheads="1"/>
          </p:cNvSpPr>
          <p:nvPr/>
        </p:nvSpPr>
        <p:spPr bwMode="auto">
          <a:xfrm>
            <a:off x="10210800" y="24728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x</a:t>
            </a:r>
          </a:p>
        </p:txBody>
      </p:sp>
      <p:sp>
        <p:nvSpPr>
          <p:cNvPr id="5432" name="Rectangle 312"/>
          <p:cNvSpPr>
            <a:spLocks noChangeArrowheads="1"/>
          </p:cNvSpPr>
          <p:nvPr/>
        </p:nvSpPr>
        <p:spPr bwMode="auto">
          <a:xfrm>
            <a:off x="5670550" y="2286000"/>
            <a:ext cx="2095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Tắc</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cống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thoát</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nước</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môi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trường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433" name="Rectangle 313"/>
          <p:cNvSpPr>
            <a:spLocks noChangeArrowheads="1"/>
          </p:cNvSpPr>
          <p:nvPr/>
        </p:nvSpPr>
        <p:spPr bwMode="auto">
          <a:xfrm>
            <a:off x="5562600" y="3751263"/>
            <a:ext cx="21399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Làm hỏng tài sản </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quý(mất tài sản).</a:t>
            </a:r>
          </a:p>
        </p:txBody>
      </p:sp>
      <p:sp>
        <p:nvSpPr>
          <p:cNvPr id="5434" name="Rectangle 314"/>
          <p:cNvSpPr>
            <a:spLocks noChangeArrowheads="1"/>
          </p:cNvSpPr>
          <p:nvPr/>
        </p:nvSpPr>
        <p:spPr bwMode="auto">
          <a:xfrm>
            <a:off x="5670550" y="2971800"/>
            <a:ext cx="203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Thiệt</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hại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vê</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va</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435" name="Rectangle 315"/>
          <p:cNvSpPr>
            <a:spLocks noChangeArrowheads="1"/>
          </p:cNvSpPr>
          <p:nvPr/>
        </p:nvSpPr>
        <p:spPr bwMode="auto">
          <a:xfrm>
            <a:off x="5694363" y="5143500"/>
            <a:ext cx="17907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Ảnh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hưởng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kế</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hoạch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của</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khác</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437" name="Rectangle 317"/>
          <p:cNvSpPr>
            <a:spLocks noChangeArrowheads="1"/>
          </p:cNvSpPr>
          <p:nvPr/>
        </p:nvSpPr>
        <p:spPr bwMode="auto">
          <a:xfrm>
            <a:off x="5670550" y="5905500"/>
            <a:ext cx="16716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đi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đường</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bị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thương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438" name="Rectangle 318"/>
          <p:cNvSpPr>
            <a:spLocks noChangeArrowheads="1"/>
          </p:cNvSpPr>
          <p:nvPr/>
        </p:nvSpPr>
        <p:spPr bwMode="auto">
          <a:xfrm>
            <a:off x="5676901" y="4367214"/>
            <a:ext cx="180816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Thiệt</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hại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tài</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sản</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tính</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mn-ea"/>
                <a:cs typeface="+mn-cs"/>
              </a:rPr>
              <a:t>mạng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5440" name="Rectangle 320"/>
          <p:cNvSpPr>
            <a:spLocks noChangeArrowheads="1"/>
          </p:cNvSpPr>
          <p:nvPr/>
        </p:nvSpPr>
        <p:spPr bwMode="auto">
          <a:xfrm>
            <a:off x="3962400" y="2438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44" name="Rectangle 324"/>
          <p:cNvSpPr>
            <a:spLocks noChangeArrowheads="1"/>
          </p:cNvSpPr>
          <p:nvPr/>
        </p:nvSpPr>
        <p:spPr bwMode="auto">
          <a:xfrm>
            <a:off x="4572000" y="3048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54" name="Rectangle 334"/>
          <p:cNvSpPr>
            <a:spLocks noChangeArrowheads="1"/>
          </p:cNvSpPr>
          <p:nvPr/>
        </p:nvSpPr>
        <p:spPr bwMode="auto">
          <a:xfrm>
            <a:off x="1524000" y="838200"/>
            <a:ext cx="449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marR="0" lvl="0" indent="-53340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27" name="Rectangle 25"/>
          <p:cNvSpPr>
            <a:spLocks noChangeArrowheads="1"/>
          </p:cNvSpPr>
          <p:nvPr/>
        </p:nvSpPr>
        <p:spPr bwMode="auto">
          <a:xfrm>
            <a:off x="0" y="39688"/>
            <a:ext cx="12115800" cy="1120775"/>
          </a:xfrm>
          <a:prstGeom prst="rect">
            <a:avLst/>
          </a:prstGeom>
          <a:solidFill>
            <a:schemeClr val="accent6">
              <a:lumMod val="60000"/>
              <a:lumOff val="40000"/>
            </a:schemeClr>
          </a:solidFill>
          <a:ln w="57150" cmpd="thinThick">
            <a:solidFill>
              <a:schemeClr val="tx1"/>
            </a:solidFill>
            <a:miter lim="800000"/>
            <a:headEnd/>
            <a:tailEnd/>
          </a:ln>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PHIẾU BÀI TẬP</a:t>
            </a:r>
            <a:endPar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auto" latinLnBrk="0" hangingPunct="1">
              <a:lnSpc>
                <a:spcPct val="115000"/>
              </a:lnSpc>
              <a:spcBef>
                <a:spcPts val="1000"/>
              </a:spcBef>
              <a:spcAft>
                <a:spcPts val="0"/>
              </a:spcAft>
              <a:buClr>
                <a:srgbClr val="5FCBEF"/>
              </a:buClr>
              <a:buSzPct val="80000"/>
              <a:buFont typeface="Wingdings 3" panose="05040102010807070707" pitchFamily="18" charset="2"/>
              <a:buNone/>
              <a:tabLst/>
              <a:defRPr/>
            </a:pP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Em</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hãy</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nhận</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xét</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các</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hành</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vi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và</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cho</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1" i="0" u="none" strike="noStrike" kern="1200" cap="none" spc="0" normalizeH="0" baseline="0" noProof="0" dirty="0" err="1">
                <a:ln>
                  <a:noFill/>
                </a:ln>
                <a:solidFill>
                  <a:srgbClr val="FF0000"/>
                </a:solidFill>
                <a:effectLst/>
                <a:uLnTx/>
                <a:uFillTx/>
                <a:latin typeface="Times New Roman" pitchFamily="18" charset="0"/>
                <a:ea typeface="+mn-ea"/>
                <a:cs typeface="+mn-cs"/>
              </a:rPr>
              <a:t>biết</a:t>
            </a:r>
            <a:r>
              <a:rPr kumimoji="0" lang="en-US" sz="1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Hậu</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quả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của</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những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này</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là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gi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Người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thực</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hiện</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có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mắc</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lỗi</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hay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Hành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đo</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có vi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phạm</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pháp</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luật</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pitchFamily="18" charset="0"/>
                <a:ea typeface="+mn-ea"/>
                <a:cs typeface="+mn-cs"/>
              </a:rPr>
              <a:t>không</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11870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32"/>
                                        </p:tgtEl>
                                        <p:attrNameLst>
                                          <p:attrName>style.visibility</p:attrName>
                                        </p:attrNameLst>
                                      </p:cBhvr>
                                      <p:to>
                                        <p:strVal val="visible"/>
                                      </p:to>
                                    </p:set>
                                    <p:animEffect transition="in" filter="barn(inVertical)">
                                      <p:cBhvr>
                                        <p:cTn id="7" dur="500"/>
                                        <p:tgtEl>
                                          <p:spTgt spid="54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94"/>
                                        </p:tgtEl>
                                        <p:attrNameLst>
                                          <p:attrName>style.visibility</p:attrName>
                                        </p:attrNameLst>
                                      </p:cBhvr>
                                      <p:to>
                                        <p:strVal val="visible"/>
                                      </p:to>
                                    </p:set>
                                    <p:animEffect transition="in" filter="barn(inVertical)">
                                      <p:cBhvr>
                                        <p:cTn id="12" dur="500"/>
                                        <p:tgtEl>
                                          <p:spTgt spid="53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405"/>
                                        </p:tgtEl>
                                        <p:attrNameLst>
                                          <p:attrName>style.visibility</p:attrName>
                                        </p:attrNameLst>
                                      </p:cBhvr>
                                      <p:to>
                                        <p:strVal val="visible"/>
                                      </p:to>
                                    </p:set>
                                    <p:animEffect transition="in" filter="barn(inVertical)">
                                      <p:cBhvr>
                                        <p:cTn id="17" dur="500"/>
                                        <p:tgtEl>
                                          <p:spTgt spid="54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434"/>
                                        </p:tgtEl>
                                        <p:attrNameLst>
                                          <p:attrName>style.visibility</p:attrName>
                                        </p:attrNameLst>
                                      </p:cBhvr>
                                      <p:to>
                                        <p:strVal val="visible"/>
                                      </p:to>
                                    </p:set>
                                    <p:animEffect transition="in" filter="barn(inVertical)">
                                      <p:cBhvr>
                                        <p:cTn id="22" dur="500"/>
                                        <p:tgtEl>
                                          <p:spTgt spid="54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395"/>
                                        </p:tgtEl>
                                        <p:attrNameLst>
                                          <p:attrName>style.visibility</p:attrName>
                                        </p:attrNameLst>
                                      </p:cBhvr>
                                      <p:to>
                                        <p:strVal val="visible"/>
                                      </p:to>
                                    </p:set>
                                    <p:animEffect transition="in" filter="barn(inVertical)">
                                      <p:cBhvr>
                                        <p:cTn id="27" dur="500"/>
                                        <p:tgtEl>
                                          <p:spTgt spid="53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04"/>
                                        </p:tgtEl>
                                        <p:attrNameLst>
                                          <p:attrName>style.visibility</p:attrName>
                                        </p:attrNameLst>
                                      </p:cBhvr>
                                      <p:to>
                                        <p:strVal val="visible"/>
                                      </p:to>
                                    </p:set>
                                    <p:animEffect transition="in" filter="barn(inVertical)">
                                      <p:cBhvr>
                                        <p:cTn id="32" dur="500"/>
                                        <p:tgtEl>
                                          <p:spTgt spid="54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33"/>
                                        </p:tgtEl>
                                        <p:attrNameLst>
                                          <p:attrName>style.visibility</p:attrName>
                                        </p:attrNameLst>
                                      </p:cBhvr>
                                      <p:to>
                                        <p:strVal val="visible"/>
                                      </p:to>
                                    </p:set>
                                    <p:animEffect transition="in" filter="barn(inVertical)">
                                      <p:cBhvr>
                                        <p:cTn id="37" dur="500"/>
                                        <p:tgtEl>
                                          <p:spTgt spid="54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399"/>
                                        </p:tgtEl>
                                        <p:attrNameLst>
                                          <p:attrName>style.visibility</p:attrName>
                                        </p:attrNameLst>
                                      </p:cBhvr>
                                      <p:to>
                                        <p:strVal val="visible"/>
                                      </p:to>
                                    </p:set>
                                    <p:animEffect transition="in" filter="barn(inVertical)">
                                      <p:cBhvr>
                                        <p:cTn id="42" dur="500"/>
                                        <p:tgtEl>
                                          <p:spTgt spid="539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403"/>
                                        </p:tgtEl>
                                        <p:attrNameLst>
                                          <p:attrName>style.visibility</p:attrName>
                                        </p:attrNameLst>
                                      </p:cBhvr>
                                      <p:to>
                                        <p:strVal val="visible"/>
                                      </p:to>
                                    </p:set>
                                    <p:animEffect transition="in" filter="barn(inVertical)">
                                      <p:cBhvr>
                                        <p:cTn id="47" dur="500"/>
                                        <p:tgtEl>
                                          <p:spTgt spid="540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438"/>
                                        </p:tgtEl>
                                        <p:attrNameLst>
                                          <p:attrName>style.visibility</p:attrName>
                                        </p:attrNameLst>
                                      </p:cBhvr>
                                      <p:to>
                                        <p:strVal val="visible"/>
                                      </p:to>
                                    </p:set>
                                    <p:animEffect transition="in" filter="barn(inVertical)">
                                      <p:cBhvr>
                                        <p:cTn id="52" dur="500"/>
                                        <p:tgtEl>
                                          <p:spTgt spid="54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96"/>
                                        </p:tgtEl>
                                        <p:attrNameLst>
                                          <p:attrName>style.visibility</p:attrName>
                                        </p:attrNameLst>
                                      </p:cBhvr>
                                      <p:to>
                                        <p:strVal val="visible"/>
                                      </p:to>
                                    </p:set>
                                    <p:animEffect transition="in" filter="barn(inVertical)">
                                      <p:cBhvr>
                                        <p:cTn id="57" dur="500"/>
                                        <p:tgtEl>
                                          <p:spTgt spid="539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402"/>
                                        </p:tgtEl>
                                        <p:attrNameLst>
                                          <p:attrName>style.visibility</p:attrName>
                                        </p:attrNameLst>
                                      </p:cBhvr>
                                      <p:to>
                                        <p:strVal val="visible"/>
                                      </p:to>
                                    </p:set>
                                    <p:animEffect transition="in" filter="barn(inVertical)">
                                      <p:cBhvr>
                                        <p:cTn id="62" dur="500"/>
                                        <p:tgtEl>
                                          <p:spTgt spid="540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435"/>
                                        </p:tgtEl>
                                        <p:attrNameLst>
                                          <p:attrName>style.visibility</p:attrName>
                                        </p:attrNameLst>
                                      </p:cBhvr>
                                      <p:to>
                                        <p:strVal val="visible"/>
                                      </p:to>
                                    </p:set>
                                    <p:animEffect transition="in" filter="barn(inVertical)">
                                      <p:cBhvr>
                                        <p:cTn id="67" dur="500"/>
                                        <p:tgtEl>
                                          <p:spTgt spid="543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398"/>
                                        </p:tgtEl>
                                        <p:attrNameLst>
                                          <p:attrName>style.visibility</p:attrName>
                                        </p:attrNameLst>
                                      </p:cBhvr>
                                      <p:to>
                                        <p:strVal val="visible"/>
                                      </p:to>
                                    </p:set>
                                    <p:animEffect transition="in" filter="barn(inVertical)">
                                      <p:cBhvr>
                                        <p:cTn id="72" dur="500"/>
                                        <p:tgtEl>
                                          <p:spTgt spid="539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5401"/>
                                        </p:tgtEl>
                                        <p:attrNameLst>
                                          <p:attrName>style.visibility</p:attrName>
                                        </p:attrNameLst>
                                      </p:cBhvr>
                                      <p:to>
                                        <p:strVal val="visible"/>
                                      </p:to>
                                    </p:set>
                                    <p:animEffect transition="in" filter="barn(inVertical)">
                                      <p:cBhvr>
                                        <p:cTn id="77" dur="500"/>
                                        <p:tgtEl>
                                          <p:spTgt spid="540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437"/>
                                        </p:tgtEl>
                                        <p:attrNameLst>
                                          <p:attrName>style.visibility</p:attrName>
                                        </p:attrNameLst>
                                      </p:cBhvr>
                                      <p:to>
                                        <p:strVal val="visible"/>
                                      </p:to>
                                    </p:set>
                                    <p:animEffect transition="in" filter="barn(inVertical)">
                                      <p:cBhvr>
                                        <p:cTn id="82" dur="500"/>
                                        <p:tgtEl>
                                          <p:spTgt spid="543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397"/>
                                        </p:tgtEl>
                                        <p:attrNameLst>
                                          <p:attrName>style.visibility</p:attrName>
                                        </p:attrNameLst>
                                      </p:cBhvr>
                                      <p:to>
                                        <p:strVal val="visible"/>
                                      </p:to>
                                    </p:set>
                                    <p:animEffect transition="in" filter="barn(inVertical)">
                                      <p:cBhvr>
                                        <p:cTn id="87" dur="500"/>
                                        <p:tgtEl>
                                          <p:spTgt spid="539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400"/>
                                        </p:tgtEl>
                                        <p:attrNameLst>
                                          <p:attrName>style.visibility</p:attrName>
                                        </p:attrNameLst>
                                      </p:cBhvr>
                                      <p:to>
                                        <p:strVal val="visible"/>
                                      </p:to>
                                    </p:set>
                                    <p:animEffect transition="in" filter="barn(inVertical)">
                                      <p:cBhvr>
                                        <p:cTn id="92" dur="500"/>
                                        <p:tgtEl>
                                          <p:spTgt spid="5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4" grpId="0"/>
      <p:bldP spid="5395" grpId="0"/>
      <p:bldP spid="5396" grpId="0"/>
      <p:bldP spid="5397" grpId="0"/>
      <p:bldP spid="5398" grpId="0"/>
      <p:bldP spid="5399" grpId="0"/>
      <p:bldP spid="5400" grpId="0"/>
      <p:bldP spid="5401" grpId="0"/>
      <p:bldP spid="5402" grpId="0"/>
      <p:bldP spid="5403" grpId="0"/>
      <p:bldP spid="5404" grpId="0"/>
      <p:bldP spid="5405" grpId="0"/>
      <p:bldP spid="5432" grpId="0"/>
      <p:bldP spid="5433" grpId="0"/>
      <p:bldP spid="5434" grpId="0"/>
      <p:bldP spid="5435" grpId="0"/>
      <p:bldP spid="5437" grpId="0"/>
      <p:bldP spid="54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9" name="Freeform 7"/>
          <p:cNvSpPr>
            <a:spLocks/>
          </p:cNvSpPr>
          <p:nvPr/>
        </p:nvSpPr>
        <p:spPr bwMode="auto">
          <a:xfrm>
            <a:off x="2590800" y="838200"/>
            <a:ext cx="1219200" cy="1295400"/>
          </a:xfrm>
          <a:custGeom>
            <a:avLst/>
            <a:gdLst>
              <a:gd name="T0" fmla="*/ 1219200 w 336"/>
              <a:gd name="T1" fmla="*/ 0 h 960"/>
              <a:gd name="T2" fmla="*/ 0 w 336"/>
              <a:gd name="T3" fmla="*/ 0 h 960"/>
              <a:gd name="T4" fmla="*/ 0 w 336"/>
              <a:gd name="T5" fmla="*/ 1295400 h 960"/>
              <a:gd name="T6" fmla="*/ 0 60000 65536"/>
              <a:gd name="T7" fmla="*/ 0 60000 65536"/>
              <a:gd name="T8" fmla="*/ 0 60000 65536"/>
              <a:gd name="T9" fmla="*/ 0 w 336"/>
              <a:gd name="T10" fmla="*/ 0 h 960"/>
              <a:gd name="T11" fmla="*/ 336 w 336"/>
              <a:gd name="T12" fmla="*/ 960 h 960"/>
            </a:gdLst>
            <a:ahLst/>
            <a:cxnLst>
              <a:cxn ang="T6">
                <a:pos x="T0" y="T1"/>
              </a:cxn>
              <a:cxn ang="T7">
                <a:pos x="T2" y="T3"/>
              </a:cxn>
              <a:cxn ang="T8">
                <a:pos x="T4" y="T5"/>
              </a:cxn>
            </a:cxnLst>
            <a:rect l="T9" t="T10" r="T11" b="T12"/>
            <a:pathLst>
              <a:path w="336" h="960">
                <a:moveTo>
                  <a:pt x="336" y="0"/>
                </a:moveTo>
                <a:lnTo>
                  <a:pt x="0" y="0"/>
                </a:lnTo>
                <a:lnTo>
                  <a:pt x="0" y="960"/>
                </a:lnTo>
              </a:path>
            </a:pathLst>
          </a:custGeom>
          <a:noFill/>
          <a:ln w="3810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59080" name="Freeform 8"/>
          <p:cNvSpPr>
            <a:spLocks/>
          </p:cNvSpPr>
          <p:nvPr/>
        </p:nvSpPr>
        <p:spPr bwMode="auto">
          <a:xfrm>
            <a:off x="9144000" y="914400"/>
            <a:ext cx="533400" cy="1219200"/>
          </a:xfrm>
          <a:custGeom>
            <a:avLst/>
            <a:gdLst>
              <a:gd name="T0" fmla="*/ 0 w 144"/>
              <a:gd name="T1" fmla="*/ 0 h 864"/>
              <a:gd name="T2" fmla="*/ 533400 w 144"/>
              <a:gd name="T3" fmla="*/ 0 h 864"/>
              <a:gd name="T4" fmla="*/ 533400 w 144"/>
              <a:gd name="T5" fmla="*/ 1219200 h 864"/>
              <a:gd name="T6" fmla="*/ 0 60000 65536"/>
              <a:gd name="T7" fmla="*/ 0 60000 65536"/>
              <a:gd name="T8" fmla="*/ 0 60000 65536"/>
              <a:gd name="T9" fmla="*/ 0 w 144"/>
              <a:gd name="T10" fmla="*/ 0 h 864"/>
              <a:gd name="T11" fmla="*/ 144 w 144"/>
              <a:gd name="T12" fmla="*/ 864 h 864"/>
            </a:gdLst>
            <a:ahLst/>
            <a:cxnLst>
              <a:cxn ang="T6">
                <a:pos x="T0" y="T1"/>
              </a:cxn>
              <a:cxn ang="T7">
                <a:pos x="T2" y="T3"/>
              </a:cxn>
              <a:cxn ang="T8">
                <a:pos x="T4" y="T5"/>
              </a:cxn>
            </a:cxnLst>
            <a:rect l="T9" t="T10" r="T11" b="T12"/>
            <a:pathLst>
              <a:path w="144" h="864">
                <a:moveTo>
                  <a:pt x="0" y="0"/>
                </a:moveTo>
                <a:lnTo>
                  <a:pt x="144" y="0"/>
                </a:lnTo>
                <a:lnTo>
                  <a:pt x="144" y="864"/>
                </a:lnTo>
              </a:path>
            </a:pathLst>
          </a:custGeom>
          <a:noFill/>
          <a:ln w="3810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59081" name="Line 9"/>
          <p:cNvSpPr>
            <a:spLocks noChangeShapeType="1"/>
          </p:cNvSpPr>
          <p:nvPr/>
        </p:nvSpPr>
        <p:spPr bwMode="auto">
          <a:xfrm>
            <a:off x="5181600" y="1447800"/>
            <a:ext cx="0" cy="685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59082" name="Line 10"/>
          <p:cNvSpPr>
            <a:spLocks noChangeShapeType="1"/>
          </p:cNvSpPr>
          <p:nvPr/>
        </p:nvSpPr>
        <p:spPr bwMode="auto">
          <a:xfrm>
            <a:off x="7391400" y="1447800"/>
            <a:ext cx="0" cy="685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6806" name="Text Box 16"/>
          <p:cNvSpPr txBox="1">
            <a:spLocks noChangeArrowheads="1"/>
          </p:cNvSpPr>
          <p:nvPr/>
        </p:nvSpPr>
        <p:spPr bwMode="auto">
          <a:xfrm>
            <a:off x="2057400" y="243840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 name="Group 34"/>
          <p:cNvGrpSpPr>
            <a:grpSpLocks/>
          </p:cNvGrpSpPr>
          <p:nvPr/>
        </p:nvGrpSpPr>
        <p:grpSpPr bwMode="auto">
          <a:xfrm>
            <a:off x="1524000" y="2133600"/>
            <a:ext cx="2286000" cy="1524000"/>
            <a:chOff x="0" y="1344"/>
            <a:chExt cx="1488" cy="960"/>
          </a:xfrm>
        </p:grpSpPr>
        <p:sp>
          <p:nvSpPr>
            <p:cNvPr id="76820" name="Rectangle 3"/>
            <p:cNvSpPr>
              <a:spLocks noChangeArrowheads="1"/>
            </p:cNvSpPr>
            <p:nvPr/>
          </p:nvSpPr>
          <p:spPr bwMode="auto">
            <a:xfrm>
              <a:off x="0" y="1344"/>
              <a:ext cx="1488" cy="960"/>
            </a:xfrm>
            <a:prstGeom prst="rect">
              <a:avLst/>
            </a:prstGeom>
            <a:solidFill>
              <a:srgbClr val="00FFFF"/>
            </a:solidFill>
            <a:ln w="38100" cmpd="dbl">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1" name="Text Box 17"/>
            <p:cNvSpPr txBox="1">
              <a:spLocks noChangeArrowheads="1"/>
            </p:cNvSpPr>
            <p:nvPr/>
          </p:nvSpPr>
          <p:spPr bwMode="auto">
            <a:xfrm>
              <a:off x="0" y="1632"/>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LÀ HÀNH VI</a:t>
              </a:r>
            </a:p>
          </p:txBody>
        </p:sp>
      </p:grpSp>
      <p:sp>
        <p:nvSpPr>
          <p:cNvPr id="76808" name="Text Box 19"/>
          <p:cNvSpPr txBox="1">
            <a:spLocks noChangeArrowheads="1"/>
          </p:cNvSpPr>
          <p:nvPr/>
        </p:nvSpPr>
        <p:spPr bwMode="auto">
          <a:xfrm>
            <a:off x="5051425" y="28876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9" name="Rectangle 25"/>
          <p:cNvSpPr>
            <a:spLocks noChangeArrowheads="1"/>
          </p:cNvSpPr>
          <p:nvPr/>
        </p:nvSpPr>
        <p:spPr bwMode="auto">
          <a:xfrm>
            <a:off x="3124200" y="381000"/>
            <a:ext cx="6019800" cy="1066800"/>
          </a:xfrm>
          <a:prstGeom prst="rect">
            <a:avLst/>
          </a:prstGeom>
          <a:solidFill>
            <a:srgbClr val="FFFF99"/>
          </a:solidFill>
          <a:ln w="57150" cmpd="thinThick">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1. VI PHẠM PHÁP LUẬT</a:t>
            </a:r>
          </a:p>
        </p:txBody>
      </p:sp>
      <p:sp>
        <p:nvSpPr>
          <p:cNvPr id="259098" name="Rectangle 26"/>
          <p:cNvSpPr>
            <a:spLocks noChangeArrowheads="1"/>
          </p:cNvSpPr>
          <p:nvPr/>
        </p:nvSpPr>
        <p:spPr bwMode="auto">
          <a:xfrm>
            <a:off x="4038600" y="2133600"/>
            <a:ext cx="2095500" cy="1524000"/>
          </a:xfrm>
          <a:prstGeom prst="rect">
            <a:avLst/>
          </a:prstGeom>
          <a:solidFill>
            <a:srgbClr val="00FFFF"/>
          </a:solidFill>
          <a:ln w="38100" cmpd="dbl">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TRÁI </a:t>
            </a:r>
            <a:b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b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PHÁP LUẬT</a:t>
            </a:r>
          </a:p>
        </p:txBody>
      </p:sp>
      <p:sp>
        <p:nvSpPr>
          <p:cNvPr id="259099" name="Rectangle 27"/>
          <p:cNvSpPr>
            <a:spLocks noChangeArrowheads="1"/>
          </p:cNvSpPr>
          <p:nvPr/>
        </p:nvSpPr>
        <p:spPr bwMode="auto">
          <a:xfrm>
            <a:off x="6324600" y="2133600"/>
            <a:ext cx="1981200" cy="1524000"/>
          </a:xfrm>
          <a:prstGeom prst="rect">
            <a:avLst/>
          </a:prstGeom>
          <a:solidFill>
            <a:srgbClr val="00FFFF"/>
          </a:solidFill>
          <a:ln w="38100" cmpd="dbl">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CÓ LỖI</a:t>
            </a:r>
          </a:p>
        </p:txBody>
      </p:sp>
      <p:sp>
        <p:nvSpPr>
          <p:cNvPr id="259100" name="Rectangle 28"/>
          <p:cNvSpPr>
            <a:spLocks noChangeArrowheads="1"/>
          </p:cNvSpPr>
          <p:nvPr/>
        </p:nvSpPr>
        <p:spPr bwMode="auto">
          <a:xfrm>
            <a:off x="8458200" y="2133600"/>
            <a:ext cx="2209800" cy="1524000"/>
          </a:xfrm>
          <a:prstGeom prst="rect">
            <a:avLst/>
          </a:prstGeom>
          <a:solidFill>
            <a:srgbClr val="00FFFF"/>
          </a:solidFill>
          <a:ln w="38100" cmpd="dbl">
            <a:solidFill>
              <a:schemeClr val="tx1"/>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DO NGƯỜI CÓ NĂNG LỰC TRÁCH NHIỆM PHÁP LÝ THỰC HIỆN.</a:t>
            </a:r>
          </a:p>
        </p:txBody>
      </p:sp>
      <p:grpSp>
        <p:nvGrpSpPr>
          <p:cNvPr id="3" name="Group 33"/>
          <p:cNvGrpSpPr>
            <a:grpSpLocks/>
          </p:cNvGrpSpPr>
          <p:nvPr/>
        </p:nvGrpSpPr>
        <p:grpSpPr bwMode="auto">
          <a:xfrm>
            <a:off x="1676705" y="4660900"/>
            <a:ext cx="1981200" cy="1548728"/>
            <a:chOff x="48" y="3112"/>
            <a:chExt cx="1248" cy="824"/>
          </a:xfrm>
          <a:solidFill>
            <a:srgbClr val="FFC000"/>
          </a:solidFill>
        </p:grpSpPr>
        <p:sp>
          <p:nvSpPr>
            <p:cNvPr id="25623" name="AutoShape 11"/>
            <p:cNvSpPr>
              <a:spLocks noChangeArrowheads="1"/>
            </p:cNvSpPr>
            <p:nvPr/>
          </p:nvSpPr>
          <p:spPr bwMode="auto">
            <a:xfrm>
              <a:off x="48" y="3112"/>
              <a:ext cx="1248" cy="824"/>
            </a:xfrm>
            <a:prstGeom prst="wedgeRectCallout">
              <a:avLst>
                <a:gd name="adj1" fmla="val 4476"/>
                <a:gd name="adj2" fmla="val -137640"/>
              </a:avLst>
            </a:prstGeom>
            <a:grp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a:t>
              </a:r>
              <a:endPar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5624" name="Rectangle 29"/>
            <p:cNvSpPr>
              <a:spLocks noChangeArrowheads="1"/>
            </p:cNvSpPr>
            <p:nvPr/>
          </p:nvSpPr>
          <p:spPr bwMode="auto">
            <a:xfrm>
              <a:off x="105" y="3164"/>
              <a:ext cx="1152" cy="720"/>
            </a:xfrm>
            <a:prstGeom prst="rect">
              <a:avLst/>
            </a:prstGeom>
            <a:grpFill/>
            <a:ln w="57150" cmpd="thinThick">
              <a:solidFill>
                <a:schemeClr val="bg1"/>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imes New Roman" pitchFamily="18" charset="0"/>
                  <a:ea typeface="+mn-ea"/>
                  <a:cs typeface="+mn-cs"/>
                </a:rPr>
                <a:t>-</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Bằng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hành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động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cụ</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thể</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hoặc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không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hành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động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grpSp>
      <p:grpSp>
        <p:nvGrpSpPr>
          <p:cNvPr id="4" name="Group 35"/>
          <p:cNvGrpSpPr>
            <a:grpSpLocks/>
          </p:cNvGrpSpPr>
          <p:nvPr/>
        </p:nvGrpSpPr>
        <p:grpSpPr bwMode="auto">
          <a:xfrm>
            <a:off x="3810611" y="4213860"/>
            <a:ext cx="2513991" cy="2609850"/>
            <a:chOff x="1512" y="2688"/>
            <a:chExt cx="1560" cy="1632"/>
          </a:xfrm>
          <a:solidFill>
            <a:schemeClr val="accent1">
              <a:lumMod val="60000"/>
              <a:lumOff val="40000"/>
            </a:schemeClr>
          </a:solidFill>
        </p:grpSpPr>
        <p:sp>
          <p:nvSpPr>
            <p:cNvPr id="25621" name="AutoShape 12"/>
            <p:cNvSpPr>
              <a:spLocks noChangeArrowheads="1"/>
            </p:cNvSpPr>
            <p:nvPr/>
          </p:nvSpPr>
          <p:spPr bwMode="auto">
            <a:xfrm>
              <a:off x="1512" y="2688"/>
              <a:ext cx="1560" cy="1632"/>
            </a:xfrm>
            <a:prstGeom prst="wedgeEllipseCallout">
              <a:avLst>
                <a:gd name="adj1" fmla="val 8278"/>
                <a:gd name="adj2" fmla="val -75806"/>
              </a:avLst>
            </a:prstGeom>
            <a:grp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5622" name="Rectangle 30"/>
            <p:cNvSpPr>
              <a:spLocks noChangeArrowheads="1"/>
            </p:cNvSpPr>
            <p:nvPr/>
          </p:nvSpPr>
          <p:spPr bwMode="auto">
            <a:xfrm>
              <a:off x="1653" y="2965"/>
              <a:ext cx="1275" cy="971"/>
            </a:xfrm>
            <a:prstGeom prst="rect">
              <a:avLst/>
            </a:prstGeom>
            <a:grpFill/>
            <a:ln w="57150" cmpd="thinThick">
              <a:solidFill>
                <a:schemeClr val="bg1"/>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b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b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Thực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hiện</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không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đúng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những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quy</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định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PL.</a:t>
              </a:r>
              <a:b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b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Làm</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những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việc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PL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cấm</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grpSp>
      <p:grpSp>
        <p:nvGrpSpPr>
          <p:cNvPr id="5" name="Group 36"/>
          <p:cNvGrpSpPr>
            <a:grpSpLocks/>
          </p:cNvGrpSpPr>
          <p:nvPr/>
        </p:nvGrpSpPr>
        <p:grpSpPr bwMode="auto">
          <a:xfrm>
            <a:off x="6319766" y="4495800"/>
            <a:ext cx="1528834" cy="1981200"/>
            <a:chOff x="3072" y="2832"/>
            <a:chExt cx="912" cy="1248"/>
          </a:xfrm>
          <a:solidFill>
            <a:schemeClr val="accent6"/>
          </a:solidFill>
        </p:grpSpPr>
        <p:sp>
          <p:nvSpPr>
            <p:cNvPr id="25619" name="AutoShape 13"/>
            <p:cNvSpPr>
              <a:spLocks noChangeArrowheads="1"/>
            </p:cNvSpPr>
            <p:nvPr/>
          </p:nvSpPr>
          <p:spPr bwMode="auto">
            <a:xfrm>
              <a:off x="3072" y="2832"/>
              <a:ext cx="912" cy="1248"/>
            </a:xfrm>
            <a:prstGeom prst="cloudCallout">
              <a:avLst>
                <a:gd name="adj1" fmla="val 29824"/>
                <a:gd name="adj2" fmla="val -85176"/>
              </a:avLst>
            </a:prstGeom>
            <a:grpFill/>
            <a:ln w="9525">
              <a:solidFill>
                <a:schemeClr val="tx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5620" name="Rectangle 31"/>
            <p:cNvSpPr>
              <a:spLocks noChangeArrowheads="1"/>
            </p:cNvSpPr>
            <p:nvPr/>
          </p:nvSpPr>
          <p:spPr bwMode="auto">
            <a:xfrm>
              <a:off x="3216" y="3024"/>
              <a:ext cx="672" cy="816"/>
            </a:xfrm>
            <a:prstGeom prst="rect">
              <a:avLst/>
            </a:prstGeom>
            <a:grpFill/>
            <a:ln w="57150" cmpd="thinThick">
              <a:solidFill>
                <a:schemeClr val="bg1"/>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Lỗi</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cố</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ý</a:t>
              </a:r>
              <a:r>
                <a:rPr kumimoji="0" lang="en-US" sz="1800" b="1"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hoặc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vô</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ý.</a:t>
              </a:r>
            </a:p>
          </p:txBody>
        </p:sp>
      </p:grpSp>
      <p:grpSp>
        <p:nvGrpSpPr>
          <p:cNvPr id="6" name="Group 37"/>
          <p:cNvGrpSpPr>
            <a:grpSpLocks/>
          </p:cNvGrpSpPr>
          <p:nvPr/>
        </p:nvGrpSpPr>
        <p:grpSpPr bwMode="auto">
          <a:xfrm>
            <a:off x="7924801" y="4660900"/>
            <a:ext cx="2770188" cy="1968500"/>
            <a:chOff x="4032" y="2936"/>
            <a:chExt cx="1745" cy="1240"/>
          </a:xfrm>
          <a:solidFill>
            <a:srgbClr val="00B050"/>
          </a:solidFill>
        </p:grpSpPr>
        <p:sp>
          <p:nvSpPr>
            <p:cNvPr id="25617" name="AutoShape 14"/>
            <p:cNvSpPr>
              <a:spLocks noChangeArrowheads="1"/>
            </p:cNvSpPr>
            <p:nvPr/>
          </p:nvSpPr>
          <p:spPr bwMode="auto">
            <a:xfrm>
              <a:off x="4032" y="2936"/>
              <a:ext cx="1728" cy="1240"/>
            </a:xfrm>
            <a:prstGeom prst="wedgeRoundRectCallout">
              <a:avLst>
                <a:gd name="adj1" fmla="val 8449"/>
                <a:gd name="adj2" fmla="val -101856"/>
                <a:gd name="adj3" fmla="val 16667"/>
              </a:avLst>
            </a:prstGeom>
            <a:grp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5618" name="Rectangle 32"/>
            <p:cNvSpPr>
              <a:spLocks noChangeArrowheads="1"/>
            </p:cNvSpPr>
            <p:nvPr/>
          </p:nvSpPr>
          <p:spPr bwMode="auto">
            <a:xfrm>
              <a:off x="4097" y="3024"/>
              <a:ext cx="1680" cy="1152"/>
            </a:xfrm>
            <a:prstGeom prst="rect">
              <a:avLst/>
            </a:prstGeom>
            <a:grpFill/>
            <a:ln w="57150" cmpd="thinThick">
              <a:solidFill>
                <a:schemeClr val="bg1"/>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Có</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khả</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năng</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nhận</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thức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và</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điều</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khiển</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việc</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làm</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mình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(Đ-S)</a:t>
              </a:r>
              <a:b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b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Chịu</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mọi</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trách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nhiệm</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về</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hành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vi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Times New Roman" pitchFamily="18" charset="0"/>
                  <a:ea typeface="+mn-ea"/>
                  <a:cs typeface="+mn-cs"/>
                </a:rPr>
                <a:t>mình</a:t>
              </a:r>
              <a:r>
                <a:rPr kumimoji="0" lang="en-US" sz="1800" b="1"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38" y="2790826"/>
            <a:ext cx="317500"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476" y="2792414"/>
            <a:ext cx="314325"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51" y="2792414"/>
            <a:ext cx="38417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4213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59079"/>
                                        </p:tgtEl>
                                        <p:attrNameLst>
                                          <p:attrName>style.visibility</p:attrName>
                                        </p:attrNameLst>
                                      </p:cBhvr>
                                      <p:to>
                                        <p:strVal val="visible"/>
                                      </p:to>
                                    </p:set>
                                    <p:animEffect transition="in" filter="strips(downLeft)">
                                      <p:cBhvr>
                                        <p:cTn id="7" dur="500"/>
                                        <p:tgtEl>
                                          <p:spTgt spid="259079"/>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in)">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59081"/>
                                        </p:tgtEl>
                                        <p:attrNameLst>
                                          <p:attrName>style.visibility</p:attrName>
                                        </p:attrNameLst>
                                      </p:cBhvr>
                                      <p:to>
                                        <p:strVal val="visible"/>
                                      </p:to>
                                    </p:set>
                                    <p:animEffect transition="in" filter="strips(downLeft)">
                                      <p:cBhvr>
                                        <p:cTn id="22" dur="500"/>
                                        <p:tgtEl>
                                          <p:spTgt spid="259081"/>
                                        </p:tgtEl>
                                      </p:cBhvr>
                                    </p:animEffect>
                                  </p:childTnLst>
                                </p:cTn>
                              </p:par>
                            </p:childTnLst>
                          </p:cTn>
                        </p:par>
                        <p:par>
                          <p:cTn id="23" fill="hold" nodeType="afterGroup">
                            <p:stCondLst>
                              <p:cond delay="500"/>
                            </p:stCondLst>
                            <p:childTnLst>
                              <p:par>
                                <p:cTn id="24" presetID="8" presetClass="entr" presetSubtype="16" fill="hold" grpId="0" nodeType="afterEffect">
                                  <p:stCondLst>
                                    <p:cond delay="0"/>
                                  </p:stCondLst>
                                  <p:childTnLst>
                                    <p:set>
                                      <p:cBhvr>
                                        <p:cTn id="25" dur="1" fill="hold">
                                          <p:stCondLst>
                                            <p:cond delay="0"/>
                                          </p:stCondLst>
                                        </p:cTn>
                                        <p:tgtEl>
                                          <p:spTgt spid="259098"/>
                                        </p:tgtEl>
                                        <p:attrNameLst>
                                          <p:attrName>style.visibility</p:attrName>
                                        </p:attrNameLst>
                                      </p:cBhvr>
                                      <p:to>
                                        <p:strVal val="visible"/>
                                      </p:to>
                                    </p:set>
                                    <p:animEffect transition="in" filter="diamond(in)">
                                      <p:cBhvr>
                                        <p:cTn id="26" dur="2000"/>
                                        <p:tgtEl>
                                          <p:spTgt spid="25909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59082"/>
                                        </p:tgtEl>
                                        <p:attrNameLst>
                                          <p:attrName>style.visibility</p:attrName>
                                        </p:attrNameLst>
                                      </p:cBhvr>
                                      <p:to>
                                        <p:strVal val="visible"/>
                                      </p:to>
                                    </p:set>
                                    <p:animEffect transition="in" filter="strips(downLeft)">
                                      <p:cBhvr>
                                        <p:cTn id="37" dur="500"/>
                                        <p:tgtEl>
                                          <p:spTgt spid="259082"/>
                                        </p:tgtEl>
                                      </p:cBhvr>
                                    </p:animEffect>
                                  </p:childTnLst>
                                </p:cTn>
                              </p:par>
                            </p:childTnLst>
                          </p:cTn>
                        </p:par>
                        <p:par>
                          <p:cTn id="38" fill="hold" nodeType="afterGroup">
                            <p:stCondLst>
                              <p:cond delay="500"/>
                            </p:stCondLst>
                            <p:childTnLst>
                              <p:par>
                                <p:cTn id="39" presetID="8" presetClass="entr" presetSubtype="16" fill="hold" grpId="0" nodeType="afterEffect">
                                  <p:stCondLst>
                                    <p:cond delay="0"/>
                                  </p:stCondLst>
                                  <p:childTnLst>
                                    <p:set>
                                      <p:cBhvr>
                                        <p:cTn id="40" dur="1" fill="hold">
                                          <p:stCondLst>
                                            <p:cond delay="0"/>
                                          </p:stCondLst>
                                        </p:cTn>
                                        <p:tgtEl>
                                          <p:spTgt spid="259099"/>
                                        </p:tgtEl>
                                        <p:attrNameLst>
                                          <p:attrName>style.visibility</p:attrName>
                                        </p:attrNameLst>
                                      </p:cBhvr>
                                      <p:to>
                                        <p:strVal val="visible"/>
                                      </p:to>
                                    </p:set>
                                    <p:animEffect transition="in" filter="diamond(in)">
                                      <p:cBhvr>
                                        <p:cTn id="41" dur="2000"/>
                                        <p:tgtEl>
                                          <p:spTgt spid="25909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259080"/>
                                        </p:tgtEl>
                                        <p:attrNameLst>
                                          <p:attrName>style.visibility</p:attrName>
                                        </p:attrNameLst>
                                      </p:cBhvr>
                                      <p:to>
                                        <p:strVal val="visible"/>
                                      </p:to>
                                    </p:set>
                                    <p:animEffect transition="in" filter="strips(downLeft)">
                                      <p:cBhvr>
                                        <p:cTn id="52" dur="500"/>
                                        <p:tgtEl>
                                          <p:spTgt spid="259080"/>
                                        </p:tgtEl>
                                      </p:cBhvr>
                                    </p:animEffect>
                                  </p:childTnLst>
                                </p:cTn>
                              </p:par>
                            </p:childTnLst>
                          </p:cTn>
                        </p:par>
                        <p:par>
                          <p:cTn id="53" fill="hold" nodeType="afterGroup">
                            <p:stCondLst>
                              <p:cond delay="500"/>
                            </p:stCondLst>
                            <p:childTnLst>
                              <p:par>
                                <p:cTn id="54" presetID="8" presetClass="entr" presetSubtype="16" fill="hold" grpId="0" nodeType="afterEffect">
                                  <p:stCondLst>
                                    <p:cond delay="0"/>
                                  </p:stCondLst>
                                  <p:childTnLst>
                                    <p:set>
                                      <p:cBhvr>
                                        <p:cTn id="55" dur="1" fill="hold">
                                          <p:stCondLst>
                                            <p:cond delay="0"/>
                                          </p:stCondLst>
                                        </p:cTn>
                                        <p:tgtEl>
                                          <p:spTgt spid="259100"/>
                                        </p:tgtEl>
                                        <p:attrNameLst>
                                          <p:attrName>style.visibility</p:attrName>
                                        </p:attrNameLst>
                                      </p:cBhvr>
                                      <p:to>
                                        <p:strVal val="visible"/>
                                      </p:to>
                                    </p:set>
                                    <p:animEffect transition="in" filter="diamond(in)">
                                      <p:cBhvr>
                                        <p:cTn id="56" dur="2000"/>
                                        <p:tgtEl>
                                          <p:spTgt spid="25910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barn(inVertical)">
                                      <p:cBhvr>
                                        <p:cTn id="67" dur="500"/>
                                        <p:tgtEl>
                                          <p:spTgt spid="10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1027"/>
                                        </p:tgtEl>
                                        <p:attrNameLst>
                                          <p:attrName>style.visibility</p:attrName>
                                        </p:attrNameLst>
                                      </p:cBhvr>
                                      <p:to>
                                        <p:strVal val="visible"/>
                                      </p:to>
                                    </p:set>
                                    <p:animEffect transition="in" filter="barn(inVertical)">
                                      <p:cBhvr>
                                        <p:cTn id="72" dur="500"/>
                                        <p:tgtEl>
                                          <p:spTgt spid="102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1028"/>
                                        </p:tgtEl>
                                        <p:attrNameLst>
                                          <p:attrName>style.visibility</p:attrName>
                                        </p:attrNameLst>
                                      </p:cBhvr>
                                      <p:to>
                                        <p:strVal val="visible"/>
                                      </p:to>
                                    </p:set>
                                    <p:animEffect transition="in" filter="barn(inVertical)">
                                      <p:cBhvr>
                                        <p:cTn id="7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9" grpId="0" animBg="1"/>
      <p:bldP spid="259080" grpId="0" animBg="1"/>
      <p:bldP spid="259081" grpId="0" animBg="1"/>
      <p:bldP spid="259082" grpId="0" animBg="1"/>
      <p:bldP spid="259098" grpId="0" animBg="1"/>
      <p:bldP spid="259099" grpId="0" animBg="1"/>
      <p:bldP spid="2591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gioi thieu"/>
  <p:tag name="GENSWF_ADVANCE_TIME" val="0.00"/>
  <p:tag name="ISPRING_SLIDE_INDENT_LEVEL" val="0"/>
  <p:tag name="ISPRING_PRESENTER_ID" val="{ADB59505-F542-4590-ACB1-166601337CA7}"/>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_rels/them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111</TotalTime>
  <Words>3813</Words>
  <PresentationFormat>Widescreen</PresentationFormat>
  <Paragraphs>492</Paragraphs>
  <Slides>44</Slides>
  <Notes>5</Notes>
  <HiddenSlides>0</HiddenSlides>
  <MMClips>5</MMClips>
  <ScaleCrop>false</ScaleCrop>
  <HeadingPairs>
    <vt:vector size="8" baseType="variant">
      <vt:variant>
        <vt:lpstr>Fonts Used</vt:lpstr>
      </vt:variant>
      <vt:variant>
        <vt:i4>19</vt:i4>
      </vt:variant>
      <vt:variant>
        <vt:lpstr>Theme</vt:lpstr>
      </vt:variant>
      <vt:variant>
        <vt:i4>6</vt:i4>
      </vt:variant>
      <vt:variant>
        <vt:lpstr>Embedded OLE Servers</vt:lpstr>
      </vt:variant>
      <vt:variant>
        <vt:i4>1</vt:i4>
      </vt:variant>
      <vt:variant>
        <vt:lpstr>Slide Titles</vt:lpstr>
      </vt:variant>
      <vt:variant>
        <vt:i4>44</vt:i4>
      </vt:variant>
    </vt:vector>
  </HeadingPairs>
  <TitlesOfParts>
    <vt:vector size="70" baseType="lpstr">
      <vt:lpstr>等线</vt:lpstr>
      <vt:lpstr>Amazone</vt:lpstr>
      <vt:lpstr>Arial</vt:lpstr>
      <vt:lpstr>Calibri</vt:lpstr>
      <vt:lpstr>Calibri Light</vt:lpstr>
      <vt:lpstr>Franklin Gothic Book</vt:lpstr>
      <vt:lpstr>Franklin Gothic Medium</vt:lpstr>
      <vt:lpstr>Garamond</vt:lpstr>
      <vt:lpstr>Lato Light</vt:lpstr>
      <vt:lpstr>Lato Regular</vt:lpstr>
      <vt:lpstr>Open Sans</vt:lpstr>
      <vt:lpstr>Times New Roman</vt:lpstr>
      <vt:lpstr>Trebuchet MS</vt:lpstr>
      <vt:lpstr>Verdana</vt:lpstr>
      <vt:lpstr>VNI-Times</vt:lpstr>
      <vt:lpstr>VNtimes new roman</vt:lpstr>
      <vt:lpstr>Wingdings</vt:lpstr>
      <vt:lpstr>Wingdings 2</vt:lpstr>
      <vt:lpstr>Wingdings 3</vt:lpstr>
      <vt:lpstr>Office Theme</vt:lpstr>
      <vt:lpstr>9_Office Theme</vt:lpstr>
      <vt:lpstr>3_Facet</vt:lpstr>
      <vt:lpstr>Facet</vt:lpstr>
      <vt:lpstr>2_Facet</vt:lpstr>
      <vt:lpstr>Trek</vt:lpstr>
      <vt:lpstr>MS_ClipArt_Gallery</vt:lpstr>
      <vt:lpstr>PowerPoint Presentation</vt:lpstr>
      <vt:lpstr>KHỞI ĐỘNG: AI HIỂU LUẬT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2022-02-19T01:44:59Z</dcterms:created>
  <dcterms:modified xsi:type="dcterms:W3CDTF">2022-02-28T04:16:03Z</dcterms:modified>
</cp:coreProperties>
</file>