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Lst>
  <p:notesMasterIdLst>
    <p:notesMasterId r:id="rId24"/>
  </p:notesMasterIdLst>
  <p:sldIdLst>
    <p:sldId id="256" r:id="rId4"/>
    <p:sldId id="260" r:id="rId5"/>
    <p:sldId id="280" r:id="rId6"/>
    <p:sldId id="266" r:id="rId7"/>
    <p:sldId id="268" r:id="rId8"/>
    <p:sldId id="281" r:id="rId9"/>
    <p:sldId id="282" r:id="rId10"/>
    <p:sldId id="283" r:id="rId11"/>
    <p:sldId id="284" r:id="rId12"/>
    <p:sldId id="289" r:id="rId13"/>
    <p:sldId id="285" r:id="rId14"/>
    <p:sldId id="286" r:id="rId15"/>
    <p:sldId id="287" r:id="rId16"/>
    <p:sldId id="288" r:id="rId17"/>
    <p:sldId id="290" r:id="rId18"/>
    <p:sldId id="291" r:id="rId19"/>
    <p:sldId id="275" r:id="rId20"/>
    <p:sldId id="277" r:id="rId21"/>
    <p:sldId id="278" r:id="rId22"/>
    <p:sldId id="279" r:id="rId23"/>
  </p:sldIdLst>
  <p:sldSz cx="4800600" cy="270033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jDzl0zg1wnN98VYnZXEtwQG81E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6A01FE-4588-4624-A894-8CE72D249013}" v="96" dt="2023-12-26T17:14:10.093"/>
    <p1510:client id="{BAB42B65-9124-41E3-BE4F-A2771373442E}" v="72" dt="2023-12-26T02:31:54.0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96" d="100"/>
          <a:sy n="196" d="100"/>
        </p:scale>
        <p:origin x="144" y="16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9"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33" Type="http://customschemas.google.com/relationships/presentationmetadata" Target="metadata"/><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49512 Phạm Ngọc Anh" userId="cefd2df1-5fa3-4dec-87c8-c5040616a0c8" providerId="ADAL" clId="{BAB42B65-9124-41E3-BE4F-A2771373442E}"/>
    <pc:docChg chg="undo custSel modSld">
      <pc:chgData name="a49512 Phạm Ngọc Anh" userId="cefd2df1-5fa3-4dec-87c8-c5040616a0c8" providerId="ADAL" clId="{BAB42B65-9124-41E3-BE4F-A2771373442E}" dt="2023-12-26T02:38:15.431" v="252" actId="1076"/>
      <pc:docMkLst>
        <pc:docMk/>
      </pc:docMkLst>
      <pc:sldChg chg="modSp mod modNotes">
        <pc:chgData name="a49512 Phạm Ngọc Anh" userId="cefd2df1-5fa3-4dec-87c8-c5040616a0c8" providerId="ADAL" clId="{BAB42B65-9124-41E3-BE4F-A2771373442E}" dt="2023-12-26T02:38:15.431" v="252" actId="1076"/>
        <pc:sldMkLst>
          <pc:docMk/>
          <pc:sldMk cId="0" sldId="256"/>
        </pc:sldMkLst>
        <pc:spChg chg="mod">
          <ac:chgData name="a49512 Phạm Ngọc Anh" userId="cefd2df1-5fa3-4dec-87c8-c5040616a0c8" providerId="ADAL" clId="{BAB42B65-9124-41E3-BE4F-A2771373442E}" dt="2023-12-26T02:34:36.407" v="189" actId="2710"/>
          <ac:spMkLst>
            <pc:docMk/>
            <pc:sldMk cId="0" sldId="256"/>
            <ac:spMk id="235" creationId="{00000000-0000-0000-0000-000000000000}"/>
          </ac:spMkLst>
        </pc:spChg>
        <pc:spChg chg="mod">
          <ac:chgData name="a49512 Phạm Ngọc Anh" userId="cefd2df1-5fa3-4dec-87c8-c5040616a0c8" providerId="ADAL" clId="{BAB42B65-9124-41E3-BE4F-A2771373442E}" dt="2023-12-26T02:38:15.431" v="252" actId="1076"/>
          <ac:spMkLst>
            <pc:docMk/>
            <pc:sldMk cId="0" sldId="256"/>
            <ac:spMk id="236" creationId="{00000000-0000-0000-0000-000000000000}"/>
          </ac:spMkLst>
        </pc:spChg>
      </pc:sldChg>
      <pc:sldChg chg="addSp delSp modSp mod setBg">
        <pc:chgData name="a49512 Phạm Ngọc Anh" userId="cefd2df1-5fa3-4dec-87c8-c5040616a0c8" providerId="ADAL" clId="{BAB42B65-9124-41E3-BE4F-A2771373442E}" dt="2023-12-26T02:31:23.422" v="107" actId="1076"/>
        <pc:sldMkLst>
          <pc:docMk/>
          <pc:sldMk cId="0" sldId="257"/>
        </pc:sldMkLst>
        <pc:picChg chg="add mod">
          <ac:chgData name="a49512 Phạm Ngọc Anh" userId="cefd2df1-5fa3-4dec-87c8-c5040616a0c8" providerId="ADAL" clId="{BAB42B65-9124-41E3-BE4F-A2771373442E}" dt="2023-12-26T02:31:23.422" v="107" actId="1076"/>
          <ac:picMkLst>
            <pc:docMk/>
            <pc:sldMk cId="0" sldId="257"/>
            <ac:picMk id="2" creationId="{FD785F84-919B-8B97-D8BA-B88F3891E4AE}"/>
          </ac:picMkLst>
        </pc:picChg>
        <pc:picChg chg="del mod">
          <ac:chgData name="a49512 Phạm Ngọc Anh" userId="cefd2df1-5fa3-4dec-87c8-c5040616a0c8" providerId="ADAL" clId="{BAB42B65-9124-41E3-BE4F-A2771373442E}" dt="2023-12-26T02:22:31.747" v="9" actId="478"/>
          <ac:picMkLst>
            <pc:docMk/>
            <pc:sldMk cId="0" sldId="257"/>
            <ac:picMk id="241" creationId="{00000000-0000-0000-0000-000000000000}"/>
          </ac:picMkLst>
        </pc:picChg>
      </pc:sldChg>
      <pc:sldChg chg="delSp modSp mod setBg">
        <pc:chgData name="a49512 Phạm Ngọc Anh" userId="cefd2df1-5fa3-4dec-87c8-c5040616a0c8" providerId="ADAL" clId="{BAB42B65-9124-41E3-BE4F-A2771373442E}" dt="2023-12-26T02:24:09.414" v="17"/>
        <pc:sldMkLst>
          <pc:docMk/>
          <pc:sldMk cId="0" sldId="258"/>
        </pc:sldMkLst>
        <pc:picChg chg="del mod">
          <ac:chgData name="a49512 Phạm Ngọc Anh" userId="cefd2df1-5fa3-4dec-87c8-c5040616a0c8" providerId="ADAL" clId="{BAB42B65-9124-41E3-BE4F-A2771373442E}" dt="2023-12-26T02:24:04.029" v="14" actId="478"/>
          <ac:picMkLst>
            <pc:docMk/>
            <pc:sldMk cId="0" sldId="258"/>
            <ac:picMk id="246" creationId="{00000000-0000-0000-0000-000000000000}"/>
          </ac:picMkLst>
        </pc:picChg>
      </pc:sldChg>
      <pc:sldChg chg="delSp modSp mod setBg">
        <pc:chgData name="a49512 Phạm Ngọc Anh" userId="cefd2df1-5fa3-4dec-87c8-c5040616a0c8" providerId="ADAL" clId="{BAB42B65-9124-41E3-BE4F-A2771373442E}" dt="2023-12-26T02:24:30.346" v="22"/>
        <pc:sldMkLst>
          <pc:docMk/>
          <pc:sldMk cId="0" sldId="259"/>
        </pc:sldMkLst>
        <pc:picChg chg="del mod">
          <ac:chgData name="a49512 Phạm Ngọc Anh" userId="cefd2df1-5fa3-4dec-87c8-c5040616a0c8" providerId="ADAL" clId="{BAB42B65-9124-41E3-BE4F-A2771373442E}" dt="2023-12-26T02:24:25.291" v="19" actId="478"/>
          <ac:picMkLst>
            <pc:docMk/>
            <pc:sldMk cId="0" sldId="259"/>
            <ac:picMk id="251" creationId="{00000000-0000-0000-0000-000000000000}"/>
          </ac:picMkLst>
        </pc:picChg>
      </pc:sldChg>
      <pc:sldChg chg="addSp delSp modSp mod setBg">
        <pc:chgData name="a49512 Phạm Ngọc Anh" userId="cefd2df1-5fa3-4dec-87c8-c5040616a0c8" providerId="ADAL" clId="{BAB42B65-9124-41E3-BE4F-A2771373442E}" dt="2023-12-26T02:31:41.561" v="108"/>
        <pc:sldMkLst>
          <pc:docMk/>
          <pc:sldMk cId="0" sldId="260"/>
        </pc:sldMkLst>
        <pc:picChg chg="add mod">
          <ac:chgData name="a49512 Phạm Ngọc Anh" userId="cefd2df1-5fa3-4dec-87c8-c5040616a0c8" providerId="ADAL" clId="{BAB42B65-9124-41E3-BE4F-A2771373442E}" dt="2023-12-26T02:31:41.561" v="108"/>
          <ac:picMkLst>
            <pc:docMk/>
            <pc:sldMk cId="0" sldId="260"/>
            <ac:picMk id="2" creationId="{73A54AFB-6534-DFEB-C7EF-27CED7963DB4}"/>
          </ac:picMkLst>
        </pc:picChg>
        <pc:picChg chg="del mod">
          <ac:chgData name="a49512 Phạm Ngọc Anh" userId="cefd2df1-5fa3-4dec-87c8-c5040616a0c8" providerId="ADAL" clId="{BAB42B65-9124-41E3-BE4F-A2771373442E}" dt="2023-12-26T02:24:36.884" v="24" actId="478"/>
          <ac:picMkLst>
            <pc:docMk/>
            <pc:sldMk cId="0" sldId="260"/>
            <ac:picMk id="256" creationId="{00000000-0000-0000-0000-000000000000}"/>
          </ac:picMkLst>
        </pc:picChg>
      </pc:sldChg>
      <pc:sldChg chg="delSp mod setBg">
        <pc:chgData name="a49512 Phạm Ngọc Anh" userId="cefd2df1-5fa3-4dec-87c8-c5040616a0c8" providerId="ADAL" clId="{BAB42B65-9124-41E3-BE4F-A2771373442E}" dt="2023-12-26T02:24:58.088" v="32"/>
        <pc:sldMkLst>
          <pc:docMk/>
          <pc:sldMk cId="0" sldId="261"/>
        </pc:sldMkLst>
        <pc:picChg chg="del">
          <ac:chgData name="a49512 Phạm Ngọc Anh" userId="cefd2df1-5fa3-4dec-87c8-c5040616a0c8" providerId="ADAL" clId="{BAB42B65-9124-41E3-BE4F-A2771373442E}" dt="2023-12-26T02:24:46.351" v="29" actId="478"/>
          <ac:picMkLst>
            <pc:docMk/>
            <pc:sldMk cId="0" sldId="261"/>
            <ac:picMk id="261" creationId="{00000000-0000-0000-0000-000000000000}"/>
          </ac:picMkLst>
        </pc:picChg>
      </pc:sldChg>
      <pc:sldChg chg="delSp modSp mod setBg">
        <pc:chgData name="a49512 Phạm Ngọc Anh" userId="cefd2df1-5fa3-4dec-87c8-c5040616a0c8" providerId="ADAL" clId="{BAB42B65-9124-41E3-BE4F-A2771373442E}" dt="2023-12-26T02:27:01.640" v="53"/>
        <pc:sldMkLst>
          <pc:docMk/>
          <pc:sldMk cId="0" sldId="262"/>
        </pc:sldMkLst>
        <pc:picChg chg="del mod">
          <ac:chgData name="a49512 Phạm Ngọc Anh" userId="cefd2df1-5fa3-4dec-87c8-c5040616a0c8" providerId="ADAL" clId="{BAB42B65-9124-41E3-BE4F-A2771373442E}" dt="2023-12-26T02:25:31.610" v="35" actId="478"/>
          <ac:picMkLst>
            <pc:docMk/>
            <pc:sldMk cId="0" sldId="262"/>
            <ac:picMk id="266" creationId="{00000000-0000-0000-0000-000000000000}"/>
          </ac:picMkLst>
        </pc:picChg>
      </pc:sldChg>
      <pc:sldChg chg="addSp delSp modSp mod setBg">
        <pc:chgData name="a49512 Phạm Ngọc Anh" userId="cefd2df1-5fa3-4dec-87c8-c5040616a0c8" providerId="ADAL" clId="{BAB42B65-9124-41E3-BE4F-A2771373442E}" dt="2023-12-26T02:31:45.076" v="109"/>
        <pc:sldMkLst>
          <pc:docMk/>
          <pc:sldMk cId="0" sldId="263"/>
        </pc:sldMkLst>
        <pc:picChg chg="add mod">
          <ac:chgData name="a49512 Phạm Ngọc Anh" userId="cefd2df1-5fa3-4dec-87c8-c5040616a0c8" providerId="ADAL" clId="{BAB42B65-9124-41E3-BE4F-A2771373442E}" dt="2023-12-26T02:31:45.076" v="109"/>
          <ac:picMkLst>
            <pc:docMk/>
            <pc:sldMk cId="0" sldId="263"/>
            <ac:picMk id="2" creationId="{772D489A-2CCE-3466-4C1D-57DF18F662AE}"/>
          </ac:picMkLst>
        </pc:picChg>
        <pc:picChg chg="del">
          <ac:chgData name="a49512 Phạm Ngọc Anh" userId="cefd2df1-5fa3-4dec-87c8-c5040616a0c8" providerId="ADAL" clId="{BAB42B65-9124-41E3-BE4F-A2771373442E}" dt="2023-12-26T02:25:37.400" v="36" actId="478"/>
          <ac:picMkLst>
            <pc:docMk/>
            <pc:sldMk cId="0" sldId="263"/>
            <ac:picMk id="271" creationId="{00000000-0000-0000-0000-000000000000}"/>
          </ac:picMkLst>
        </pc:picChg>
      </pc:sldChg>
      <pc:sldChg chg="delSp mod setBg">
        <pc:chgData name="a49512 Phạm Ngọc Anh" userId="cefd2df1-5fa3-4dec-87c8-c5040616a0c8" providerId="ADAL" clId="{BAB42B65-9124-41E3-BE4F-A2771373442E}" dt="2023-12-26T02:27:12.892" v="59"/>
        <pc:sldMkLst>
          <pc:docMk/>
          <pc:sldMk cId="0" sldId="264"/>
        </pc:sldMkLst>
        <pc:picChg chg="del">
          <ac:chgData name="a49512 Phạm Ngọc Anh" userId="cefd2df1-5fa3-4dec-87c8-c5040616a0c8" providerId="ADAL" clId="{BAB42B65-9124-41E3-BE4F-A2771373442E}" dt="2023-12-26T02:25:42.437" v="37" actId="478"/>
          <ac:picMkLst>
            <pc:docMk/>
            <pc:sldMk cId="0" sldId="264"/>
            <ac:picMk id="276" creationId="{00000000-0000-0000-0000-000000000000}"/>
          </ac:picMkLst>
        </pc:picChg>
      </pc:sldChg>
      <pc:sldChg chg="delSp mod setBg">
        <pc:chgData name="a49512 Phạm Ngọc Anh" userId="cefd2df1-5fa3-4dec-87c8-c5040616a0c8" providerId="ADAL" clId="{BAB42B65-9124-41E3-BE4F-A2771373442E}" dt="2023-12-26T02:27:20.184" v="62"/>
        <pc:sldMkLst>
          <pc:docMk/>
          <pc:sldMk cId="0" sldId="265"/>
        </pc:sldMkLst>
        <pc:picChg chg="del">
          <ac:chgData name="a49512 Phạm Ngọc Anh" userId="cefd2df1-5fa3-4dec-87c8-c5040616a0c8" providerId="ADAL" clId="{BAB42B65-9124-41E3-BE4F-A2771373442E}" dt="2023-12-26T02:25:47.337" v="38" actId="478"/>
          <ac:picMkLst>
            <pc:docMk/>
            <pc:sldMk cId="0" sldId="265"/>
            <ac:picMk id="281" creationId="{00000000-0000-0000-0000-000000000000}"/>
          </ac:picMkLst>
        </pc:picChg>
      </pc:sldChg>
      <pc:sldChg chg="addSp delSp modSp mod setBg">
        <pc:chgData name="a49512 Phạm Ngọc Anh" userId="cefd2df1-5fa3-4dec-87c8-c5040616a0c8" providerId="ADAL" clId="{BAB42B65-9124-41E3-BE4F-A2771373442E}" dt="2023-12-26T02:31:48.233" v="110"/>
        <pc:sldMkLst>
          <pc:docMk/>
          <pc:sldMk cId="0" sldId="266"/>
        </pc:sldMkLst>
        <pc:picChg chg="add mod">
          <ac:chgData name="a49512 Phạm Ngọc Anh" userId="cefd2df1-5fa3-4dec-87c8-c5040616a0c8" providerId="ADAL" clId="{BAB42B65-9124-41E3-BE4F-A2771373442E}" dt="2023-12-26T02:31:48.233" v="110"/>
          <ac:picMkLst>
            <pc:docMk/>
            <pc:sldMk cId="0" sldId="266"/>
            <ac:picMk id="2" creationId="{42910508-A1B1-CB0D-8449-76315D0561FC}"/>
          </ac:picMkLst>
        </pc:picChg>
        <pc:picChg chg="del">
          <ac:chgData name="a49512 Phạm Ngọc Anh" userId="cefd2df1-5fa3-4dec-87c8-c5040616a0c8" providerId="ADAL" clId="{BAB42B65-9124-41E3-BE4F-A2771373442E}" dt="2023-12-26T02:25:53.221" v="39" actId="478"/>
          <ac:picMkLst>
            <pc:docMk/>
            <pc:sldMk cId="0" sldId="266"/>
            <ac:picMk id="286" creationId="{00000000-0000-0000-0000-000000000000}"/>
          </ac:picMkLst>
        </pc:picChg>
      </pc:sldChg>
      <pc:sldChg chg="delSp mod setBg">
        <pc:chgData name="a49512 Phạm Ngọc Anh" userId="cefd2df1-5fa3-4dec-87c8-c5040616a0c8" providerId="ADAL" clId="{BAB42B65-9124-41E3-BE4F-A2771373442E}" dt="2023-12-26T02:27:34.370" v="68"/>
        <pc:sldMkLst>
          <pc:docMk/>
          <pc:sldMk cId="0" sldId="267"/>
        </pc:sldMkLst>
        <pc:picChg chg="del">
          <ac:chgData name="a49512 Phạm Ngọc Anh" userId="cefd2df1-5fa3-4dec-87c8-c5040616a0c8" providerId="ADAL" clId="{BAB42B65-9124-41E3-BE4F-A2771373442E}" dt="2023-12-26T02:25:58.166" v="40" actId="478"/>
          <ac:picMkLst>
            <pc:docMk/>
            <pc:sldMk cId="0" sldId="267"/>
            <ac:picMk id="291" creationId="{00000000-0000-0000-0000-000000000000}"/>
          </ac:picMkLst>
        </pc:picChg>
      </pc:sldChg>
      <pc:sldChg chg="delSp mod setBg">
        <pc:chgData name="a49512 Phạm Ngọc Anh" userId="cefd2df1-5fa3-4dec-87c8-c5040616a0c8" providerId="ADAL" clId="{BAB42B65-9124-41E3-BE4F-A2771373442E}" dt="2023-12-26T02:27:40.813" v="71"/>
        <pc:sldMkLst>
          <pc:docMk/>
          <pc:sldMk cId="0" sldId="268"/>
        </pc:sldMkLst>
        <pc:picChg chg="del">
          <ac:chgData name="a49512 Phạm Ngọc Anh" userId="cefd2df1-5fa3-4dec-87c8-c5040616a0c8" providerId="ADAL" clId="{BAB42B65-9124-41E3-BE4F-A2771373442E}" dt="2023-12-26T02:26:03.277" v="41" actId="478"/>
          <ac:picMkLst>
            <pc:docMk/>
            <pc:sldMk cId="0" sldId="268"/>
            <ac:picMk id="296" creationId="{00000000-0000-0000-0000-000000000000}"/>
          </ac:picMkLst>
        </pc:picChg>
      </pc:sldChg>
      <pc:sldChg chg="addSp delSp modSp mod setBg">
        <pc:chgData name="a49512 Phạm Ngọc Anh" userId="cefd2df1-5fa3-4dec-87c8-c5040616a0c8" providerId="ADAL" clId="{BAB42B65-9124-41E3-BE4F-A2771373442E}" dt="2023-12-26T02:31:49.588" v="111"/>
        <pc:sldMkLst>
          <pc:docMk/>
          <pc:sldMk cId="0" sldId="269"/>
        </pc:sldMkLst>
        <pc:picChg chg="add mod">
          <ac:chgData name="a49512 Phạm Ngọc Anh" userId="cefd2df1-5fa3-4dec-87c8-c5040616a0c8" providerId="ADAL" clId="{BAB42B65-9124-41E3-BE4F-A2771373442E}" dt="2023-12-26T02:31:49.588" v="111"/>
          <ac:picMkLst>
            <pc:docMk/>
            <pc:sldMk cId="0" sldId="269"/>
            <ac:picMk id="2" creationId="{4B7F9D87-49DF-FAB9-35B3-E7EF5C1FAF96}"/>
          </ac:picMkLst>
        </pc:picChg>
        <pc:picChg chg="del">
          <ac:chgData name="a49512 Phạm Ngọc Anh" userId="cefd2df1-5fa3-4dec-87c8-c5040616a0c8" providerId="ADAL" clId="{BAB42B65-9124-41E3-BE4F-A2771373442E}" dt="2023-12-26T02:26:07.874" v="42" actId="478"/>
          <ac:picMkLst>
            <pc:docMk/>
            <pc:sldMk cId="0" sldId="269"/>
            <ac:picMk id="301" creationId="{00000000-0000-0000-0000-000000000000}"/>
          </ac:picMkLst>
        </pc:picChg>
      </pc:sldChg>
      <pc:sldChg chg="delSp mod setBg">
        <pc:chgData name="a49512 Phạm Ngọc Anh" userId="cefd2df1-5fa3-4dec-87c8-c5040616a0c8" providerId="ADAL" clId="{BAB42B65-9124-41E3-BE4F-A2771373442E}" dt="2023-12-26T02:28:03.560" v="77"/>
        <pc:sldMkLst>
          <pc:docMk/>
          <pc:sldMk cId="0" sldId="270"/>
        </pc:sldMkLst>
        <pc:picChg chg="del">
          <ac:chgData name="a49512 Phạm Ngọc Anh" userId="cefd2df1-5fa3-4dec-87c8-c5040616a0c8" providerId="ADAL" clId="{BAB42B65-9124-41E3-BE4F-A2771373442E}" dt="2023-12-26T02:26:11.933" v="43" actId="478"/>
          <ac:picMkLst>
            <pc:docMk/>
            <pc:sldMk cId="0" sldId="270"/>
            <ac:picMk id="306" creationId="{00000000-0000-0000-0000-000000000000}"/>
          </ac:picMkLst>
        </pc:picChg>
      </pc:sldChg>
      <pc:sldChg chg="delSp mod setBg">
        <pc:chgData name="a49512 Phạm Ngọc Anh" userId="cefd2df1-5fa3-4dec-87c8-c5040616a0c8" providerId="ADAL" clId="{BAB42B65-9124-41E3-BE4F-A2771373442E}" dt="2023-12-26T02:28:09.285" v="80"/>
        <pc:sldMkLst>
          <pc:docMk/>
          <pc:sldMk cId="0" sldId="271"/>
        </pc:sldMkLst>
        <pc:picChg chg="del">
          <ac:chgData name="a49512 Phạm Ngọc Anh" userId="cefd2df1-5fa3-4dec-87c8-c5040616a0c8" providerId="ADAL" clId="{BAB42B65-9124-41E3-BE4F-A2771373442E}" dt="2023-12-26T02:26:16.014" v="44" actId="478"/>
          <ac:picMkLst>
            <pc:docMk/>
            <pc:sldMk cId="0" sldId="271"/>
            <ac:picMk id="311" creationId="{00000000-0000-0000-0000-000000000000}"/>
          </ac:picMkLst>
        </pc:picChg>
      </pc:sldChg>
      <pc:sldChg chg="addSp delSp modSp mod setBg">
        <pc:chgData name="a49512 Phạm Ngọc Anh" userId="cefd2df1-5fa3-4dec-87c8-c5040616a0c8" providerId="ADAL" clId="{BAB42B65-9124-41E3-BE4F-A2771373442E}" dt="2023-12-26T02:31:51.731" v="112"/>
        <pc:sldMkLst>
          <pc:docMk/>
          <pc:sldMk cId="0" sldId="272"/>
        </pc:sldMkLst>
        <pc:picChg chg="add mod">
          <ac:chgData name="a49512 Phạm Ngọc Anh" userId="cefd2df1-5fa3-4dec-87c8-c5040616a0c8" providerId="ADAL" clId="{BAB42B65-9124-41E3-BE4F-A2771373442E}" dt="2023-12-26T02:31:51.731" v="112"/>
          <ac:picMkLst>
            <pc:docMk/>
            <pc:sldMk cId="0" sldId="272"/>
            <ac:picMk id="2" creationId="{EF1C20AB-6247-7D5F-2663-2523A9AAF8AC}"/>
          </ac:picMkLst>
        </pc:picChg>
        <pc:picChg chg="del">
          <ac:chgData name="a49512 Phạm Ngọc Anh" userId="cefd2df1-5fa3-4dec-87c8-c5040616a0c8" providerId="ADAL" clId="{BAB42B65-9124-41E3-BE4F-A2771373442E}" dt="2023-12-26T02:26:20.480" v="45" actId="478"/>
          <ac:picMkLst>
            <pc:docMk/>
            <pc:sldMk cId="0" sldId="272"/>
            <ac:picMk id="316" creationId="{00000000-0000-0000-0000-000000000000}"/>
          </ac:picMkLst>
        </pc:picChg>
      </pc:sldChg>
      <pc:sldChg chg="delSp mod setBg">
        <pc:chgData name="a49512 Phạm Ngọc Anh" userId="cefd2df1-5fa3-4dec-87c8-c5040616a0c8" providerId="ADAL" clId="{BAB42B65-9124-41E3-BE4F-A2771373442E}" dt="2023-12-26T02:28:24.420" v="86"/>
        <pc:sldMkLst>
          <pc:docMk/>
          <pc:sldMk cId="0" sldId="273"/>
        </pc:sldMkLst>
        <pc:picChg chg="del">
          <ac:chgData name="a49512 Phạm Ngọc Anh" userId="cefd2df1-5fa3-4dec-87c8-c5040616a0c8" providerId="ADAL" clId="{BAB42B65-9124-41E3-BE4F-A2771373442E}" dt="2023-12-26T02:26:24.660" v="46" actId="478"/>
          <ac:picMkLst>
            <pc:docMk/>
            <pc:sldMk cId="0" sldId="273"/>
            <ac:picMk id="321" creationId="{00000000-0000-0000-0000-000000000000}"/>
          </ac:picMkLst>
        </pc:picChg>
      </pc:sldChg>
      <pc:sldChg chg="delSp mod setBg">
        <pc:chgData name="a49512 Phạm Ngọc Anh" userId="cefd2df1-5fa3-4dec-87c8-c5040616a0c8" providerId="ADAL" clId="{BAB42B65-9124-41E3-BE4F-A2771373442E}" dt="2023-12-26T02:28:31.600" v="89"/>
        <pc:sldMkLst>
          <pc:docMk/>
          <pc:sldMk cId="0" sldId="274"/>
        </pc:sldMkLst>
        <pc:picChg chg="del">
          <ac:chgData name="a49512 Phạm Ngọc Anh" userId="cefd2df1-5fa3-4dec-87c8-c5040616a0c8" providerId="ADAL" clId="{BAB42B65-9124-41E3-BE4F-A2771373442E}" dt="2023-12-26T02:26:28.860" v="47" actId="478"/>
          <ac:picMkLst>
            <pc:docMk/>
            <pc:sldMk cId="0" sldId="274"/>
            <ac:picMk id="326" creationId="{00000000-0000-0000-0000-000000000000}"/>
          </ac:picMkLst>
        </pc:picChg>
      </pc:sldChg>
      <pc:sldChg chg="addSp delSp modSp mod setBg">
        <pc:chgData name="a49512 Phạm Ngọc Anh" userId="cefd2df1-5fa3-4dec-87c8-c5040616a0c8" providerId="ADAL" clId="{BAB42B65-9124-41E3-BE4F-A2771373442E}" dt="2023-12-26T02:31:54.011" v="113"/>
        <pc:sldMkLst>
          <pc:docMk/>
          <pc:sldMk cId="0" sldId="275"/>
        </pc:sldMkLst>
        <pc:picChg chg="add mod">
          <ac:chgData name="a49512 Phạm Ngọc Anh" userId="cefd2df1-5fa3-4dec-87c8-c5040616a0c8" providerId="ADAL" clId="{BAB42B65-9124-41E3-BE4F-A2771373442E}" dt="2023-12-26T02:31:54.011" v="113"/>
          <ac:picMkLst>
            <pc:docMk/>
            <pc:sldMk cId="0" sldId="275"/>
            <ac:picMk id="2" creationId="{1C98FC0D-FB32-E540-A35B-403AAA40CBE7}"/>
          </ac:picMkLst>
        </pc:picChg>
        <pc:picChg chg="del">
          <ac:chgData name="a49512 Phạm Ngọc Anh" userId="cefd2df1-5fa3-4dec-87c8-c5040616a0c8" providerId="ADAL" clId="{BAB42B65-9124-41E3-BE4F-A2771373442E}" dt="2023-12-26T02:26:33.840" v="48" actId="478"/>
          <ac:picMkLst>
            <pc:docMk/>
            <pc:sldMk cId="0" sldId="275"/>
            <ac:picMk id="331" creationId="{00000000-0000-0000-0000-000000000000}"/>
          </ac:picMkLst>
        </pc:picChg>
      </pc:sldChg>
      <pc:sldChg chg="delSp mod setBg">
        <pc:chgData name="a49512 Phạm Ngọc Anh" userId="cefd2df1-5fa3-4dec-87c8-c5040616a0c8" providerId="ADAL" clId="{BAB42B65-9124-41E3-BE4F-A2771373442E}" dt="2023-12-26T02:28:46.728" v="95"/>
        <pc:sldMkLst>
          <pc:docMk/>
          <pc:sldMk cId="0" sldId="276"/>
        </pc:sldMkLst>
        <pc:picChg chg="del">
          <ac:chgData name="a49512 Phạm Ngọc Anh" userId="cefd2df1-5fa3-4dec-87c8-c5040616a0c8" providerId="ADAL" clId="{BAB42B65-9124-41E3-BE4F-A2771373442E}" dt="2023-12-26T02:26:38.670" v="49" actId="478"/>
          <ac:picMkLst>
            <pc:docMk/>
            <pc:sldMk cId="0" sldId="276"/>
            <ac:picMk id="336" creationId="{00000000-0000-0000-0000-000000000000}"/>
          </ac:picMkLst>
        </pc:picChg>
      </pc:sldChg>
      <pc:sldChg chg="delSp mod setBg">
        <pc:chgData name="a49512 Phạm Ngọc Anh" userId="cefd2df1-5fa3-4dec-87c8-c5040616a0c8" providerId="ADAL" clId="{BAB42B65-9124-41E3-BE4F-A2771373442E}" dt="2023-12-26T02:28:51.815" v="98"/>
        <pc:sldMkLst>
          <pc:docMk/>
          <pc:sldMk cId="0" sldId="277"/>
        </pc:sldMkLst>
        <pc:picChg chg="del">
          <ac:chgData name="a49512 Phạm Ngọc Anh" userId="cefd2df1-5fa3-4dec-87c8-c5040616a0c8" providerId="ADAL" clId="{BAB42B65-9124-41E3-BE4F-A2771373442E}" dt="2023-12-26T02:26:43.330" v="50" actId="478"/>
          <ac:picMkLst>
            <pc:docMk/>
            <pc:sldMk cId="0" sldId="277"/>
            <ac:picMk id="341" creationId="{00000000-0000-0000-0000-000000000000}"/>
          </ac:picMkLst>
        </pc:picChg>
      </pc:sldChg>
      <pc:sldChg chg="modNotes">
        <pc:chgData name="a49512 Phạm Ngọc Anh" userId="cefd2df1-5fa3-4dec-87c8-c5040616a0c8" providerId="ADAL" clId="{BAB42B65-9124-41E3-BE4F-A2771373442E}" dt="2023-12-26T02:21:22.432" v="0" actId="16037"/>
        <pc:sldMkLst>
          <pc:docMk/>
          <pc:sldMk cId="0" sldId="278"/>
        </pc:sldMkLst>
      </pc:sldChg>
    </pc:docChg>
  </pc:docChgLst>
  <pc:docChgLst>
    <pc:chgData name="a49512 Phạm Ngọc Anh" userId="cefd2df1-5fa3-4dec-87c8-c5040616a0c8" providerId="ADAL" clId="{306A01FE-4588-4624-A894-8CE72D249013}"/>
    <pc:docChg chg="undo custSel addSld delSld modSld sldOrd modMainMaster">
      <pc:chgData name="a49512 Phạm Ngọc Anh" userId="cefd2df1-5fa3-4dec-87c8-c5040616a0c8" providerId="ADAL" clId="{306A01FE-4588-4624-A894-8CE72D249013}" dt="2023-12-26T17:14:10.093" v="410"/>
      <pc:docMkLst>
        <pc:docMk/>
      </pc:docMkLst>
      <pc:sldChg chg="modSp mod modTransition">
        <pc:chgData name="a49512 Phạm Ngọc Anh" userId="cefd2df1-5fa3-4dec-87c8-c5040616a0c8" providerId="ADAL" clId="{306A01FE-4588-4624-A894-8CE72D249013}" dt="2023-12-26T17:10:42.953" v="391"/>
        <pc:sldMkLst>
          <pc:docMk/>
          <pc:sldMk cId="0" sldId="256"/>
        </pc:sldMkLst>
        <pc:spChg chg="mod">
          <ac:chgData name="a49512 Phạm Ngọc Anh" userId="cefd2df1-5fa3-4dec-87c8-c5040616a0c8" providerId="ADAL" clId="{306A01FE-4588-4624-A894-8CE72D249013}" dt="2023-12-26T16:41:50.135" v="61" actId="1076"/>
          <ac:spMkLst>
            <pc:docMk/>
            <pc:sldMk cId="0" sldId="256"/>
            <ac:spMk id="236" creationId="{00000000-0000-0000-0000-000000000000}"/>
          </ac:spMkLst>
        </pc:spChg>
      </pc:sldChg>
      <pc:sldChg chg="del">
        <pc:chgData name="a49512 Phạm Ngọc Anh" userId="cefd2df1-5fa3-4dec-87c8-c5040616a0c8" providerId="ADAL" clId="{306A01FE-4588-4624-A894-8CE72D249013}" dt="2023-12-26T16:42:07.313" v="62" actId="47"/>
        <pc:sldMkLst>
          <pc:docMk/>
          <pc:sldMk cId="0" sldId="257"/>
        </pc:sldMkLst>
      </pc:sldChg>
      <pc:sldChg chg="del">
        <pc:chgData name="a49512 Phạm Ngọc Anh" userId="cefd2df1-5fa3-4dec-87c8-c5040616a0c8" providerId="ADAL" clId="{306A01FE-4588-4624-A894-8CE72D249013}" dt="2023-12-26T16:42:07.313" v="62" actId="47"/>
        <pc:sldMkLst>
          <pc:docMk/>
          <pc:sldMk cId="0" sldId="258"/>
        </pc:sldMkLst>
      </pc:sldChg>
      <pc:sldChg chg="del">
        <pc:chgData name="a49512 Phạm Ngọc Anh" userId="cefd2df1-5fa3-4dec-87c8-c5040616a0c8" providerId="ADAL" clId="{306A01FE-4588-4624-A894-8CE72D249013}" dt="2023-12-26T16:42:07.313" v="62" actId="47"/>
        <pc:sldMkLst>
          <pc:docMk/>
          <pc:sldMk cId="0" sldId="259"/>
        </pc:sldMkLst>
      </pc:sldChg>
      <pc:sldChg chg="modSp modTransition">
        <pc:chgData name="a49512 Phạm Ngọc Anh" userId="cefd2df1-5fa3-4dec-87c8-c5040616a0c8" providerId="ADAL" clId="{306A01FE-4588-4624-A894-8CE72D249013}" dt="2023-12-26T17:10:42.953" v="391"/>
        <pc:sldMkLst>
          <pc:docMk/>
          <pc:sldMk cId="0" sldId="260"/>
        </pc:sldMkLst>
        <pc:picChg chg="mod">
          <ac:chgData name="a49512 Phạm Ngọc Anh" userId="cefd2df1-5fa3-4dec-87c8-c5040616a0c8" providerId="ADAL" clId="{306A01FE-4588-4624-A894-8CE72D249013}" dt="2023-12-26T16:42:41.095" v="63"/>
          <ac:picMkLst>
            <pc:docMk/>
            <pc:sldMk cId="0" sldId="260"/>
            <ac:picMk id="2" creationId="{73A54AFB-6534-DFEB-C7EF-27CED7963DB4}"/>
          </ac:picMkLst>
        </pc:picChg>
      </pc:sldChg>
      <pc:sldChg chg="del">
        <pc:chgData name="a49512 Phạm Ngọc Anh" userId="cefd2df1-5fa3-4dec-87c8-c5040616a0c8" providerId="ADAL" clId="{306A01FE-4588-4624-A894-8CE72D249013}" dt="2023-12-26T16:42:45.436" v="67" actId="47"/>
        <pc:sldMkLst>
          <pc:docMk/>
          <pc:sldMk cId="0" sldId="261"/>
        </pc:sldMkLst>
      </pc:sldChg>
      <pc:sldChg chg="addSp modSp mod ord modTransition modAnim">
        <pc:chgData name="a49512 Phạm Ngọc Anh" userId="cefd2df1-5fa3-4dec-87c8-c5040616a0c8" providerId="ADAL" clId="{306A01FE-4588-4624-A894-8CE72D249013}" dt="2023-12-26T17:10:42.953" v="391"/>
        <pc:sldMkLst>
          <pc:docMk/>
          <pc:sldMk cId="0" sldId="262"/>
        </pc:sldMkLst>
        <pc:spChg chg="add mod">
          <ac:chgData name="a49512 Phạm Ngọc Anh" userId="cefd2df1-5fa3-4dec-87c8-c5040616a0c8" providerId="ADAL" clId="{306A01FE-4588-4624-A894-8CE72D249013}" dt="2023-12-26T16:44:15.940" v="72" actId="14100"/>
          <ac:spMkLst>
            <pc:docMk/>
            <pc:sldMk cId="0" sldId="262"/>
            <ac:spMk id="2" creationId="{551296C2-6668-8265-8762-2478DF2883AB}"/>
          </ac:spMkLst>
        </pc:spChg>
        <pc:spChg chg="mod">
          <ac:chgData name="a49512 Phạm Ngọc Anh" userId="cefd2df1-5fa3-4dec-87c8-c5040616a0c8" providerId="ADAL" clId="{306A01FE-4588-4624-A894-8CE72D249013}" dt="2023-12-26T16:44:26.224" v="76" actId="207"/>
          <ac:spMkLst>
            <pc:docMk/>
            <pc:sldMk cId="0" sldId="262"/>
            <ac:spMk id="4" creationId="{DE9CE956-8620-EBDF-A5BB-D282B5867658}"/>
          </ac:spMkLst>
        </pc:spChg>
        <pc:spChg chg="mod">
          <ac:chgData name="a49512 Phạm Ngọc Anh" userId="cefd2df1-5fa3-4dec-87c8-c5040616a0c8" providerId="ADAL" clId="{306A01FE-4588-4624-A894-8CE72D249013}" dt="2023-12-26T16:44:26.224" v="76" actId="207"/>
          <ac:spMkLst>
            <pc:docMk/>
            <pc:sldMk cId="0" sldId="262"/>
            <ac:spMk id="5" creationId="{4BB8BD7E-F6B5-41F1-C7D6-05C2A2E0C905}"/>
          </ac:spMkLst>
        </pc:spChg>
        <pc:spChg chg="add mod">
          <ac:chgData name="a49512 Phạm Ngọc Anh" userId="cefd2df1-5fa3-4dec-87c8-c5040616a0c8" providerId="ADAL" clId="{306A01FE-4588-4624-A894-8CE72D249013}" dt="2023-12-26T16:44:31.464" v="78" actId="1076"/>
          <ac:spMkLst>
            <pc:docMk/>
            <pc:sldMk cId="0" sldId="262"/>
            <ac:spMk id="6" creationId="{5B278C94-7E6A-1084-FEE6-2B68C71F9230}"/>
          </ac:spMkLst>
        </pc:spChg>
        <pc:grpChg chg="add mod">
          <ac:chgData name="a49512 Phạm Ngọc Anh" userId="cefd2df1-5fa3-4dec-87c8-c5040616a0c8" providerId="ADAL" clId="{306A01FE-4588-4624-A894-8CE72D249013}" dt="2023-12-26T16:44:28.234" v="77" actId="1076"/>
          <ac:grpSpMkLst>
            <pc:docMk/>
            <pc:sldMk cId="0" sldId="262"/>
            <ac:grpSpMk id="3" creationId="{920199DD-EB1A-CF46-1F9B-1FED77A97C84}"/>
          </ac:grpSpMkLst>
        </pc:grpChg>
      </pc:sldChg>
      <pc:sldChg chg="modSp modTransition">
        <pc:chgData name="a49512 Phạm Ngọc Anh" userId="cefd2df1-5fa3-4dec-87c8-c5040616a0c8" providerId="ADAL" clId="{306A01FE-4588-4624-A894-8CE72D249013}" dt="2023-12-26T17:10:42.953" v="391"/>
        <pc:sldMkLst>
          <pc:docMk/>
          <pc:sldMk cId="0" sldId="263"/>
        </pc:sldMkLst>
        <pc:picChg chg="mod">
          <ac:chgData name="a49512 Phạm Ngọc Anh" userId="cefd2df1-5fa3-4dec-87c8-c5040616a0c8" providerId="ADAL" clId="{306A01FE-4588-4624-A894-8CE72D249013}" dt="2023-12-26T16:48:10.674" v="96"/>
          <ac:picMkLst>
            <pc:docMk/>
            <pc:sldMk cId="0" sldId="263"/>
            <ac:picMk id="2" creationId="{772D489A-2CCE-3466-4C1D-57DF18F662AE}"/>
          </ac:picMkLst>
        </pc:picChg>
      </pc:sldChg>
      <pc:sldChg chg="del">
        <pc:chgData name="a49512 Phạm Ngọc Anh" userId="cefd2df1-5fa3-4dec-87c8-c5040616a0c8" providerId="ADAL" clId="{306A01FE-4588-4624-A894-8CE72D249013}" dt="2023-12-26T16:48:12.594" v="97" actId="47"/>
        <pc:sldMkLst>
          <pc:docMk/>
          <pc:sldMk cId="0" sldId="264"/>
        </pc:sldMkLst>
      </pc:sldChg>
      <pc:sldChg chg="addSp modSp mod modTransition modAnim">
        <pc:chgData name="a49512 Phạm Ngọc Anh" userId="cefd2df1-5fa3-4dec-87c8-c5040616a0c8" providerId="ADAL" clId="{306A01FE-4588-4624-A894-8CE72D249013}" dt="2023-12-26T17:10:42.953" v="391"/>
        <pc:sldMkLst>
          <pc:docMk/>
          <pc:sldMk cId="0" sldId="265"/>
        </pc:sldMkLst>
        <pc:spChg chg="add mod">
          <ac:chgData name="a49512 Phạm Ngọc Anh" userId="cefd2df1-5fa3-4dec-87c8-c5040616a0c8" providerId="ADAL" clId="{306A01FE-4588-4624-A894-8CE72D249013}" dt="2023-12-26T16:49:28.147" v="114" actId="255"/>
          <ac:spMkLst>
            <pc:docMk/>
            <pc:sldMk cId="0" sldId="265"/>
            <ac:spMk id="2" creationId="{A4CE8B29-A9D2-E749-C8C1-584E5AA35D81}"/>
          </ac:spMkLst>
        </pc:spChg>
        <pc:spChg chg="mod">
          <ac:chgData name="a49512 Phạm Ngọc Anh" userId="cefd2df1-5fa3-4dec-87c8-c5040616a0c8" providerId="ADAL" clId="{306A01FE-4588-4624-A894-8CE72D249013}" dt="2023-12-26T16:49:10.029" v="108"/>
          <ac:spMkLst>
            <pc:docMk/>
            <pc:sldMk cId="0" sldId="265"/>
            <ac:spMk id="7" creationId="{8D2E188B-6BB1-7F40-5DB6-4842140CC643}"/>
          </ac:spMkLst>
        </pc:spChg>
        <pc:spChg chg="mod">
          <ac:chgData name="a49512 Phạm Ngọc Anh" userId="cefd2df1-5fa3-4dec-87c8-c5040616a0c8" providerId="ADAL" clId="{306A01FE-4588-4624-A894-8CE72D249013}" dt="2023-12-26T16:49:10.029" v="108"/>
          <ac:spMkLst>
            <pc:docMk/>
            <pc:sldMk cId="0" sldId="265"/>
            <ac:spMk id="8" creationId="{88FB2873-BB3D-121D-28E0-7841ADC677C5}"/>
          </ac:spMkLst>
        </pc:spChg>
        <pc:spChg chg="mod">
          <ac:chgData name="a49512 Phạm Ngọc Anh" userId="cefd2df1-5fa3-4dec-87c8-c5040616a0c8" providerId="ADAL" clId="{306A01FE-4588-4624-A894-8CE72D249013}" dt="2023-12-26T16:49:10.029" v="108"/>
          <ac:spMkLst>
            <pc:docMk/>
            <pc:sldMk cId="0" sldId="265"/>
            <ac:spMk id="9" creationId="{51A26FE1-84EF-1BBD-2C09-8BBCC593B28C}"/>
          </ac:spMkLst>
        </pc:spChg>
        <pc:spChg chg="mod">
          <ac:chgData name="a49512 Phạm Ngọc Anh" userId="cefd2df1-5fa3-4dec-87c8-c5040616a0c8" providerId="ADAL" clId="{306A01FE-4588-4624-A894-8CE72D249013}" dt="2023-12-26T16:49:10.029" v="108"/>
          <ac:spMkLst>
            <pc:docMk/>
            <pc:sldMk cId="0" sldId="265"/>
            <ac:spMk id="10" creationId="{7F0ECC54-3779-E909-9EFD-35754F2AA048}"/>
          </ac:spMkLst>
        </pc:spChg>
        <pc:spChg chg="add mod">
          <ac:chgData name="a49512 Phạm Ngọc Anh" userId="cefd2df1-5fa3-4dec-87c8-c5040616a0c8" providerId="ADAL" clId="{306A01FE-4588-4624-A894-8CE72D249013}" dt="2023-12-26T16:49:31.690" v="115" actId="255"/>
          <ac:spMkLst>
            <pc:docMk/>
            <pc:sldMk cId="0" sldId="265"/>
            <ac:spMk id="11" creationId="{0576B31B-BE9F-ED0D-B67B-B4F9716A165B}"/>
          </ac:spMkLst>
        </pc:spChg>
        <pc:grpChg chg="add mod">
          <ac:chgData name="a49512 Phạm Ngọc Anh" userId="cefd2df1-5fa3-4dec-87c8-c5040616a0c8" providerId="ADAL" clId="{306A01FE-4588-4624-A894-8CE72D249013}" dt="2023-12-26T16:49:19.667" v="111" actId="1076"/>
          <ac:grpSpMkLst>
            <pc:docMk/>
            <pc:sldMk cId="0" sldId="265"/>
            <ac:grpSpMk id="3" creationId="{4A44FB98-B4B0-F869-8341-C52FA526B95E}"/>
          </ac:grpSpMkLst>
        </pc:grpChg>
        <pc:grpChg chg="mod">
          <ac:chgData name="a49512 Phạm Ngọc Anh" userId="cefd2df1-5fa3-4dec-87c8-c5040616a0c8" providerId="ADAL" clId="{306A01FE-4588-4624-A894-8CE72D249013}" dt="2023-12-26T16:49:10.029" v="108"/>
          <ac:grpSpMkLst>
            <pc:docMk/>
            <pc:sldMk cId="0" sldId="265"/>
            <ac:grpSpMk id="4" creationId="{64C73846-6B0C-D3EE-D5FF-F8E8BD947603}"/>
          </ac:grpSpMkLst>
        </pc:grpChg>
        <pc:grpChg chg="mod">
          <ac:chgData name="a49512 Phạm Ngọc Anh" userId="cefd2df1-5fa3-4dec-87c8-c5040616a0c8" providerId="ADAL" clId="{306A01FE-4588-4624-A894-8CE72D249013}" dt="2023-12-26T16:49:10.029" v="108"/>
          <ac:grpSpMkLst>
            <pc:docMk/>
            <pc:sldMk cId="0" sldId="265"/>
            <ac:grpSpMk id="5" creationId="{CB2D06AF-E050-3AE5-3C0D-954E67B15574}"/>
          </ac:grpSpMkLst>
        </pc:grpChg>
        <pc:picChg chg="mod">
          <ac:chgData name="a49512 Phạm Ngọc Anh" userId="cefd2df1-5fa3-4dec-87c8-c5040616a0c8" providerId="ADAL" clId="{306A01FE-4588-4624-A894-8CE72D249013}" dt="2023-12-26T16:49:10.029" v="108"/>
          <ac:picMkLst>
            <pc:docMk/>
            <pc:sldMk cId="0" sldId="265"/>
            <ac:picMk id="6" creationId="{012BCB99-EF6C-FC39-C1D6-22732373160D}"/>
          </ac:picMkLst>
        </pc:picChg>
      </pc:sldChg>
      <pc:sldChg chg="modSp add del modTransition">
        <pc:chgData name="a49512 Phạm Ngọc Anh" userId="cefd2df1-5fa3-4dec-87c8-c5040616a0c8" providerId="ADAL" clId="{306A01FE-4588-4624-A894-8CE72D249013}" dt="2023-12-26T17:10:42.953" v="391"/>
        <pc:sldMkLst>
          <pc:docMk/>
          <pc:sldMk cId="0" sldId="266"/>
        </pc:sldMkLst>
        <pc:picChg chg="mod">
          <ac:chgData name="a49512 Phạm Ngọc Anh" userId="cefd2df1-5fa3-4dec-87c8-c5040616a0c8" providerId="ADAL" clId="{306A01FE-4588-4624-A894-8CE72D249013}" dt="2023-12-26T17:01:06.233" v="238"/>
          <ac:picMkLst>
            <pc:docMk/>
            <pc:sldMk cId="0" sldId="266"/>
            <ac:picMk id="2" creationId="{42910508-A1B1-CB0D-8449-76315D0561FC}"/>
          </ac:picMkLst>
        </pc:picChg>
      </pc:sldChg>
      <pc:sldChg chg="add del">
        <pc:chgData name="a49512 Phạm Ngọc Anh" userId="cefd2df1-5fa3-4dec-87c8-c5040616a0c8" providerId="ADAL" clId="{306A01FE-4588-4624-A894-8CE72D249013}" dt="2023-12-26T17:01:07.968" v="239" actId="47"/>
        <pc:sldMkLst>
          <pc:docMk/>
          <pc:sldMk cId="0" sldId="267"/>
        </pc:sldMkLst>
      </pc:sldChg>
      <pc:sldChg chg="addSp modSp mod modTransition modAnim">
        <pc:chgData name="a49512 Phạm Ngọc Anh" userId="cefd2df1-5fa3-4dec-87c8-c5040616a0c8" providerId="ADAL" clId="{306A01FE-4588-4624-A894-8CE72D249013}" dt="2023-12-26T17:10:42.953" v="391"/>
        <pc:sldMkLst>
          <pc:docMk/>
          <pc:sldMk cId="0" sldId="268"/>
        </pc:sldMkLst>
        <pc:spChg chg="add mod">
          <ac:chgData name="a49512 Phạm Ngọc Anh" userId="cefd2df1-5fa3-4dec-87c8-c5040616a0c8" providerId="ADAL" clId="{306A01FE-4588-4624-A894-8CE72D249013}" dt="2023-12-26T17:01:35.626" v="249" actId="1076"/>
          <ac:spMkLst>
            <pc:docMk/>
            <pc:sldMk cId="0" sldId="268"/>
            <ac:spMk id="2" creationId="{79F2446F-B088-5276-6534-9A37B1D5A1FD}"/>
          </ac:spMkLst>
        </pc:spChg>
        <pc:spChg chg="mod">
          <ac:chgData name="a49512 Phạm Ngọc Anh" userId="cefd2df1-5fa3-4dec-87c8-c5040616a0c8" providerId="ADAL" clId="{306A01FE-4588-4624-A894-8CE72D249013}" dt="2023-12-26T17:01:25.589" v="246" actId="255"/>
          <ac:spMkLst>
            <pc:docMk/>
            <pc:sldMk cId="0" sldId="268"/>
            <ac:spMk id="6" creationId="{9ED59AF4-3A79-8BF9-98CF-D03AA6CAA5B7}"/>
          </ac:spMkLst>
        </pc:spChg>
        <pc:spChg chg="mod">
          <ac:chgData name="a49512 Phạm Ngọc Anh" userId="cefd2df1-5fa3-4dec-87c8-c5040616a0c8" providerId="ADAL" clId="{306A01FE-4588-4624-A894-8CE72D249013}" dt="2023-12-26T17:01:25.589" v="246" actId="255"/>
          <ac:spMkLst>
            <pc:docMk/>
            <pc:sldMk cId="0" sldId="268"/>
            <ac:spMk id="7" creationId="{97ED35ED-3502-AC10-2497-2BB884CCB5C0}"/>
          </ac:spMkLst>
        </pc:spChg>
        <pc:grpChg chg="add mod">
          <ac:chgData name="a49512 Phạm Ngọc Anh" userId="cefd2df1-5fa3-4dec-87c8-c5040616a0c8" providerId="ADAL" clId="{306A01FE-4588-4624-A894-8CE72D249013}" dt="2023-12-26T17:01:35.626" v="249" actId="1076"/>
          <ac:grpSpMkLst>
            <pc:docMk/>
            <pc:sldMk cId="0" sldId="268"/>
            <ac:grpSpMk id="3" creationId="{5548372F-8A5E-BB33-DFD7-3CA45F1C4C8D}"/>
          </ac:grpSpMkLst>
        </pc:grpChg>
        <pc:grpChg chg="mod">
          <ac:chgData name="a49512 Phạm Ngọc Anh" userId="cefd2df1-5fa3-4dec-87c8-c5040616a0c8" providerId="ADAL" clId="{306A01FE-4588-4624-A894-8CE72D249013}" dt="2023-12-26T17:01:16.513" v="244"/>
          <ac:grpSpMkLst>
            <pc:docMk/>
            <pc:sldMk cId="0" sldId="268"/>
            <ac:grpSpMk id="4" creationId="{8A4CCB5F-7478-C03E-5EF6-622EC97F71C1}"/>
          </ac:grpSpMkLst>
        </pc:grpChg>
        <pc:picChg chg="mod">
          <ac:chgData name="a49512 Phạm Ngọc Anh" userId="cefd2df1-5fa3-4dec-87c8-c5040616a0c8" providerId="ADAL" clId="{306A01FE-4588-4624-A894-8CE72D249013}" dt="2023-12-26T17:01:16.513" v="244"/>
          <ac:picMkLst>
            <pc:docMk/>
            <pc:sldMk cId="0" sldId="268"/>
            <ac:picMk id="5" creationId="{9DAA0D32-E53F-DD25-62FB-0DC9D92AA98C}"/>
          </ac:picMkLst>
        </pc:picChg>
      </pc:sldChg>
      <pc:sldChg chg="add del">
        <pc:chgData name="a49512 Phạm Ngọc Anh" userId="cefd2df1-5fa3-4dec-87c8-c5040616a0c8" providerId="ADAL" clId="{306A01FE-4588-4624-A894-8CE72D249013}" dt="2023-12-26T17:09:27.583" v="389" actId="47"/>
        <pc:sldMkLst>
          <pc:docMk/>
          <pc:sldMk cId="0" sldId="269"/>
        </pc:sldMkLst>
      </pc:sldChg>
      <pc:sldChg chg="add del">
        <pc:chgData name="a49512 Phạm Ngọc Anh" userId="cefd2df1-5fa3-4dec-87c8-c5040616a0c8" providerId="ADAL" clId="{306A01FE-4588-4624-A894-8CE72D249013}" dt="2023-12-26T17:09:27.583" v="389" actId="47"/>
        <pc:sldMkLst>
          <pc:docMk/>
          <pc:sldMk cId="0" sldId="270"/>
        </pc:sldMkLst>
      </pc:sldChg>
      <pc:sldChg chg="add del">
        <pc:chgData name="a49512 Phạm Ngọc Anh" userId="cefd2df1-5fa3-4dec-87c8-c5040616a0c8" providerId="ADAL" clId="{306A01FE-4588-4624-A894-8CE72D249013}" dt="2023-12-26T17:09:27.583" v="389" actId="47"/>
        <pc:sldMkLst>
          <pc:docMk/>
          <pc:sldMk cId="0" sldId="271"/>
        </pc:sldMkLst>
      </pc:sldChg>
      <pc:sldChg chg="add del">
        <pc:chgData name="a49512 Phạm Ngọc Anh" userId="cefd2df1-5fa3-4dec-87c8-c5040616a0c8" providerId="ADAL" clId="{306A01FE-4588-4624-A894-8CE72D249013}" dt="2023-12-26T17:09:27.583" v="389" actId="47"/>
        <pc:sldMkLst>
          <pc:docMk/>
          <pc:sldMk cId="0" sldId="272"/>
        </pc:sldMkLst>
      </pc:sldChg>
      <pc:sldChg chg="add del">
        <pc:chgData name="a49512 Phạm Ngọc Anh" userId="cefd2df1-5fa3-4dec-87c8-c5040616a0c8" providerId="ADAL" clId="{306A01FE-4588-4624-A894-8CE72D249013}" dt="2023-12-26T17:09:27.583" v="389" actId="47"/>
        <pc:sldMkLst>
          <pc:docMk/>
          <pc:sldMk cId="0" sldId="273"/>
        </pc:sldMkLst>
      </pc:sldChg>
      <pc:sldChg chg="add del">
        <pc:chgData name="a49512 Phạm Ngọc Anh" userId="cefd2df1-5fa3-4dec-87c8-c5040616a0c8" providerId="ADAL" clId="{306A01FE-4588-4624-A894-8CE72D249013}" dt="2023-12-26T17:09:27.583" v="389" actId="47"/>
        <pc:sldMkLst>
          <pc:docMk/>
          <pc:sldMk cId="0" sldId="274"/>
        </pc:sldMkLst>
      </pc:sldChg>
      <pc:sldChg chg="modSp add del modTransition">
        <pc:chgData name="a49512 Phạm Ngọc Anh" userId="cefd2df1-5fa3-4dec-87c8-c5040616a0c8" providerId="ADAL" clId="{306A01FE-4588-4624-A894-8CE72D249013}" dt="2023-12-26T17:10:42.953" v="391"/>
        <pc:sldMkLst>
          <pc:docMk/>
          <pc:sldMk cId="0" sldId="275"/>
        </pc:sldMkLst>
        <pc:picChg chg="mod">
          <ac:chgData name="a49512 Phạm Ngọc Anh" userId="cefd2df1-5fa3-4dec-87c8-c5040616a0c8" providerId="ADAL" clId="{306A01FE-4588-4624-A894-8CE72D249013}" dt="2023-12-26T17:08:17.013" v="366"/>
          <ac:picMkLst>
            <pc:docMk/>
            <pc:sldMk cId="0" sldId="275"/>
            <ac:picMk id="2" creationId="{1C98FC0D-FB32-E540-A35B-403AAA40CBE7}"/>
          </ac:picMkLst>
        </pc:picChg>
      </pc:sldChg>
      <pc:sldChg chg="add del">
        <pc:chgData name="a49512 Phạm Ngọc Anh" userId="cefd2df1-5fa3-4dec-87c8-c5040616a0c8" providerId="ADAL" clId="{306A01FE-4588-4624-A894-8CE72D249013}" dt="2023-12-26T17:08:18.060" v="367" actId="47"/>
        <pc:sldMkLst>
          <pc:docMk/>
          <pc:sldMk cId="0" sldId="276"/>
        </pc:sldMkLst>
      </pc:sldChg>
      <pc:sldChg chg="addSp modSp mod modTransition modAnim">
        <pc:chgData name="a49512 Phạm Ngọc Anh" userId="cefd2df1-5fa3-4dec-87c8-c5040616a0c8" providerId="ADAL" clId="{306A01FE-4588-4624-A894-8CE72D249013}" dt="2023-12-26T17:10:42.953" v="391"/>
        <pc:sldMkLst>
          <pc:docMk/>
          <pc:sldMk cId="0" sldId="277"/>
        </pc:sldMkLst>
        <pc:spChg chg="mod">
          <ac:chgData name="a49512 Phạm Ngọc Anh" userId="cefd2df1-5fa3-4dec-87c8-c5040616a0c8" providerId="ADAL" clId="{306A01FE-4588-4624-A894-8CE72D249013}" dt="2023-12-26T17:08:25.023" v="368"/>
          <ac:spMkLst>
            <pc:docMk/>
            <pc:sldMk cId="0" sldId="277"/>
            <ac:spMk id="3" creationId="{72629BFF-53D5-1FA3-4FB1-CCC43309D8C9}"/>
          </ac:spMkLst>
        </pc:spChg>
        <pc:spChg chg="mod">
          <ac:chgData name="a49512 Phạm Ngọc Anh" userId="cefd2df1-5fa3-4dec-87c8-c5040616a0c8" providerId="ADAL" clId="{306A01FE-4588-4624-A894-8CE72D249013}" dt="2023-12-26T17:08:25.023" v="368"/>
          <ac:spMkLst>
            <pc:docMk/>
            <pc:sldMk cId="0" sldId="277"/>
            <ac:spMk id="4" creationId="{99FDE94C-B1BF-9BB2-A000-77E6379A5F99}"/>
          </ac:spMkLst>
        </pc:spChg>
        <pc:spChg chg="mod">
          <ac:chgData name="a49512 Phạm Ngọc Anh" userId="cefd2df1-5fa3-4dec-87c8-c5040616a0c8" providerId="ADAL" clId="{306A01FE-4588-4624-A894-8CE72D249013}" dt="2023-12-26T17:08:25.023" v="368"/>
          <ac:spMkLst>
            <pc:docMk/>
            <pc:sldMk cId="0" sldId="277"/>
            <ac:spMk id="6" creationId="{DD75B497-28A5-F378-7D64-537F2650B430}"/>
          </ac:spMkLst>
        </pc:spChg>
        <pc:spChg chg="mod">
          <ac:chgData name="a49512 Phạm Ngọc Anh" userId="cefd2df1-5fa3-4dec-87c8-c5040616a0c8" providerId="ADAL" clId="{306A01FE-4588-4624-A894-8CE72D249013}" dt="2023-12-26T17:08:25.023" v="368"/>
          <ac:spMkLst>
            <pc:docMk/>
            <pc:sldMk cId="0" sldId="277"/>
            <ac:spMk id="7" creationId="{BEA14095-91CF-06FD-D5A6-16918E2F6FF8}"/>
          </ac:spMkLst>
        </pc:spChg>
        <pc:spChg chg="mod">
          <ac:chgData name="a49512 Phạm Ngọc Anh" userId="cefd2df1-5fa3-4dec-87c8-c5040616a0c8" providerId="ADAL" clId="{306A01FE-4588-4624-A894-8CE72D249013}" dt="2023-12-26T17:08:25.023" v="368"/>
          <ac:spMkLst>
            <pc:docMk/>
            <pc:sldMk cId="0" sldId="277"/>
            <ac:spMk id="9" creationId="{5FB0DAF3-BFFC-B521-F0ED-5A4E0FD991B5}"/>
          </ac:spMkLst>
        </pc:spChg>
        <pc:spChg chg="mod">
          <ac:chgData name="a49512 Phạm Ngọc Anh" userId="cefd2df1-5fa3-4dec-87c8-c5040616a0c8" providerId="ADAL" clId="{306A01FE-4588-4624-A894-8CE72D249013}" dt="2023-12-26T17:08:25.023" v="368"/>
          <ac:spMkLst>
            <pc:docMk/>
            <pc:sldMk cId="0" sldId="277"/>
            <ac:spMk id="10" creationId="{0F7E0A54-F420-1F3B-90B7-79420EF2A301}"/>
          </ac:spMkLst>
        </pc:spChg>
        <pc:spChg chg="add mod">
          <ac:chgData name="a49512 Phạm Ngọc Anh" userId="cefd2df1-5fa3-4dec-87c8-c5040616a0c8" providerId="ADAL" clId="{306A01FE-4588-4624-A894-8CE72D249013}" dt="2023-12-26T17:08:46.266" v="377" actId="1076"/>
          <ac:spMkLst>
            <pc:docMk/>
            <pc:sldMk cId="0" sldId="277"/>
            <ac:spMk id="11" creationId="{FE1CA66A-7B31-DA71-BFFF-2539C16AA788}"/>
          </ac:spMkLst>
        </pc:spChg>
        <pc:spChg chg="add mod">
          <ac:chgData name="a49512 Phạm Ngọc Anh" userId="cefd2df1-5fa3-4dec-87c8-c5040616a0c8" providerId="ADAL" clId="{306A01FE-4588-4624-A894-8CE72D249013}" dt="2023-12-26T17:09:20.733" v="388" actId="14100"/>
          <ac:spMkLst>
            <pc:docMk/>
            <pc:sldMk cId="0" sldId="277"/>
            <ac:spMk id="12" creationId="{F4EA511A-3B39-8801-5EDA-85EEA9F23426}"/>
          </ac:spMkLst>
        </pc:spChg>
        <pc:spChg chg="add mod">
          <ac:chgData name="a49512 Phạm Ngọc Anh" userId="cefd2df1-5fa3-4dec-87c8-c5040616a0c8" providerId="ADAL" clId="{306A01FE-4588-4624-A894-8CE72D249013}" dt="2023-12-26T17:09:17.753" v="386" actId="1076"/>
          <ac:spMkLst>
            <pc:docMk/>
            <pc:sldMk cId="0" sldId="277"/>
            <ac:spMk id="13" creationId="{38664C50-4A2B-F088-C2E3-A3D33CC0E365}"/>
          </ac:spMkLst>
        </pc:spChg>
        <pc:spChg chg="add mod">
          <ac:chgData name="a49512 Phạm Ngọc Anh" userId="cefd2df1-5fa3-4dec-87c8-c5040616a0c8" providerId="ADAL" clId="{306A01FE-4588-4624-A894-8CE72D249013}" dt="2023-12-26T17:08:43.613" v="376"/>
          <ac:spMkLst>
            <pc:docMk/>
            <pc:sldMk cId="0" sldId="277"/>
            <ac:spMk id="15" creationId="{6DE862BA-7126-D998-65F4-72B982BAD4B0}"/>
          </ac:spMkLst>
        </pc:spChg>
        <pc:grpChg chg="add mod">
          <ac:chgData name="a49512 Phạm Ngọc Anh" userId="cefd2df1-5fa3-4dec-87c8-c5040616a0c8" providerId="ADAL" clId="{306A01FE-4588-4624-A894-8CE72D249013}" dt="2023-12-26T17:09:17.753" v="386" actId="1076"/>
          <ac:grpSpMkLst>
            <pc:docMk/>
            <pc:sldMk cId="0" sldId="277"/>
            <ac:grpSpMk id="2" creationId="{D82615FC-2A25-BA03-97AF-B4669921DEAF}"/>
          </ac:grpSpMkLst>
        </pc:grpChg>
        <pc:grpChg chg="add mod">
          <ac:chgData name="a49512 Phạm Ngọc Anh" userId="cefd2df1-5fa3-4dec-87c8-c5040616a0c8" providerId="ADAL" clId="{306A01FE-4588-4624-A894-8CE72D249013}" dt="2023-12-26T17:09:11.323" v="384" actId="1076"/>
          <ac:grpSpMkLst>
            <pc:docMk/>
            <pc:sldMk cId="0" sldId="277"/>
            <ac:grpSpMk id="5" creationId="{3F6F02C7-9573-1F88-FAFF-9172D33BD22D}"/>
          </ac:grpSpMkLst>
        </pc:grpChg>
        <pc:grpChg chg="add mod">
          <ac:chgData name="a49512 Phạm Ngọc Anh" userId="cefd2df1-5fa3-4dec-87c8-c5040616a0c8" providerId="ADAL" clId="{306A01FE-4588-4624-A894-8CE72D249013}" dt="2023-12-26T17:09:11.323" v="384" actId="1076"/>
          <ac:grpSpMkLst>
            <pc:docMk/>
            <pc:sldMk cId="0" sldId="277"/>
            <ac:grpSpMk id="8" creationId="{D2ACC519-BEF7-2EF6-2532-B85EAA06AAD7}"/>
          </ac:grpSpMkLst>
        </pc:grpChg>
        <pc:picChg chg="add mod">
          <ac:chgData name="a49512 Phạm Ngọc Anh" userId="cefd2df1-5fa3-4dec-87c8-c5040616a0c8" providerId="ADAL" clId="{306A01FE-4588-4624-A894-8CE72D249013}" dt="2023-12-26T17:09:11.323" v="384" actId="1076"/>
          <ac:picMkLst>
            <pc:docMk/>
            <pc:sldMk cId="0" sldId="277"/>
            <ac:picMk id="14" creationId="{D92DF0C4-7857-889C-4D87-06F61DBD8B6A}"/>
          </ac:picMkLst>
        </pc:picChg>
      </pc:sldChg>
      <pc:sldChg chg="modTransition">
        <pc:chgData name="a49512 Phạm Ngọc Anh" userId="cefd2df1-5fa3-4dec-87c8-c5040616a0c8" providerId="ADAL" clId="{306A01FE-4588-4624-A894-8CE72D249013}" dt="2023-12-26T17:10:42.953" v="391"/>
        <pc:sldMkLst>
          <pc:docMk/>
          <pc:sldMk cId="0" sldId="278"/>
        </pc:sldMkLst>
      </pc:sldChg>
      <pc:sldChg chg="modTransition">
        <pc:chgData name="a49512 Phạm Ngọc Anh" userId="cefd2df1-5fa3-4dec-87c8-c5040616a0c8" providerId="ADAL" clId="{306A01FE-4588-4624-A894-8CE72D249013}" dt="2023-12-26T17:10:42.953" v="391"/>
        <pc:sldMkLst>
          <pc:docMk/>
          <pc:sldMk cId="0" sldId="279"/>
        </pc:sldMkLst>
      </pc:sldChg>
      <pc:sldChg chg="addSp modSp add mod modTransition modAnim">
        <pc:chgData name="a49512 Phạm Ngọc Anh" userId="cefd2df1-5fa3-4dec-87c8-c5040616a0c8" providerId="ADAL" clId="{306A01FE-4588-4624-A894-8CE72D249013}" dt="2023-12-26T17:11:34.373" v="396"/>
        <pc:sldMkLst>
          <pc:docMk/>
          <pc:sldMk cId="1828738581" sldId="280"/>
        </pc:sldMkLst>
        <pc:spChg chg="add mod">
          <ac:chgData name="a49512 Phạm Ngọc Anh" userId="cefd2df1-5fa3-4dec-87c8-c5040616a0c8" providerId="ADAL" clId="{306A01FE-4588-4624-A894-8CE72D249013}" dt="2023-12-26T16:45:01.495" v="83" actId="14100"/>
          <ac:spMkLst>
            <pc:docMk/>
            <pc:sldMk cId="1828738581" sldId="280"/>
            <ac:spMk id="2" creationId="{72A3568B-A9C6-AC4C-401D-97C9218B2350}"/>
          </ac:spMkLst>
        </pc:spChg>
        <pc:spChg chg="mod">
          <ac:chgData name="a49512 Phạm Ngọc Anh" userId="cefd2df1-5fa3-4dec-87c8-c5040616a0c8" providerId="ADAL" clId="{306A01FE-4588-4624-A894-8CE72D249013}" dt="2023-12-26T16:45:05.955" v="85" actId="207"/>
          <ac:spMkLst>
            <pc:docMk/>
            <pc:sldMk cId="1828738581" sldId="280"/>
            <ac:spMk id="4" creationId="{D5179775-9233-4481-6DA3-198ACDBA149A}"/>
          </ac:spMkLst>
        </pc:spChg>
        <pc:spChg chg="mod">
          <ac:chgData name="a49512 Phạm Ngọc Anh" userId="cefd2df1-5fa3-4dec-87c8-c5040616a0c8" providerId="ADAL" clId="{306A01FE-4588-4624-A894-8CE72D249013}" dt="2023-12-26T16:45:24.844" v="91" actId="1076"/>
          <ac:spMkLst>
            <pc:docMk/>
            <pc:sldMk cId="1828738581" sldId="280"/>
            <ac:spMk id="5" creationId="{C4499934-DF6A-B93C-CA97-B533C97FE794}"/>
          </ac:spMkLst>
        </pc:spChg>
        <pc:spChg chg="add mod">
          <ac:chgData name="a49512 Phạm Ngọc Anh" userId="cefd2df1-5fa3-4dec-87c8-c5040616a0c8" providerId="ADAL" clId="{306A01FE-4588-4624-A894-8CE72D249013}" dt="2023-12-26T16:45:36.925" v="95" actId="1076"/>
          <ac:spMkLst>
            <pc:docMk/>
            <pc:sldMk cId="1828738581" sldId="280"/>
            <ac:spMk id="6" creationId="{D874535F-5365-4F81-8809-B3EEF45F07A0}"/>
          </ac:spMkLst>
        </pc:spChg>
        <pc:spChg chg="add mod">
          <ac:chgData name="a49512 Phạm Ngọc Anh" userId="cefd2df1-5fa3-4dec-87c8-c5040616a0c8" providerId="ADAL" clId="{306A01FE-4588-4624-A894-8CE72D249013}" dt="2023-12-26T16:45:34.249" v="94" actId="1076"/>
          <ac:spMkLst>
            <pc:docMk/>
            <pc:sldMk cId="1828738581" sldId="280"/>
            <ac:spMk id="7" creationId="{0645900F-E4DB-72CF-294E-37F03E6AC38C}"/>
          </ac:spMkLst>
        </pc:spChg>
        <pc:grpChg chg="add mod">
          <ac:chgData name="a49512 Phạm Ngọc Anh" userId="cefd2df1-5fa3-4dec-87c8-c5040616a0c8" providerId="ADAL" clId="{306A01FE-4588-4624-A894-8CE72D249013}" dt="2023-12-26T16:45:08.835" v="86" actId="1076"/>
          <ac:grpSpMkLst>
            <pc:docMk/>
            <pc:sldMk cId="1828738581" sldId="280"/>
            <ac:grpSpMk id="3" creationId="{E80C4F50-1A75-FAAA-117B-94413C510AED}"/>
          </ac:grpSpMkLst>
        </pc:grpChg>
      </pc:sldChg>
      <pc:sldChg chg="addSp modSp add mod modTransition modAnim">
        <pc:chgData name="a49512 Phạm Ngọc Anh" userId="cefd2df1-5fa3-4dec-87c8-c5040616a0c8" providerId="ADAL" clId="{306A01FE-4588-4624-A894-8CE72D249013}" dt="2023-12-26T17:10:42.953" v="391"/>
        <pc:sldMkLst>
          <pc:docMk/>
          <pc:sldMk cId="1295323538" sldId="281"/>
        </pc:sldMkLst>
        <pc:spChg chg="add mod">
          <ac:chgData name="a49512 Phạm Ngọc Anh" userId="cefd2df1-5fa3-4dec-87c8-c5040616a0c8" providerId="ADAL" clId="{306A01FE-4588-4624-A894-8CE72D249013}" dt="2023-12-26T16:50:09.451" v="125" actId="1076"/>
          <ac:spMkLst>
            <pc:docMk/>
            <pc:sldMk cId="1295323538" sldId="281"/>
            <ac:spMk id="4" creationId="{8801F1BE-BCFA-A39D-B4D2-143503C477D7}"/>
          </ac:spMkLst>
        </pc:spChg>
        <pc:spChg chg="add mod">
          <ac:chgData name="a49512 Phạm Ngọc Anh" userId="cefd2df1-5fa3-4dec-87c8-c5040616a0c8" providerId="ADAL" clId="{306A01FE-4588-4624-A894-8CE72D249013}" dt="2023-12-26T16:50:09.451" v="125" actId="1076"/>
          <ac:spMkLst>
            <pc:docMk/>
            <pc:sldMk cId="1295323538" sldId="281"/>
            <ac:spMk id="5" creationId="{5DE3A618-EC72-88AB-59BF-05E7F45BB78A}"/>
          </ac:spMkLst>
        </pc:spChg>
        <pc:picChg chg="add mod">
          <ac:chgData name="a49512 Phạm Ngọc Anh" userId="cefd2df1-5fa3-4dec-87c8-c5040616a0c8" providerId="ADAL" clId="{306A01FE-4588-4624-A894-8CE72D249013}" dt="2023-12-26T16:50:09.451" v="125" actId="1076"/>
          <ac:picMkLst>
            <pc:docMk/>
            <pc:sldMk cId="1295323538" sldId="281"/>
            <ac:picMk id="2" creationId="{00997F74-3A9A-7C85-8222-2BDCAD067090}"/>
          </ac:picMkLst>
        </pc:picChg>
        <pc:picChg chg="add mod">
          <ac:chgData name="a49512 Phạm Ngọc Anh" userId="cefd2df1-5fa3-4dec-87c8-c5040616a0c8" providerId="ADAL" clId="{306A01FE-4588-4624-A894-8CE72D249013}" dt="2023-12-26T16:50:09.451" v="125" actId="1076"/>
          <ac:picMkLst>
            <pc:docMk/>
            <pc:sldMk cId="1295323538" sldId="281"/>
            <ac:picMk id="3" creationId="{976A4436-2EB8-E91E-57E6-C50D9EE31E77}"/>
          </ac:picMkLst>
        </pc:picChg>
      </pc:sldChg>
      <pc:sldChg chg="addSp modSp add mod modTransition modAnim">
        <pc:chgData name="a49512 Phạm Ngọc Anh" userId="cefd2df1-5fa3-4dec-87c8-c5040616a0c8" providerId="ADAL" clId="{306A01FE-4588-4624-A894-8CE72D249013}" dt="2023-12-26T17:12:19.806" v="401"/>
        <pc:sldMkLst>
          <pc:docMk/>
          <pc:sldMk cId="282168028" sldId="282"/>
        </pc:sldMkLst>
        <pc:spChg chg="mod">
          <ac:chgData name="a49512 Phạm Ngọc Anh" userId="cefd2df1-5fa3-4dec-87c8-c5040616a0c8" providerId="ADAL" clId="{306A01FE-4588-4624-A894-8CE72D249013}" dt="2023-12-26T16:50:48.269" v="141" actId="255"/>
          <ac:spMkLst>
            <pc:docMk/>
            <pc:sldMk cId="282168028" sldId="282"/>
            <ac:spMk id="3" creationId="{9C18B40F-8F5F-BE6F-1A51-0DC81E9C35D8}"/>
          </ac:spMkLst>
        </pc:spChg>
        <pc:spChg chg="mod">
          <ac:chgData name="a49512 Phạm Ngọc Anh" userId="cefd2df1-5fa3-4dec-87c8-c5040616a0c8" providerId="ADAL" clId="{306A01FE-4588-4624-A894-8CE72D249013}" dt="2023-12-26T16:50:48.269" v="141" actId="255"/>
          <ac:spMkLst>
            <pc:docMk/>
            <pc:sldMk cId="282168028" sldId="282"/>
            <ac:spMk id="4" creationId="{F218FFC8-5231-86D1-6A49-9F005ABEA227}"/>
          </ac:spMkLst>
        </pc:spChg>
        <pc:spChg chg="add mod">
          <ac:chgData name="a49512 Phạm Ngọc Anh" userId="cefd2df1-5fa3-4dec-87c8-c5040616a0c8" providerId="ADAL" clId="{306A01FE-4588-4624-A894-8CE72D249013}" dt="2023-12-26T16:50:30.843" v="132" actId="1076"/>
          <ac:spMkLst>
            <pc:docMk/>
            <pc:sldMk cId="282168028" sldId="282"/>
            <ac:spMk id="5" creationId="{46959AF0-606E-0636-7011-012D53113C95}"/>
          </ac:spMkLst>
        </pc:spChg>
        <pc:spChg chg="add mod">
          <ac:chgData name="a49512 Phạm Ngọc Anh" userId="cefd2df1-5fa3-4dec-87c8-c5040616a0c8" providerId="ADAL" clId="{306A01FE-4588-4624-A894-8CE72D249013}" dt="2023-12-26T16:50:42.419" v="137" actId="1076"/>
          <ac:spMkLst>
            <pc:docMk/>
            <pc:sldMk cId="282168028" sldId="282"/>
            <ac:spMk id="6" creationId="{8523CB38-C873-DA60-E847-E285845053E2}"/>
          </ac:spMkLst>
        </pc:spChg>
        <pc:spChg chg="add mod">
          <ac:chgData name="a49512 Phạm Ngọc Anh" userId="cefd2df1-5fa3-4dec-87c8-c5040616a0c8" providerId="ADAL" clId="{306A01FE-4588-4624-A894-8CE72D249013}" dt="2023-12-26T16:50:36.579" v="135" actId="1076"/>
          <ac:spMkLst>
            <pc:docMk/>
            <pc:sldMk cId="282168028" sldId="282"/>
            <ac:spMk id="7" creationId="{508132FB-E695-BD1E-A9B6-55CB60921F9C}"/>
          </ac:spMkLst>
        </pc:spChg>
        <pc:grpChg chg="add mod">
          <ac:chgData name="a49512 Phạm Ngọc Anh" userId="cefd2df1-5fa3-4dec-87c8-c5040616a0c8" providerId="ADAL" clId="{306A01FE-4588-4624-A894-8CE72D249013}" dt="2023-12-26T16:50:46.643" v="140" actId="1076"/>
          <ac:grpSpMkLst>
            <pc:docMk/>
            <pc:sldMk cId="282168028" sldId="282"/>
            <ac:grpSpMk id="2" creationId="{914C3FE1-677C-BCF1-2ABE-67897EB38D02}"/>
          </ac:grpSpMkLst>
        </pc:grpChg>
        <pc:picChg chg="add mod">
          <ac:chgData name="a49512 Phạm Ngọc Anh" userId="cefd2df1-5fa3-4dec-87c8-c5040616a0c8" providerId="ADAL" clId="{306A01FE-4588-4624-A894-8CE72D249013}" dt="2023-12-26T16:50:52.803" v="144" actId="14100"/>
          <ac:picMkLst>
            <pc:docMk/>
            <pc:sldMk cId="282168028" sldId="282"/>
            <ac:picMk id="8" creationId="{59EB5360-0CD9-C660-AFBD-6F80A718DFF9}"/>
          </ac:picMkLst>
        </pc:picChg>
      </pc:sldChg>
      <pc:sldChg chg="addSp modSp add mod modTransition modAnim">
        <pc:chgData name="a49512 Phạm Ngọc Anh" userId="cefd2df1-5fa3-4dec-87c8-c5040616a0c8" providerId="ADAL" clId="{306A01FE-4588-4624-A894-8CE72D249013}" dt="2023-12-26T17:12:01.669" v="398"/>
        <pc:sldMkLst>
          <pc:docMk/>
          <pc:sldMk cId="2299229831" sldId="283"/>
        </pc:sldMkLst>
        <pc:spChg chg="mod">
          <ac:chgData name="a49512 Phạm Ngọc Anh" userId="cefd2df1-5fa3-4dec-87c8-c5040616a0c8" providerId="ADAL" clId="{306A01FE-4588-4624-A894-8CE72D249013}" dt="2023-12-26T16:53:46.692" v="163" actId="255"/>
          <ac:spMkLst>
            <pc:docMk/>
            <pc:sldMk cId="2299229831" sldId="283"/>
            <ac:spMk id="3" creationId="{843C2757-F64C-28FC-0DF3-2BC3A89CC730}"/>
          </ac:spMkLst>
        </pc:spChg>
        <pc:spChg chg="mod">
          <ac:chgData name="a49512 Phạm Ngọc Anh" userId="cefd2df1-5fa3-4dec-87c8-c5040616a0c8" providerId="ADAL" clId="{306A01FE-4588-4624-A894-8CE72D249013}" dt="2023-12-26T16:53:46.692" v="163" actId="255"/>
          <ac:spMkLst>
            <pc:docMk/>
            <pc:sldMk cId="2299229831" sldId="283"/>
            <ac:spMk id="4" creationId="{B5F351E9-5395-B5EA-FEF4-86AF37532D44}"/>
          </ac:spMkLst>
        </pc:spChg>
        <pc:spChg chg="add mod">
          <ac:chgData name="a49512 Phạm Ngọc Anh" userId="cefd2df1-5fa3-4dec-87c8-c5040616a0c8" providerId="ADAL" clId="{306A01FE-4588-4624-A894-8CE72D249013}" dt="2023-12-26T16:53:22.459" v="149" actId="1076"/>
          <ac:spMkLst>
            <pc:docMk/>
            <pc:sldMk cId="2299229831" sldId="283"/>
            <ac:spMk id="5" creationId="{4794BFCC-FDD5-9F04-AAB5-A12EB70D1039}"/>
          </ac:spMkLst>
        </pc:spChg>
        <pc:spChg chg="add mod">
          <ac:chgData name="a49512 Phạm Ngọc Anh" userId="cefd2df1-5fa3-4dec-87c8-c5040616a0c8" providerId="ADAL" clId="{306A01FE-4588-4624-A894-8CE72D249013}" dt="2023-12-26T16:53:34.555" v="155" actId="1076"/>
          <ac:spMkLst>
            <pc:docMk/>
            <pc:sldMk cId="2299229831" sldId="283"/>
            <ac:spMk id="6" creationId="{DA69A9E7-D860-7714-4D61-4B8C5FE65C94}"/>
          </ac:spMkLst>
        </pc:spChg>
        <pc:spChg chg="add mod">
          <ac:chgData name="a49512 Phạm Ngọc Anh" userId="cefd2df1-5fa3-4dec-87c8-c5040616a0c8" providerId="ADAL" clId="{306A01FE-4588-4624-A894-8CE72D249013}" dt="2023-12-26T16:53:27.347" v="152" actId="1076"/>
          <ac:spMkLst>
            <pc:docMk/>
            <pc:sldMk cId="2299229831" sldId="283"/>
            <ac:spMk id="7" creationId="{4E5B98CB-5FBA-06B3-83B7-520B6DEB6CC1}"/>
          </ac:spMkLst>
        </pc:spChg>
        <pc:grpChg chg="add mod">
          <ac:chgData name="a49512 Phạm Ngọc Anh" userId="cefd2df1-5fa3-4dec-87c8-c5040616a0c8" providerId="ADAL" clId="{306A01FE-4588-4624-A894-8CE72D249013}" dt="2023-12-26T16:54:00.802" v="167" actId="1076"/>
          <ac:grpSpMkLst>
            <pc:docMk/>
            <pc:sldMk cId="2299229831" sldId="283"/>
            <ac:grpSpMk id="2" creationId="{01E3C030-7A9F-B02D-3269-2E60B2BD5C80}"/>
          </ac:grpSpMkLst>
        </pc:grpChg>
        <pc:picChg chg="add mod">
          <ac:chgData name="a49512 Phạm Ngọc Anh" userId="cefd2df1-5fa3-4dec-87c8-c5040616a0c8" providerId="ADAL" clId="{306A01FE-4588-4624-A894-8CE72D249013}" dt="2023-12-26T16:53:40.138" v="160" actId="14100"/>
          <ac:picMkLst>
            <pc:docMk/>
            <pc:sldMk cId="2299229831" sldId="283"/>
            <ac:picMk id="8" creationId="{74A3896A-2DCC-05F2-C516-0301E7572280}"/>
          </ac:picMkLst>
        </pc:picChg>
      </pc:sldChg>
      <pc:sldChg chg="addSp modSp add mod modTransition modAnim">
        <pc:chgData name="a49512 Phạm Ngọc Anh" userId="cefd2df1-5fa3-4dec-87c8-c5040616a0c8" providerId="ADAL" clId="{306A01FE-4588-4624-A894-8CE72D249013}" dt="2023-12-26T17:10:42.953" v="391"/>
        <pc:sldMkLst>
          <pc:docMk/>
          <pc:sldMk cId="823960703" sldId="284"/>
        </pc:sldMkLst>
        <pc:spChg chg="add mod">
          <ac:chgData name="a49512 Phạm Ngọc Anh" userId="cefd2df1-5fa3-4dec-87c8-c5040616a0c8" providerId="ADAL" clId="{306A01FE-4588-4624-A894-8CE72D249013}" dt="2023-12-26T16:54:42.551" v="180" actId="1076"/>
          <ac:spMkLst>
            <pc:docMk/>
            <pc:sldMk cId="823960703" sldId="284"/>
            <ac:spMk id="2" creationId="{D19DAB7D-E34E-3837-F31E-C7B162283FB5}"/>
          </ac:spMkLst>
        </pc:spChg>
        <pc:picChg chg="add mod">
          <ac:chgData name="a49512 Phạm Ngọc Anh" userId="cefd2df1-5fa3-4dec-87c8-c5040616a0c8" providerId="ADAL" clId="{306A01FE-4588-4624-A894-8CE72D249013}" dt="2023-12-26T16:54:49.499" v="181" actId="1076"/>
          <ac:picMkLst>
            <pc:docMk/>
            <pc:sldMk cId="823960703" sldId="284"/>
            <ac:picMk id="3" creationId="{3D9481D3-6CB4-BC13-0874-B2A0DE1DAA40}"/>
          </ac:picMkLst>
        </pc:picChg>
        <pc:picChg chg="add mod">
          <ac:chgData name="a49512 Phạm Ngọc Anh" userId="cefd2df1-5fa3-4dec-87c8-c5040616a0c8" providerId="ADAL" clId="{306A01FE-4588-4624-A894-8CE72D249013}" dt="2023-12-26T16:54:49.499" v="181" actId="1076"/>
          <ac:picMkLst>
            <pc:docMk/>
            <pc:sldMk cId="823960703" sldId="284"/>
            <ac:picMk id="4" creationId="{7AAF354A-08ED-F169-8C7D-664F074734C8}"/>
          </ac:picMkLst>
        </pc:picChg>
        <pc:picChg chg="add mod">
          <ac:chgData name="a49512 Phạm Ngọc Anh" userId="cefd2df1-5fa3-4dec-87c8-c5040616a0c8" providerId="ADAL" clId="{306A01FE-4588-4624-A894-8CE72D249013}" dt="2023-12-26T16:54:49.499" v="181" actId="1076"/>
          <ac:picMkLst>
            <pc:docMk/>
            <pc:sldMk cId="823960703" sldId="284"/>
            <ac:picMk id="5" creationId="{50A077F0-FAD3-5321-576A-F416C3A60247}"/>
          </ac:picMkLst>
        </pc:picChg>
      </pc:sldChg>
      <pc:sldChg chg="addSp modSp add mod modTransition modAnim">
        <pc:chgData name="a49512 Phạm Ngọc Anh" userId="cefd2df1-5fa3-4dec-87c8-c5040616a0c8" providerId="ADAL" clId="{306A01FE-4588-4624-A894-8CE72D249013}" dt="2023-12-26T17:10:42.953" v="391"/>
        <pc:sldMkLst>
          <pc:docMk/>
          <pc:sldMk cId="223807102" sldId="285"/>
        </pc:sldMkLst>
        <pc:spChg chg="add mod">
          <ac:chgData name="a49512 Phạm Ngọc Anh" userId="cefd2df1-5fa3-4dec-87c8-c5040616a0c8" providerId="ADAL" clId="{306A01FE-4588-4624-A894-8CE72D249013}" dt="2023-12-26T16:55:41.874" v="188" actId="255"/>
          <ac:spMkLst>
            <pc:docMk/>
            <pc:sldMk cId="223807102" sldId="285"/>
            <ac:spMk id="2" creationId="{934F25F9-9CDB-5DC5-E1F3-965A337A70E1}"/>
          </ac:spMkLst>
        </pc:spChg>
        <pc:spChg chg="mod">
          <ac:chgData name="a49512 Phạm Ngọc Anh" userId="cefd2df1-5fa3-4dec-87c8-c5040616a0c8" providerId="ADAL" clId="{306A01FE-4588-4624-A894-8CE72D249013}" dt="2023-12-26T16:55:22.686" v="182"/>
          <ac:spMkLst>
            <pc:docMk/>
            <pc:sldMk cId="223807102" sldId="285"/>
            <ac:spMk id="6" creationId="{4A3BBCD8-E43E-6AA2-6DEA-87B411E62D75}"/>
          </ac:spMkLst>
        </pc:spChg>
        <pc:spChg chg="mod">
          <ac:chgData name="a49512 Phạm Ngọc Anh" userId="cefd2df1-5fa3-4dec-87c8-c5040616a0c8" providerId="ADAL" clId="{306A01FE-4588-4624-A894-8CE72D249013}" dt="2023-12-26T16:55:22.686" v="182"/>
          <ac:spMkLst>
            <pc:docMk/>
            <pc:sldMk cId="223807102" sldId="285"/>
            <ac:spMk id="7" creationId="{0F27910E-B9AE-191D-A84F-7E62D5FE65EB}"/>
          </ac:spMkLst>
        </pc:spChg>
        <pc:spChg chg="add mod">
          <ac:chgData name="a49512 Phạm Ngọc Anh" userId="cefd2df1-5fa3-4dec-87c8-c5040616a0c8" providerId="ADAL" clId="{306A01FE-4588-4624-A894-8CE72D249013}" dt="2023-12-26T16:55:37.394" v="187" actId="1076"/>
          <ac:spMkLst>
            <pc:docMk/>
            <pc:sldMk cId="223807102" sldId="285"/>
            <ac:spMk id="8" creationId="{27E115F6-A016-D09A-6777-7645612B5C0A}"/>
          </ac:spMkLst>
        </pc:spChg>
        <pc:grpChg chg="add mod">
          <ac:chgData name="a49512 Phạm Ngọc Anh" userId="cefd2df1-5fa3-4dec-87c8-c5040616a0c8" providerId="ADAL" clId="{306A01FE-4588-4624-A894-8CE72D249013}" dt="2023-12-26T16:55:37.394" v="187" actId="1076"/>
          <ac:grpSpMkLst>
            <pc:docMk/>
            <pc:sldMk cId="223807102" sldId="285"/>
            <ac:grpSpMk id="3" creationId="{0AC75B29-773B-C4DB-A643-877FCE7E767B}"/>
          </ac:grpSpMkLst>
        </pc:grpChg>
        <pc:grpChg chg="mod">
          <ac:chgData name="a49512 Phạm Ngọc Anh" userId="cefd2df1-5fa3-4dec-87c8-c5040616a0c8" providerId="ADAL" clId="{306A01FE-4588-4624-A894-8CE72D249013}" dt="2023-12-26T16:55:22.686" v="182"/>
          <ac:grpSpMkLst>
            <pc:docMk/>
            <pc:sldMk cId="223807102" sldId="285"/>
            <ac:grpSpMk id="4" creationId="{05E267CD-9D50-4151-38F5-A0241F580C22}"/>
          </ac:grpSpMkLst>
        </pc:grpChg>
        <pc:picChg chg="mod">
          <ac:chgData name="a49512 Phạm Ngọc Anh" userId="cefd2df1-5fa3-4dec-87c8-c5040616a0c8" providerId="ADAL" clId="{306A01FE-4588-4624-A894-8CE72D249013}" dt="2023-12-26T16:55:22.686" v="182"/>
          <ac:picMkLst>
            <pc:docMk/>
            <pc:sldMk cId="223807102" sldId="285"/>
            <ac:picMk id="5" creationId="{D527B4BF-820E-2FEE-35FD-C5906B57F5B3}"/>
          </ac:picMkLst>
        </pc:picChg>
      </pc:sldChg>
      <pc:sldChg chg="addSp modSp add mod modTransition modAnim">
        <pc:chgData name="a49512 Phạm Ngọc Anh" userId="cefd2df1-5fa3-4dec-87c8-c5040616a0c8" providerId="ADAL" clId="{306A01FE-4588-4624-A894-8CE72D249013}" dt="2023-12-26T17:10:42.953" v="391"/>
        <pc:sldMkLst>
          <pc:docMk/>
          <pc:sldMk cId="4171047458" sldId="286"/>
        </pc:sldMkLst>
        <pc:spChg chg="mod">
          <ac:chgData name="a49512 Phạm Ngọc Anh" userId="cefd2df1-5fa3-4dec-87c8-c5040616a0c8" providerId="ADAL" clId="{306A01FE-4588-4624-A894-8CE72D249013}" dt="2023-12-26T16:56:03.094" v="191" actId="255"/>
          <ac:spMkLst>
            <pc:docMk/>
            <pc:sldMk cId="4171047458" sldId="286"/>
            <ac:spMk id="3" creationId="{DFF63519-B2F0-0BDA-46EE-8C901710797C}"/>
          </ac:spMkLst>
        </pc:spChg>
        <pc:spChg chg="mod">
          <ac:chgData name="a49512 Phạm Ngọc Anh" userId="cefd2df1-5fa3-4dec-87c8-c5040616a0c8" providerId="ADAL" clId="{306A01FE-4588-4624-A894-8CE72D249013}" dt="2023-12-26T16:56:03.094" v="191" actId="255"/>
          <ac:spMkLst>
            <pc:docMk/>
            <pc:sldMk cId="4171047458" sldId="286"/>
            <ac:spMk id="4" creationId="{9397F577-0192-F15F-9631-706A6029AD3C}"/>
          </ac:spMkLst>
        </pc:spChg>
        <pc:spChg chg="add mod">
          <ac:chgData name="a49512 Phạm Ngọc Anh" userId="cefd2df1-5fa3-4dec-87c8-c5040616a0c8" providerId="ADAL" clId="{306A01FE-4588-4624-A894-8CE72D249013}" dt="2023-12-26T16:56:22.089" v="199" actId="1076"/>
          <ac:spMkLst>
            <pc:docMk/>
            <pc:sldMk cId="4171047458" sldId="286"/>
            <ac:spMk id="5" creationId="{1010E3AC-74C1-85C0-4895-8733CF532643}"/>
          </ac:spMkLst>
        </pc:spChg>
        <pc:grpChg chg="add mod">
          <ac:chgData name="a49512 Phạm Ngọc Anh" userId="cefd2df1-5fa3-4dec-87c8-c5040616a0c8" providerId="ADAL" clId="{306A01FE-4588-4624-A894-8CE72D249013}" dt="2023-12-26T16:56:13.274" v="194" actId="1076"/>
          <ac:grpSpMkLst>
            <pc:docMk/>
            <pc:sldMk cId="4171047458" sldId="286"/>
            <ac:grpSpMk id="2" creationId="{6126205B-88B9-62DC-44B8-67E07857F0B0}"/>
          </ac:grpSpMkLst>
        </pc:grpChg>
        <pc:picChg chg="add mod">
          <ac:chgData name="a49512 Phạm Ngọc Anh" userId="cefd2df1-5fa3-4dec-87c8-c5040616a0c8" providerId="ADAL" clId="{306A01FE-4588-4624-A894-8CE72D249013}" dt="2023-12-26T16:56:23.578" v="200" actId="1076"/>
          <ac:picMkLst>
            <pc:docMk/>
            <pc:sldMk cId="4171047458" sldId="286"/>
            <ac:picMk id="6" creationId="{0DCDA119-1B51-37BE-B4B5-DD546DED366F}"/>
          </ac:picMkLst>
        </pc:picChg>
      </pc:sldChg>
      <pc:sldChg chg="addSp modSp add mod modTransition modAnim">
        <pc:chgData name="a49512 Phạm Ngọc Anh" userId="cefd2df1-5fa3-4dec-87c8-c5040616a0c8" providerId="ADAL" clId="{306A01FE-4588-4624-A894-8CE72D249013}" dt="2023-12-26T17:12:41.245" v="402"/>
        <pc:sldMkLst>
          <pc:docMk/>
          <pc:sldMk cId="470609238" sldId="287"/>
        </pc:sldMkLst>
        <pc:spChg chg="add mod">
          <ac:chgData name="a49512 Phạm Ngọc Anh" userId="cefd2df1-5fa3-4dec-87c8-c5040616a0c8" providerId="ADAL" clId="{306A01FE-4588-4624-A894-8CE72D249013}" dt="2023-12-26T16:57:01.697" v="210" actId="1076"/>
          <ac:spMkLst>
            <pc:docMk/>
            <pc:sldMk cId="470609238" sldId="287"/>
            <ac:spMk id="3" creationId="{7AB32F6C-739D-4A48-4CFB-AA1FA50B4210}"/>
          </ac:spMkLst>
        </pc:spChg>
        <pc:spChg chg="add mod">
          <ac:chgData name="a49512 Phạm Ngọc Anh" userId="cefd2df1-5fa3-4dec-87c8-c5040616a0c8" providerId="ADAL" clId="{306A01FE-4588-4624-A894-8CE72D249013}" dt="2023-12-26T16:57:20.876" v="215" actId="1076"/>
          <ac:spMkLst>
            <pc:docMk/>
            <pc:sldMk cId="470609238" sldId="287"/>
            <ac:spMk id="4" creationId="{4E71022C-4E60-3BCC-015E-932F76295039}"/>
          </ac:spMkLst>
        </pc:spChg>
        <pc:spChg chg="add mod">
          <ac:chgData name="a49512 Phạm Ngọc Anh" userId="cefd2df1-5fa3-4dec-87c8-c5040616a0c8" providerId="ADAL" clId="{306A01FE-4588-4624-A894-8CE72D249013}" dt="2023-12-26T16:57:04.754" v="212" actId="1076"/>
          <ac:spMkLst>
            <pc:docMk/>
            <pc:sldMk cId="470609238" sldId="287"/>
            <ac:spMk id="5" creationId="{8039902D-738A-E1C1-16F1-30F6969BCAF5}"/>
          </ac:spMkLst>
        </pc:spChg>
        <pc:picChg chg="add mod">
          <ac:chgData name="a49512 Phạm Ngọc Anh" userId="cefd2df1-5fa3-4dec-87c8-c5040616a0c8" providerId="ADAL" clId="{306A01FE-4588-4624-A894-8CE72D249013}" dt="2023-12-26T16:57:14.304" v="213" actId="1076"/>
          <ac:picMkLst>
            <pc:docMk/>
            <pc:sldMk cId="470609238" sldId="287"/>
            <ac:picMk id="2" creationId="{AC9B7504-2A4E-0125-CCD2-832F5E997CCD}"/>
          </ac:picMkLst>
        </pc:picChg>
      </pc:sldChg>
      <pc:sldChg chg="addSp modSp add mod modTransition modAnim">
        <pc:chgData name="a49512 Phạm Ngọc Anh" userId="cefd2df1-5fa3-4dec-87c8-c5040616a0c8" providerId="ADAL" clId="{306A01FE-4588-4624-A894-8CE72D249013}" dt="2023-12-26T17:10:42.953" v="391"/>
        <pc:sldMkLst>
          <pc:docMk/>
          <pc:sldMk cId="4232864417" sldId="288"/>
        </pc:sldMkLst>
        <pc:spChg chg="mod">
          <ac:chgData name="a49512 Phạm Ngọc Anh" userId="cefd2df1-5fa3-4dec-87c8-c5040616a0c8" providerId="ADAL" clId="{306A01FE-4588-4624-A894-8CE72D249013}" dt="2023-12-26T17:00:02.926" v="219" actId="255"/>
          <ac:spMkLst>
            <pc:docMk/>
            <pc:sldMk cId="4232864417" sldId="288"/>
            <ac:spMk id="3" creationId="{8D744877-196D-2402-8537-515B2B8A3B08}"/>
          </ac:spMkLst>
        </pc:spChg>
        <pc:spChg chg="mod">
          <ac:chgData name="a49512 Phạm Ngọc Anh" userId="cefd2df1-5fa3-4dec-87c8-c5040616a0c8" providerId="ADAL" clId="{306A01FE-4588-4624-A894-8CE72D249013}" dt="2023-12-26T17:00:02.926" v="219" actId="255"/>
          <ac:spMkLst>
            <pc:docMk/>
            <pc:sldMk cId="4232864417" sldId="288"/>
            <ac:spMk id="4" creationId="{752E6A80-5B67-FC7F-A2E2-C444A4ECAB6C}"/>
          </ac:spMkLst>
        </pc:spChg>
        <pc:spChg chg="mod">
          <ac:chgData name="a49512 Phạm Ngọc Anh" userId="cefd2df1-5fa3-4dec-87c8-c5040616a0c8" providerId="ADAL" clId="{306A01FE-4588-4624-A894-8CE72D249013}" dt="2023-12-26T17:00:02.926" v="219" actId="255"/>
          <ac:spMkLst>
            <pc:docMk/>
            <pc:sldMk cId="4232864417" sldId="288"/>
            <ac:spMk id="6" creationId="{F89B4ABE-CD08-ABFD-EF5E-CAE3D149F67B}"/>
          </ac:spMkLst>
        </pc:spChg>
        <pc:spChg chg="mod">
          <ac:chgData name="a49512 Phạm Ngọc Anh" userId="cefd2df1-5fa3-4dec-87c8-c5040616a0c8" providerId="ADAL" clId="{306A01FE-4588-4624-A894-8CE72D249013}" dt="2023-12-26T17:00:02.926" v="219" actId="255"/>
          <ac:spMkLst>
            <pc:docMk/>
            <pc:sldMk cId="4232864417" sldId="288"/>
            <ac:spMk id="7" creationId="{35B9092C-4343-C6B7-0CBA-A7C18793EE03}"/>
          </ac:spMkLst>
        </pc:spChg>
        <pc:spChg chg="mod">
          <ac:chgData name="a49512 Phạm Ngọc Anh" userId="cefd2df1-5fa3-4dec-87c8-c5040616a0c8" providerId="ADAL" clId="{306A01FE-4588-4624-A894-8CE72D249013}" dt="2023-12-26T17:00:02.926" v="219" actId="255"/>
          <ac:spMkLst>
            <pc:docMk/>
            <pc:sldMk cId="4232864417" sldId="288"/>
            <ac:spMk id="9" creationId="{5FE593AD-107B-FAC1-B5E1-C59E036B85E3}"/>
          </ac:spMkLst>
        </pc:spChg>
        <pc:spChg chg="mod">
          <ac:chgData name="a49512 Phạm Ngọc Anh" userId="cefd2df1-5fa3-4dec-87c8-c5040616a0c8" providerId="ADAL" clId="{306A01FE-4588-4624-A894-8CE72D249013}" dt="2023-12-26T17:00:02.926" v="219" actId="255"/>
          <ac:spMkLst>
            <pc:docMk/>
            <pc:sldMk cId="4232864417" sldId="288"/>
            <ac:spMk id="10" creationId="{06C5A6E1-4FF6-10EA-D5EE-25461824FB98}"/>
          </ac:spMkLst>
        </pc:spChg>
        <pc:spChg chg="add mod">
          <ac:chgData name="a49512 Phạm Ngọc Anh" userId="cefd2df1-5fa3-4dec-87c8-c5040616a0c8" providerId="ADAL" clId="{306A01FE-4588-4624-A894-8CE72D249013}" dt="2023-12-26T17:00:39.304" v="231" actId="1076"/>
          <ac:spMkLst>
            <pc:docMk/>
            <pc:sldMk cId="4232864417" sldId="288"/>
            <ac:spMk id="11" creationId="{5C3FC781-C6F0-6168-F945-84BB966D43F7}"/>
          </ac:spMkLst>
        </pc:spChg>
        <pc:spChg chg="add mod">
          <ac:chgData name="a49512 Phạm Ngọc Anh" userId="cefd2df1-5fa3-4dec-87c8-c5040616a0c8" providerId="ADAL" clId="{306A01FE-4588-4624-A894-8CE72D249013}" dt="2023-12-26T17:00:34.214" v="229" actId="1076"/>
          <ac:spMkLst>
            <pc:docMk/>
            <pc:sldMk cId="4232864417" sldId="288"/>
            <ac:spMk id="12" creationId="{9B98E0F7-376A-C847-33D6-AFADAB2EADA6}"/>
          </ac:spMkLst>
        </pc:spChg>
        <pc:spChg chg="add mod">
          <ac:chgData name="a49512 Phạm Ngọc Anh" userId="cefd2df1-5fa3-4dec-87c8-c5040616a0c8" providerId="ADAL" clId="{306A01FE-4588-4624-A894-8CE72D249013}" dt="2023-12-26T17:00:34.214" v="229" actId="1076"/>
          <ac:spMkLst>
            <pc:docMk/>
            <pc:sldMk cId="4232864417" sldId="288"/>
            <ac:spMk id="13" creationId="{E391E123-4D1E-8F4A-B612-2CDB81281192}"/>
          </ac:spMkLst>
        </pc:spChg>
        <pc:spChg chg="add mod">
          <ac:chgData name="a49512 Phạm Ngọc Anh" userId="cefd2df1-5fa3-4dec-87c8-c5040616a0c8" providerId="ADAL" clId="{306A01FE-4588-4624-A894-8CE72D249013}" dt="2023-12-26T17:00:35.714" v="230" actId="1076"/>
          <ac:spMkLst>
            <pc:docMk/>
            <pc:sldMk cId="4232864417" sldId="288"/>
            <ac:spMk id="14" creationId="{E784F274-AC64-9CA8-42C1-6E417AE0AEDE}"/>
          </ac:spMkLst>
        </pc:spChg>
        <pc:grpChg chg="add mod">
          <ac:chgData name="a49512 Phạm Ngọc Anh" userId="cefd2df1-5fa3-4dec-87c8-c5040616a0c8" providerId="ADAL" clId="{306A01FE-4588-4624-A894-8CE72D249013}" dt="2023-12-26T17:00:34.214" v="229" actId="1076"/>
          <ac:grpSpMkLst>
            <pc:docMk/>
            <pc:sldMk cId="4232864417" sldId="288"/>
            <ac:grpSpMk id="2" creationId="{AE6D69A5-8684-DAB7-3567-1C70F48AD9FB}"/>
          </ac:grpSpMkLst>
        </pc:grpChg>
        <pc:grpChg chg="add mod">
          <ac:chgData name="a49512 Phạm Ngọc Anh" userId="cefd2df1-5fa3-4dec-87c8-c5040616a0c8" providerId="ADAL" clId="{306A01FE-4588-4624-A894-8CE72D249013}" dt="2023-12-26T17:00:34.214" v="229" actId="1076"/>
          <ac:grpSpMkLst>
            <pc:docMk/>
            <pc:sldMk cId="4232864417" sldId="288"/>
            <ac:grpSpMk id="5" creationId="{638CD251-C0E8-75C5-3B07-83B4BD58ABC7}"/>
          </ac:grpSpMkLst>
        </pc:grpChg>
        <pc:grpChg chg="add mod">
          <ac:chgData name="a49512 Phạm Ngọc Anh" userId="cefd2df1-5fa3-4dec-87c8-c5040616a0c8" providerId="ADAL" clId="{306A01FE-4588-4624-A894-8CE72D249013}" dt="2023-12-26T17:00:34.214" v="229" actId="1076"/>
          <ac:grpSpMkLst>
            <pc:docMk/>
            <pc:sldMk cId="4232864417" sldId="288"/>
            <ac:grpSpMk id="8" creationId="{31497FC9-26A8-76DE-AEF8-4417366B66E3}"/>
          </ac:grpSpMkLst>
        </pc:grpChg>
      </pc:sldChg>
      <pc:sldChg chg="add del">
        <pc:chgData name="a49512 Phạm Ngọc Anh" userId="cefd2df1-5fa3-4dec-87c8-c5040616a0c8" providerId="ADAL" clId="{306A01FE-4588-4624-A894-8CE72D249013}" dt="2023-12-26T17:00:56.191" v="232" actId="47"/>
        <pc:sldMkLst>
          <pc:docMk/>
          <pc:sldMk cId="1052070084" sldId="289"/>
        </pc:sldMkLst>
      </pc:sldChg>
      <pc:sldChg chg="addSp modSp add mod modTransition modAnim">
        <pc:chgData name="a49512 Phạm Ngọc Anh" userId="cefd2df1-5fa3-4dec-87c8-c5040616a0c8" providerId="ADAL" clId="{306A01FE-4588-4624-A894-8CE72D249013}" dt="2023-12-26T17:10:42.953" v="391"/>
        <pc:sldMkLst>
          <pc:docMk/>
          <pc:sldMk cId="2507558053" sldId="289"/>
        </pc:sldMkLst>
        <pc:spChg chg="add mod">
          <ac:chgData name="a49512 Phạm Ngọc Anh" userId="cefd2df1-5fa3-4dec-87c8-c5040616a0c8" providerId="ADAL" clId="{306A01FE-4588-4624-A894-8CE72D249013}" dt="2023-12-26T17:01:54.906" v="256" actId="1076"/>
          <ac:spMkLst>
            <pc:docMk/>
            <pc:sldMk cId="2507558053" sldId="289"/>
            <ac:spMk id="2" creationId="{B7AC69CB-75DF-3AB6-D1D1-BA6C316256D9}"/>
          </ac:spMkLst>
        </pc:spChg>
        <pc:spChg chg="mod">
          <ac:chgData name="a49512 Phạm Ngọc Anh" userId="cefd2df1-5fa3-4dec-87c8-c5040616a0c8" providerId="ADAL" clId="{306A01FE-4588-4624-A894-8CE72D249013}" dt="2023-12-26T17:01:41.866" v="250"/>
          <ac:spMkLst>
            <pc:docMk/>
            <pc:sldMk cId="2507558053" sldId="289"/>
            <ac:spMk id="4" creationId="{2E8C6CC3-13E3-A9C8-F0A3-07AF567337DE}"/>
          </ac:spMkLst>
        </pc:spChg>
        <pc:spChg chg="mod">
          <ac:chgData name="a49512 Phạm Ngọc Anh" userId="cefd2df1-5fa3-4dec-87c8-c5040616a0c8" providerId="ADAL" clId="{306A01FE-4588-4624-A894-8CE72D249013}" dt="2023-12-26T17:01:41.866" v="250"/>
          <ac:spMkLst>
            <pc:docMk/>
            <pc:sldMk cId="2507558053" sldId="289"/>
            <ac:spMk id="5" creationId="{6A483FBB-023D-2CFF-67B6-11CABB3D8AE8}"/>
          </ac:spMkLst>
        </pc:spChg>
        <pc:spChg chg="mod">
          <ac:chgData name="a49512 Phạm Ngọc Anh" userId="cefd2df1-5fa3-4dec-87c8-c5040616a0c8" providerId="ADAL" clId="{306A01FE-4588-4624-A894-8CE72D249013}" dt="2023-12-26T17:01:41.866" v="250"/>
          <ac:spMkLst>
            <pc:docMk/>
            <pc:sldMk cId="2507558053" sldId="289"/>
            <ac:spMk id="6" creationId="{CBFA6C51-93A1-3AC6-ED0A-E1F6BCEB2AC3}"/>
          </ac:spMkLst>
        </pc:spChg>
        <pc:spChg chg="add mod">
          <ac:chgData name="a49512 Phạm Ngọc Anh" userId="cefd2df1-5fa3-4dec-87c8-c5040616a0c8" providerId="ADAL" clId="{306A01FE-4588-4624-A894-8CE72D249013}" dt="2023-12-26T17:02:14.466" v="263" actId="1076"/>
          <ac:spMkLst>
            <pc:docMk/>
            <pc:sldMk cId="2507558053" sldId="289"/>
            <ac:spMk id="7" creationId="{D3EF5BC8-57D4-FB0C-3C92-C923848658AD}"/>
          </ac:spMkLst>
        </pc:spChg>
        <pc:spChg chg="add mod">
          <ac:chgData name="a49512 Phạm Ngọc Anh" userId="cefd2df1-5fa3-4dec-87c8-c5040616a0c8" providerId="ADAL" clId="{306A01FE-4588-4624-A894-8CE72D249013}" dt="2023-12-26T17:02:09.378" v="261" actId="1076"/>
          <ac:spMkLst>
            <pc:docMk/>
            <pc:sldMk cId="2507558053" sldId="289"/>
            <ac:spMk id="8" creationId="{16641368-4CDB-2343-40EC-2B00C0536080}"/>
          </ac:spMkLst>
        </pc:spChg>
        <pc:spChg chg="add mod">
          <ac:chgData name="a49512 Phạm Ngọc Anh" userId="cefd2df1-5fa3-4dec-87c8-c5040616a0c8" providerId="ADAL" clId="{306A01FE-4588-4624-A894-8CE72D249013}" dt="2023-12-26T17:02:09.378" v="261" actId="1076"/>
          <ac:spMkLst>
            <pc:docMk/>
            <pc:sldMk cId="2507558053" sldId="289"/>
            <ac:spMk id="9" creationId="{CC73AE29-5CF4-78FA-DE1C-286B76CD6173}"/>
          </ac:spMkLst>
        </pc:spChg>
        <pc:spChg chg="add mod">
          <ac:chgData name="a49512 Phạm Ngọc Anh" userId="cefd2df1-5fa3-4dec-87c8-c5040616a0c8" providerId="ADAL" clId="{306A01FE-4588-4624-A894-8CE72D249013}" dt="2023-12-26T17:02:09.378" v="261" actId="1076"/>
          <ac:spMkLst>
            <pc:docMk/>
            <pc:sldMk cId="2507558053" sldId="289"/>
            <ac:spMk id="10" creationId="{7313F395-3AB3-B023-14AA-005846DFE998}"/>
          </ac:spMkLst>
        </pc:spChg>
        <pc:spChg chg="add mod">
          <ac:chgData name="a49512 Phạm Ngọc Anh" userId="cefd2df1-5fa3-4dec-87c8-c5040616a0c8" providerId="ADAL" clId="{306A01FE-4588-4624-A894-8CE72D249013}" dt="2023-12-26T17:02:09.378" v="261" actId="1076"/>
          <ac:spMkLst>
            <pc:docMk/>
            <pc:sldMk cId="2507558053" sldId="289"/>
            <ac:spMk id="11" creationId="{45C1D9D3-80A1-7B6B-57D7-7F67D381DEE5}"/>
          </ac:spMkLst>
        </pc:spChg>
        <pc:spChg chg="add mod">
          <ac:chgData name="a49512 Phạm Ngọc Anh" userId="cefd2df1-5fa3-4dec-87c8-c5040616a0c8" providerId="ADAL" clId="{306A01FE-4588-4624-A894-8CE72D249013}" dt="2023-12-26T17:02:09.378" v="261" actId="1076"/>
          <ac:spMkLst>
            <pc:docMk/>
            <pc:sldMk cId="2507558053" sldId="289"/>
            <ac:spMk id="12" creationId="{84CB3060-6CEE-F529-5AED-C273F08D4C41}"/>
          </ac:spMkLst>
        </pc:spChg>
        <pc:spChg chg="add mod">
          <ac:chgData name="a49512 Phạm Ngọc Anh" userId="cefd2df1-5fa3-4dec-87c8-c5040616a0c8" providerId="ADAL" clId="{306A01FE-4588-4624-A894-8CE72D249013}" dt="2023-12-26T17:02:09.378" v="261" actId="1076"/>
          <ac:spMkLst>
            <pc:docMk/>
            <pc:sldMk cId="2507558053" sldId="289"/>
            <ac:spMk id="13" creationId="{68AB7986-65D7-9E65-0328-F1A837106446}"/>
          </ac:spMkLst>
        </pc:spChg>
        <pc:spChg chg="add mod">
          <ac:chgData name="a49512 Phạm Ngọc Anh" userId="cefd2df1-5fa3-4dec-87c8-c5040616a0c8" providerId="ADAL" clId="{306A01FE-4588-4624-A894-8CE72D249013}" dt="2023-12-26T17:02:09.378" v="261" actId="1076"/>
          <ac:spMkLst>
            <pc:docMk/>
            <pc:sldMk cId="2507558053" sldId="289"/>
            <ac:spMk id="14" creationId="{55FF1DEF-723E-08CA-6397-0761B197F263}"/>
          </ac:spMkLst>
        </pc:spChg>
        <pc:grpChg chg="add mod">
          <ac:chgData name="a49512 Phạm Ngọc Anh" userId="cefd2df1-5fa3-4dec-87c8-c5040616a0c8" providerId="ADAL" clId="{306A01FE-4588-4624-A894-8CE72D249013}" dt="2023-12-26T17:01:56.442" v="257" actId="1076"/>
          <ac:grpSpMkLst>
            <pc:docMk/>
            <pc:sldMk cId="2507558053" sldId="289"/>
            <ac:grpSpMk id="3" creationId="{0430F2C7-A81C-E935-B24C-BC145A9EEE45}"/>
          </ac:grpSpMkLst>
        </pc:grpChg>
      </pc:sldChg>
      <pc:sldChg chg="add del">
        <pc:chgData name="a49512 Phạm Ngọc Anh" userId="cefd2df1-5fa3-4dec-87c8-c5040616a0c8" providerId="ADAL" clId="{306A01FE-4588-4624-A894-8CE72D249013}" dt="2023-12-26T17:00:56.510" v="233" actId="47"/>
        <pc:sldMkLst>
          <pc:docMk/>
          <pc:sldMk cId="2164751631" sldId="290"/>
        </pc:sldMkLst>
      </pc:sldChg>
      <pc:sldChg chg="addSp modSp add mod modTransition modAnim">
        <pc:chgData name="a49512 Phạm Ngọc Anh" userId="cefd2df1-5fa3-4dec-87c8-c5040616a0c8" providerId="ADAL" clId="{306A01FE-4588-4624-A894-8CE72D249013}" dt="2023-12-26T17:13:05.633" v="404"/>
        <pc:sldMkLst>
          <pc:docMk/>
          <pc:sldMk cId="3812695440" sldId="290"/>
        </pc:sldMkLst>
        <pc:spChg chg="add mod">
          <ac:chgData name="a49512 Phạm Ngọc Anh" userId="cefd2df1-5fa3-4dec-87c8-c5040616a0c8" providerId="ADAL" clId="{306A01FE-4588-4624-A894-8CE72D249013}" dt="2023-12-26T17:02:41.786" v="272" actId="1076"/>
          <ac:spMkLst>
            <pc:docMk/>
            <pc:sldMk cId="3812695440" sldId="290"/>
            <ac:spMk id="2" creationId="{07D6E073-89C1-6F14-6628-2EC2502D5D3B}"/>
          </ac:spMkLst>
        </pc:spChg>
        <pc:spChg chg="add mod">
          <ac:chgData name="a49512 Phạm Ngọc Anh" userId="cefd2df1-5fa3-4dec-87c8-c5040616a0c8" providerId="ADAL" clId="{306A01FE-4588-4624-A894-8CE72D249013}" dt="2023-12-26T17:02:53.122" v="281" actId="1076"/>
          <ac:spMkLst>
            <pc:docMk/>
            <pc:sldMk cId="3812695440" sldId="290"/>
            <ac:spMk id="3" creationId="{F3129BD6-E3A3-0E58-01B1-CC0B04D5E754}"/>
          </ac:spMkLst>
        </pc:spChg>
        <pc:spChg chg="add mod">
          <ac:chgData name="a49512 Phạm Ngọc Anh" userId="cefd2df1-5fa3-4dec-87c8-c5040616a0c8" providerId="ADAL" clId="{306A01FE-4588-4624-A894-8CE72D249013}" dt="2023-12-26T17:02:53.122" v="281" actId="1076"/>
          <ac:spMkLst>
            <pc:docMk/>
            <pc:sldMk cId="3812695440" sldId="290"/>
            <ac:spMk id="4" creationId="{4C9B0938-E19A-01C2-B252-EB5037C7A7FD}"/>
          </ac:spMkLst>
        </pc:spChg>
        <pc:spChg chg="add mod">
          <ac:chgData name="a49512 Phạm Ngọc Anh" userId="cefd2df1-5fa3-4dec-87c8-c5040616a0c8" providerId="ADAL" clId="{306A01FE-4588-4624-A894-8CE72D249013}" dt="2023-12-26T17:02:53.122" v="281" actId="1076"/>
          <ac:spMkLst>
            <pc:docMk/>
            <pc:sldMk cId="3812695440" sldId="290"/>
            <ac:spMk id="5" creationId="{57ECDCE9-C773-BF47-2EA4-DD5E10362C98}"/>
          </ac:spMkLst>
        </pc:spChg>
        <pc:spChg chg="add mod">
          <ac:chgData name="a49512 Phạm Ngọc Anh" userId="cefd2df1-5fa3-4dec-87c8-c5040616a0c8" providerId="ADAL" clId="{306A01FE-4588-4624-A894-8CE72D249013}" dt="2023-12-26T17:02:53.122" v="281" actId="1076"/>
          <ac:spMkLst>
            <pc:docMk/>
            <pc:sldMk cId="3812695440" sldId="290"/>
            <ac:spMk id="6" creationId="{D4380163-DAD4-5CC8-9744-80A21B44B2FD}"/>
          </ac:spMkLst>
        </pc:spChg>
        <pc:spChg chg="add mod">
          <ac:chgData name="a49512 Phạm Ngọc Anh" userId="cefd2df1-5fa3-4dec-87c8-c5040616a0c8" providerId="ADAL" clId="{306A01FE-4588-4624-A894-8CE72D249013}" dt="2023-12-26T17:02:53.122" v="281" actId="1076"/>
          <ac:spMkLst>
            <pc:docMk/>
            <pc:sldMk cId="3812695440" sldId="290"/>
            <ac:spMk id="7" creationId="{DCAFB98D-250F-D8BE-F608-36887DFCBC09}"/>
          </ac:spMkLst>
        </pc:spChg>
        <pc:spChg chg="add mod">
          <ac:chgData name="a49512 Phạm Ngọc Anh" userId="cefd2df1-5fa3-4dec-87c8-c5040616a0c8" providerId="ADAL" clId="{306A01FE-4588-4624-A894-8CE72D249013}" dt="2023-12-26T17:02:53.122" v="281" actId="1076"/>
          <ac:spMkLst>
            <pc:docMk/>
            <pc:sldMk cId="3812695440" sldId="290"/>
            <ac:spMk id="8" creationId="{503B35D0-F86A-497B-4F39-485C7A292D2C}"/>
          </ac:spMkLst>
        </pc:spChg>
        <pc:spChg chg="add mod">
          <ac:chgData name="a49512 Phạm Ngọc Anh" userId="cefd2df1-5fa3-4dec-87c8-c5040616a0c8" providerId="ADAL" clId="{306A01FE-4588-4624-A894-8CE72D249013}" dt="2023-12-26T17:02:53.122" v="281" actId="1076"/>
          <ac:spMkLst>
            <pc:docMk/>
            <pc:sldMk cId="3812695440" sldId="290"/>
            <ac:spMk id="9" creationId="{CD0D505A-B5DD-05E5-16B2-BFBB6176108C}"/>
          </ac:spMkLst>
        </pc:spChg>
        <pc:spChg chg="add mod">
          <ac:chgData name="a49512 Phạm Ngọc Anh" userId="cefd2df1-5fa3-4dec-87c8-c5040616a0c8" providerId="ADAL" clId="{306A01FE-4588-4624-A894-8CE72D249013}" dt="2023-12-26T17:02:30.146" v="268" actId="1076"/>
          <ac:spMkLst>
            <pc:docMk/>
            <pc:sldMk cId="3812695440" sldId="290"/>
            <ac:spMk id="10" creationId="{06E173A3-758A-062E-9090-60A62DEE331D}"/>
          </ac:spMkLst>
        </pc:spChg>
        <pc:spChg chg="mod">
          <ac:chgData name="a49512 Phạm Ngọc Anh" userId="cefd2df1-5fa3-4dec-87c8-c5040616a0c8" providerId="ADAL" clId="{306A01FE-4588-4624-A894-8CE72D249013}" dt="2023-12-26T17:02:24.330" v="266" actId="255"/>
          <ac:spMkLst>
            <pc:docMk/>
            <pc:sldMk cId="3812695440" sldId="290"/>
            <ac:spMk id="12" creationId="{D8933067-F966-1717-281B-59461DDCEE43}"/>
          </ac:spMkLst>
        </pc:spChg>
        <pc:spChg chg="mod">
          <ac:chgData name="a49512 Phạm Ngọc Anh" userId="cefd2df1-5fa3-4dec-87c8-c5040616a0c8" providerId="ADAL" clId="{306A01FE-4588-4624-A894-8CE72D249013}" dt="2023-12-26T17:02:24.330" v="266" actId="255"/>
          <ac:spMkLst>
            <pc:docMk/>
            <pc:sldMk cId="3812695440" sldId="290"/>
            <ac:spMk id="13" creationId="{91CA72F9-E4C2-0507-5629-7098A73E0A4A}"/>
          </ac:spMkLst>
        </pc:spChg>
        <pc:grpChg chg="add mod">
          <ac:chgData name="a49512 Phạm Ngọc Anh" userId="cefd2df1-5fa3-4dec-87c8-c5040616a0c8" providerId="ADAL" clId="{306A01FE-4588-4624-A894-8CE72D249013}" dt="2023-12-26T17:02:46.066" v="276" actId="1076"/>
          <ac:grpSpMkLst>
            <pc:docMk/>
            <pc:sldMk cId="3812695440" sldId="290"/>
            <ac:grpSpMk id="11" creationId="{6DF18CF8-6ADC-6CBF-D5E2-C3E4D74322A9}"/>
          </ac:grpSpMkLst>
        </pc:grpChg>
      </pc:sldChg>
      <pc:sldChg chg="addSp modSp add mod modTransition modAnim">
        <pc:chgData name="a49512 Phạm Ngọc Anh" userId="cefd2df1-5fa3-4dec-87c8-c5040616a0c8" providerId="ADAL" clId="{306A01FE-4588-4624-A894-8CE72D249013}" dt="2023-12-26T17:10:42.953" v="391"/>
        <pc:sldMkLst>
          <pc:docMk/>
          <pc:sldMk cId="1692455335" sldId="291"/>
        </pc:sldMkLst>
        <pc:spChg chg="add mod">
          <ac:chgData name="a49512 Phạm Ngọc Anh" userId="cefd2df1-5fa3-4dec-87c8-c5040616a0c8" providerId="ADAL" clId="{306A01FE-4588-4624-A894-8CE72D249013}" dt="2023-12-26T17:03:31.738" v="297" actId="1076"/>
          <ac:spMkLst>
            <pc:docMk/>
            <pc:sldMk cId="1692455335" sldId="291"/>
            <ac:spMk id="2" creationId="{A724C8BA-1DAF-1D0B-87EE-4241975B161C}"/>
          </ac:spMkLst>
        </pc:spChg>
        <pc:spChg chg="add mod">
          <ac:chgData name="a49512 Phạm Ngọc Anh" userId="cefd2df1-5fa3-4dec-87c8-c5040616a0c8" providerId="ADAL" clId="{306A01FE-4588-4624-A894-8CE72D249013}" dt="2023-12-26T17:03:15.393" v="288" actId="1076"/>
          <ac:spMkLst>
            <pc:docMk/>
            <pc:sldMk cId="1692455335" sldId="291"/>
            <ac:spMk id="3" creationId="{8292CCEE-A291-E25B-869B-FB6945B95E79}"/>
          </ac:spMkLst>
        </pc:spChg>
        <pc:spChg chg="add mod">
          <ac:chgData name="a49512 Phạm Ngọc Anh" userId="cefd2df1-5fa3-4dec-87c8-c5040616a0c8" providerId="ADAL" clId="{306A01FE-4588-4624-A894-8CE72D249013}" dt="2023-12-26T17:03:27.169" v="295" actId="1076"/>
          <ac:spMkLst>
            <pc:docMk/>
            <pc:sldMk cId="1692455335" sldId="291"/>
            <ac:spMk id="4" creationId="{264854BE-61AA-8691-635F-91ABA0B353F6}"/>
          </ac:spMkLst>
        </pc:spChg>
        <pc:picChg chg="add mod">
          <ac:chgData name="a49512 Phạm Ngọc Anh" userId="cefd2df1-5fa3-4dec-87c8-c5040616a0c8" providerId="ADAL" clId="{306A01FE-4588-4624-A894-8CE72D249013}" dt="2023-12-26T17:03:25.635" v="294" actId="1076"/>
          <ac:picMkLst>
            <pc:docMk/>
            <pc:sldMk cId="1692455335" sldId="291"/>
            <ac:picMk id="5" creationId="{278CC310-33FE-6E32-9822-FE984DE0F284}"/>
          </ac:picMkLst>
        </pc:picChg>
      </pc:sldChg>
      <pc:sldChg chg="addSp modSp add mod modTransition modAnim">
        <pc:chgData name="a49512 Phạm Ngọc Anh" userId="cefd2df1-5fa3-4dec-87c8-c5040616a0c8" providerId="ADAL" clId="{306A01FE-4588-4624-A894-8CE72D249013}" dt="2023-12-26T17:13:29.959" v="407"/>
        <pc:sldMkLst>
          <pc:docMk/>
          <pc:sldMk cId="2153749597" sldId="292"/>
        </pc:sldMkLst>
        <pc:spChg chg="add mod">
          <ac:chgData name="a49512 Phạm Ngọc Anh" userId="cefd2df1-5fa3-4dec-87c8-c5040616a0c8" providerId="ADAL" clId="{306A01FE-4588-4624-A894-8CE72D249013}" dt="2023-12-26T17:04:12.682" v="312" actId="1076"/>
          <ac:spMkLst>
            <pc:docMk/>
            <pc:sldMk cId="2153749597" sldId="292"/>
            <ac:spMk id="2" creationId="{C5A0544F-8BAF-391F-A5D2-1803153A4268}"/>
          </ac:spMkLst>
        </pc:spChg>
        <pc:spChg chg="add mod">
          <ac:chgData name="a49512 Phạm Ngọc Anh" userId="cefd2df1-5fa3-4dec-87c8-c5040616a0c8" providerId="ADAL" clId="{306A01FE-4588-4624-A894-8CE72D249013}" dt="2023-12-26T17:04:04.690" v="308" actId="1076"/>
          <ac:spMkLst>
            <pc:docMk/>
            <pc:sldMk cId="2153749597" sldId="292"/>
            <ac:spMk id="3" creationId="{F789358E-3C40-5A3F-E980-CA4BCB23A171}"/>
          </ac:spMkLst>
        </pc:spChg>
        <pc:spChg chg="add mod">
          <ac:chgData name="a49512 Phạm Ngọc Anh" userId="cefd2df1-5fa3-4dec-87c8-c5040616a0c8" providerId="ADAL" clId="{306A01FE-4588-4624-A894-8CE72D249013}" dt="2023-12-26T17:04:13.722" v="313" actId="1076"/>
          <ac:spMkLst>
            <pc:docMk/>
            <pc:sldMk cId="2153749597" sldId="292"/>
            <ac:spMk id="4" creationId="{892CDB67-B735-9491-7349-14AEB85C912F}"/>
          </ac:spMkLst>
        </pc:spChg>
        <pc:picChg chg="add mod">
          <ac:chgData name="a49512 Phạm Ngọc Anh" userId="cefd2df1-5fa3-4dec-87c8-c5040616a0c8" providerId="ADAL" clId="{306A01FE-4588-4624-A894-8CE72D249013}" dt="2023-12-26T17:03:57.394" v="306" actId="1076"/>
          <ac:picMkLst>
            <pc:docMk/>
            <pc:sldMk cId="2153749597" sldId="292"/>
            <ac:picMk id="5" creationId="{D8E627D4-F812-4569-0BEE-5FE44D64828D}"/>
          </ac:picMkLst>
        </pc:picChg>
      </pc:sldChg>
      <pc:sldChg chg="addSp modSp add mod modTransition modAnim">
        <pc:chgData name="a49512 Phạm Ngọc Anh" userId="cefd2df1-5fa3-4dec-87c8-c5040616a0c8" providerId="ADAL" clId="{306A01FE-4588-4624-A894-8CE72D249013}" dt="2023-12-26T17:10:42.953" v="391"/>
        <pc:sldMkLst>
          <pc:docMk/>
          <pc:sldMk cId="3701947495" sldId="293"/>
        </pc:sldMkLst>
        <pc:spChg chg="add mod">
          <ac:chgData name="a49512 Phạm Ngọc Anh" userId="cefd2df1-5fa3-4dec-87c8-c5040616a0c8" providerId="ADAL" clId="{306A01FE-4588-4624-A894-8CE72D249013}" dt="2023-12-26T17:05:04.693" v="336" actId="1076"/>
          <ac:spMkLst>
            <pc:docMk/>
            <pc:sldMk cId="3701947495" sldId="293"/>
            <ac:spMk id="2" creationId="{0ABA5048-43A7-F69B-2272-C53B37624E4F}"/>
          </ac:spMkLst>
        </pc:spChg>
        <pc:spChg chg="add mod">
          <ac:chgData name="a49512 Phạm Ngọc Anh" userId="cefd2df1-5fa3-4dec-87c8-c5040616a0c8" providerId="ADAL" clId="{306A01FE-4588-4624-A894-8CE72D249013}" dt="2023-12-26T17:04:58.825" v="333" actId="1076"/>
          <ac:spMkLst>
            <pc:docMk/>
            <pc:sldMk cId="3701947495" sldId="293"/>
            <ac:spMk id="3" creationId="{D2E63281-E15B-DF6C-8F65-D21B9F635E9B}"/>
          </ac:spMkLst>
        </pc:spChg>
        <pc:spChg chg="add mod">
          <ac:chgData name="a49512 Phạm Ngọc Anh" userId="cefd2df1-5fa3-4dec-87c8-c5040616a0c8" providerId="ADAL" clId="{306A01FE-4588-4624-A894-8CE72D249013}" dt="2023-12-26T17:04:52.243" v="329" actId="1076"/>
          <ac:spMkLst>
            <pc:docMk/>
            <pc:sldMk cId="3701947495" sldId="293"/>
            <ac:spMk id="4" creationId="{288805DF-D86A-0516-C924-22C483C08117}"/>
          </ac:spMkLst>
        </pc:spChg>
        <pc:spChg chg="add mod">
          <ac:chgData name="a49512 Phạm Ngọc Anh" userId="cefd2df1-5fa3-4dec-87c8-c5040616a0c8" providerId="ADAL" clId="{306A01FE-4588-4624-A894-8CE72D249013}" dt="2023-12-26T17:04:57.251" v="332" actId="1076"/>
          <ac:spMkLst>
            <pc:docMk/>
            <pc:sldMk cId="3701947495" sldId="293"/>
            <ac:spMk id="5" creationId="{90CC04AC-4EC9-09C2-EABC-A694AD91F6E1}"/>
          </ac:spMkLst>
        </pc:spChg>
        <pc:spChg chg="add mod">
          <ac:chgData name="a49512 Phạm Ngọc Anh" userId="cefd2df1-5fa3-4dec-87c8-c5040616a0c8" providerId="ADAL" clId="{306A01FE-4588-4624-A894-8CE72D249013}" dt="2023-12-26T17:04:57.251" v="332" actId="1076"/>
          <ac:spMkLst>
            <pc:docMk/>
            <pc:sldMk cId="3701947495" sldId="293"/>
            <ac:spMk id="6" creationId="{71EC728B-C6F3-83DF-0DF4-1CB267B77C6F}"/>
          </ac:spMkLst>
        </pc:spChg>
      </pc:sldChg>
      <pc:sldChg chg="addSp modSp add mod modTransition modAnim">
        <pc:chgData name="a49512 Phạm Ngọc Anh" userId="cefd2df1-5fa3-4dec-87c8-c5040616a0c8" providerId="ADAL" clId="{306A01FE-4588-4624-A894-8CE72D249013}" dt="2023-12-26T17:10:42.953" v="391"/>
        <pc:sldMkLst>
          <pc:docMk/>
          <pc:sldMk cId="883189914" sldId="294"/>
        </pc:sldMkLst>
        <pc:spChg chg="add mod">
          <ac:chgData name="a49512 Phạm Ngọc Anh" userId="cefd2df1-5fa3-4dec-87c8-c5040616a0c8" providerId="ADAL" clId="{306A01FE-4588-4624-A894-8CE72D249013}" dt="2023-12-26T17:06:52.153" v="348" actId="1076"/>
          <ac:spMkLst>
            <pc:docMk/>
            <pc:sldMk cId="883189914" sldId="294"/>
            <ac:spMk id="2" creationId="{0B3C512B-E102-4027-75B6-9C58FA2772A7}"/>
          </ac:spMkLst>
        </pc:spChg>
        <pc:spChg chg="add mod">
          <ac:chgData name="a49512 Phạm Ngọc Anh" userId="cefd2df1-5fa3-4dec-87c8-c5040616a0c8" providerId="ADAL" clId="{306A01FE-4588-4624-A894-8CE72D249013}" dt="2023-12-26T17:06:41.743" v="345" actId="14100"/>
          <ac:spMkLst>
            <pc:docMk/>
            <pc:sldMk cId="883189914" sldId="294"/>
            <ac:spMk id="3" creationId="{271C3699-2347-6441-7B6A-05D3AA14535F}"/>
          </ac:spMkLst>
        </pc:spChg>
        <pc:spChg chg="add mod">
          <ac:chgData name="a49512 Phạm Ngọc Anh" userId="cefd2df1-5fa3-4dec-87c8-c5040616a0c8" providerId="ADAL" clId="{306A01FE-4588-4624-A894-8CE72D249013}" dt="2023-12-26T17:06:41.743" v="345" actId="14100"/>
          <ac:spMkLst>
            <pc:docMk/>
            <pc:sldMk cId="883189914" sldId="294"/>
            <ac:spMk id="4" creationId="{7733E944-71FD-ED53-C66F-246E38C5A837}"/>
          </ac:spMkLst>
        </pc:spChg>
        <pc:spChg chg="add mod">
          <ac:chgData name="a49512 Phạm Ngọc Anh" userId="cefd2df1-5fa3-4dec-87c8-c5040616a0c8" providerId="ADAL" clId="{306A01FE-4588-4624-A894-8CE72D249013}" dt="2023-12-26T17:06:48.167" v="347" actId="1076"/>
          <ac:spMkLst>
            <pc:docMk/>
            <pc:sldMk cId="883189914" sldId="294"/>
            <ac:spMk id="6" creationId="{F247DB9B-B04C-0D67-F190-48B3121A93A2}"/>
          </ac:spMkLst>
        </pc:spChg>
        <pc:spChg chg="add mod">
          <ac:chgData name="a49512 Phạm Ngọc Anh" userId="cefd2df1-5fa3-4dec-87c8-c5040616a0c8" providerId="ADAL" clId="{306A01FE-4588-4624-A894-8CE72D249013}" dt="2023-12-26T17:06:32.238" v="342" actId="1076"/>
          <ac:spMkLst>
            <pc:docMk/>
            <pc:sldMk cId="883189914" sldId="294"/>
            <ac:spMk id="7" creationId="{2115F35A-6696-2EA7-FBA2-41B2503C5BBF}"/>
          </ac:spMkLst>
        </pc:spChg>
        <pc:picChg chg="add mod">
          <ac:chgData name="a49512 Phạm Ngọc Anh" userId="cefd2df1-5fa3-4dec-87c8-c5040616a0c8" providerId="ADAL" clId="{306A01FE-4588-4624-A894-8CE72D249013}" dt="2023-12-26T17:06:32.238" v="342" actId="1076"/>
          <ac:picMkLst>
            <pc:docMk/>
            <pc:sldMk cId="883189914" sldId="294"/>
            <ac:picMk id="5" creationId="{689B3EB3-5C62-87CD-865B-9A4BC039A09C}"/>
          </ac:picMkLst>
        </pc:picChg>
        <pc:picChg chg="add mod">
          <ac:chgData name="a49512 Phạm Ngọc Anh" userId="cefd2df1-5fa3-4dec-87c8-c5040616a0c8" providerId="ADAL" clId="{306A01FE-4588-4624-A894-8CE72D249013}" dt="2023-12-26T17:06:32.238" v="342" actId="1076"/>
          <ac:picMkLst>
            <pc:docMk/>
            <pc:sldMk cId="883189914" sldId="294"/>
            <ac:picMk id="8" creationId="{D0491216-199E-01FA-C8CC-281BDF5C7BDF}"/>
          </ac:picMkLst>
        </pc:picChg>
      </pc:sldChg>
      <pc:sldChg chg="addSp modSp add mod modTransition modAnim">
        <pc:chgData name="a49512 Phạm Ngọc Anh" userId="cefd2df1-5fa3-4dec-87c8-c5040616a0c8" providerId="ADAL" clId="{306A01FE-4588-4624-A894-8CE72D249013}" dt="2023-12-26T17:13:57.192" v="409"/>
        <pc:sldMkLst>
          <pc:docMk/>
          <pc:sldMk cId="3797285331" sldId="295"/>
        </pc:sldMkLst>
        <pc:spChg chg="add mod">
          <ac:chgData name="a49512 Phạm Ngọc Anh" userId="cefd2df1-5fa3-4dec-87c8-c5040616a0c8" providerId="ADAL" clId="{306A01FE-4588-4624-A894-8CE72D249013}" dt="2023-12-26T17:07:07.563" v="352" actId="1076"/>
          <ac:spMkLst>
            <pc:docMk/>
            <pc:sldMk cId="3797285331" sldId="295"/>
            <ac:spMk id="2" creationId="{6C461A22-2875-FEC2-6309-9C9DAFC4A7BA}"/>
          </ac:spMkLst>
        </pc:spChg>
        <pc:spChg chg="add mod">
          <ac:chgData name="a49512 Phạm Ngọc Anh" userId="cefd2df1-5fa3-4dec-87c8-c5040616a0c8" providerId="ADAL" clId="{306A01FE-4588-4624-A894-8CE72D249013}" dt="2023-12-26T17:07:07.563" v="352" actId="1076"/>
          <ac:spMkLst>
            <pc:docMk/>
            <pc:sldMk cId="3797285331" sldId="295"/>
            <ac:spMk id="3" creationId="{57074041-63FF-1A6C-5BAB-FB86E67E2E23}"/>
          </ac:spMkLst>
        </pc:spChg>
        <pc:spChg chg="add mod">
          <ac:chgData name="a49512 Phạm Ngọc Anh" userId="cefd2df1-5fa3-4dec-87c8-c5040616a0c8" providerId="ADAL" clId="{306A01FE-4588-4624-A894-8CE72D249013}" dt="2023-12-26T17:07:07.563" v="352" actId="1076"/>
          <ac:spMkLst>
            <pc:docMk/>
            <pc:sldMk cId="3797285331" sldId="295"/>
            <ac:spMk id="4" creationId="{E48405E0-B762-7659-F486-367A721E687C}"/>
          </ac:spMkLst>
        </pc:spChg>
        <pc:spChg chg="add mod">
          <ac:chgData name="a49512 Phạm Ngọc Anh" userId="cefd2df1-5fa3-4dec-87c8-c5040616a0c8" providerId="ADAL" clId="{306A01FE-4588-4624-A894-8CE72D249013}" dt="2023-12-26T17:07:07.563" v="352" actId="1076"/>
          <ac:spMkLst>
            <pc:docMk/>
            <pc:sldMk cId="3797285331" sldId="295"/>
            <ac:spMk id="5" creationId="{A66A2DA9-C253-5624-09AF-76AC99B546ED}"/>
          </ac:spMkLst>
        </pc:spChg>
        <pc:spChg chg="add mod">
          <ac:chgData name="a49512 Phạm Ngọc Anh" userId="cefd2df1-5fa3-4dec-87c8-c5040616a0c8" providerId="ADAL" clId="{306A01FE-4588-4624-A894-8CE72D249013}" dt="2023-12-26T17:07:07.563" v="352" actId="1076"/>
          <ac:spMkLst>
            <pc:docMk/>
            <pc:sldMk cId="3797285331" sldId="295"/>
            <ac:spMk id="8" creationId="{33C3CFF2-087E-718F-1E16-9EC5D0A37E33}"/>
          </ac:spMkLst>
        </pc:spChg>
        <pc:spChg chg="add mod">
          <ac:chgData name="a49512 Phạm Ngọc Anh" userId="cefd2df1-5fa3-4dec-87c8-c5040616a0c8" providerId="ADAL" clId="{306A01FE-4588-4624-A894-8CE72D249013}" dt="2023-12-26T17:07:07.563" v="352" actId="1076"/>
          <ac:spMkLst>
            <pc:docMk/>
            <pc:sldMk cId="3797285331" sldId="295"/>
            <ac:spMk id="9" creationId="{9683D25D-799E-C75A-D972-88E6DECB061C}"/>
          </ac:spMkLst>
        </pc:spChg>
        <pc:picChg chg="add mod">
          <ac:chgData name="a49512 Phạm Ngọc Anh" userId="cefd2df1-5fa3-4dec-87c8-c5040616a0c8" providerId="ADAL" clId="{306A01FE-4588-4624-A894-8CE72D249013}" dt="2023-12-26T17:07:07.563" v="352" actId="1076"/>
          <ac:picMkLst>
            <pc:docMk/>
            <pc:sldMk cId="3797285331" sldId="295"/>
            <ac:picMk id="6" creationId="{92C0E8BE-72DC-5247-B769-2BF6867CE69A}"/>
          </ac:picMkLst>
        </pc:picChg>
        <pc:picChg chg="add mod">
          <ac:chgData name="a49512 Phạm Ngọc Anh" userId="cefd2df1-5fa3-4dec-87c8-c5040616a0c8" providerId="ADAL" clId="{306A01FE-4588-4624-A894-8CE72D249013}" dt="2023-12-26T17:07:07.563" v="352" actId="1076"/>
          <ac:picMkLst>
            <pc:docMk/>
            <pc:sldMk cId="3797285331" sldId="295"/>
            <ac:picMk id="7" creationId="{764D9807-BBAE-DEA7-58E0-9BE644F07250}"/>
          </ac:picMkLst>
        </pc:picChg>
        <pc:picChg chg="add mod">
          <ac:chgData name="a49512 Phạm Ngọc Anh" userId="cefd2df1-5fa3-4dec-87c8-c5040616a0c8" providerId="ADAL" clId="{306A01FE-4588-4624-A894-8CE72D249013}" dt="2023-12-26T17:07:07.563" v="352" actId="1076"/>
          <ac:picMkLst>
            <pc:docMk/>
            <pc:sldMk cId="3797285331" sldId="295"/>
            <ac:picMk id="10" creationId="{E98641C3-B12F-3F45-FBB0-795775C6D6DB}"/>
          </ac:picMkLst>
        </pc:picChg>
      </pc:sldChg>
      <pc:sldChg chg="addSp modSp add del mod modAnim">
        <pc:chgData name="a49512 Phạm Ngọc Anh" userId="cefd2df1-5fa3-4dec-87c8-c5040616a0c8" providerId="ADAL" clId="{306A01FE-4588-4624-A894-8CE72D249013}" dt="2023-12-26T17:07:30.183" v="357" actId="47"/>
        <pc:sldMkLst>
          <pc:docMk/>
          <pc:sldMk cId="2931860882" sldId="296"/>
        </pc:sldMkLst>
        <pc:spChg chg="add mod">
          <ac:chgData name="a49512 Phạm Ngọc Anh" userId="cefd2df1-5fa3-4dec-87c8-c5040616a0c8" providerId="ADAL" clId="{306A01FE-4588-4624-A894-8CE72D249013}" dt="2023-12-26T17:07:21.833" v="356" actId="1076"/>
          <ac:spMkLst>
            <pc:docMk/>
            <pc:sldMk cId="2931860882" sldId="296"/>
            <ac:spMk id="2" creationId="{718C69F2-EC72-8EE3-9119-D10AF34FCC38}"/>
          </ac:spMkLst>
        </pc:spChg>
        <pc:spChg chg="add mod">
          <ac:chgData name="a49512 Phạm Ngọc Anh" userId="cefd2df1-5fa3-4dec-87c8-c5040616a0c8" providerId="ADAL" clId="{306A01FE-4588-4624-A894-8CE72D249013}" dt="2023-12-26T17:07:21.833" v="356" actId="1076"/>
          <ac:spMkLst>
            <pc:docMk/>
            <pc:sldMk cId="2931860882" sldId="296"/>
            <ac:spMk id="3" creationId="{1E634ED8-AB94-635C-4168-ABAF5B00C5F4}"/>
          </ac:spMkLst>
        </pc:spChg>
        <pc:spChg chg="add mod">
          <ac:chgData name="a49512 Phạm Ngọc Anh" userId="cefd2df1-5fa3-4dec-87c8-c5040616a0c8" providerId="ADAL" clId="{306A01FE-4588-4624-A894-8CE72D249013}" dt="2023-12-26T17:07:21.833" v="356" actId="1076"/>
          <ac:spMkLst>
            <pc:docMk/>
            <pc:sldMk cId="2931860882" sldId="296"/>
            <ac:spMk id="4" creationId="{6F2853E9-AFEF-BAD2-F5A9-4DA08B562ADB}"/>
          </ac:spMkLst>
        </pc:spChg>
        <pc:spChg chg="add mod">
          <ac:chgData name="a49512 Phạm Ngọc Anh" userId="cefd2df1-5fa3-4dec-87c8-c5040616a0c8" providerId="ADAL" clId="{306A01FE-4588-4624-A894-8CE72D249013}" dt="2023-12-26T17:07:21.833" v="356" actId="1076"/>
          <ac:spMkLst>
            <pc:docMk/>
            <pc:sldMk cId="2931860882" sldId="296"/>
            <ac:spMk id="6" creationId="{C1561BF1-BBAC-4A8A-9868-44DE65D077AB}"/>
          </ac:spMkLst>
        </pc:spChg>
        <pc:spChg chg="add mod">
          <ac:chgData name="a49512 Phạm Ngọc Anh" userId="cefd2df1-5fa3-4dec-87c8-c5040616a0c8" providerId="ADAL" clId="{306A01FE-4588-4624-A894-8CE72D249013}" dt="2023-12-26T17:07:21.833" v="356" actId="1076"/>
          <ac:spMkLst>
            <pc:docMk/>
            <pc:sldMk cId="2931860882" sldId="296"/>
            <ac:spMk id="7" creationId="{695C6BE0-1301-0213-1F75-7A645757B4D6}"/>
          </ac:spMkLst>
        </pc:spChg>
        <pc:picChg chg="add mod">
          <ac:chgData name="a49512 Phạm Ngọc Anh" userId="cefd2df1-5fa3-4dec-87c8-c5040616a0c8" providerId="ADAL" clId="{306A01FE-4588-4624-A894-8CE72D249013}" dt="2023-12-26T17:07:21.833" v="356" actId="1076"/>
          <ac:picMkLst>
            <pc:docMk/>
            <pc:sldMk cId="2931860882" sldId="296"/>
            <ac:picMk id="5" creationId="{1B05A292-BF58-8142-807E-CF7950020329}"/>
          </ac:picMkLst>
        </pc:picChg>
        <pc:picChg chg="add mod">
          <ac:chgData name="a49512 Phạm Ngọc Anh" userId="cefd2df1-5fa3-4dec-87c8-c5040616a0c8" providerId="ADAL" clId="{306A01FE-4588-4624-A894-8CE72D249013}" dt="2023-12-26T17:07:21.833" v="356" actId="1076"/>
          <ac:picMkLst>
            <pc:docMk/>
            <pc:sldMk cId="2931860882" sldId="296"/>
            <ac:picMk id="8" creationId="{DB2A34BA-B591-C647-0EAB-2CD4CB3C0AF7}"/>
          </ac:picMkLst>
        </pc:picChg>
      </pc:sldChg>
      <pc:sldChg chg="addSp modSp add mod modTransition modAnim">
        <pc:chgData name="a49512 Phạm Ngọc Anh" userId="cefd2df1-5fa3-4dec-87c8-c5040616a0c8" providerId="ADAL" clId="{306A01FE-4588-4624-A894-8CE72D249013}" dt="2023-12-26T17:14:10.093" v="410"/>
        <pc:sldMkLst>
          <pc:docMk/>
          <pc:sldMk cId="3476747561" sldId="297"/>
        </pc:sldMkLst>
        <pc:spChg chg="add mod">
          <ac:chgData name="a49512 Phạm Ngọc Anh" userId="cefd2df1-5fa3-4dec-87c8-c5040616a0c8" providerId="ADAL" clId="{306A01FE-4588-4624-A894-8CE72D249013}" dt="2023-12-26T17:07:42.405" v="361" actId="1076"/>
          <ac:spMkLst>
            <pc:docMk/>
            <pc:sldMk cId="3476747561" sldId="297"/>
            <ac:spMk id="2" creationId="{04EE642A-A880-8900-20F1-527C039DA621}"/>
          </ac:spMkLst>
        </pc:spChg>
        <pc:spChg chg="add mod">
          <ac:chgData name="a49512 Phạm Ngọc Anh" userId="cefd2df1-5fa3-4dec-87c8-c5040616a0c8" providerId="ADAL" clId="{306A01FE-4588-4624-A894-8CE72D249013}" dt="2023-12-26T17:07:42.405" v="361" actId="1076"/>
          <ac:spMkLst>
            <pc:docMk/>
            <pc:sldMk cId="3476747561" sldId="297"/>
            <ac:spMk id="3" creationId="{0381651A-BA74-71FA-EF02-8375560257C8}"/>
          </ac:spMkLst>
        </pc:spChg>
        <pc:spChg chg="add mod">
          <ac:chgData name="a49512 Phạm Ngọc Anh" userId="cefd2df1-5fa3-4dec-87c8-c5040616a0c8" providerId="ADAL" clId="{306A01FE-4588-4624-A894-8CE72D249013}" dt="2023-12-26T17:07:42.405" v="361" actId="1076"/>
          <ac:spMkLst>
            <pc:docMk/>
            <pc:sldMk cId="3476747561" sldId="297"/>
            <ac:spMk id="4" creationId="{955C8FB3-680F-CD20-9DCF-D1DB9144C367}"/>
          </ac:spMkLst>
        </pc:spChg>
        <pc:spChg chg="add mod">
          <ac:chgData name="a49512 Phạm Ngọc Anh" userId="cefd2df1-5fa3-4dec-87c8-c5040616a0c8" providerId="ADAL" clId="{306A01FE-4588-4624-A894-8CE72D249013}" dt="2023-12-26T17:07:42.405" v="361" actId="1076"/>
          <ac:spMkLst>
            <pc:docMk/>
            <pc:sldMk cId="3476747561" sldId="297"/>
            <ac:spMk id="5" creationId="{7EDDA7C3-E532-4562-0F0B-8CBF7CD8DE13}"/>
          </ac:spMkLst>
        </pc:spChg>
        <pc:spChg chg="add mod">
          <ac:chgData name="a49512 Phạm Ngọc Anh" userId="cefd2df1-5fa3-4dec-87c8-c5040616a0c8" providerId="ADAL" clId="{306A01FE-4588-4624-A894-8CE72D249013}" dt="2023-12-26T17:07:49.133" v="363" actId="1076"/>
          <ac:spMkLst>
            <pc:docMk/>
            <pc:sldMk cId="3476747561" sldId="297"/>
            <ac:spMk id="8" creationId="{5019A114-95CC-ED31-AF84-A9A816E90749}"/>
          </ac:spMkLst>
        </pc:spChg>
        <pc:picChg chg="add mod">
          <ac:chgData name="a49512 Phạm Ngọc Anh" userId="cefd2df1-5fa3-4dec-87c8-c5040616a0c8" providerId="ADAL" clId="{306A01FE-4588-4624-A894-8CE72D249013}" dt="2023-12-26T17:07:42.405" v="361" actId="1076"/>
          <ac:picMkLst>
            <pc:docMk/>
            <pc:sldMk cId="3476747561" sldId="297"/>
            <ac:picMk id="6" creationId="{ECF78321-E7BD-8505-4EF3-9AC6CF0AA161}"/>
          </ac:picMkLst>
        </pc:picChg>
        <pc:picChg chg="add mod">
          <ac:chgData name="a49512 Phạm Ngọc Anh" userId="cefd2df1-5fa3-4dec-87c8-c5040616a0c8" providerId="ADAL" clId="{306A01FE-4588-4624-A894-8CE72D249013}" dt="2023-12-26T17:07:42.405" v="361" actId="1076"/>
          <ac:picMkLst>
            <pc:docMk/>
            <pc:sldMk cId="3476747561" sldId="297"/>
            <ac:picMk id="7" creationId="{55A35AB2-E989-FD78-E5F8-7C87A669C727}"/>
          </ac:picMkLst>
        </pc:picChg>
      </pc:sldChg>
      <pc:sldMasterChg chg="modTransition modSldLayout">
        <pc:chgData name="a49512 Phạm Ngọc Anh" userId="cefd2df1-5fa3-4dec-87c8-c5040616a0c8" providerId="ADAL" clId="{306A01FE-4588-4624-A894-8CE72D249013}" dt="2023-12-26T17:10:42.953" v="391"/>
        <pc:sldMasterMkLst>
          <pc:docMk/>
          <pc:sldMasterMk cId="0" sldId="2147483648"/>
        </pc:sldMasterMkLst>
        <pc:sldLayoutChg chg="modTransition">
          <pc:chgData name="a49512 Phạm Ngọc Anh" userId="cefd2df1-5fa3-4dec-87c8-c5040616a0c8" providerId="ADAL" clId="{306A01FE-4588-4624-A894-8CE72D249013}" dt="2023-12-26T17:10:42.953" v="391"/>
          <pc:sldLayoutMkLst>
            <pc:docMk/>
            <pc:sldMasterMk cId="0" sldId="2147483648"/>
            <pc:sldLayoutMk cId="0" sldId="2147483649"/>
          </pc:sldLayoutMkLst>
        </pc:sldLayoutChg>
        <pc:sldLayoutChg chg="modTransition">
          <pc:chgData name="a49512 Phạm Ngọc Anh" userId="cefd2df1-5fa3-4dec-87c8-c5040616a0c8" providerId="ADAL" clId="{306A01FE-4588-4624-A894-8CE72D249013}" dt="2023-12-26T17:10:42.953" v="391"/>
          <pc:sldLayoutMkLst>
            <pc:docMk/>
            <pc:sldMasterMk cId="0" sldId="2147483648"/>
            <pc:sldLayoutMk cId="0" sldId="2147483650"/>
          </pc:sldLayoutMkLst>
        </pc:sldLayoutChg>
        <pc:sldLayoutChg chg="modTransition">
          <pc:chgData name="a49512 Phạm Ngọc Anh" userId="cefd2df1-5fa3-4dec-87c8-c5040616a0c8" providerId="ADAL" clId="{306A01FE-4588-4624-A894-8CE72D249013}" dt="2023-12-26T17:10:42.953" v="391"/>
          <pc:sldLayoutMkLst>
            <pc:docMk/>
            <pc:sldMasterMk cId="0" sldId="2147483648"/>
            <pc:sldLayoutMk cId="0" sldId="2147483651"/>
          </pc:sldLayoutMkLst>
        </pc:sldLayoutChg>
        <pc:sldLayoutChg chg="modTransition">
          <pc:chgData name="a49512 Phạm Ngọc Anh" userId="cefd2df1-5fa3-4dec-87c8-c5040616a0c8" providerId="ADAL" clId="{306A01FE-4588-4624-A894-8CE72D249013}" dt="2023-12-26T17:10:42.953" v="391"/>
          <pc:sldLayoutMkLst>
            <pc:docMk/>
            <pc:sldMasterMk cId="0" sldId="2147483648"/>
            <pc:sldLayoutMk cId="0" sldId="2147483652"/>
          </pc:sldLayoutMkLst>
        </pc:sldLayoutChg>
        <pc:sldLayoutChg chg="modTransition">
          <pc:chgData name="a49512 Phạm Ngọc Anh" userId="cefd2df1-5fa3-4dec-87c8-c5040616a0c8" providerId="ADAL" clId="{306A01FE-4588-4624-A894-8CE72D249013}" dt="2023-12-26T17:10:42.953" v="391"/>
          <pc:sldLayoutMkLst>
            <pc:docMk/>
            <pc:sldMasterMk cId="0" sldId="2147483648"/>
            <pc:sldLayoutMk cId="0" sldId="2147483653"/>
          </pc:sldLayoutMkLst>
        </pc:sldLayoutChg>
        <pc:sldLayoutChg chg="modTransition">
          <pc:chgData name="a49512 Phạm Ngọc Anh" userId="cefd2df1-5fa3-4dec-87c8-c5040616a0c8" providerId="ADAL" clId="{306A01FE-4588-4624-A894-8CE72D249013}" dt="2023-12-26T17:10:42.953" v="391"/>
          <pc:sldLayoutMkLst>
            <pc:docMk/>
            <pc:sldMasterMk cId="0" sldId="2147483648"/>
            <pc:sldLayoutMk cId="0" sldId="2147483654"/>
          </pc:sldLayoutMkLst>
        </pc:sldLayoutChg>
        <pc:sldLayoutChg chg="modTransition">
          <pc:chgData name="a49512 Phạm Ngọc Anh" userId="cefd2df1-5fa3-4dec-87c8-c5040616a0c8" providerId="ADAL" clId="{306A01FE-4588-4624-A894-8CE72D249013}" dt="2023-12-26T17:10:42.953" v="391"/>
          <pc:sldLayoutMkLst>
            <pc:docMk/>
            <pc:sldMasterMk cId="0" sldId="2147483648"/>
            <pc:sldLayoutMk cId="0" sldId="2147483655"/>
          </pc:sldLayoutMkLst>
        </pc:sldLayoutChg>
        <pc:sldLayoutChg chg="modTransition">
          <pc:chgData name="a49512 Phạm Ngọc Anh" userId="cefd2df1-5fa3-4dec-87c8-c5040616a0c8" providerId="ADAL" clId="{306A01FE-4588-4624-A894-8CE72D249013}" dt="2023-12-26T17:10:42.953" v="391"/>
          <pc:sldLayoutMkLst>
            <pc:docMk/>
            <pc:sldMasterMk cId="0" sldId="2147483648"/>
            <pc:sldLayoutMk cId="0" sldId="2147483656"/>
          </pc:sldLayoutMkLst>
        </pc:sldLayoutChg>
        <pc:sldLayoutChg chg="modTransition">
          <pc:chgData name="a49512 Phạm Ngọc Anh" userId="cefd2df1-5fa3-4dec-87c8-c5040616a0c8" providerId="ADAL" clId="{306A01FE-4588-4624-A894-8CE72D249013}" dt="2023-12-26T17:10:42.953" v="391"/>
          <pc:sldLayoutMkLst>
            <pc:docMk/>
            <pc:sldMasterMk cId="0" sldId="2147483648"/>
            <pc:sldLayoutMk cId="0" sldId="2147483657"/>
          </pc:sldLayoutMkLst>
        </pc:sldLayoutChg>
        <pc:sldLayoutChg chg="modTransition">
          <pc:chgData name="a49512 Phạm Ngọc Anh" userId="cefd2df1-5fa3-4dec-87c8-c5040616a0c8" providerId="ADAL" clId="{306A01FE-4588-4624-A894-8CE72D249013}" dt="2023-12-26T17:10:42.953" v="391"/>
          <pc:sldLayoutMkLst>
            <pc:docMk/>
            <pc:sldMasterMk cId="0" sldId="2147483648"/>
            <pc:sldLayoutMk cId="0" sldId="2147483658"/>
          </pc:sldLayoutMkLst>
        </pc:sldLayoutChg>
        <pc:sldLayoutChg chg="modTransition">
          <pc:chgData name="a49512 Phạm Ngọc Anh" userId="cefd2df1-5fa3-4dec-87c8-c5040616a0c8" providerId="ADAL" clId="{306A01FE-4588-4624-A894-8CE72D249013}" dt="2023-12-26T17:10:42.953" v="391"/>
          <pc:sldLayoutMkLst>
            <pc:docMk/>
            <pc:sldMasterMk cId="0" sldId="2147483648"/>
            <pc:sldLayoutMk cId="0" sldId="2147483659"/>
          </pc:sldLayoutMkLst>
        </pc:sldLayoutChg>
      </pc:sldMasterChg>
      <pc:sldMasterChg chg="modTransition modSldLayout">
        <pc:chgData name="a49512 Phạm Ngọc Anh" userId="cefd2df1-5fa3-4dec-87c8-c5040616a0c8" providerId="ADAL" clId="{306A01FE-4588-4624-A894-8CE72D249013}" dt="2023-12-26T17:10:42.953" v="391"/>
        <pc:sldMasterMkLst>
          <pc:docMk/>
          <pc:sldMasterMk cId="0" sldId="2147483660"/>
        </pc:sldMasterMkLst>
        <pc:sldLayoutChg chg="modTransition">
          <pc:chgData name="a49512 Phạm Ngọc Anh" userId="cefd2df1-5fa3-4dec-87c8-c5040616a0c8" providerId="ADAL" clId="{306A01FE-4588-4624-A894-8CE72D249013}" dt="2023-12-26T17:10:42.953" v="391"/>
          <pc:sldLayoutMkLst>
            <pc:docMk/>
            <pc:sldMasterMk cId="0" sldId="2147483660"/>
            <pc:sldLayoutMk cId="0" sldId="2147483661"/>
          </pc:sldLayoutMkLst>
        </pc:sldLayoutChg>
        <pc:sldLayoutChg chg="modTransition">
          <pc:chgData name="a49512 Phạm Ngọc Anh" userId="cefd2df1-5fa3-4dec-87c8-c5040616a0c8" providerId="ADAL" clId="{306A01FE-4588-4624-A894-8CE72D249013}" dt="2023-12-26T17:10:42.953" v="391"/>
          <pc:sldLayoutMkLst>
            <pc:docMk/>
            <pc:sldMasterMk cId="0" sldId="2147483660"/>
            <pc:sldLayoutMk cId="0" sldId="2147483662"/>
          </pc:sldLayoutMkLst>
        </pc:sldLayoutChg>
        <pc:sldLayoutChg chg="modTransition">
          <pc:chgData name="a49512 Phạm Ngọc Anh" userId="cefd2df1-5fa3-4dec-87c8-c5040616a0c8" providerId="ADAL" clId="{306A01FE-4588-4624-A894-8CE72D249013}" dt="2023-12-26T17:10:42.953" v="391"/>
          <pc:sldLayoutMkLst>
            <pc:docMk/>
            <pc:sldMasterMk cId="0" sldId="2147483660"/>
            <pc:sldLayoutMk cId="0" sldId="2147483663"/>
          </pc:sldLayoutMkLst>
        </pc:sldLayoutChg>
        <pc:sldLayoutChg chg="modTransition">
          <pc:chgData name="a49512 Phạm Ngọc Anh" userId="cefd2df1-5fa3-4dec-87c8-c5040616a0c8" providerId="ADAL" clId="{306A01FE-4588-4624-A894-8CE72D249013}" dt="2023-12-26T17:10:42.953" v="391"/>
          <pc:sldLayoutMkLst>
            <pc:docMk/>
            <pc:sldMasterMk cId="0" sldId="2147483660"/>
            <pc:sldLayoutMk cId="0" sldId="2147483664"/>
          </pc:sldLayoutMkLst>
        </pc:sldLayoutChg>
        <pc:sldLayoutChg chg="modTransition">
          <pc:chgData name="a49512 Phạm Ngọc Anh" userId="cefd2df1-5fa3-4dec-87c8-c5040616a0c8" providerId="ADAL" clId="{306A01FE-4588-4624-A894-8CE72D249013}" dt="2023-12-26T17:10:42.953" v="391"/>
          <pc:sldLayoutMkLst>
            <pc:docMk/>
            <pc:sldMasterMk cId="0" sldId="2147483660"/>
            <pc:sldLayoutMk cId="0" sldId="2147483665"/>
          </pc:sldLayoutMkLst>
        </pc:sldLayoutChg>
        <pc:sldLayoutChg chg="modTransition">
          <pc:chgData name="a49512 Phạm Ngọc Anh" userId="cefd2df1-5fa3-4dec-87c8-c5040616a0c8" providerId="ADAL" clId="{306A01FE-4588-4624-A894-8CE72D249013}" dt="2023-12-26T17:10:42.953" v="391"/>
          <pc:sldLayoutMkLst>
            <pc:docMk/>
            <pc:sldMasterMk cId="0" sldId="2147483660"/>
            <pc:sldLayoutMk cId="0" sldId="2147483666"/>
          </pc:sldLayoutMkLst>
        </pc:sldLayoutChg>
        <pc:sldLayoutChg chg="modTransition">
          <pc:chgData name="a49512 Phạm Ngọc Anh" userId="cefd2df1-5fa3-4dec-87c8-c5040616a0c8" providerId="ADAL" clId="{306A01FE-4588-4624-A894-8CE72D249013}" dt="2023-12-26T17:10:42.953" v="391"/>
          <pc:sldLayoutMkLst>
            <pc:docMk/>
            <pc:sldMasterMk cId="0" sldId="2147483660"/>
            <pc:sldLayoutMk cId="0" sldId="2147483667"/>
          </pc:sldLayoutMkLst>
        </pc:sldLayoutChg>
        <pc:sldLayoutChg chg="modTransition">
          <pc:chgData name="a49512 Phạm Ngọc Anh" userId="cefd2df1-5fa3-4dec-87c8-c5040616a0c8" providerId="ADAL" clId="{306A01FE-4588-4624-A894-8CE72D249013}" dt="2023-12-26T17:10:42.953" v="391"/>
          <pc:sldLayoutMkLst>
            <pc:docMk/>
            <pc:sldMasterMk cId="0" sldId="2147483660"/>
            <pc:sldLayoutMk cId="0" sldId="2147483668"/>
          </pc:sldLayoutMkLst>
        </pc:sldLayoutChg>
        <pc:sldLayoutChg chg="modTransition">
          <pc:chgData name="a49512 Phạm Ngọc Anh" userId="cefd2df1-5fa3-4dec-87c8-c5040616a0c8" providerId="ADAL" clId="{306A01FE-4588-4624-A894-8CE72D249013}" dt="2023-12-26T17:10:42.953" v="391"/>
          <pc:sldLayoutMkLst>
            <pc:docMk/>
            <pc:sldMasterMk cId="0" sldId="2147483660"/>
            <pc:sldLayoutMk cId="0" sldId="2147483669"/>
          </pc:sldLayoutMkLst>
        </pc:sldLayoutChg>
        <pc:sldLayoutChg chg="modTransition">
          <pc:chgData name="a49512 Phạm Ngọc Anh" userId="cefd2df1-5fa3-4dec-87c8-c5040616a0c8" providerId="ADAL" clId="{306A01FE-4588-4624-A894-8CE72D249013}" dt="2023-12-26T17:10:42.953" v="391"/>
          <pc:sldLayoutMkLst>
            <pc:docMk/>
            <pc:sldMasterMk cId="0" sldId="2147483660"/>
            <pc:sldLayoutMk cId="0" sldId="2147483670"/>
          </pc:sldLayoutMkLst>
        </pc:sldLayoutChg>
        <pc:sldLayoutChg chg="modTransition">
          <pc:chgData name="a49512 Phạm Ngọc Anh" userId="cefd2df1-5fa3-4dec-87c8-c5040616a0c8" providerId="ADAL" clId="{306A01FE-4588-4624-A894-8CE72D249013}" dt="2023-12-26T17:10:42.953" v="391"/>
          <pc:sldLayoutMkLst>
            <pc:docMk/>
            <pc:sldMasterMk cId="0" sldId="2147483660"/>
            <pc:sldLayoutMk cId="0" sldId="2147483671"/>
          </pc:sldLayoutMkLst>
        </pc:sldLayoutChg>
      </pc:sldMasterChg>
      <pc:sldMasterChg chg="modTransition modSldLayout">
        <pc:chgData name="a49512 Phạm Ngọc Anh" userId="cefd2df1-5fa3-4dec-87c8-c5040616a0c8" providerId="ADAL" clId="{306A01FE-4588-4624-A894-8CE72D249013}" dt="2023-12-26T17:10:42.953" v="391"/>
        <pc:sldMasterMkLst>
          <pc:docMk/>
          <pc:sldMasterMk cId="0" sldId="2147483672"/>
        </pc:sldMasterMkLst>
        <pc:sldLayoutChg chg="modTransition">
          <pc:chgData name="a49512 Phạm Ngọc Anh" userId="cefd2df1-5fa3-4dec-87c8-c5040616a0c8" providerId="ADAL" clId="{306A01FE-4588-4624-A894-8CE72D249013}" dt="2023-12-26T17:10:42.953" v="391"/>
          <pc:sldLayoutMkLst>
            <pc:docMk/>
            <pc:sldMasterMk cId="0" sldId="2147483672"/>
            <pc:sldLayoutMk cId="0" sldId="2147483673"/>
          </pc:sldLayoutMkLst>
        </pc:sldLayoutChg>
        <pc:sldLayoutChg chg="modTransition">
          <pc:chgData name="a49512 Phạm Ngọc Anh" userId="cefd2df1-5fa3-4dec-87c8-c5040616a0c8" providerId="ADAL" clId="{306A01FE-4588-4624-A894-8CE72D249013}" dt="2023-12-26T17:10:42.953" v="391"/>
          <pc:sldLayoutMkLst>
            <pc:docMk/>
            <pc:sldMasterMk cId="0" sldId="2147483672"/>
            <pc:sldLayoutMk cId="0" sldId="2147483674"/>
          </pc:sldLayoutMkLst>
        </pc:sldLayoutChg>
        <pc:sldLayoutChg chg="modTransition">
          <pc:chgData name="a49512 Phạm Ngọc Anh" userId="cefd2df1-5fa3-4dec-87c8-c5040616a0c8" providerId="ADAL" clId="{306A01FE-4588-4624-A894-8CE72D249013}" dt="2023-12-26T17:10:42.953" v="391"/>
          <pc:sldLayoutMkLst>
            <pc:docMk/>
            <pc:sldMasterMk cId="0" sldId="2147483672"/>
            <pc:sldLayoutMk cId="0" sldId="2147483675"/>
          </pc:sldLayoutMkLst>
        </pc:sldLayoutChg>
        <pc:sldLayoutChg chg="modTransition">
          <pc:chgData name="a49512 Phạm Ngọc Anh" userId="cefd2df1-5fa3-4dec-87c8-c5040616a0c8" providerId="ADAL" clId="{306A01FE-4588-4624-A894-8CE72D249013}" dt="2023-12-26T17:10:42.953" v="391"/>
          <pc:sldLayoutMkLst>
            <pc:docMk/>
            <pc:sldMasterMk cId="0" sldId="2147483672"/>
            <pc:sldLayoutMk cId="0" sldId="2147483676"/>
          </pc:sldLayoutMkLst>
        </pc:sldLayoutChg>
        <pc:sldLayoutChg chg="modTransition">
          <pc:chgData name="a49512 Phạm Ngọc Anh" userId="cefd2df1-5fa3-4dec-87c8-c5040616a0c8" providerId="ADAL" clId="{306A01FE-4588-4624-A894-8CE72D249013}" dt="2023-12-26T17:10:42.953" v="391"/>
          <pc:sldLayoutMkLst>
            <pc:docMk/>
            <pc:sldMasterMk cId="0" sldId="2147483672"/>
            <pc:sldLayoutMk cId="0" sldId="2147483677"/>
          </pc:sldLayoutMkLst>
        </pc:sldLayoutChg>
        <pc:sldLayoutChg chg="modTransition">
          <pc:chgData name="a49512 Phạm Ngọc Anh" userId="cefd2df1-5fa3-4dec-87c8-c5040616a0c8" providerId="ADAL" clId="{306A01FE-4588-4624-A894-8CE72D249013}" dt="2023-12-26T17:10:42.953" v="391"/>
          <pc:sldLayoutMkLst>
            <pc:docMk/>
            <pc:sldMasterMk cId="0" sldId="2147483672"/>
            <pc:sldLayoutMk cId="0" sldId="2147483678"/>
          </pc:sldLayoutMkLst>
        </pc:sldLayoutChg>
        <pc:sldLayoutChg chg="modTransition">
          <pc:chgData name="a49512 Phạm Ngọc Anh" userId="cefd2df1-5fa3-4dec-87c8-c5040616a0c8" providerId="ADAL" clId="{306A01FE-4588-4624-A894-8CE72D249013}" dt="2023-12-26T17:10:42.953" v="391"/>
          <pc:sldLayoutMkLst>
            <pc:docMk/>
            <pc:sldMasterMk cId="0" sldId="2147483672"/>
            <pc:sldLayoutMk cId="0" sldId="2147483679"/>
          </pc:sldLayoutMkLst>
        </pc:sldLayoutChg>
        <pc:sldLayoutChg chg="modTransition">
          <pc:chgData name="a49512 Phạm Ngọc Anh" userId="cefd2df1-5fa3-4dec-87c8-c5040616a0c8" providerId="ADAL" clId="{306A01FE-4588-4624-A894-8CE72D249013}" dt="2023-12-26T17:10:42.953" v="391"/>
          <pc:sldLayoutMkLst>
            <pc:docMk/>
            <pc:sldMasterMk cId="0" sldId="2147483672"/>
            <pc:sldLayoutMk cId="0" sldId="2147483680"/>
          </pc:sldLayoutMkLst>
        </pc:sldLayoutChg>
        <pc:sldLayoutChg chg="modTransition">
          <pc:chgData name="a49512 Phạm Ngọc Anh" userId="cefd2df1-5fa3-4dec-87c8-c5040616a0c8" providerId="ADAL" clId="{306A01FE-4588-4624-A894-8CE72D249013}" dt="2023-12-26T17:10:42.953" v="391"/>
          <pc:sldLayoutMkLst>
            <pc:docMk/>
            <pc:sldMasterMk cId="0" sldId="2147483672"/>
            <pc:sldLayoutMk cId="0" sldId="2147483681"/>
          </pc:sldLayoutMkLst>
        </pc:sldLayoutChg>
        <pc:sldLayoutChg chg="modTransition">
          <pc:chgData name="a49512 Phạm Ngọc Anh" userId="cefd2df1-5fa3-4dec-87c8-c5040616a0c8" providerId="ADAL" clId="{306A01FE-4588-4624-A894-8CE72D249013}" dt="2023-12-26T17:10:42.953" v="391"/>
          <pc:sldLayoutMkLst>
            <pc:docMk/>
            <pc:sldMasterMk cId="0" sldId="2147483672"/>
            <pc:sldLayoutMk cId="0" sldId="2147483682"/>
          </pc:sldLayoutMkLst>
        </pc:sldLayoutChg>
        <pc:sldLayoutChg chg="modTransition">
          <pc:chgData name="a49512 Phạm Ngọc Anh" userId="cefd2df1-5fa3-4dec-87c8-c5040616a0c8" providerId="ADAL" clId="{306A01FE-4588-4624-A894-8CE72D249013}" dt="2023-12-26T17:10:42.953" v="391"/>
          <pc:sldLayoutMkLst>
            <pc:docMk/>
            <pc:sldMasterMk cId="0" sldId="2147483672"/>
            <pc:sldLayoutMk cId="0" sldId="214748368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9023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9263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8951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1252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001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1144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5516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6684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4288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2961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6018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3385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6"/>
          <p:cNvSpPr txBox="1">
            <a:spLocks noGrp="1"/>
          </p:cNvSpPr>
          <p:nvPr>
            <p:ph type="ctrTitle"/>
          </p:nvPr>
        </p:nvSpPr>
        <p:spPr>
          <a:xfrm>
            <a:off x="600075" y="441930"/>
            <a:ext cx="3600450" cy="94011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236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6"/>
          <p:cNvSpPr txBox="1">
            <a:spLocks noGrp="1"/>
          </p:cNvSpPr>
          <p:nvPr>
            <p:ph type="subTitle" idx="1"/>
          </p:nvPr>
        </p:nvSpPr>
        <p:spPr>
          <a:xfrm>
            <a:off x="600075" y="1418303"/>
            <a:ext cx="3600450" cy="6519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394"/>
              </a:spcBef>
              <a:spcAft>
                <a:spcPts val="0"/>
              </a:spcAft>
              <a:buClr>
                <a:schemeClr val="dk1"/>
              </a:buClr>
              <a:buSzPts val="2400"/>
              <a:buNone/>
              <a:defRPr sz="945"/>
            </a:lvl1pPr>
            <a:lvl2pPr lvl="1" algn="ctr">
              <a:lnSpc>
                <a:spcPct val="90000"/>
              </a:lnSpc>
              <a:spcBef>
                <a:spcPts val="197"/>
              </a:spcBef>
              <a:spcAft>
                <a:spcPts val="0"/>
              </a:spcAft>
              <a:buClr>
                <a:schemeClr val="dk1"/>
              </a:buClr>
              <a:buSzPts val="2000"/>
              <a:buNone/>
              <a:defRPr sz="788"/>
            </a:lvl2pPr>
            <a:lvl3pPr lvl="2" algn="ctr">
              <a:lnSpc>
                <a:spcPct val="90000"/>
              </a:lnSpc>
              <a:spcBef>
                <a:spcPts val="197"/>
              </a:spcBef>
              <a:spcAft>
                <a:spcPts val="0"/>
              </a:spcAft>
              <a:buClr>
                <a:schemeClr val="dk1"/>
              </a:buClr>
              <a:buSzPts val="1800"/>
              <a:buNone/>
              <a:defRPr sz="709"/>
            </a:lvl3pPr>
            <a:lvl4pPr lvl="3" algn="ctr">
              <a:lnSpc>
                <a:spcPct val="90000"/>
              </a:lnSpc>
              <a:spcBef>
                <a:spcPts val="197"/>
              </a:spcBef>
              <a:spcAft>
                <a:spcPts val="0"/>
              </a:spcAft>
              <a:buClr>
                <a:schemeClr val="dk1"/>
              </a:buClr>
              <a:buSzPts val="1600"/>
              <a:buNone/>
              <a:defRPr sz="630"/>
            </a:lvl4pPr>
            <a:lvl5pPr lvl="4" algn="ctr">
              <a:lnSpc>
                <a:spcPct val="90000"/>
              </a:lnSpc>
              <a:spcBef>
                <a:spcPts val="197"/>
              </a:spcBef>
              <a:spcAft>
                <a:spcPts val="0"/>
              </a:spcAft>
              <a:buClr>
                <a:schemeClr val="dk1"/>
              </a:buClr>
              <a:buSzPts val="1600"/>
              <a:buNone/>
              <a:defRPr sz="630"/>
            </a:lvl5pPr>
            <a:lvl6pPr lvl="5" algn="ctr">
              <a:lnSpc>
                <a:spcPct val="90000"/>
              </a:lnSpc>
              <a:spcBef>
                <a:spcPts val="197"/>
              </a:spcBef>
              <a:spcAft>
                <a:spcPts val="0"/>
              </a:spcAft>
              <a:buClr>
                <a:schemeClr val="dk1"/>
              </a:buClr>
              <a:buSzPts val="1600"/>
              <a:buNone/>
              <a:defRPr sz="630"/>
            </a:lvl6pPr>
            <a:lvl7pPr lvl="6" algn="ctr">
              <a:lnSpc>
                <a:spcPct val="90000"/>
              </a:lnSpc>
              <a:spcBef>
                <a:spcPts val="197"/>
              </a:spcBef>
              <a:spcAft>
                <a:spcPts val="0"/>
              </a:spcAft>
              <a:buClr>
                <a:schemeClr val="dk1"/>
              </a:buClr>
              <a:buSzPts val="1600"/>
              <a:buNone/>
              <a:defRPr sz="630"/>
            </a:lvl7pPr>
            <a:lvl8pPr lvl="7" algn="ctr">
              <a:lnSpc>
                <a:spcPct val="90000"/>
              </a:lnSpc>
              <a:spcBef>
                <a:spcPts val="197"/>
              </a:spcBef>
              <a:spcAft>
                <a:spcPts val="0"/>
              </a:spcAft>
              <a:buClr>
                <a:schemeClr val="dk1"/>
              </a:buClr>
              <a:buSzPts val="1600"/>
              <a:buNone/>
              <a:defRPr sz="630"/>
            </a:lvl8pPr>
            <a:lvl9pPr lvl="8" algn="ctr">
              <a:lnSpc>
                <a:spcPct val="90000"/>
              </a:lnSpc>
              <a:spcBef>
                <a:spcPts val="197"/>
              </a:spcBef>
              <a:spcAft>
                <a:spcPts val="0"/>
              </a:spcAft>
              <a:buClr>
                <a:schemeClr val="dk1"/>
              </a:buClr>
              <a:buSzPts val="1600"/>
              <a:buNone/>
              <a:defRPr sz="630"/>
            </a:lvl9pPr>
          </a:lstStyle>
          <a:p>
            <a:endParaRPr/>
          </a:p>
        </p:txBody>
      </p:sp>
      <p:sp>
        <p:nvSpPr>
          <p:cNvPr id="14" name="Google Shape;14;p26"/>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6"/>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6"/>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9"/>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9"/>
          <p:cNvSpPr txBox="1">
            <a:spLocks noGrp="1"/>
          </p:cNvSpPr>
          <p:nvPr>
            <p:ph type="body" idx="1"/>
          </p:nvPr>
        </p:nvSpPr>
        <p:spPr>
          <a:xfrm rot="5400000">
            <a:off x="1543630" y="-494749"/>
            <a:ext cx="1713340" cy="4140518"/>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71" name="Google Shape;71;p49"/>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9"/>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9"/>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50"/>
          <p:cNvSpPr txBox="1">
            <a:spLocks noGrp="1"/>
          </p:cNvSpPr>
          <p:nvPr>
            <p:ph type="title"/>
          </p:nvPr>
        </p:nvSpPr>
        <p:spPr>
          <a:xfrm rot="5400000">
            <a:off x="2808788" y="770409"/>
            <a:ext cx="2288412" cy="103512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0"/>
          <p:cNvSpPr txBox="1">
            <a:spLocks noGrp="1"/>
          </p:cNvSpPr>
          <p:nvPr>
            <p:ph type="body" idx="1"/>
          </p:nvPr>
        </p:nvSpPr>
        <p:spPr>
          <a:xfrm rot="5400000">
            <a:off x="708526" y="-234717"/>
            <a:ext cx="2288412" cy="3045381"/>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77" name="Google Shape;77;p50"/>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0"/>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0"/>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28"/>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8"/>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8"/>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p32"/>
          <p:cNvSpPr txBox="1">
            <a:spLocks noGrp="1"/>
          </p:cNvSpPr>
          <p:nvPr>
            <p:ph type="ctrTitle"/>
          </p:nvPr>
        </p:nvSpPr>
        <p:spPr>
          <a:xfrm>
            <a:off x="600075" y="441930"/>
            <a:ext cx="3600450" cy="94011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236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32"/>
          <p:cNvSpPr txBox="1">
            <a:spLocks noGrp="1"/>
          </p:cNvSpPr>
          <p:nvPr>
            <p:ph type="subTitle" idx="1"/>
          </p:nvPr>
        </p:nvSpPr>
        <p:spPr>
          <a:xfrm>
            <a:off x="600075" y="1418303"/>
            <a:ext cx="3600450" cy="6519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394"/>
              </a:spcBef>
              <a:spcAft>
                <a:spcPts val="0"/>
              </a:spcAft>
              <a:buClr>
                <a:schemeClr val="lt1"/>
              </a:buClr>
              <a:buSzPts val="2400"/>
              <a:buNone/>
              <a:defRPr sz="945"/>
            </a:lvl1pPr>
            <a:lvl2pPr lvl="1" algn="ctr">
              <a:lnSpc>
                <a:spcPct val="90000"/>
              </a:lnSpc>
              <a:spcBef>
                <a:spcPts val="197"/>
              </a:spcBef>
              <a:spcAft>
                <a:spcPts val="0"/>
              </a:spcAft>
              <a:buClr>
                <a:schemeClr val="lt1"/>
              </a:buClr>
              <a:buSzPts val="2000"/>
              <a:buNone/>
              <a:defRPr sz="788"/>
            </a:lvl2pPr>
            <a:lvl3pPr lvl="2" algn="ctr">
              <a:lnSpc>
                <a:spcPct val="90000"/>
              </a:lnSpc>
              <a:spcBef>
                <a:spcPts val="197"/>
              </a:spcBef>
              <a:spcAft>
                <a:spcPts val="0"/>
              </a:spcAft>
              <a:buClr>
                <a:schemeClr val="lt1"/>
              </a:buClr>
              <a:buSzPts val="1800"/>
              <a:buNone/>
              <a:defRPr sz="709"/>
            </a:lvl3pPr>
            <a:lvl4pPr lvl="3" algn="ctr">
              <a:lnSpc>
                <a:spcPct val="90000"/>
              </a:lnSpc>
              <a:spcBef>
                <a:spcPts val="197"/>
              </a:spcBef>
              <a:spcAft>
                <a:spcPts val="0"/>
              </a:spcAft>
              <a:buClr>
                <a:schemeClr val="lt1"/>
              </a:buClr>
              <a:buSzPts val="1600"/>
              <a:buNone/>
              <a:defRPr sz="630"/>
            </a:lvl4pPr>
            <a:lvl5pPr lvl="4" algn="ctr">
              <a:lnSpc>
                <a:spcPct val="90000"/>
              </a:lnSpc>
              <a:spcBef>
                <a:spcPts val="197"/>
              </a:spcBef>
              <a:spcAft>
                <a:spcPts val="0"/>
              </a:spcAft>
              <a:buClr>
                <a:schemeClr val="lt1"/>
              </a:buClr>
              <a:buSzPts val="1600"/>
              <a:buNone/>
              <a:defRPr sz="630"/>
            </a:lvl5pPr>
            <a:lvl6pPr lvl="5" algn="ctr">
              <a:lnSpc>
                <a:spcPct val="90000"/>
              </a:lnSpc>
              <a:spcBef>
                <a:spcPts val="197"/>
              </a:spcBef>
              <a:spcAft>
                <a:spcPts val="0"/>
              </a:spcAft>
              <a:buClr>
                <a:schemeClr val="lt1"/>
              </a:buClr>
              <a:buSzPts val="1600"/>
              <a:buNone/>
              <a:defRPr sz="630"/>
            </a:lvl6pPr>
            <a:lvl7pPr lvl="6" algn="ctr">
              <a:lnSpc>
                <a:spcPct val="90000"/>
              </a:lnSpc>
              <a:spcBef>
                <a:spcPts val="197"/>
              </a:spcBef>
              <a:spcAft>
                <a:spcPts val="0"/>
              </a:spcAft>
              <a:buClr>
                <a:schemeClr val="lt1"/>
              </a:buClr>
              <a:buSzPts val="1600"/>
              <a:buNone/>
              <a:defRPr sz="630"/>
            </a:lvl7pPr>
            <a:lvl8pPr lvl="7" algn="ctr">
              <a:lnSpc>
                <a:spcPct val="90000"/>
              </a:lnSpc>
              <a:spcBef>
                <a:spcPts val="197"/>
              </a:spcBef>
              <a:spcAft>
                <a:spcPts val="0"/>
              </a:spcAft>
              <a:buClr>
                <a:schemeClr val="lt1"/>
              </a:buClr>
              <a:buSzPts val="1600"/>
              <a:buNone/>
              <a:defRPr sz="630"/>
            </a:lvl8pPr>
            <a:lvl9pPr lvl="8" algn="ctr">
              <a:lnSpc>
                <a:spcPct val="90000"/>
              </a:lnSpc>
              <a:spcBef>
                <a:spcPts val="197"/>
              </a:spcBef>
              <a:spcAft>
                <a:spcPts val="0"/>
              </a:spcAft>
              <a:buClr>
                <a:schemeClr val="lt1"/>
              </a:buClr>
              <a:buSzPts val="1600"/>
              <a:buNone/>
              <a:defRPr sz="630"/>
            </a:lvl9pPr>
          </a:lstStyle>
          <a:p>
            <a:endParaRPr/>
          </a:p>
        </p:txBody>
      </p:sp>
      <p:sp>
        <p:nvSpPr>
          <p:cNvPr id="93" name="Google Shape;93;p32"/>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2"/>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2"/>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33"/>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3"/>
          <p:cNvSpPr txBox="1">
            <a:spLocks noGrp="1"/>
          </p:cNvSpPr>
          <p:nvPr>
            <p:ph type="body" idx="1"/>
          </p:nvPr>
        </p:nvSpPr>
        <p:spPr>
          <a:xfrm>
            <a:off x="330041" y="718840"/>
            <a:ext cx="4140518" cy="1713340"/>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lt1"/>
              </a:buClr>
              <a:buSzPts val="1800"/>
              <a:buChar char="•"/>
              <a:defRPr/>
            </a:lvl1pPr>
            <a:lvl2pPr marL="360091" lvl="1" indent="-135034" algn="l">
              <a:lnSpc>
                <a:spcPct val="90000"/>
              </a:lnSpc>
              <a:spcBef>
                <a:spcPts val="197"/>
              </a:spcBef>
              <a:spcAft>
                <a:spcPts val="0"/>
              </a:spcAft>
              <a:buClr>
                <a:schemeClr val="lt1"/>
              </a:buClr>
              <a:buSzPts val="1800"/>
              <a:buChar char="•"/>
              <a:defRPr/>
            </a:lvl2pPr>
            <a:lvl3pPr marL="540136" lvl="2" indent="-135034" algn="l">
              <a:lnSpc>
                <a:spcPct val="90000"/>
              </a:lnSpc>
              <a:spcBef>
                <a:spcPts val="197"/>
              </a:spcBef>
              <a:spcAft>
                <a:spcPts val="0"/>
              </a:spcAft>
              <a:buClr>
                <a:schemeClr val="lt1"/>
              </a:buClr>
              <a:buSzPts val="1800"/>
              <a:buChar char="•"/>
              <a:defRPr/>
            </a:lvl3pPr>
            <a:lvl4pPr marL="720181" lvl="3" indent="-135034" algn="l">
              <a:lnSpc>
                <a:spcPct val="90000"/>
              </a:lnSpc>
              <a:spcBef>
                <a:spcPts val="197"/>
              </a:spcBef>
              <a:spcAft>
                <a:spcPts val="0"/>
              </a:spcAft>
              <a:buClr>
                <a:schemeClr val="lt1"/>
              </a:buClr>
              <a:buSzPts val="1800"/>
              <a:buChar char="•"/>
              <a:defRPr/>
            </a:lvl4pPr>
            <a:lvl5pPr marL="900227" lvl="4" indent="-135034" algn="l">
              <a:lnSpc>
                <a:spcPct val="90000"/>
              </a:lnSpc>
              <a:spcBef>
                <a:spcPts val="197"/>
              </a:spcBef>
              <a:spcAft>
                <a:spcPts val="0"/>
              </a:spcAft>
              <a:buClr>
                <a:schemeClr val="lt1"/>
              </a:buClr>
              <a:buSzPts val="1800"/>
              <a:buChar char="•"/>
              <a:defRPr/>
            </a:lvl5pPr>
            <a:lvl6pPr marL="1080272" lvl="5" indent="-135034" algn="l">
              <a:lnSpc>
                <a:spcPct val="90000"/>
              </a:lnSpc>
              <a:spcBef>
                <a:spcPts val="197"/>
              </a:spcBef>
              <a:spcAft>
                <a:spcPts val="0"/>
              </a:spcAft>
              <a:buClr>
                <a:schemeClr val="lt1"/>
              </a:buClr>
              <a:buSzPts val="1800"/>
              <a:buChar char="•"/>
              <a:defRPr/>
            </a:lvl6pPr>
            <a:lvl7pPr marL="1260318" lvl="6" indent="-135034" algn="l">
              <a:lnSpc>
                <a:spcPct val="90000"/>
              </a:lnSpc>
              <a:spcBef>
                <a:spcPts val="197"/>
              </a:spcBef>
              <a:spcAft>
                <a:spcPts val="0"/>
              </a:spcAft>
              <a:buClr>
                <a:schemeClr val="lt1"/>
              </a:buClr>
              <a:buSzPts val="1800"/>
              <a:buChar char="•"/>
              <a:defRPr/>
            </a:lvl7pPr>
            <a:lvl8pPr marL="1440363" lvl="7" indent="-135034" algn="l">
              <a:lnSpc>
                <a:spcPct val="90000"/>
              </a:lnSpc>
              <a:spcBef>
                <a:spcPts val="197"/>
              </a:spcBef>
              <a:spcAft>
                <a:spcPts val="0"/>
              </a:spcAft>
              <a:buClr>
                <a:schemeClr val="lt1"/>
              </a:buClr>
              <a:buSzPts val="1800"/>
              <a:buChar char="•"/>
              <a:defRPr/>
            </a:lvl8pPr>
            <a:lvl9pPr marL="1620408" lvl="8" indent="-135034" algn="l">
              <a:lnSpc>
                <a:spcPct val="90000"/>
              </a:lnSpc>
              <a:spcBef>
                <a:spcPts val="197"/>
              </a:spcBef>
              <a:spcAft>
                <a:spcPts val="0"/>
              </a:spcAft>
              <a:buClr>
                <a:schemeClr val="lt1"/>
              </a:buClr>
              <a:buSzPts val="1800"/>
              <a:buChar char="•"/>
              <a:defRPr/>
            </a:lvl9pPr>
          </a:lstStyle>
          <a:p>
            <a:endParaRPr/>
          </a:p>
        </p:txBody>
      </p:sp>
      <p:sp>
        <p:nvSpPr>
          <p:cNvPr id="99" name="Google Shape;99;p33"/>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3"/>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3"/>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34"/>
          <p:cNvSpPr txBox="1">
            <a:spLocks noGrp="1"/>
          </p:cNvSpPr>
          <p:nvPr>
            <p:ph type="title"/>
          </p:nvPr>
        </p:nvSpPr>
        <p:spPr>
          <a:xfrm>
            <a:off x="327541" y="673210"/>
            <a:ext cx="4140518" cy="112326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236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4"/>
          <p:cNvSpPr txBox="1">
            <a:spLocks noGrp="1"/>
          </p:cNvSpPr>
          <p:nvPr>
            <p:ph type="body" idx="1"/>
          </p:nvPr>
        </p:nvSpPr>
        <p:spPr>
          <a:xfrm>
            <a:off x="327541" y="1807101"/>
            <a:ext cx="4140518" cy="590699"/>
          </a:xfrm>
          <a:prstGeom prst="rect">
            <a:avLst/>
          </a:prstGeom>
          <a:noFill/>
          <a:ln>
            <a:noFill/>
          </a:ln>
        </p:spPr>
        <p:txBody>
          <a:bodyPr spcFirstLastPara="1" wrap="square" lIns="91425" tIns="45700" rIns="91425" bIns="45700" anchor="t" anchorCtr="0">
            <a:normAutofit/>
          </a:bodyPr>
          <a:lstStyle>
            <a:lvl1pPr marL="180045" lvl="0" indent="-90023" algn="l">
              <a:lnSpc>
                <a:spcPct val="90000"/>
              </a:lnSpc>
              <a:spcBef>
                <a:spcPts val="394"/>
              </a:spcBef>
              <a:spcAft>
                <a:spcPts val="0"/>
              </a:spcAft>
              <a:buClr>
                <a:schemeClr val="lt1"/>
              </a:buClr>
              <a:buSzPts val="2400"/>
              <a:buNone/>
              <a:defRPr sz="945">
                <a:solidFill>
                  <a:schemeClr val="lt1"/>
                </a:solidFill>
              </a:defRPr>
            </a:lvl1pPr>
            <a:lvl2pPr marL="360091" lvl="1" indent="-90023" algn="l">
              <a:lnSpc>
                <a:spcPct val="90000"/>
              </a:lnSpc>
              <a:spcBef>
                <a:spcPts val="197"/>
              </a:spcBef>
              <a:spcAft>
                <a:spcPts val="0"/>
              </a:spcAft>
              <a:buClr>
                <a:schemeClr val="lt1"/>
              </a:buClr>
              <a:buSzPts val="2000"/>
              <a:buNone/>
              <a:defRPr sz="788">
                <a:solidFill>
                  <a:schemeClr val="lt1"/>
                </a:solidFill>
              </a:defRPr>
            </a:lvl2pPr>
            <a:lvl3pPr marL="540136" lvl="2" indent="-90023" algn="l">
              <a:lnSpc>
                <a:spcPct val="90000"/>
              </a:lnSpc>
              <a:spcBef>
                <a:spcPts val="197"/>
              </a:spcBef>
              <a:spcAft>
                <a:spcPts val="0"/>
              </a:spcAft>
              <a:buClr>
                <a:schemeClr val="lt1"/>
              </a:buClr>
              <a:buSzPts val="1800"/>
              <a:buNone/>
              <a:defRPr sz="709">
                <a:solidFill>
                  <a:schemeClr val="lt1"/>
                </a:solidFill>
              </a:defRPr>
            </a:lvl3pPr>
            <a:lvl4pPr marL="720181" lvl="3" indent="-90023" algn="l">
              <a:lnSpc>
                <a:spcPct val="90000"/>
              </a:lnSpc>
              <a:spcBef>
                <a:spcPts val="197"/>
              </a:spcBef>
              <a:spcAft>
                <a:spcPts val="0"/>
              </a:spcAft>
              <a:buClr>
                <a:schemeClr val="lt1"/>
              </a:buClr>
              <a:buSzPts val="1600"/>
              <a:buNone/>
              <a:defRPr sz="630">
                <a:solidFill>
                  <a:schemeClr val="lt1"/>
                </a:solidFill>
              </a:defRPr>
            </a:lvl4pPr>
            <a:lvl5pPr marL="900227" lvl="4" indent="-90023" algn="l">
              <a:lnSpc>
                <a:spcPct val="90000"/>
              </a:lnSpc>
              <a:spcBef>
                <a:spcPts val="197"/>
              </a:spcBef>
              <a:spcAft>
                <a:spcPts val="0"/>
              </a:spcAft>
              <a:buClr>
                <a:schemeClr val="lt1"/>
              </a:buClr>
              <a:buSzPts val="1600"/>
              <a:buNone/>
              <a:defRPr sz="630">
                <a:solidFill>
                  <a:schemeClr val="lt1"/>
                </a:solidFill>
              </a:defRPr>
            </a:lvl5pPr>
            <a:lvl6pPr marL="1080272" lvl="5" indent="-90023" algn="l">
              <a:lnSpc>
                <a:spcPct val="90000"/>
              </a:lnSpc>
              <a:spcBef>
                <a:spcPts val="197"/>
              </a:spcBef>
              <a:spcAft>
                <a:spcPts val="0"/>
              </a:spcAft>
              <a:buClr>
                <a:schemeClr val="lt1"/>
              </a:buClr>
              <a:buSzPts val="1600"/>
              <a:buNone/>
              <a:defRPr sz="630">
                <a:solidFill>
                  <a:schemeClr val="lt1"/>
                </a:solidFill>
              </a:defRPr>
            </a:lvl6pPr>
            <a:lvl7pPr marL="1260318" lvl="6" indent="-90023" algn="l">
              <a:lnSpc>
                <a:spcPct val="90000"/>
              </a:lnSpc>
              <a:spcBef>
                <a:spcPts val="197"/>
              </a:spcBef>
              <a:spcAft>
                <a:spcPts val="0"/>
              </a:spcAft>
              <a:buClr>
                <a:schemeClr val="lt1"/>
              </a:buClr>
              <a:buSzPts val="1600"/>
              <a:buNone/>
              <a:defRPr sz="630">
                <a:solidFill>
                  <a:schemeClr val="lt1"/>
                </a:solidFill>
              </a:defRPr>
            </a:lvl7pPr>
            <a:lvl8pPr marL="1440363" lvl="7" indent="-90023" algn="l">
              <a:lnSpc>
                <a:spcPct val="90000"/>
              </a:lnSpc>
              <a:spcBef>
                <a:spcPts val="197"/>
              </a:spcBef>
              <a:spcAft>
                <a:spcPts val="0"/>
              </a:spcAft>
              <a:buClr>
                <a:schemeClr val="lt1"/>
              </a:buClr>
              <a:buSzPts val="1600"/>
              <a:buNone/>
              <a:defRPr sz="630">
                <a:solidFill>
                  <a:schemeClr val="lt1"/>
                </a:solidFill>
              </a:defRPr>
            </a:lvl8pPr>
            <a:lvl9pPr marL="1620408" lvl="8" indent="-90023" algn="l">
              <a:lnSpc>
                <a:spcPct val="90000"/>
              </a:lnSpc>
              <a:spcBef>
                <a:spcPts val="197"/>
              </a:spcBef>
              <a:spcAft>
                <a:spcPts val="0"/>
              </a:spcAft>
              <a:buClr>
                <a:schemeClr val="lt1"/>
              </a:buClr>
              <a:buSzPts val="1600"/>
              <a:buNone/>
              <a:defRPr sz="630">
                <a:solidFill>
                  <a:schemeClr val="lt1"/>
                </a:solidFill>
              </a:defRPr>
            </a:lvl9pPr>
          </a:lstStyle>
          <a:p>
            <a:endParaRPr/>
          </a:p>
        </p:txBody>
      </p:sp>
      <p:sp>
        <p:nvSpPr>
          <p:cNvPr id="105" name="Google Shape;105;p34"/>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4"/>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4"/>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35"/>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35"/>
          <p:cNvSpPr txBox="1">
            <a:spLocks noGrp="1"/>
          </p:cNvSpPr>
          <p:nvPr>
            <p:ph type="body" idx="1"/>
          </p:nvPr>
        </p:nvSpPr>
        <p:spPr>
          <a:xfrm>
            <a:off x="330041" y="718840"/>
            <a:ext cx="2040255" cy="1713340"/>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lt1"/>
              </a:buClr>
              <a:buSzPts val="1800"/>
              <a:buChar char="•"/>
              <a:defRPr/>
            </a:lvl1pPr>
            <a:lvl2pPr marL="360091" lvl="1" indent="-135034" algn="l">
              <a:lnSpc>
                <a:spcPct val="90000"/>
              </a:lnSpc>
              <a:spcBef>
                <a:spcPts val="197"/>
              </a:spcBef>
              <a:spcAft>
                <a:spcPts val="0"/>
              </a:spcAft>
              <a:buClr>
                <a:schemeClr val="lt1"/>
              </a:buClr>
              <a:buSzPts val="1800"/>
              <a:buChar char="•"/>
              <a:defRPr/>
            </a:lvl2pPr>
            <a:lvl3pPr marL="540136" lvl="2" indent="-135034" algn="l">
              <a:lnSpc>
                <a:spcPct val="90000"/>
              </a:lnSpc>
              <a:spcBef>
                <a:spcPts val="197"/>
              </a:spcBef>
              <a:spcAft>
                <a:spcPts val="0"/>
              </a:spcAft>
              <a:buClr>
                <a:schemeClr val="lt1"/>
              </a:buClr>
              <a:buSzPts val="1800"/>
              <a:buChar char="•"/>
              <a:defRPr/>
            </a:lvl3pPr>
            <a:lvl4pPr marL="720181" lvl="3" indent="-135034" algn="l">
              <a:lnSpc>
                <a:spcPct val="90000"/>
              </a:lnSpc>
              <a:spcBef>
                <a:spcPts val="197"/>
              </a:spcBef>
              <a:spcAft>
                <a:spcPts val="0"/>
              </a:spcAft>
              <a:buClr>
                <a:schemeClr val="lt1"/>
              </a:buClr>
              <a:buSzPts val="1800"/>
              <a:buChar char="•"/>
              <a:defRPr/>
            </a:lvl4pPr>
            <a:lvl5pPr marL="900227" lvl="4" indent="-135034" algn="l">
              <a:lnSpc>
                <a:spcPct val="90000"/>
              </a:lnSpc>
              <a:spcBef>
                <a:spcPts val="197"/>
              </a:spcBef>
              <a:spcAft>
                <a:spcPts val="0"/>
              </a:spcAft>
              <a:buClr>
                <a:schemeClr val="lt1"/>
              </a:buClr>
              <a:buSzPts val="1800"/>
              <a:buChar char="•"/>
              <a:defRPr/>
            </a:lvl5pPr>
            <a:lvl6pPr marL="1080272" lvl="5" indent="-135034" algn="l">
              <a:lnSpc>
                <a:spcPct val="90000"/>
              </a:lnSpc>
              <a:spcBef>
                <a:spcPts val="197"/>
              </a:spcBef>
              <a:spcAft>
                <a:spcPts val="0"/>
              </a:spcAft>
              <a:buClr>
                <a:schemeClr val="lt1"/>
              </a:buClr>
              <a:buSzPts val="1800"/>
              <a:buChar char="•"/>
              <a:defRPr/>
            </a:lvl6pPr>
            <a:lvl7pPr marL="1260318" lvl="6" indent="-135034" algn="l">
              <a:lnSpc>
                <a:spcPct val="90000"/>
              </a:lnSpc>
              <a:spcBef>
                <a:spcPts val="197"/>
              </a:spcBef>
              <a:spcAft>
                <a:spcPts val="0"/>
              </a:spcAft>
              <a:buClr>
                <a:schemeClr val="lt1"/>
              </a:buClr>
              <a:buSzPts val="1800"/>
              <a:buChar char="•"/>
              <a:defRPr/>
            </a:lvl7pPr>
            <a:lvl8pPr marL="1440363" lvl="7" indent="-135034" algn="l">
              <a:lnSpc>
                <a:spcPct val="90000"/>
              </a:lnSpc>
              <a:spcBef>
                <a:spcPts val="197"/>
              </a:spcBef>
              <a:spcAft>
                <a:spcPts val="0"/>
              </a:spcAft>
              <a:buClr>
                <a:schemeClr val="lt1"/>
              </a:buClr>
              <a:buSzPts val="1800"/>
              <a:buChar char="•"/>
              <a:defRPr/>
            </a:lvl8pPr>
            <a:lvl9pPr marL="1620408" lvl="8" indent="-135034" algn="l">
              <a:lnSpc>
                <a:spcPct val="90000"/>
              </a:lnSpc>
              <a:spcBef>
                <a:spcPts val="197"/>
              </a:spcBef>
              <a:spcAft>
                <a:spcPts val="0"/>
              </a:spcAft>
              <a:buClr>
                <a:schemeClr val="lt1"/>
              </a:buClr>
              <a:buSzPts val="1800"/>
              <a:buChar char="•"/>
              <a:defRPr/>
            </a:lvl9pPr>
          </a:lstStyle>
          <a:p>
            <a:endParaRPr/>
          </a:p>
        </p:txBody>
      </p:sp>
      <p:sp>
        <p:nvSpPr>
          <p:cNvPr id="111" name="Google Shape;111;p35"/>
          <p:cNvSpPr txBox="1">
            <a:spLocks noGrp="1"/>
          </p:cNvSpPr>
          <p:nvPr>
            <p:ph type="body" idx="2"/>
          </p:nvPr>
        </p:nvSpPr>
        <p:spPr>
          <a:xfrm>
            <a:off x="2430304" y="718840"/>
            <a:ext cx="2040255" cy="1713340"/>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lt1"/>
              </a:buClr>
              <a:buSzPts val="1800"/>
              <a:buChar char="•"/>
              <a:defRPr/>
            </a:lvl1pPr>
            <a:lvl2pPr marL="360091" lvl="1" indent="-135034" algn="l">
              <a:lnSpc>
                <a:spcPct val="90000"/>
              </a:lnSpc>
              <a:spcBef>
                <a:spcPts val="197"/>
              </a:spcBef>
              <a:spcAft>
                <a:spcPts val="0"/>
              </a:spcAft>
              <a:buClr>
                <a:schemeClr val="lt1"/>
              </a:buClr>
              <a:buSzPts val="1800"/>
              <a:buChar char="•"/>
              <a:defRPr/>
            </a:lvl2pPr>
            <a:lvl3pPr marL="540136" lvl="2" indent="-135034" algn="l">
              <a:lnSpc>
                <a:spcPct val="90000"/>
              </a:lnSpc>
              <a:spcBef>
                <a:spcPts val="197"/>
              </a:spcBef>
              <a:spcAft>
                <a:spcPts val="0"/>
              </a:spcAft>
              <a:buClr>
                <a:schemeClr val="lt1"/>
              </a:buClr>
              <a:buSzPts val="1800"/>
              <a:buChar char="•"/>
              <a:defRPr/>
            </a:lvl3pPr>
            <a:lvl4pPr marL="720181" lvl="3" indent="-135034" algn="l">
              <a:lnSpc>
                <a:spcPct val="90000"/>
              </a:lnSpc>
              <a:spcBef>
                <a:spcPts val="197"/>
              </a:spcBef>
              <a:spcAft>
                <a:spcPts val="0"/>
              </a:spcAft>
              <a:buClr>
                <a:schemeClr val="lt1"/>
              </a:buClr>
              <a:buSzPts val="1800"/>
              <a:buChar char="•"/>
              <a:defRPr/>
            </a:lvl4pPr>
            <a:lvl5pPr marL="900227" lvl="4" indent="-135034" algn="l">
              <a:lnSpc>
                <a:spcPct val="90000"/>
              </a:lnSpc>
              <a:spcBef>
                <a:spcPts val="197"/>
              </a:spcBef>
              <a:spcAft>
                <a:spcPts val="0"/>
              </a:spcAft>
              <a:buClr>
                <a:schemeClr val="lt1"/>
              </a:buClr>
              <a:buSzPts val="1800"/>
              <a:buChar char="•"/>
              <a:defRPr/>
            </a:lvl5pPr>
            <a:lvl6pPr marL="1080272" lvl="5" indent="-135034" algn="l">
              <a:lnSpc>
                <a:spcPct val="90000"/>
              </a:lnSpc>
              <a:spcBef>
                <a:spcPts val="197"/>
              </a:spcBef>
              <a:spcAft>
                <a:spcPts val="0"/>
              </a:spcAft>
              <a:buClr>
                <a:schemeClr val="lt1"/>
              </a:buClr>
              <a:buSzPts val="1800"/>
              <a:buChar char="•"/>
              <a:defRPr/>
            </a:lvl6pPr>
            <a:lvl7pPr marL="1260318" lvl="6" indent="-135034" algn="l">
              <a:lnSpc>
                <a:spcPct val="90000"/>
              </a:lnSpc>
              <a:spcBef>
                <a:spcPts val="197"/>
              </a:spcBef>
              <a:spcAft>
                <a:spcPts val="0"/>
              </a:spcAft>
              <a:buClr>
                <a:schemeClr val="lt1"/>
              </a:buClr>
              <a:buSzPts val="1800"/>
              <a:buChar char="•"/>
              <a:defRPr/>
            </a:lvl7pPr>
            <a:lvl8pPr marL="1440363" lvl="7" indent="-135034" algn="l">
              <a:lnSpc>
                <a:spcPct val="90000"/>
              </a:lnSpc>
              <a:spcBef>
                <a:spcPts val="197"/>
              </a:spcBef>
              <a:spcAft>
                <a:spcPts val="0"/>
              </a:spcAft>
              <a:buClr>
                <a:schemeClr val="lt1"/>
              </a:buClr>
              <a:buSzPts val="1800"/>
              <a:buChar char="•"/>
              <a:defRPr/>
            </a:lvl8pPr>
            <a:lvl9pPr marL="1620408" lvl="8" indent="-135034" algn="l">
              <a:lnSpc>
                <a:spcPct val="90000"/>
              </a:lnSpc>
              <a:spcBef>
                <a:spcPts val="197"/>
              </a:spcBef>
              <a:spcAft>
                <a:spcPts val="0"/>
              </a:spcAft>
              <a:buClr>
                <a:schemeClr val="lt1"/>
              </a:buClr>
              <a:buSzPts val="1800"/>
              <a:buChar char="•"/>
              <a:defRPr/>
            </a:lvl9pPr>
          </a:lstStyle>
          <a:p>
            <a:endParaRPr/>
          </a:p>
        </p:txBody>
      </p:sp>
      <p:sp>
        <p:nvSpPr>
          <p:cNvPr id="112" name="Google Shape;112;p35"/>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5"/>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5"/>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36"/>
          <p:cNvSpPr txBox="1">
            <a:spLocks noGrp="1"/>
          </p:cNvSpPr>
          <p:nvPr>
            <p:ph type="title"/>
          </p:nvPr>
        </p:nvSpPr>
        <p:spPr>
          <a:xfrm>
            <a:off x="330666"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36"/>
          <p:cNvSpPr txBox="1">
            <a:spLocks noGrp="1"/>
          </p:cNvSpPr>
          <p:nvPr>
            <p:ph type="body" idx="1"/>
          </p:nvPr>
        </p:nvSpPr>
        <p:spPr>
          <a:xfrm>
            <a:off x="330667" y="661958"/>
            <a:ext cx="2030879" cy="324415"/>
          </a:xfrm>
          <a:prstGeom prst="rect">
            <a:avLst/>
          </a:prstGeom>
          <a:noFill/>
          <a:ln>
            <a:noFill/>
          </a:ln>
        </p:spPr>
        <p:txBody>
          <a:bodyPr spcFirstLastPara="1" wrap="square" lIns="91425" tIns="45700" rIns="91425" bIns="45700" anchor="b" anchorCtr="0">
            <a:normAutofit/>
          </a:bodyPr>
          <a:lstStyle>
            <a:lvl1pPr marL="180045" lvl="0" indent="-90023" algn="l">
              <a:lnSpc>
                <a:spcPct val="90000"/>
              </a:lnSpc>
              <a:spcBef>
                <a:spcPts val="394"/>
              </a:spcBef>
              <a:spcAft>
                <a:spcPts val="0"/>
              </a:spcAft>
              <a:buClr>
                <a:schemeClr val="lt1"/>
              </a:buClr>
              <a:buSzPts val="2400"/>
              <a:buNone/>
              <a:defRPr sz="945" b="1"/>
            </a:lvl1pPr>
            <a:lvl2pPr marL="360091" lvl="1" indent="-90023" algn="l">
              <a:lnSpc>
                <a:spcPct val="90000"/>
              </a:lnSpc>
              <a:spcBef>
                <a:spcPts val="197"/>
              </a:spcBef>
              <a:spcAft>
                <a:spcPts val="0"/>
              </a:spcAft>
              <a:buClr>
                <a:schemeClr val="lt1"/>
              </a:buClr>
              <a:buSzPts val="2000"/>
              <a:buNone/>
              <a:defRPr sz="788" b="1"/>
            </a:lvl2pPr>
            <a:lvl3pPr marL="540136" lvl="2" indent="-90023" algn="l">
              <a:lnSpc>
                <a:spcPct val="90000"/>
              </a:lnSpc>
              <a:spcBef>
                <a:spcPts val="197"/>
              </a:spcBef>
              <a:spcAft>
                <a:spcPts val="0"/>
              </a:spcAft>
              <a:buClr>
                <a:schemeClr val="lt1"/>
              </a:buClr>
              <a:buSzPts val="1800"/>
              <a:buNone/>
              <a:defRPr sz="709" b="1"/>
            </a:lvl3pPr>
            <a:lvl4pPr marL="720181" lvl="3" indent="-90023" algn="l">
              <a:lnSpc>
                <a:spcPct val="90000"/>
              </a:lnSpc>
              <a:spcBef>
                <a:spcPts val="197"/>
              </a:spcBef>
              <a:spcAft>
                <a:spcPts val="0"/>
              </a:spcAft>
              <a:buClr>
                <a:schemeClr val="lt1"/>
              </a:buClr>
              <a:buSzPts val="1600"/>
              <a:buNone/>
              <a:defRPr sz="630" b="1"/>
            </a:lvl4pPr>
            <a:lvl5pPr marL="900227" lvl="4" indent="-90023" algn="l">
              <a:lnSpc>
                <a:spcPct val="90000"/>
              </a:lnSpc>
              <a:spcBef>
                <a:spcPts val="197"/>
              </a:spcBef>
              <a:spcAft>
                <a:spcPts val="0"/>
              </a:spcAft>
              <a:buClr>
                <a:schemeClr val="lt1"/>
              </a:buClr>
              <a:buSzPts val="1600"/>
              <a:buNone/>
              <a:defRPr sz="630" b="1"/>
            </a:lvl5pPr>
            <a:lvl6pPr marL="1080272" lvl="5" indent="-90023" algn="l">
              <a:lnSpc>
                <a:spcPct val="90000"/>
              </a:lnSpc>
              <a:spcBef>
                <a:spcPts val="197"/>
              </a:spcBef>
              <a:spcAft>
                <a:spcPts val="0"/>
              </a:spcAft>
              <a:buClr>
                <a:schemeClr val="lt1"/>
              </a:buClr>
              <a:buSzPts val="1600"/>
              <a:buNone/>
              <a:defRPr sz="630" b="1"/>
            </a:lvl6pPr>
            <a:lvl7pPr marL="1260318" lvl="6" indent="-90023" algn="l">
              <a:lnSpc>
                <a:spcPct val="90000"/>
              </a:lnSpc>
              <a:spcBef>
                <a:spcPts val="197"/>
              </a:spcBef>
              <a:spcAft>
                <a:spcPts val="0"/>
              </a:spcAft>
              <a:buClr>
                <a:schemeClr val="lt1"/>
              </a:buClr>
              <a:buSzPts val="1600"/>
              <a:buNone/>
              <a:defRPr sz="630" b="1"/>
            </a:lvl7pPr>
            <a:lvl8pPr marL="1440363" lvl="7" indent="-90023" algn="l">
              <a:lnSpc>
                <a:spcPct val="90000"/>
              </a:lnSpc>
              <a:spcBef>
                <a:spcPts val="197"/>
              </a:spcBef>
              <a:spcAft>
                <a:spcPts val="0"/>
              </a:spcAft>
              <a:buClr>
                <a:schemeClr val="lt1"/>
              </a:buClr>
              <a:buSzPts val="1600"/>
              <a:buNone/>
              <a:defRPr sz="630" b="1"/>
            </a:lvl8pPr>
            <a:lvl9pPr marL="1620408" lvl="8" indent="-90023" algn="l">
              <a:lnSpc>
                <a:spcPct val="90000"/>
              </a:lnSpc>
              <a:spcBef>
                <a:spcPts val="197"/>
              </a:spcBef>
              <a:spcAft>
                <a:spcPts val="0"/>
              </a:spcAft>
              <a:buClr>
                <a:schemeClr val="lt1"/>
              </a:buClr>
              <a:buSzPts val="1600"/>
              <a:buNone/>
              <a:defRPr sz="630" b="1"/>
            </a:lvl9pPr>
          </a:lstStyle>
          <a:p>
            <a:endParaRPr/>
          </a:p>
        </p:txBody>
      </p:sp>
      <p:sp>
        <p:nvSpPr>
          <p:cNvPr id="118" name="Google Shape;118;p36"/>
          <p:cNvSpPr txBox="1">
            <a:spLocks noGrp="1"/>
          </p:cNvSpPr>
          <p:nvPr>
            <p:ph type="body" idx="2"/>
          </p:nvPr>
        </p:nvSpPr>
        <p:spPr>
          <a:xfrm>
            <a:off x="330667" y="986373"/>
            <a:ext cx="2030879" cy="1450807"/>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lt1"/>
              </a:buClr>
              <a:buSzPts val="1800"/>
              <a:buChar char="•"/>
              <a:defRPr/>
            </a:lvl1pPr>
            <a:lvl2pPr marL="360091" lvl="1" indent="-135034" algn="l">
              <a:lnSpc>
                <a:spcPct val="90000"/>
              </a:lnSpc>
              <a:spcBef>
                <a:spcPts val="197"/>
              </a:spcBef>
              <a:spcAft>
                <a:spcPts val="0"/>
              </a:spcAft>
              <a:buClr>
                <a:schemeClr val="lt1"/>
              </a:buClr>
              <a:buSzPts val="1800"/>
              <a:buChar char="•"/>
              <a:defRPr/>
            </a:lvl2pPr>
            <a:lvl3pPr marL="540136" lvl="2" indent="-135034" algn="l">
              <a:lnSpc>
                <a:spcPct val="90000"/>
              </a:lnSpc>
              <a:spcBef>
                <a:spcPts val="197"/>
              </a:spcBef>
              <a:spcAft>
                <a:spcPts val="0"/>
              </a:spcAft>
              <a:buClr>
                <a:schemeClr val="lt1"/>
              </a:buClr>
              <a:buSzPts val="1800"/>
              <a:buChar char="•"/>
              <a:defRPr/>
            </a:lvl3pPr>
            <a:lvl4pPr marL="720181" lvl="3" indent="-135034" algn="l">
              <a:lnSpc>
                <a:spcPct val="90000"/>
              </a:lnSpc>
              <a:spcBef>
                <a:spcPts val="197"/>
              </a:spcBef>
              <a:spcAft>
                <a:spcPts val="0"/>
              </a:spcAft>
              <a:buClr>
                <a:schemeClr val="lt1"/>
              </a:buClr>
              <a:buSzPts val="1800"/>
              <a:buChar char="•"/>
              <a:defRPr/>
            </a:lvl4pPr>
            <a:lvl5pPr marL="900227" lvl="4" indent="-135034" algn="l">
              <a:lnSpc>
                <a:spcPct val="90000"/>
              </a:lnSpc>
              <a:spcBef>
                <a:spcPts val="197"/>
              </a:spcBef>
              <a:spcAft>
                <a:spcPts val="0"/>
              </a:spcAft>
              <a:buClr>
                <a:schemeClr val="lt1"/>
              </a:buClr>
              <a:buSzPts val="1800"/>
              <a:buChar char="•"/>
              <a:defRPr/>
            </a:lvl5pPr>
            <a:lvl6pPr marL="1080272" lvl="5" indent="-135034" algn="l">
              <a:lnSpc>
                <a:spcPct val="90000"/>
              </a:lnSpc>
              <a:spcBef>
                <a:spcPts val="197"/>
              </a:spcBef>
              <a:spcAft>
                <a:spcPts val="0"/>
              </a:spcAft>
              <a:buClr>
                <a:schemeClr val="lt1"/>
              </a:buClr>
              <a:buSzPts val="1800"/>
              <a:buChar char="•"/>
              <a:defRPr/>
            </a:lvl6pPr>
            <a:lvl7pPr marL="1260318" lvl="6" indent="-135034" algn="l">
              <a:lnSpc>
                <a:spcPct val="90000"/>
              </a:lnSpc>
              <a:spcBef>
                <a:spcPts val="197"/>
              </a:spcBef>
              <a:spcAft>
                <a:spcPts val="0"/>
              </a:spcAft>
              <a:buClr>
                <a:schemeClr val="lt1"/>
              </a:buClr>
              <a:buSzPts val="1800"/>
              <a:buChar char="•"/>
              <a:defRPr/>
            </a:lvl7pPr>
            <a:lvl8pPr marL="1440363" lvl="7" indent="-135034" algn="l">
              <a:lnSpc>
                <a:spcPct val="90000"/>
              </a:lnSpc>
              <a:spcBef>
                <a:spcPts val="197"/>
              </a:spcBef>
              <a:spcAft>
                <a:spcPts val="0"/>
              </a:spcAft>
              <a:buClr>
                <a:schemeClr val="lt1"/>
              </a:buClr>
              <a:buSzPts val="1800"/>
              <a:buChar char="•"/>
              <a:defRPr/>
            </a:lvl8pPr>
            <a:lvl9pPr marL="1620408" lvl="8" indent="-135034" algn="l">
              <a:lnSpc>
                <a:spcPct val="90000"/>
              </a:lnSpc>
              <a:spcBef>
                <a:spcPts val="197"/>
              </a:spcBef>
              <a:spcAft>
                <a:spcPts val="0"/>
              </a:spcAft>
              <a:buClr>
                <a:schemeClr val="lt1"/>
              </a:buClr>
              <a:buSzPts val="1800"/>
              <a:buChar char="•"/>
              <a:defRPr/>
            </a:lvl9pPr>
          </a:lstStyle>
          <a:p>
            <a:endParaRPr/>
          </a:p>
        </p:txBody>
      </p:sp>
      <p:sp>
        <p:nvSpPr>
          <p:cNvPr id="119" name="Google Shape;119;p36"/>
          <p:cNvSpPr txBox="1">
            <a:spLocks noGrp="1"/>
          </p:cNvSpPr>
          <p:nvPr>
            <p:ph type="body" idx="3"/>
          </p:nvPr>
        </p:nvSpPr>
        <p:spPr>
          <a:xfrm>
            <a:off x="2430304" y="661958"/>
            <a:ext cx="2040880" cy="324415"/>
          </a:xfrm>
          <a:prstGeom prst="rect">
            <a:avLst/>
          </a:prstGeom>
          <a:noFill/>
          <a:ln>
            <a:noFill/>
          </a:ln>
        </p:spPr>
        <p:txBody>
          <a:bodyPr spcFirstLastPara="1" wrap="square" lIns="91425" tIns="45700" rIns="91425" bIns="45700" anchor="b" anchorCtr="0">
            <a:normAutofit/>
          </a:bodyPr>
          <a:lstStyle>
            <a:lvl1pPr marL="180045" lvl="0" indent="-90023" algn="l">
              <a:lnSpc>
                <a:spcPct val="90000"/>
              </a:lnSpc>
              <a:spcBef>
                <a:spcPts val="394"/>
              </a:spcBef>
              <a:spcAft>
                <a:spcPts val="0"/>
              </a:spcAft>
              <a:buClr>
                <a:schemeClr val="lt1"/>
              </a:buClr>
              <a:buSzPts val="2400"/>
              <a:buNone/>
              <a:defRPr sz="945" b="1"/>
            </a:lvl1pPr>
            <a:lvl2pPr marL="360091" lvl="1" indent="-90023" algn="l">
              <a:lnSpc>
                <a:spcPct val="90000"/>
              </a:lnSpc>
              <a:spcBef>
                <a:spcPts val="197"/>
              </a:spcBef>
              <a:spcAft>
                <a:spcPts val="0"/>
              </a:spcAft>
              <a:buClr>
                <a:schemeClr val="lt1"/>
              </a:buClr>
              <a:buSzPts val="2000"/>
              <a:buNone/>
              <a:defRPr sz="788" b="1"/>
            </a:lvl2pPr>
            <a:lvl3pPr marL="540136" lvl="2" indent="-90023" algn="l">
              <a:lnSpc>
                <a:spcPct val="90000"/>
              </a:lnSpc>
              <a:spcBef>
                <a:spcPts val="197"/>
              </a:spcBef>
              <a:spcAft>
                <a:spcPts val="0"/>
              </a:spcAft>
              <a:buClr>
                <a:schemeClr val="lt1"/>
              </a:buClr>
              <a:buSzPts val="1800"/>
              <a:buNone/>
              <a:defRPr sz="709" b="1"/>
            </a:lvl3pPr>
            <a:lvl4pPr marL="720181" lvl="3" indent="-90023" algn="l">
              <a:lnSpc>
                <a:spcPct val="90000"/>
              </a:lnSpc>
              <a:spcBef>
                <a:spcPts val="197"/>
              </a:spcBef>
              <a:spcAft>
                <a:spcPts val="0"/>
              </a:spcAft>
              <a:buClr>
                <a:schemeClr val="lt1"/>
              </a:buClr>
              <a:buSzPts val="1600"/>
              <a:buNone/>
              <a:defRPr sz="630" b="1"/>
            </a:lvl4pPr>
            <a:lvl5pPr marL="900227" lvl="4" indent="-90023" algn="l">
              <a:lnSpc>
                <a:spcPct val="90000"/>
              </a:lnSpc>
              <a:spcBef>
                <a:spcPts val="197"/>
              </a:spcBef>
              <a:spcAft>
                <a:spcPts val="0"/>
              </a:spcAft>
              <a:buClr>
                <a:schemeClr val="lt1"/>
              </a:buClr>
              <a:buSzPts val="1600"/>
              <a:buNone/>
              <a:defRPr sz="630" b="1"/>
            </a:lvl5pPr>
            <a:lvl6pPr marL="1080272" lvl="5" indent="-90023" algn="l">
              <a:lnSpc>
                <a:spcPct val="90000"/>
              </a:lnSpc>
              <a:spcBef>
                <a:spcPts val="197"/>
              </a:spcBef>
              <a:spcAft>
                <a:spcPts val="0"/>
              </a:spcAft>
              <a:buClr>
                <a:schemeClr val="lt1"/>
              </a:buClr>
              <a:buSzPts val="1600"/>
              <a:buNone/>
              <a:defRPr sz="630" b="1"/>
            </a:lvl6pPr>
            <a:lvl7pPr marL="1260318" lvl="6" indent="-90023" algn="l">
              <a:lnSpc>
                <a:spcPct val="90000"/>
              </a:lnSpc>
              <a:spcBef>
                <a:spcPts val="197"/>
              </a:spcBef>
              <a:spcAft>
                <a:spcPts val="0"/>
              </a:spcAft>
              <a:buClr>
                <a:schemeClr val="lt1"/>
              </a:buClr>
              <a:buSzPts val="1600"/>
              <a:buNone/>
              <a:defRPr sz="630" b="1"/>
            </a:lvl7pPr>
            <a:lvl8pPr marL="1440363" lvl="7" indent="-90023" algn="l">
              <a:lnSpc>
                <a:spcPct val="90000"/>
              </a:lnSpc>
              <a:spcBef>
                <a:spcPts val="197"/>
              </a:spcBef>
              <a:spcAft>
                <a:spcPts val="0"/>
              </a:spcAft>
              <a:buClr>
                <a:schemeClr val="lt1"/>
              </a:buClr>
              <a:buSzPts val="1600"/>
              <a:buNone/>
              <a:defRPr sz="630" b="1"/>
            </a:lvl8pPr>
            <a:lvl9pPr marL="1620408" lvl="8" indent="-90023" algn="l">
              <a:lnSpc>
                <a:spcPct val="90000"/>
              </a:lnSpc>
              <a:spcBef>
                <a:spcPts val="197"/>
              </a:spcBef>
              <a:spcAft>
                <a:spcPts val="0"/>
              </a:spcAft>
              <a:buClr>
                <a:schemeClr val="lt1"/>
              </a:buClr>
              <a:buSzPts val="1600"/>
              <a:buNone/>
              <a:defRPr sz="630" b="1"/>
            </a:lvl9pPr>
          </a:lstStyle>
          <a:p>
            <a:endParaRPr/>
          </a:p>
        </p:txBody>
      </p:sp>
      <p:sp>
        <p:nvSpPr>
          <p:cNvPr id="120" name="Google Shape;120;p36"/>
          <p:cNvSpPr txBox="1">
            <a:spLocks noGrp="1"/>
          </p:cNvSpPr>
          <p:nvPr>
            <p:ph type="body" idx="4"/>
          </p:nvPr>
        </p:nvSpPr>
        <p:spPr>
          <a:xfrm>
            <a:off x="2430304" y="986373"/>
            <a:ext cx="2040880" cy="1450807"/>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lt1"/>
              </a:buClr>
              <a:buSzPts val="1800"/>
              <a:buChar char="•"/>
              <a:defRPr/>
            </a:lvl1pPr>
            <a:lvl2pPr marL="360091" lvl="1" indent="-135034" algn="l">
              <a:lnSpc>
                <a:spcPct val="90000"/>
              </a:lnSpc>
              <a:spcBef>
                <a:spcPts val="197"/>
              </a:spcBef>
              <a:spcAft>
                <a:spcPts val="0"/>
              </a:spcAft>
              <a:buClr>
                <a:schemeClr val="lt1"/>
              </a:buClr>
              <a:buSzPts val="1800"/>
              <a:buChar char="•"/>
              <a:defRPr/>
            </a:lvl2pPr>
            <a:lvl3pPr marL="540136" lvl="2" indent="-135034" algn="l">
              <a:lnSpc>
                <a:spcPct val="90000"/>
              </a:lnSpc>
              <a:spcBef>
                <a:spcPts val="197"/>
              </a:spcBef>
              <a:spcAft>
                <a:spcPts val="0"/>
              </a:spcAft>
              <a:buClr>
                <a:schemeClr val="lt1"/>
              </a:buClr>
              <a:buSzPts val="1800"/>
              <a:buChar char="•"/>
              <a:defRPr/>
            </a:lvl3pPr>
            <a:lvl4pPr marL="720181" lvl="3" indent="-135034" algn="l">
              <a:lnSpc>
                <a:spcPct val="90000"/>
              </a:lnSpc>
              <a:spcBef>
                <a:spcPts val="197"/>
              </a:spcBef>
              <a:spcAft>
                <a:spcPts val="0"/>
              </a:spcAft>
              <a:buClr>
                <a:schemeClr val="lt1"/>
              </a:buClr>
              <a:buSzPts val="1800"/>
              <a:buChar char="•"/>
              <a:defRPr/>
            </a:lvl4pPr>
            <a:lvl5pPr marL="900227" lvl="4" indent="-135034" algn="l">
              <a:lnSpc>
                <a:spcPct val="90000"/>
              </a:lnSpc>
              <a:spcBef>
                <a:spcPts val="197"/>
              </a:spcBef>
              <a:spcAft>
                <a:spcPts val="0"/>
              </a:spcAft>
              <a:buClr>
                <a:schemeClr val="lt1"/>
              </a:buClr>
              <a:buSzPts val="1800"/>
              <a:buChar char="•"/>
              <a:defRPr/>
            </a:lvl5pPr>
            <a:lvl6pPr marL="1080272" lvl="5" indent="-135034" algn="l">
              <a:lnSpc>
                <a:spcPct val="90000"/>
              </a:lnSpc>
              <a:spcBef>
                <a:spcPts val="197"/>
              </a:spcBef>
              <a:spcAft>
                <a:spcPts val="0"/>
              </a:spcAft>
              <a:buClr>
                <a:schemeClr val="lt1"/>
              </a:buClr>
              <a:buSzPts val="1800"/>
              <a:buChar char="•"/>
              <a:defRPr/>
            </a:lvl6pPr>
            <a:lvl7pPr marL="1260318" lvl="6" indent="-135034" algn="l">
              <a:lnSpc>
                <a:spcPct val="90000"/>
              </a:lnSpc>
              <a:spcBef>
                <a:spcPts val="197"/>
              </a:spcBef>
              <a:spcAft>
                <a:spcPts val="0"/>
              </a:spcAft>
              <a:buClr>
                <a:schemeClr val="lt1"/>
              </a:buClr>
              <a:buSzPts val="1800"/>
              <a:buChar char="•"/>
              <a:defRPr/>
            </a:lvl7pPr>
            <a:lvl8pPr marL="1440363" lvl="7" indent="-135034" algn="l">
              <a:lnSpc>
                <a:spcPct val="90000"/>
              </a:lnSpc>
              <a:spcBef>
                <a:spcPts val="197"/>
              </a:spcBef>
              <a:spcAft>
                <a:spcPts val="0"/>
              </a:spcAft>
              <a:buClr>
                <a:schemeClr val="lt1"/>
              </a:buClr>
              <a:buSzPts val="1800"/>
              <a:buChar char="•"/>
              <a:defRPr/>
            </a:lvl8pPr>
            <a:lvl9pPr marL="1620408" lvl="8" indent="-135034" algn="l">
              <a:lnSpc>
                <a:spcPct val="90000"/>
              </a:lnSpc>
              <a:spcBef>
                <a:spcPts val="197"/>
              </a:spcBef>
              <a:spcAft>
                <a:spcPts val="0"/>
              </a:spcAft>
              <a:buClr>
                <a:schemeClr val="lt1"/>
              </a:buClr>
              <a:buSzPts val="1800"/>
              <a:buChar char="•"/>
              <a:defRPr/>
            </a:lvl9pPr>
          </a:lstStyle>
          <a:p>
            <a:endParaRPr/>
          </a:p>
        </p:txBody>
      </p:sp>
      <p:sp>
        <p:nvSpPr>
          <p:cNvPr id="121" name="Google Shape;121;p36"/>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36"/>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6"/>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37"/>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37"/>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7"/>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37"/>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p38"/>
          <p:cNvSpPr txBox="1">
            <a:spLocks noGrp="1"/>
          </p:cNvSpPr>
          <p:nvPr>
            <p:ph type="title"/>
          </p:nvPr>
        </p:nvSpPr>
        <p:spPr>
          <a:xfrm>
            <a:off x="330667" y="180022"/>
            <a:ext cx="1548318" cy="63007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12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38"/>
          <p:cNvSpPr txBox="1">
            <a:spLocks noGrp="1"/>
          </p:cNvSpPr>
          <p:nvPr>
            <p:ph type="body" idx="1"/>
          </p:nvPr>
        </p:nvSpPr>
        <p:spPr>
          <a:xfrm>
            <a:off x="2040880" y="388799"/>
            <a:ext cx="2430304" cy="1918990"/>
          </a:xfrm>
          <a:prstGeom prst="rect">
            <a:avLst/>
          </a:prstGeom>
          <a:noFill/>
          <a:ln>
            <a:noFill/>
          </a:ln>
        </p:spPr>
        <p:txBody>
          <a:bodyPr spcFirstLastPara="1" wrap="square" lIns="91425" tIns="45700" rIns="91425" bIns="45700" anchor="t" anchorCtr="0">
            <a:normAutofit/>
          </a:bodyPr>
          <a:lstStyle>
            <a:lvl1pPr marL="180045" lvl="0" indent="-170043" algn="l">
              <a:lnSpc>
                <a:spcPct val="90000"/>
              </a:lnSpc>
              <a:spcBef>
                <a:spcPts val="394"/>
              </a:spcBef>
              <a:spcAft>
                <a:spcPts val="0"/>
              </a:spcAft>
              <a:buClr>
                <a:schemeClr val="lt1"/>
              </a:buClr>
              <a:buSzPts val="3200"/>
              <a:buChar char="•"/>
              <a:defRPr sz="1260"/>
            </a:lvl1pPr>
            <a:lvl2pPr marL="360091" lvl="1" indent="-160040" algn="l">
              <a:lnSpc>
                <a:spcPct val="90000"/>
              </a:lnSpc>
              <a:spcBef>
                <a:spcPts val="197"/>
              </a:spcBef>
              <a:spcAft>
                <a:spcPts val="0"/>
              </a:spcAft>
              <a:buClr>
                <a:schemeClr val="lt1"/>
              </a:buClr>
              <a:buSzPts val="2800"/>
              <a:buChar char="•"/>
              <a:defRPr sz="1103"/>
            </a:lvl2pPr>
            <a:lvl3pPr marL="540136" lvl="2" indent="-150038" algn="l">
              <a:lnSpc>
                <a:spcPct val="90000"/>
              </a:lnSpc>
              <a:spcBef>
                <a:spcPts val="197"/>
              </a:spcBef>
              <a:spcAft>
                <a:spcPts val="0"/>
              </a:spcAft>
              <a:buClr>
                <a:schemeClr val="lt1"/>
              </a:buClr>
              <a:buSzPts val="2400"/>
              <a:buChar char="•"/>
              <a:defRPr sz="945"/>
            </a:lvl3pPr>
            <a:lvl4pPr marL="720181" lvl="3" indent="-140035" algn="l">
              <a:lnSpc>
                <a:spcPct val="90000"/>
              </a:lnSpc>
              <a:spcBef>
                <a:spcPts val="197"/>
              </a:spcBef>
              <a:spcAft>
                <a:spcPts val="0"/>
              </a:spcAft>
              <a:buClr>
                <a:schemeClr val="lt1"/>
              </a:buClr>
              <a:buSzPts val="2000"/>
              <a:buChar char="•"/>
              <a:defRPr sz="788"/>
            </a:lvl4pPr>
            <a:lvl5pPr marL="900227" lvl="4" indent="-140035" algn="l">
              <a:lnSpc>
                <a:spcPct val="90000"/>
              </a:lnSpc>
              <a:spcBef>
                <a:spcPts val="197"/>
              </a:spcBef>
              <a:spcAft>
                <a:spcPts val="0"/>
              </a:spcAft>
              <a:buClr>
                <a:schemeClr val="lt1"/>
              </a:buClr>
              <a:buSzPts val="2000"/>
              <a:buChar char="•"/>
              <a:defRPr sz="788"/>
            </a:lvl5pPr>
            <a:lvl6pPr marL="1080272" lvl="5" indent="-140035" algn="l">
              <a:lnSpc>
                <a:spcPct val="90000"/>
              </a:lnSpc>
              <a:spcBef>
                <a:spcPts val="197"/>
              </a:spcBef>
              <a:spcAft>
                <a:spcPts val="0"/>
              </a:spcAft>
              <a:buClr>
                <a:schemeClr val="lt1"/>
              </a:buClr>
              <a:buSzPts val="2000"/>
              <a:buChar char="•"/>
              <a:defRPr sz="788"/>
            </a:lvl6pPr>
            <a:lvl7pPr marL="1260318" lvl="6" indent="-140035" algn="l">
              <a:lnSpc>
                <a:spcPct val="90000"/>
              </a:lnSpc>
              <a:spcBef>
                <a:spcPts val="197"/>
              </a:spcBef>
              <a:spcAft>
                <a:spcPts val="0"/>
              </a:spcAft>
              <a:buClr>
                <a:schemeClr val="lt1"/>
              </a:buClr>
              <a:buSzPts val="2000"/>
              <a:buChar char="•"/>
              <a:defRPr sz="788"/>
            </a:lvl7pPr>
            <a:lvl8pPr marL="1440363" lvl="7" indent="-140035" algn="l">
              <a:lnSpc>
                <a:spcPct val="90000"/>
              </a:lnSpc>
              <a:spcBef>
                <a:spcPts val="197"/>
              </a:spcBef>
              <a:spcAft>
                <a:spcPts val="0"/>
              </a:spcAft>
              <a:buClr>
                <a:schemeClr val="lt1"/>
              </a:buClr>
              <a:buSzPts val="2000"/>
              <a:buChar char="•"/>
              <a:defRPr sz="788"/>
            </a:lvl8pPr>
            <a:lvl9pPr marL="1620408" lvl="8" indent="-140035" algn="l">
              <a:lnSpc>
                <a:spcPct val="90000"/>
              </a:lnSpc>
              <a:spcBef>
                <a:spcPts val="197"/>
              </a:spcBef>
              <a:spcAft>
                <a:spcPts val="0"/>
              </a:spcAft>
              <a:buClr>
                <a:schemeClr val="lt1"/>
              </a:buClr>
              <a:buSzPts val="2000"/>
              <a:buChar char="•"/>
              <a:defRPr sz="788"/>
            </a:lvl9pPr>
          </a:lstStyle>
          <a:p>
            <a:endParaRPr/>
          </a:p>
        </p:txBody>
      </p:sp>
      <p:sp>
        <p:nvSpPr>
          <p:cNvPr id="132" name="Google Shape;132;p38"/>
          <p:cNvSpPr txBox="1">
            <a:spLocks noGrp="1"/>
          </p:cNvSpPr>
          <p:nvPr>
            <p:ph type="body" idx="2"/>
          </p:nvPr>
        </p:nvSpPr>
        <p:spPr>
          <a:xfrm>
            <a:off x="330667" y="810101"/>
            <a:ext cx="1548318" cy="1500813"/>
          </a:xfrm>
          <a:prstGeom prst="rect">
            <a:avLst/>
          </a:prstGeom>
          <a:noFill/>
          <a:ln>
            <a:noFill/>
          </a:ln>
        </p:spPr>
        <p:txBody>
          <a:bodyPr spcFirstLastPara="1" wrap="square" lIns="91425" tIns="45700" rIns="91425" bIns="45700" anchor="t" anchorCtr="0">
            <a:normAutofit/>
          </a:bodyPr>
          <a:lstStyle>
            <a:lvl1pPr marL="180045" lvl="0" indent="-90023" algn="l">
              <a:lnSpc>
                <a:spcPct val="90000"/>
              </a:lnSpc>
              <a:spcBef>
                <a:spcPts val="394"/>
              </a:spcBef>
              <a:spcAft>
                <a:spcPts val="0"/>
              </a:spcAft>
              <a:buClr>
                <a:schemeClr val="lt1"/>
              </a:buClr>
              <a:buSzPts val="1600"/>
              <a:buNone/>
              <a:defRPr sz="630"/>
            </a:lvl1pPr>
            <a:lvl2pPr marL="360091" lvl="1" indent="-90023" algn="l">
              <a:lnSpc>
                <a:spcPct val="90000"/>
              </a:lnSpc>
              <a:spcBef>
                <a:spcPts val="197"/>
              </a:spcBef>
              <a:spcAft>
                <a:spcPts val="0"/>
              </a:spcAft>
              <a:buClr>
                <a:schemeClr val="lt1"/>
              </a:buClr>
              <a:buSzPts val="1400"/>
              <a:buNone/>
              <a:defRPr sz="551"/>
            </a:lvl2pPr>
            <a:lvl3pPr marL="540136" lvl="2" indent="-90023" algn="l">
              <a:lnSpc>
                <a:spcPct val="90000"/>
              </a:lnSpc>
              <a:spcBef>
                <a:spcPts val="197"/>
              </a:spcBef>
              <a:spcAft>
                <a:spcPts val="0"/>
              </a:spcAft>
              <a:buClr>
                <a:schemeClr val="lt1"/>
              </a:buClr>
              <a:buSzPts val="1200"/>
              <a:buNone/>
              <a:defRPr sz="473"/>
            </a:lvl3pPr>
            <a:lvl4pPr marL="720181" lvl="3" indent="-90023" algn="l">
              <a:lnSpc>
                <a:spcPct val="90000"/>
              </a:lnSpc>
              <a:spcBef>
                <a:spcPts val="197"/>
              </a:spcBef>
              <a:spcAft>
                <a:spcPts val="0"/>
              </a:spcAft>
              <a:buClr>
                <a:schemeClr val="lt1"/>
              </a:buClr>
              <a:buSzPts val="1000"/>
              <a:buNone/>
              <a:defRPr sz="394"/>
            </a:lvl4pPr>
            <a:lvl5pPr marL="900227" lvl="4" indent="-90023" algn="l">
              <a:lnSpc>
                <a:spcPct val="90000"/>
              </a:lnSpc>
              <a:spcBef>
                <a:spcPts val="197"/>
              </a:spcBef>
              <a:spcAft>
                <a:spcPts val="0"/>
              </a:spcAft>
              <a:buClr>
                <a:schemeClr val="lt1"/>
              </a:buClr>
              <a:buSzPts val="1000"/>
              <a:buNone/>
              <a:defRPr sz="394"/>
            </a:lvl5pPr>
            <a:lvl6pPr marL="1080272" lvl="5" indent="-90023" algn="l">
              <a:lnSpc>
                <a:spcPct val="90000"/>
              </a:lnSpc>
              <a:spcBef>
                <a:spcPts val="197"/>
              </a:spcBef>
              <a:spcAft>
                <a:spcPts val="0"/>
              </a:spcAft>
              <a:buClr>
                <a:schemeClr val="lt1"/>
              </a:buClr>
              <a:buSzPts val="1000"/>
              <a:buNone/>
              <a:defRPr sz="394"/>
            </a:lvl6pPr>
            <a:lvl7pPr marL="1260318" lvl="6" indent="-90023" algn="l">
              <a:lnSpc>
                <a:spcPct val="90000"/>
              </a:lnSpc>
              <a:spcBef>
                <a:spcPts val="197"/>
              </a:spcBef>
              <a:spcAft>
                <a:spcPts val="0"/>
              </a:spcAft>
              <a:buClr>
                <a:schemeClr val="lt1"/>
              </a:buClr>
              <a:buSzPts val="1000"/>
              <a:buNone/>
              <a:defRPr sz="394"/>
            </a:lvl7pPr>
            <a:lvl8pPr marL="1440363" lvl="7" indent="-90023" algn="l">
              <a:lnSpc>
                <a:spcPct val="90000"/>
              </a:lnSpc>
              <a:spcBef>
                <a:spcPts val="197"/>
              </a:spcBef>
              <a:spcAft>
                <a:spcPts val="0"/>
              </a:spcAft>
              <a:buClr>
                <a:schemeClr val="lt1"/>
              </a:buClr>
              <a:buSzPts val="1000"/>
              <a:buNone/>
              <a:defRPr sz="394"/>
            </a:lvl8pPr>
            <a:lvl9pPr marL="1620408" lvl="8" indent="-90023" algn="l">
              <a:lnSpc>
                <a:spcPct val="90000"/>
              </a:lnSpc>
              <a:spcBef>
                <a:spcPts val="197"/>
              </a:spcBef>
              <a:spcAft>
                <a:spcPts val="0"/>
              </a:spcAft>
              <a:buClr>
                <a:schemeClr val="lt1"/>
              </a:buClr>
              <a:buSzPts val="1000"/>
              <a:buNone/>
              <a:defRPr sz="394"/>
            </a:lvl9pPr>
          </a:lstStyle>
          <a:p>
            <a:endParaRPr/>
          </a:p>
        </p:txBody>
      </p:sp>
      <p:sp>
        <p:nvSpPr>
          <p:cNvPr id="133" name="Google Shape;133;p38"/>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8"/>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8"/>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29"/>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p39"/>
          <p:cNvSpPr txBox="1">
            <a:spLocks noGrp="1"/>
          </p:cNvSpPr>
          <p:nvPr>
            <p:ph type="title"/>
          </p:nvPr>
        </p:nvSpPr>
        <p:spPr>
          <a:xfrm>
            <a:off x="330667" y="180022"/>
            <a:ext cx="1548318" cy="63007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12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39"/>
          <p:cNvSpPr>
            <a:spLocks noGrp="1"/>
          </p:cNvSpPr>
          <p:nvPr>
            <p:ph type="pic" idx="2"/>
          </p:nvPr>
        </p:nvSpPr>
        <p:spPr>
          <a:xfrm>
            <a:off x="2040880" y="388799"/>
            <a:ext cx="2430304" cy="1918990"/>
          </a:xfrm>
          <a:prstGeom prst="rect">
            <a:avLst/>
          </a:prstGeom>
          <a:noFill/>
          <a:ln>
            <a:noFill/>
          </a:ln>
        </p:spPr>
      </p:sp>
      <p:sp>
        <p:nvSpPr>
          <p:cNvPr id="139" name="Google Shape;139;p39"/>
          <p:cNvSpPr txBox="1">
            <a:spLocks noGrp="1"/>
          </p:cNvSpPr>
          <p:nvPr>
            <p:ph type="body" idx="1"/>
          </p:nvPr>
        </p:nvSpPr>
        <p:spPr>
          <a:xfrm>
            <a:off x="330667" y="810101"/>
            <a:ext cx="1548318" cy="1500813"/>
          </a:xfrm>
          <a:prstGeom prst="rect">
            <a:avLst/>
          </a:prstGeom>
          <a:noFill/>
          <a:ln>
            <a:noFill/>
          </a:ln>
        </p:spPr>
        <p:txBody>
          <a:bodyPr spcFirstLastPara="1" wrap="square" lIns="91425" tIns="45700" rIns="91425" bIns="45700" anchor="t" anchorCtr="0">
            <a:normAutofit/>
          </a:bodyPr>
          <a:lstStyle>
            <a:lvl1pPr marL="180045" lvl="0" indent="-90023" algn="l">
              <a:lnSpc>
                <a:spcPct val="90000"/>
              </a:lnSpc>
              <a:spcBef>
                <a:spcPts val="394"/>
              </a:spcBef>
              <a:spcAft>
                <a:spcPts val="0"/>
              </a:spcAft>
              <a:buClr>
                <a:schemeClr val="lt1"/>
              </a:buClr>
              <a:buSzPts val="1600"/>
              <a:buNone/>
              <a:defRPr sz="630"/>
            </a:lvl1pPr>
            <a:lvl2pPr marL="360091" lvl="1" indent="-90023" algn="l">
              <a:lnSpc>
                <a:spcPct val="90000"/>
              </a:lnSpc>
              <a:spcBef>
                <a:spcPts val="197"/>
              </a:spcBef>
              <a:spcAft>
                <a:spcPts val="0"/>
              </a:spcAft>
              <a:buClr>
                <a:schemeClr val="lt1"/>
              </a:buClr>
              <a:buSzPts val="1400"/>
              <a:buNone/>
              <a:defRPr sz="551"/>
            </a:lvl2pPr>
            <a:lvl3pPr marL="540136" lvl="2" indent="-90023" algn="l">
              <a:lnSpc>
                <a:spcPct val="90000"/>
              </a:lnSpc>
              <a:spcBef>
                <a:spcPts val="197"/>
              </a:spcBef>
              <a:spcAft>
                <a:spcPts val="0"/>
              </a:spcAft>
              <a:buClr>
                <a:schemeClr val="lt1"/>
              </a:buClr>
              <a:buSzPts val="1200"/>
              <a:buNone/>
              <a:defRPr sz="473"/>
            </a:lvl3pPr>
            <a:lvl4pPr marL="720181" lvl="3" indent="-90023" algn="l">
              <a:lnSpc>
                <a:spcPct val="90000"/>
              </a:lnSpc>
              <a:spcBef>
                <a:spcPts val="197"/>
              </a:spcBef>
              <a:spcAft>
                <a:spcPts val="0"/>
              </a:spcAft>
              <a:buClr>
                <a:schemeClr val="lt1"/>
              </a:buClr>
              <a:buSzPts val="1000"/>
              <a:buNone/>
              <a:defRPr sz="394"/>
            </a:lvl4pPr>
            <a:lvl5pPr marL="900227" lvl="4" indent="-90023" algn="l">
              <a:lnSpc>
                <a:spcPct val="90000"/>
              </a:lnSpc>
              <a:spcBef>
                <a:spcPts val="197"/>
              </a:spcBef>
              <a:spcAft>
                <a:spcPts val="0"/>
              </a:spcAft>
              <a:buClr>
                <a:schemeClr val="lt1"/>
              </a:buClr>
              <a:buSzPts val="1000"/>
              <a:buNone/>
              <a:defRPr sz="394"/>
            </a:lvl5pPr>
            <a:lvl6pPr marL="1080272" lvl="5" indent="-90023" algn="l">
              <a:lnSpc>
                <a:spcPct val="90000"/>
              </a:lnSpc>
              <a:spcBef>
                <a:spcPts val="197"/>
              </a:spcBef>
              <a:spcAft>
                <a:spcPts val="0"/>
              </a:spcAft>
              <a:buClr>
                <a:schemeClr val="lt1"/>
              </a:buClr>
              <a:buSzPts val="1000"/>
              <a:buNone/>
              <a:defRPr sz="394"/>
            </a:lvl6pPr>
            <a:lvl7pPr marL="1260318" lvl="6" indent="-90023" algn="l">
              <a:lnSpc>
                <a:spcPct val="90000"/>
              </a:lnSpc>
              <a:spcBef>
                <a:spcPts val="197"/>
              </a:spcBef>
              <a:spcAft>
                <a:spcPts val="0"/>
              </a:spcAft>
              <a:buClr>
                <a:schemeClr val="lt1"/>
              </a:buClr>
              <a:buSzPts val="1000"/>
              <a:buNone/>
              <a:defRPr sz="394"/>
            </a:lvl7pPr>
            <a:lvl8pPr marL="1440363" lvl="7" indent="-90023" algn="l">
              <a:lnSpc>
                <a:spcPct val="90000"/>
              </a:lnSpc>
              <a:spcBef>
                <a:spcPts val="197"/>
              </a:spcBef>
              <a:spcAft>
                <a:spcPts val="0"/>
              </a:spcAft>
              <a:buClr>
                <a:schemeClr val="lt1"/>
              </a:buClr>
              <a:buSzPts val="1000"/>
              <a:buNone/>
              <a:defRPr sz="394"/>
            </a:lvl8pPr>
            <a:lvl9pPr marL="1620408" lvl="8" indent="-90023" algn="l">
              <a:lnSpc>
                <a:spcPct val="90000"/>
              </a:lnSpc>
              <a:spcBef>
                <a:spcPts val="197"/>
              </a:spcBef>
              <a:spcAft>
                <a:spcPts val="0"/>
              </a:spcAft>
              <a:buClr>
                <a:schemeClr val="lt1"/>
              </a:buClr>
              <a:buSzPts val="1000"/>
              <a:buNone/>
              <a:defRPr sz="394"/>
            </a:lvl9pPr>
          </a:lstStyle>
          <a:p>
            <a:endParaRPr/>
          </a:p>
        </p:txBody>
      </p:sp>
      <p:sp>
        <p:nvSpPr>
          <p:cNvPr id="140" name="Google Shape;140;p39"/>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39"/>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9"/>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p40"/>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40"/>
          <p:cNvSpPr txBox="1">
            <a:spLocks noGrp="1"/>
          </p:cNvSpPr>
          <p:nvPr>
            <p:ph type="body" idx="1"/>
          </p:nvPr>
        </p:nvSpPr>
        <p:spPr>
          <a:xfrm rot="5400000">
            <a:off x="1543630" y="-494749"/>
            <a:ext cx="1713340" cy="4140518"/>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lt1"/>
              </a:buClr>
              <a:buSzPts val="1800"/>
              <a:buChar char="•"/>
              <a:defRPr/>
            </a:lvl1pPr>
            <a:lvl2pPr marL="360091" lvl="1" indent="-135034" algn="l">
              <a:lnSpc>
                <a:spcPct val="90000"/>
              </a:lnSpc>
              <a:spcBef>
                <a:spcPts val="197"/>
              </a:spcBef>
              <a:spcAft>
                <a:spcPts val="0"/>
              </a:spcAft>
              <a:buClr>
                <a:schemeClr val="lt1"/>
              </a:buClr>
              <a:buSzPts val="1800"/>
              <a:buChar char="•"/>
              <a:defRPr/>
            </a:lvl2pPr>
            <a:lvl3pPr marL="540136" lvl="2" indent="-135034" algn="l">
              <a:lnSpc>
                <a:spcPct val="90000"/>
              </a:lnSpc>
              <a:spcBef>
                <a:spcPts val="197"/>
              </a:spcBef>
              <a:spcAft>
                <a:spcPts val="0"/>
              </a:spcAft>
              <a:buClr>
                <a:schemeClr val="lt1"/>
              </a:buClr>
              <a:buSzPts val="1800"/>
              <a:buChar char="•"/>
              <a:defRPr/>
            </a:lvl3pPr>
            <a:lvl4pPr marL="720181" lvl="3" indent="-135034" algn="l">
              <a:lnSpc>
                <a:spcPct val="90000"/>
              </a:lnSpc>
              <a:spcBef>
                <a:spcPts val="197"/>
              </a:spcBef>
              <a:spcAft>
                <a:spcPts val="0"/>
              </a:spcAft>
              <a:buClr>
                <a:schemeClr val="lt1"/>
              </a:buClr>
              <a:buSzPts val="1800"/>
              <a:buChar char="•"/>
              <a:defRPr/>
            </a:lvl4pPr>
            <a:lvl5pPr marL="900227" lvl="4" indent="-135034" algn="l">
              <a:lnSpc>
                <a:spcPct val="90000"/>
              </a:lnSpc>
              <a:spcBef>
                <a:spcPts val="197"/>
              </a:spcBef>
              <a:spcAft>
                <a:spcPts val="0"/>
              </a:spcAft>
              <a:buClr>
                <a:schemeClr val="lt1"/>
              </a:buClr>
              <a:buSzPts val="1800"/>
              <a:buChar char="•"/>
              <a:defRPr/>
            </a:lvl5pPr>
            <a:lvl6pPr marL="1080272" lvl="5" indent="-135034" algn="l">
              <a:lnSpc>
                <a:spcPct val="90000"/>
              </a:lnSpc>
              <a:spcBef>
                <a:spcPts val="197"/>
              </a:spcBef>
              <a:spcAft>
                <a:spcPts val="0"/>
              </a:spcAft>
              <a:buClr>
                <a:schemeClr val="lt1"/>
              </a:buClr>
              <a:buSzPts val="1800"/>
              <a:buChar char="•"/>
              <a:defRPr/>
            </a:lvl6pPr>
            <a:lvl7pPr marL="1260318" lvl="6" indent="-135034" algn="l">
              <a:lnSpc>
                <a:spcPct val="90000"/>
              </a:lnSpc>
              <a:spcBef>
                <a:spcPts val="197"/>
              </a:spcBef>
              <a:spcAft>
                <a:spcPts val="0"/>
              </a:spcAft>
              <a:buClr>
                <a:schemeClr val="lt1"/>
              </a:buClr>
              <a:buSzPts val="1800"/>
              <a:buChar char="•"/>
              <a:defRPr/>
            </a:lvl7pPr>
            <a:lvl8pPr marL="1440363" lvl="7" indent="-135034" algn="l">
              <a:lnSpc>
                <a:spcPct val="90000"/>
              </a:lnSpc>
              <a:spcBef>
                <a:spcPts val="197"/>
              </a:spcBef>
              <a:spcAft>
                <a:spcPts val="0"/>
              </a:spcAft>
              <a:buClr>
                <a:schemeClr val="lt1"/>
              </a:buClr>
              <a:buSzPts val="1800"/>
              <a:buChar char="•"/>
              <a:defRPr/>
            </a:lvl8pPr>
            <a:lvl9pPr marL="1620408" lvl="8" indent="-135034" algn="l">
              <a:lnSpc>
                <a:spcPct val="90000"/>
              </a:lnSpc>
              <a:spcBef>
                <a:spcPts val="197"/>
              </a:spcBef>
              <a:spcAft>
                <a:spcPts val="0"/>
              </a:spcAft>
              <a:buClr>
                <a:schemeClr val="lt1"/>
              </a:buClr>
              <a:buSzPts val="1800"/>
              <a:buChar char="•"/>
              <a:defRPr/>
            </a:lvl9pPr>
          </a:lstStyle>
          <a:p>
            <a:endParaRPr/>
          </a:p>
        </p:txBody>
      </p:sp>
      <p:sp>
        <p:nvSpPr>
          <p:cNvPr id="146" name="Google Shape;146;p40"/>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40"/>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40"/>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rot="5400000">
            <a:off x="2808788" y="770409"/>
            <a:ext cx="2288412" cy="103512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41"/>
          <p:cNvSpPr txBox="1">
            <a:spLocks noGrp="1"/>
          </p:cNvSpPr>
          <p:nvPr>
            <p:ph type="body" idx="1"/>
          </p:nvPr>
        </p:nvSpPr>
        <p:spPr>
          <a:xfrm rot="5400000">
            <a:off x="708526" y="-234717"/>
            <a:ext cx="2288412" cy="3045381"/>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lt1"/>
              </a:buClr>
              <a:buSzPts val="1800"/>
              <a:buChar char="•"/>
              <a:defRPr/>
            </a:lvl1pPr>
            <a:lvl2pPr marL="360091" lvl="1" indent="-135034" algn="l">
              <a:lnSpc>
                <a:spcPct val="90000"/>
              </a:lnSpc>
              <a:spcBef>
                <a:spcPts val="197"/>
              </a:spcBef>
              <a:spcAft>
                <a:spcPts val="0"/>
              </a:spcAft>
              <a:buClr>
                <a:schemeClr val="lt1"/>
              </a:buClr>
              <a:buSzPts val="1800"/>
              <a:buChar char="•"/>
              <a:defRPr/>
            </a:lvl2pPr>
            <a:lvl3pPr marL="540136" lvl="2" indent="-135034" algn="l">
              <a:lnSpc>
                <a:spcPct val="90000"/>
              </a:lnSpc>
              <a:spcBef>
                <a:spcPts val="197"/>
              </a:spcBef>
              <a:spcAft>
                <a:spcPts val="0"/>
              </a:spcAft>
              <a:buClr>
                <a:schemeClr val="lt1"/>
              </a:buClr>
              <a:buSzPts val="1800"/>
              <a:buChar char="•"/>
              <a:defRPr/>
            </a:lvl3pPr>
            <a:lvl4pPr marL="720181" lvl="3" indent="-135034" algn="l">
              <a:lnSpc>
                <a:spcPct val="90000"/>
              </a:lnSpc>
              <a:spcBef>
                <a:spcPts val="197"/>
              </a:spcBef>
              <a:spcAft>
                <a:spcPts val="0"/>
              </a:spcAft>
              <a:buClr>
                <a:schemeClr val="lt1"/>
              </a:buClr>
              <a:buSzPts val="1800"/>
              <a:buChar char="•"/>
              <a:defRPr/>
            </a:lvl4pPr>
            <a:lvl5pPr marL="900227" lvl="4" indent="-135034" algn="l">
              <a:lnSpc>
                <a:spcPct val="90000"/>
              </a:lnSpc>
              <a:spcBef>
                <a:spcPts val="197"/>
              </a:spcBef>
              <a:spcAft>
                <a:spcPts val="0"/>
              </a:spcAft>
              <a:buClr>
                <a:schemeClr val="lt1"/>
              </a:buClr>
              <a:buSzPts val="1800"/>
              <a:buChar char="•"/>
              <a:defRPr/>
            </a:lvl5pPr>
            <a:lvl6pPr marL="1080272" lvl="5" indent="-135034" algn="l">
              <a:lnSpc>
                <a:spcPct val="90000"/>
              </a:lnSpc>
              <a:spcBef>
                <a:spcPts val="197"/>
              </a:spcBef>
              <a:spcAft>
                <a:spcPts val="0"/>
              </a:spcAft>
              <a:buClr>
                <a:schemeClr val="lt1"/>
              </a:buClr>
              <a:buSzPts val="1800"/>
              <a:buChar char="•"/>
              <a:defRPr/>
            </a:lvl6pPr>
            <a:lvl7pPr marL="1260318" lvl="6" indent="-135034" algn="l">
              <a:lnSpc>
                <a:spcPct val="90000"/>
              </a:lnSpc>
              <a:spcBef>
                <a:spcPts val="197"/>
              </a:spcBef>
              <a:spcAft>
                <a:spcPts val="0"/>
              </a:spcAft>
              <a:buClr>
                <a:schemeClr val="lt1"/>
              </a:buClr>
              <a:buSzPts val="1800"/>
              <a:buChar char="•"/>
              <a:defRPr/>
            </a:lvl7pPr>
            <a:lvl8pPr marL="1440363" lvl="7" indent="-135034" algn="l">
              <a:lnSpc>
                <a:spcPct val="90000"/>
              </a:lnSpc>
              <a:spcBef>
                <a:spcPts val="197"/>
              </a:spcBef>
              <a:spcAft>
                <a:spcPts val="0"/>
              </a:spcAft>
              <a:buClr>
                <a:schemeClr val="lt1"/>
              </a:buClr>
              <a:buSzPts val="1800"/>
              <a:buChar char="•"/>
              <a:defRPr/>
            </a:lvl8pPr>
            <a:lvl9pPr marL="1620408" lvl="8" indent="-135034" algn="l">
              <a:lnSpc>
                <a:spcPct val="90000"/>
              </a:lnSpc>
              <a:spcBef>
                <a:spcPts val="197"/>
              </a:spcBef>
              <a:spcAft>
                <a:spcPts val="0"/>
              </a:spcAft>
              <a:buClr>
                <a:schemeClr val="lt1"/>
              </a:buClr>
              <a:buSzPts val="1800"/>
              <a:buChar char="•"/>
              <a:defRPr/>
            </a:lvl9pPr>
          </a:lstStyle>
          <a:p>
            <a:endParaRPr/>
          </a:p>
        </p:txBody>
      </p:sp>
      <p:sp>
        <p:nvSpPr>
          <p:cNvPr id="152" name="Google Shape;152;p41"/>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41"/>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41"/>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2"/>
        <p:cNvGrpSpPr/>
        <p:nvPr/>
      </p:nvGrpSpPr>
      <p:grpSpPr>
        <a:xfrm>
          <a:off x="0" y="0"/>
          <a:ext cx="0" cy="0"/>
          <a:chOff x="0" y="0"/>
          <a:chExt cx="0" cy="0"/>
        </a:xfrm>
      </p:grpSpPr>
      <p:sp>
        <p:nvSpPr>
          <p:cNvPr id="163" name="Google Shape;163;p31"/>
          <p:cNvSpPr txBox="1">
            <a:spLocks noGrp="1"/>
          </p:cNvSpPr>
          <p:nvPr>
            <p:ph type="ctrTitle"/>
          </p:nvPr>
        </p:nvSpPr>
        <p:spPr>
          <a:xfrm>
            <a:off x="600075" y="441930"/>
            <a:ext cx="3600450" cy="94011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236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31"/>
          <p:cNvSpPr txBox="1">
            <a:spLocks noGrp="1"/>
          </p:cNvSpPr>
          <p:nvPr>
            <p:ph type="subTitle" idx="1"/>
          </p:nvPr>
        </p:nvSpPr>
        <p:spPr>
          <a:xfrm>
            <a:off x="600075" y="1418303"/>
            <a:ext cx="3600450" cy="6519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394"/>
              </a:spcBef>
              <a:spcAft>
                <a:spcPts val="0"/>
              </a:spcAft>
              <a:buClr>
                <a:schemeClr val="dk1"/>
              </a:buClr>
              <a:buSzPts val="2400"/>
              <a:buNone/>
              <a:defRPr sz="945"/>
            </a:lvl1pPr>
            <a:lvl2pPr lvl="1" algn="ctr">
              <a:lnSpc>
                <a:spcPct val="90000"/>
              </a:lnSpc>
              <a:spcBef>
                <a:spcPts val="197"/>
              </a:spcBef>
              <a:spcAft>
                <a:spcPts val="0"/>
              </a:spcAft>
              <a:buClr>
                <a:schemeClr val="dk1"/>
              </a:buClr>
              <a:buSzPts val="2000"/>
              <a:buNone/>
              <a:defRPr sz="788"/>
            </a:lvl2pPr>
            <a:lvl3pPr lvl="2" algn="ctr">
              <a:lnSpc>
                <a:spcPct val="90000"/>
              </a:lnSpc>
              <a:spcBef>
                <a:spcPts val="197"/>
              </a:spcBef>
              <a:spcAft>
                <a:spcPts val="0"/>
              </a:spcAft>
              <a:buClr>
                <a:schemeClr val="dk1"/>
              </a:buClr>
              <a:buSzPts val="1800"/>
              <a:buNone/>
              <a:defRPr sz="709"/>
            </a:lvl3pPr>
            <a:lvl4pPr lvl="3" algn="ctr">
              <a:lnSpc>
                <a:spcPct val="90000"/>
              </a:lnSpc>
              <a:spcBef>
                <a:spcPts val="197"/>
              </a:spcBef>
              <a:spcAft>
                <a:spcPts val="0"/>
              </a:spcAft>
              <a:buClr>
                <a:schemeClr val="dk1"/>
              </a:buClr>
              <a:buSzPts val="1600"/>
              <a:buNone/>
              <a:defRPr sz="630"/>
            </a:lvl4pPr>
            <a:lvl5pPr lvl="4" algn="ctr">
              <a:lnSpc>
                <a:spcPct val="90000"/>
              </a:lnSpc>
              <a:spcBef>
                <a:spcPts val="197"/>
              </a:spcBef>
              <a:spcAft>
                <a:spcPts val="0"/>
              </a:spcAft>
              <a:buClr>
                <a:schemeClr val="dk1"/>
              </a:buClr>
              <a:buSzPts val="1600"/>
              <a:buNone/>
              <a:defRPr sz="630"/>
            </a:lvl5pPr>
            <a:lvl6pPr lvl="5" algn="ctr">
              <a:lnSpc>
                <a:spcPct val="90000"/>
              </a:lnSpc>
              <a:spcBef>
                <a:spcPts val="197"/>
              </a:spcBef>
              <a:spcAft>
                <a:spcPts val="0"/>
              </a:spcAft>
              <a:buClr>
                <a:schemeClr val="dk1"/>
              </a:buClr>
              <a:buSzPts val="1600"/>
              <a:buNone/>
              <a:defRPr sz="630"/>
            </a:lvl6pPr>
            <a:lvl7pPr lvl="6" algn="ctr">
              <a:lnSpc>
                <a:spcPct val="90000"/>
              </a:lnSpc>
              <a:spcBef>
                <a:spcPts val="197"/>
              </a:spcBef>
              <a:spcAft>
                <a:spcPts val="0"/>
              </a:spcAft>
              <a:buClr>
                <a:schemeClr val="dk1"/>
              </a:buClr>
              <a:buSzPts val="1600"/>
              <a:buNone/>
              <a:defRPr sz="630"/>
            </a:lvl7pPr>
            <a:lvl8pPr lvl="7" algn="ctr">
              <a:lnSpc>
                <a:spcPct val="90000"/>
              </a:lnSpc>
              <a:spcBef>
                <a:spcPts val="197"/>
              </a:spcBef>
              <a:spcAft>
                <a:spcPts val="0"/>
              </a:spcAft>
              <a:buClr>
                <a:schemeClr val="dk1"/>
              </a:buClr>
              <a:buSzPts val="1600"/>
              <a:buNone/>
              <a:defRPr sz="630"/>
            </a:lvl8pPr>
            <a:lvl9pPr lvl="8" algn="ctr">
              <a:lnSpc>
                <a:spcPct val="90000"/>
              </a:lnSpc>
              <a:spcBef>
                <a:spcPts val="197"/>
              </a:spcBef>
              <a:spcAft>
                <a:spcPts val="0"/>
              </a:spcAft>
              <a:buClr>
                <a:schemeClr val="dk1"/>
              </a:buClr>
              <a:buSzPts val="1600"/>
              <a:buNone/>
              <a:defRPr sz="630"/>
            </a:lvl9pPr>
          </a:lstStyle>
          <a:p>
            <a:endParaRPr/>
          </a:p>
        </p:txBody>
      </p:sp>
      <p:sp>
        <p:nvSpPr>
          <p:cNvPr id="165" name="Google Shape;165;p31"/>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31"/>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31"/>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8"/>
        <p:cNvGrpSpPr/>
        <p:nvPr/>
      </p:nvGrpSpPr>
      <p:grpSpPr>
        <a:xfrm>
          <a:off x="0" y="0"/>
          <a:ext cx="0" cy="0"/>
          <a:chOff x="0" y="0"/>
          <a:chExt cx="0" cy="0"/>
        </a:xfrm>
      </p:grpSpPr>
      <p:sp>
        <p:nvSpPr>
          <p:cNvPr id="169" name="Google Shape;169;p51"/>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51"/>
          <p:cNvSpPr txBox="1">
            <a:spLocks noGrp="1"/>
          </p:cNvSpPr>
          <p:nvPr>
            <p:ph type="body" idx="1"/>
          </p:nvPr>
        </p:nvSpPr>
        <p:spPr>
          <a:xfrm>
            <a:off x="330041" y="718840"/>
            <a:ext cx="4140518" cy="1713340"/>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171" name="Google Shape;171;p51"/>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51"/>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51"/>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4"/>
        <p:cNvGrpSpPr/>
        <p:nvPr/>
      </p:nvGrpSpPr>
      <p:grpSpPr>
        <a:xfrm>
          <a:off x="0" y="0"/>
          <a:ext cx="0" cy="0"/>
          <a:chOff x="0" y="0"/>
          <a:chExt cx="0" cy="0"/>
        </a:xfrm>
      </p:grpSpPr>
      <p:sp>
        <p:nvSpPr>
          <p:cNvPr id="175" name="Google Shape;175;p52"/>
          <p:cNvSpPr txBox="1">
            <a:spLocks noGrp="1"/>
          </p:cNvSpPr>
          <p:nvPr>
            <p:ph type="title"/>
          </p:nvPr>
        </p:nvSpPr>
        <p:spPr>
          <a:xfrm>
            <a:off x="327541" y="673210"/>
            <a:ext cx="4140518" cy="112326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236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52"/>
          <p:cNvSpPr txBox="1">
            <a:spLocks noGrp="1"/>
          </p:cNvSpPr>
          <p:nvPr>
            <p:ph type="body" idx="1"/>
          </p:nvPr>
        </p:nvSpPr>
        <p:spPr>
          <a:xfrm>
            <a:off x="327541" y="1807101"/>
            <a:ext cx="4140518" cy="590699"/>
          </a:xfrm>
          <a:prstGeom prst="rect">
            <a:avLst/>
          </a:prstGeom>
          <a:noFill/>
          <a:ln>
            <a:noFill/>
          </a:ln>
        </p:spPr>
        <p:txBody>
          <a:bodyPr spcFirstLastPara="1" wrap="square" lIns="91425" tIns="45700" rIns="91425" bIns="45700" anchor="t" anchorCtr="0">
            <a:normAutofit/>
          </a:bodyPr>
          <a:lstStyle>
            <a:lvl1pPr marL="180045" lvl="0" indent="-90023" algn="l">
              <a:lnSpc>
                <a:spcPct val="90000"/>
              </a:lnSpc>
              <a:spcBef>
                <a:spcPts val="394"/>
              </a:spcBef>
              <a:spcAft>
                <a:spcPts val="0"/>
              </a:spcAft>
              <a:buClr>
                <a:srgbClr val="888888"/>
              </a:buClr>
              <a:buSzPts val="2400"/>
              <a:buNone/>
              <a:defRPr sz="945">
                <a:solidFill>
                  <a:srgbClr val="888888"/>
                </a:solidFill>
              </a:defRPr>
            </a:lvl1pPr>
            <a:lvl2pPr marL="360091" lvl="1" indent="-90023" algn="l">
              <a:lnSpc>
                <a:spcPct val="90000"/>
              </a:lnSpc>
              <a:spcBef>
                <a:spcPts val="197"/>
              </a:spcBef>
              <a:spcAft>
                <a:spcPts val="0"/>
              </a:spcAft>
              <a:buClr>
                <a:srgbClr val="888888"/>
              </a:buClr>
              <a:buSzPts val="2000"/>
              <a:buNone/>
              <a:defRPr sz="788">
                <a:solidFill>
                  <a:srgbClr val="888888"/>
                </a:solidFill>
              </a:defRPr>
            </a:lvl2pPr>
            <a:lvl3pPr marL="540136" lvl="2" indent="-90023" algn="l">
              <a:lnSpc>
                <a:spcPct val="90000"/>
              </a:lnSpc>
              <a:spcBef>
                <a:spcPts val="197"/>
              </a:spcBef>
              <a:spcAft>
                <a:spcPts val="0"/>
              </a:spcAft>
              <a:buClr>
                <a:srgbClr val="888888"/>
              </a:buClr>
              <a:buSzPts val="1800"/>
              <a:buNone/>
              <a:defRPr sz="709">
                <a:solidFill>
                  <a:srgbClr val="888888"/>
                </a:solidFill>
              </a:defRPr>
            </a:lvl3pPr>
            <a:lvl4pPr marL="720181" lvl="3" indent="-90023" algn="l">
              <a:lnSpc>
                <a:spcPct val="90000"/>
              </a:lnSpc>
              <a:spcBef>
                <a:spcPts val="197"/>
              </a:spcBef>
              <a:spcAft>
                <a:spcPts val="0"/>
              </a:spcAft>
              <a:buClr>
                <a:srgbClr val="888888"/>
              </a:buClr>
              <a:buSzPts val="1600"/>
              <a:buNone/>
              <a:defRPr sz="630">
                <a:solidFill>
                  <a:srgbClr val="888888"/>
                </a:solidFill>
              </a:defRPr>
            </a:lvl4pPr>
            <a:lvl5pPr marL="900227" lvl="4" indent="-90023" algn="l">
              <a:lnSpc>
                <a:spcPct val="90000"/>
              </a:lnSpc>
              <a:spcBef>
                <a:spcPts val="197"/>
              </a:spcBef>
              <a:spcAft>
                <a:spcPts val="0"/>
              </a:spcAft>
              <a:buClr>
                <a:srgbClr val="888888"/>
              </a:buClr>
              <a:buSzPts val="1600"/>
              <a:buNone/>
              <a:defRPr sz="630">
                <a:solidFill>
                  <a:srgbClr val="888888"/>
                </a:solidFill>
              </a:defRPr>
            </a:lvl5pPr>
            <a:lvl6pPr marL="1080272" lvl="5" indent="-90023" algn="l">
              <a:lnSpc>
                <a:spcPct val="90000"/>
              </a:lnSpc>
              <a:spcBef>
                <a:spcPts val="197"/>
              </a:spcBef>
              <a:spcAft>
                <a:spcPts val="0"/>
              </a:spcAft>
              <a:buClr>
                <a:srgbClr val="888888"/>
              </a:buClr>
              <a:buSzPts val="1600"/>
              <a:buNone/>
              <a:defRPr sz="630">
                <a:solidFill>
                  <a:srgbClr val="888888"/>
                </a:solidFill>
              </a:defRPr>
            </a:lvl6pPr>
            <a:lvl7pPr marL="1260318" lvl="6" indent="-90023" algn="l">
              <a:lnSpc>
                <a:spcPct val="90000"/>
              </a:lnSpc>
              <a:spcBef>
                <a:spcPts val="197"/>
              </a:spcBef>
              <a:spcAft>
                <a:spcPts val="0"/>
              </a:spcAft>
              <a:buClr>
                <a:srgbClr val="888888"/>
              </a:buClr>
              <a:buSzPts val="1600"/>
              <a:buNone/>
              <a:defRPr sz="630">
                <a:solidFill>
                  <a:srgbClr val="888888"/>
                </a:solidFill>
              </a:defRPr>
            </a:lvl7pPr>
            <a:lvl8pPr marL="1440363" lvl="7" indent="-90023" algn="l">
              <a:lnSpc>
                <a:spcPct val="90000"/>
              </a:lnSpc>
              <a:spcBef>
                <a:spcPts val="197"/>
              </a:spcBef>
              <a:spcAft>
                <a:spcPts val="0"/>
              </a:spcAft>
              <a:buClr>
                <a:srgbClr val="888888"/>
              </a:buClr>
              <a:buSzPts val="1600"/>
              <a:buNone/>
              <a:defRPr sz="630">
                <a:solidFill>
                  <a:srgbClr val="888888"/>
                </a:solidFill>
              </a:defRPr>
            </a:lvl8pPr>
            <a:lvl9pPr marL="1620408" lvl="8" indent="-90023" algn="l">
              <a:lnSpc>
                <a:spcPct val="90000"/>
              </a:lnSpc>
              <a:spcBef>
                <a:spcPts val="197"/>
              </a:spcBef>
              <a:spcAft>
                <a:spcPts val="0"/>
              </a:spcAft>
              <a:buClr>
                <a:srgbClr val="888888"/>
              </a:buClr>
              <a:buSzPts val="1600"/>
              <a:buNone/>
              <a:defRPr sz="630">
                <a:solidFill>
                  <a:srgbClr val="888888"/>
                </a:solidFill>
              </a:defRPr>
            </a:lvl9pPr>
          </a:lstStyle>
          <a:p>
            <a:endParaRPr/>
          </a:p>
        </p:txBody>
      </p:sp>
      <p:sp>
        <p:nvSpPr>
          <p:cNvPr id="177" name="Google Shape;177;p52"/>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52"/>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52"/>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0"/>
        <p:cNvGrpSpPr/>
        <p:nvPr/>
      </p:nvGrpSpPr>
      <p:grpSpPr>
        <a:xfrm>
          <a:off x="0" y="0"/>
          <a:ext cx="0" cy="0"/>
          <a:chOff x="0" y="0"/>
          <a:chExt cx="0" cy="0"/>
        </a:xfrm>
      </p:grpSpPr>
      <p:sp>
        <p:nvSpPr>
          <p:cNvPr id="181" name="Google Shape;181;p53"/>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53"/>
          <p:cNvSpPr txBox="1">
            <a:spLocks noGrp="1"/>
          </p:cNvSpPr>
          <p:nvPr>
            <p:ph type="body" idx="1"/>
          </p:nvPr>
        </p:nvSpPr>
        <p:spPr>
          <a:xfrm>
            <a:off x="330041" y="718840"/>
            <a:ext cx="2040255" cy="1713340"/>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183" name="Google Shape;183;p53"/>
          <p:cNvSpPr txBox="1">
            <a:spLocks noGrp="1"/>
          </p:cNvSpPr>
          <p:nvPr>
            <p:ph type="body" idx="2"/>
          </p:nvPr>
        </p:nvSpPr>
        <p:spPr>
          <a:xfrm>
            <a:off x="2430304" y="718840"/>
            <a:ext cx="2040255" cy="1713340"/>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184" name="Google Shape;184;p53"/>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53"/>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53"/>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7"/>
        <p:cNvGrpSpPr/>
        <p:nvPr/>
      </p:nvGrpSpPr>
      <p:grpSpPr>
        <a:xfrm>
          <a:off x="0" y="0"/>
          <a:ext cx="0" cy="0"/>
          <a:chOff x="0" y="0"/>
          <a:chExt cx="0" cy="0"/>
        </a:xfrm>
      </p:grpSpPr>
      <p:sp>
        <p:nvSpPr>
          <p:cNvPr id="188" name="Google Shape;188;p54"/>
          <p:cNvSpPr txBox="1">
            <a:spLocks noGrp="1"/>
          </p:cNvSpPr>
          <p:nvPr>
            <p:ph type="title"/>
          </p:nvPr>
        </p:nvSpPr>
        <p:spPr>
          <a:xfrm>
            <a:off x="330666"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p54"/>
          <p:cNvSpPr txBox="1">
            <a:spLocks noGrp="1"/>
          </p:cNvSpPr>
          <p:nvPr>
            <p:ph type="body" idx="1"/>
          </p:nvPr>
        </p:nvSpPr>
        <p:spPr>
          <a:xfrm>
            <a:off x="330667" y="661958"/>
            <a:ext cx="2030879" cy="324415"/>
          </a:xfrm>
          <a:prstGeom prst="rect">
            <a:avLst/>
          </a:prstGeom>
          <a:noFill/>
          <a:ln>
            <a:noFill/>
          </a:ln>
        </p:spPr>
        <p:txBody>
          <a:bodyPr spcFirstLastPara="1" wrap="square" lIns="91425" tIns="45700" rIns="91425" bIns="45700" anchor="b" anchorCtr="0">
            <a:normAutofit/>
          </a:bodyPr>
          <a:lstStyle>
            <a:lvl1pPr marL="180045" lvl="0" indent="-90023" algn="l">
              <a:lnSpc>
                <a:spcPct val="90000"/>
              </a:lnSpc>
              <a:spcBef>
                <a:spcPts val="394"/>
              </a:spcBef>
              <a:spcAft>
                <a:spcPts val="0"/>
              </a:spcAft>
              <a:buClr>
                <a:schemeClr val="dk1"/>
              </a:buClr>
              <a:buSzPts val="2400"/>
              <a:buNone/>
              <a:defRPr sz="945" b="1"/>
            </a:lvl1pPr>
            <a:lvl2pPr marL="360091" lvl="1" indent="-90023" algn="l">
              <a:lnSpc>
                <a:spcPct val="90000"/>
              </a:lnSpc>
              <a:spcBef>
                <a:spcPts val="197"/>
              </a:spcBef>
              <a:spcAft>
                <a:spcPts val="0"/>
              </a:spcAft>
              <a:buClr>
                <a:schemeClr val="dk1"/>
              </a:buClr>
              <a:buSzPts val="2000"/>
              <a:buNone/>
              <a:defRPr sz="788" b="1"/>
            </a:lvl2pPr>
            <a:lvl3pPr marL="540136" lvl="2" indent="-90023" algn="l">
              <a:lnSpc>
                <a:spcPct val="90000"/>
              </a:lnSpc>
              <a:spcBef>
                <a:spcPts val="197"/>
              </a:spcBef>
              <a:spcAft>
                <a:spcPts val="0"/>
              </a:spcAft>
              <a:buClr>
                <a:schemeClr val="dk1"/>
              </a:buClr>
              <a:buSzPts val="1800"/>
              <a:buNone/>
              <a:defRPr sz="709" b="1"/>
            </a:lvl3pPr>
            <a:lvl4pPr marL="720181" lvl="3" indent="-90023" algn="l">
              <a:lnSpc>
                <a:spcPct val="90000"/>
              </a:lnSpc>
              <a:spcBef>
                <a:spcPts val="197"/>
              </a:spcBef>
              <a:spcAft>
                <a:spcPts val="0"/>
              </a:spcAft>
              <a:buClr>
                <a:schemeClr val="dk1"/>
              </a:buClr>
              <a:buSzPts val="1600"/>
              <a:buNone/>
              <a:defRPr sz="630" b="1"/>
            </a:lvl4pPr>
            <a:lvl5pPr marL="900227" lvl="4" indent="-90023" algn="l">
              <a:lnSpc>
                <a:spcPct val="90000"/>
              </a:lnSpc>
              <a:spcBef>
                <a:spcPts val="197"/>
              </a:spcBef>
              <a:spcAft>
                <a:spcPts val="0"/>
              </a:spcAft>
              <a:buClr>
                <a:schemeClr val="dk1"/>
              </a:buClr>
              <a:buSzPts val="1600"/>
              <a:buNone/>
              <a:defRPr sz="630" b="1"/>
            </a:lvl5pPr>
            <a:lvl6pPr marL="1080272" lvl="5" indent="-90023" algn="l">
              <a:lnSpc>
                <a:spcPct val="90000"/>
              </a:lnSpc>
              <a:spcBef>
                <a:spcPts val="197"/>
              </a:spcBef>
              <a:spcAft>
                <a:spcPts val="0"/>
              </a:spcAft>
              <a:buClr>
                <a:schemeClr val="dk1"/>
              </a:buClr>
              <a:buSzPts val="1600"/>
              <a:buNone/>
              <a:defRPr sz="630" b="1"/>
            </a:lvl6pPr>
            <a:lvl7pPr marL="1260318" lvl="6" indent="-90023" algn="l">
              <a:lnSpc>
                <a:spcPct val="90000"/>
              </a:lnSpc>
              <a:spcBef>
                <a:spcPts val="197"/>
              </a:spcBef>
              <a:spcAft>
                <a:spcPts val="0"/>
              </a:spcAft>
              <a:buClr>
                <a:schemeClr val="dk1"/>
              </a:buClr>
              <a:buSzPts val="1600"/>
              <a:buNone/>
              <a:defRPr sz="630" b="1"/>
            </a:lvl7pPr>
            <a:lvl8pPr marL="1440363" lvl="7" indent="-90023" algn="l">
              <a:lnSpc>
                <a:spcPct val="90000"/>
              </a:lnSpc>
              <a:spcBef>
                <a:spcPts val="197"/>
              </a:spcBef>
              <a:spcAft>
                <a:spcPts val="0"/>
              </a:spcAft>
              <a:buClr>
                <a:schemeClr val="dk1"/>
              </a:buClr>
              <a:buSzPts val="1600"/>
              <a:buNone/>
              <a:defRPr sz="630" b="1"/>
            </a:lvl8pPr>
            <a:lvl9pPr marL="1620408" lvl="8" indent="-90023" algn="l">
              <a:lnSpc>
                <a:spcPct val="90000"/>
              </a:lnSpc>
              <a:spcBef>
                <a:spcPts val="197"/>
              </a:spcBef>
              <a:spcAft>
                <a:spcPts val="0"/>
              </a:spcAft>
              <a:buClr>
                <a:schemeClr val="dk1"/>
              </a:buClr>
              <a:buSzPts val="1600"/>
              <a:buNone/>
              <a:defRPr sz="630" b="1"/>
            </a:lvl9pPr>
          </a:lstStyle>
          <a:p>
            <a:endParaRPr/>
          </a:p>
        </p:txBody>
      </p:sp>
      <p:sp>
        <p:nvSpPr>
          <p:cNvPr id="190" name="Google Shape;190;p54"/>
          <p:cNvSpPr txBox="1">
            <a:spLocks noGrp="1"/>
          </p:cNvSpPr>
          <p:nvPr>
            <p:ph type="body" idx="2"/>
          </p:nvPr>
        </p:nvSpPr>
        <p:spPr>
          <a:xfrm>
            <a:off x="330667" y="986373"/>
            <a:ext cx="2030879" cy="1450807"/>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191" name="Google Shape;191;p54"/>
          <p:cNvSpPr txBox="1">
            <a:spLocks noGrp="1"/>
          </p:cNvSpPr>
          <p:nvPr>
            <p:ph type="body" idx="3"/>
          </p:nvPr>
        </p:nvSpPr>
        <p:spPr>
          <a:xfrm>
            <a:off x="2430304" y="661958"/>
            <a:ext cx="2040880" cy="324415"/>
          </a:xfrm>
          <a:prstGeom prst="rect">
            <a:avLst/>
          </a:prstGeom>
          <a:noFill/>
          <a:ln>
            <a:noFill/>
          </a:ln>
        </p:spPr>
        <p:txBody>
          <a:bodyPr spcFirstLastPara="1" wrap="square" lIns="91425" tIns="45700" rIns="91425" bIns="45700" anchor="b" anchorCtr="0">
            <a:normAutofit/>
          </a:bodyPr>
          <a:lstStyle>
            <a:lvl1pPr marL="180045" lvl="0" indent="-90023" algn="l">
              <a:lnSpc>
                <a:spcPct val="90000"/>
              </a:lnSpc>
              <a:spcBef>
                <a:spcPts val="394"/>
              </a:spcBef>
              <a:spcAft>
                <a:spcPts val="0"/>
              </a:spcAft>
              <a:buClr>
                <a:schemeClr val="dk1"/>
              </a:buClr>
              <a:buSzPts val="2400"/>
              <a:buNone/>
              <a:defRPr sz="945" b="1"/>
            </a:lvl1pPr>
            <a:lvl2pPr marL="360091" lvl="1" indent="-90023" algn="l">
              <a:lnSpc>
                <a:spcPct val="90000"/>
              </a:lnSpc>
              <a:spcBef>
                <a:spcPts val="197"/>
              </a:spcBef>
              <a:spcAft>
                <a:spcPts val="0"/>
              </a:spcAft>
              <a:buClr>
                <a:schemeClr val="dk1"/>
              </a:buClr>
              <a:buSzPts val="2000"/>
              <a:buNone/>
              <a:defRPr sz="788" b="1"/>
            </a:lvl2pPr>
            <a:lvl3pPr marL="540136" lvl="2" indent="-90023" algn="l">
              <a:lnSpc>
                <a:spcPct val="90000"/>
              </a:lnSpc>
              <a:spcBef>
                <a:spcPts val="197"/>
              </a:spcBef>
              <a:spcAft>
                <a:spcPts val="0"/>
              </a:spcAft>
              <a:buClr>
                <a:schemeClr val="dk1"/>
              </a:buClr>
              <a:buSzPts val="1800"/>
              <a:buNone/>
              <a:defRPr sz="709" b="1"/>
            </a:lvl3pPr>
            <a:lvl4pPr marL="720181" lvl="3" indent="-90023" algn="l">
              <a:lnSpc>
                <a:spcPct val="90000"/>
              </a:lnSpc>
              <a:spcBef>
                <a:spcPts val="197"/>
              </a:spcBef>
              <a:spcAft>
                <a:spcPts val="0"/>
              </a:spcAft>
              <a:buClr>
                <a:schemeClr val="dk1"/>
              </a:buClr>
              <a:buSzPts val="1600"/>
              <a:buNone/>
              <a:defRPr sz="630" b="1"/>
            </a:lvl4pPr>
            <a:lvl5pPr marL="900227" lvl="4" indent="-90023" algn="l">
              <a:lnSpc>
                <a:spcPct val="90000"/>
              </a:lnSpc>
              <a:spcBef>
                <a:spcPts val="197"/>
              </a:spcBef>
              <a:spcAft>
                <a:spcPts val="0"/>
              </a:spcAft>
              <a:buClr>
                <a:schemeClr val="dk1"/>
              </a:buClr>
              <a:buSzPts val="1600"/>
              <a:buNone/>
              <a:defRPr sz="630" b="1"/>
            </a:lvl5pPr>
            <a:lvl6pPr marL="1080272" lvl="5" indent="-90023" algn="l">
              <a:lnSpc>
                <a:spcPct val="90000"/>
              </a:lnSpc>
              <a:spcBef>
                <a:spcPts val="197"/>
              </a:spcBef>
              <a:spcAft>
                <a:spcPts val="0"/>
              </a:spcAft>
              <a:buClr>
                <a:schemeClr val="dk1"/>
              </a:buClr>
              <a:buSzPts val="1600"/>
              <a:buNone/>
              <a:defRPr sz="630" b="1"/>
            </a:lvl6pPr>
            <a:lvl7pPr marL="1260318" lvl="6" indent="-90023" algn="l">
              <a:lnSpc>
                <a:spcPct val="90000"/>
              </a:lnSpc>
              <a:spcBef>
                <a:spcPts val="197"/>
              </a:spcBef>
              <a:spcAft>
                <a:spcPts val="0"/>
              </a:spcAft>
              <a:buClr>
                <a:schemeClr val="dk1"/>
              </a:buClr>
              <a:buSzPts val="1600"/>
              <a:buNone/>
              <a:defRPr sz="630" b="1"/>
            </a:lvl7pPr>
            <a:lvl8pPr marL="1440363" lvl="7" indent="-90023" algn="l">
              <a:lnSpc>
                <a:spcPct val="90000"/>
              </a:lnSpc>
              <a:spcBef>
                <a:spcPts val="197"/>
              </a:spcBef>
              <a:spcAft>
                <a:spcPts val="0"/>
              </a:spcAft>
              <a:buClr>
                <a:schemeClr val="dk1"/>
              </a:buClr>
              <a:buSzPts val="1600"/>
              <a:buNone/>
              <a:defRPr sz="630" b="1"/>
            </a:lvl8pPr>
            <a:lvl9pPr marL="1620408" lvl="8" indent="-90023" algn="l">
              <a:lnSpc>
                <a:spcPct val="90000"/>
              </a:lnSpc>
              <a:spcBef>
                <a:spcPts val="197"/>
              </a:spcBef>
              <a:spcAft>
                <a:spcPts val="0"/>
              </a:spcAft>
              <a:buClr>
                <a:schemeClr val="dk1"/>
              </a:buClr>
              <a:buSzPts val="1600"/>
              <a:buNone/>
              <a:defRPr sz="630" b="1"/>
            </a:lvl9pPr>
          </a:lstStyle>
          <a:p>
            <a:endParaRPr/>
          </a:p>
        </p:txBody>
      </p:sp>
      <p:sp>
        <p:nvSpPr>
          <p:cNvPr id="192" name="Google Shape;192;p54"/>
          <p:cNvSpPr txBox="1">
            <a:spLocks noGrp="1"/>
          </p:cNvSpPr>
          <p:nvPr>
            <p:ph type="body" idx="4"/>
          </p:nvPr>
        </p:nvSpPr>
        <p:spPr>
          <a:xfrm>
            <a:off x="2430304" y="986373"/>
            <a:ext cx="2040880" cy="1450807"/>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193" name="Google Shape;193;p54"/>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54"/>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54"/>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6"/>
        <p:cNvGrpSpPr/>
        <p:nvPr/>
      </p:nvGrpSpPr>
      <p:grpSpPr>
        <a:xfrm>
          <a:off x="0" y="0"/>
          <a:ext cx="0" cy="0"/>
          <a:chOff x="0" y="0"/>
          <a:chExt cx="0" cy="0"/>
        </a:xfrm>
      </p:grpSpPr>
      <p:sp>
        <p:nvSpPr>
          <p:cNvPr id="197" name="Google Shape;197;p55"/>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55"/>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55"/>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55"/>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1"/>
        <p:cNvGrpSpPr/>
        <p:nvPr/>
      </p:nvGrpSpPr>
      <p:grpSpPr>
        <a:xfrm>
          <a:off x="0" y="0"/>
          <a:ext cx="0" cy="0"/>
          <a:chOff x="0" y="0"/>
          <a:chExt cx="0" cy="0"/>
        </a:xfrm>
      </p:grpSpPr>
      <p:sp>
        <p:nvSpPr>
          <p:cNvPr id="202" name="Google Shape;202;p56"/>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56"/>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56"/>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2"/>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2"/>
          <p:cNvSpPr txBox="1">
            <a:spLocks noGrp="1"/>
          </p:cNvSpPr>
          <p:nvPr>
            <p:ph type="body" idx="1"/>
          </p:nvPr>
        </p:nvSpPr>
        <p:spPr>
          <a:xfrm>
            <a:off x="330041" y="718840"/>
            <a:ext cx="4140518" cy="1713340"/>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24" name="Google Shape;24;p42"/>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2"/>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2"/>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5"/>
        <p:cNvGrpSpPr/>
        <p:nvPr/>
      </p:nvGrpSpPr>
      <p:grpSpPr>
        <a:xfrm>
          <a:off x="0" y="0"/>
          <a:ext cx="0" cy="0"/>
          <a:chOff x="0" y="0"/>
          <a:chExt cx="0" cy="0"/>
        </a:xfrm>
      </p:grpSpPr>
      <p:sp>
        <p:nvSpPr>
          <p:cNvPr id="206" name="Google Shape;206;p57"/>
          <p:cNvSpPr txBox="1">
            <a:spLocks noGrp="1"/>
          </p:cNvSpPr>
          <p:nvPr>
            <p:ph type="title"/>
          </p:nvPr>
        </p:nvSpPr>
        <p:spPr>
          <a:xfrm>
            <a:off x="330667" y="180022"/>
            <a:ext cx="1548318" cy="63007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12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57"/>
          <p:cNvSpPr txBox="1">
            <a:spLocks noGrp="1"/>
          </p:cNvSpPr>
          <p:nvPr>
            <p:ph type="body" idx="1"/>
          </p:nvPr>
        </p:nvSpPr>
        <p:spPr>
          <a:xfrm>
            <a:off x="2040880" y="388799"/>
            <a:ext cx="2430304" cy="1918990"/>
          </a:xfrm>
          <a:prstGeom prst="rect">
            <a:avLst/>
          </a:prstGeom>
          <a:noFill/>
          <a:ln>
            <a:noFill/>
          </a:ln>
        </p:spPr>
        <p:txBody>
          <a:bodyPr spcFirstLastPara="1" wrap="square" lIns="91425" tIns="45700" rIns="91425" bIns="45700" anchor="t" anchorCtr="0">
            <a:normAutofit/>
          </a:bodyPr>
          <a:lstStyle>
            <a:lvl1pPr marL="180045" lvl="0" indent="-170043" algn="l">
              <a:lnSpc>
                <a:spcPct val="90000"/>
              </a:lnSpc>
              <a:spcBef>
                <a:spcPts val="394"/>
              </a:spcBef>
              <a:spcAft>
                <a:spcPts val="0"/>
              </a:spcAft>
              <a:buClr>
                <a:schemeClr val="dk1"/>
              </a:buClr>
              <a:buSzPts val="3200"/>
              <a:buChar char="•"/>
              <a:defRPr sz="1260"/>
            </a:lvl1pPr>
            <a:lvl2pPr marL="360091" lvl="1" indent="-160040" algn="l">
              <a:lnSpc>
                <a:spcPct val="90000"/>
              </a:lnSpc>
              <a:spcBef>
                <a:spcPts val="197"/>
              </a:spcBef>
              <a:spcAft>
                <a:spcPts val="0"/>
              </a:spcAft>
              <a:buClr>
                <a:schemeClr val="dk1"/>
              </a:buClr>
              <a:buSzPts val="2800"/>
              <a:buChar char="•"/>
              <a:defRPr sz="1103"/>
            </a:lvl2pPr>
            <a:lvl3pPr marL="540136" lvl="2" indent="-150038" algn="l">
              <a:lnSpc>
                <a:spcPct val="90000"/>
              </a:lnSpc>
              <a:spcBef>
                <a:spcPts val="197"/>
              </a:spcBef>
              <a:spcAft>
                <a:spcPts val="0"/>
              </a:spcAft>
              <a:buClr>
                <a:schemeClr val="dk1"/>
              </a:buClr>
              <a:buSzPts val="2400"/>
              <a:buChar char="•"/>
              <a:defRPr sz="945"/>
            </a:lvl3pPr>
            <a:lvl4pPr marL="720181" lvl="3" indent="-140035" algn="l">
              <a:lnSpc>
                <a:spcPct val="90000"/>
              </a:lnSpc>
              <a:spcBef>
                <a:spcPts val="197"/>
              </a:spcBef>
              <a:spcAft>
                <a:spcPts val="0"/>
              </a:spcAft>
              <a:buClr>
                <a:schemeClr val="dk1"/>
              </a:buClr>
              <a:buSzPts val="2000"/>
              <a:buChar char="•"/>
              <a:defRPr sz="788"/>
            </a:lvl4pPr>
            <a:lvl5pPr marL="900227" lvl="4" indent="-140035" algn="l">
              <a:lnSpc>
                <a:spcPct val="90000"/>
              </a:lnSpc>
              <a:spcBef>
                <a:spcPts val="197"/>
              </a:spcBef>
              <a:spcAft>
                <a:spcPts val="0"/>
              </a:spcAft>
              <a:buClr>
                <a:schemeClr val="dk1"/>
              </a:buClr>
              <a:buSzPts val="2000"/>
              <a:buChar char="•"/>
              <a:defRPr sz="788"/>
            </a:lvl5pPr>
            <a:lvl6pPr marL="1080272" lvl="5" indent="-140035" algn="l">
              <a:lnSpc>
                <a:spcPct val="90000"/>
              </a:lnSpc>
              <a:spcBef>
                <a:spcPts val="197"/>
              </a:spcBef>
              <a:spcAft>
                <a:spcPts val="0"/>
              </a:spcAft>
              <a:buClr>
                <a:schemeClr val="dk1"/>
              </a:buClr>
              <a:buSzPts val="2000"/>
              <a:buChar char="•"/>
              <a:defRPr sz="788"/>
            </a:lvl6pPr>
            <a:lvl7pPr marL="1260318" lvl="6" indent="-140035" algn="l">
              <a:lnSpc>
                <a:spcPct val="90000"/>
              </a:lnSpc>
              <a:spcBef>
                <a:spcPts val="197"/>
              </a:spcBef>
              <a:spcAft>
                <a:spcPts val="0"/>
              </a:spcAft>
              <a:buClr>
                <a:schemeClr val="dk1"/>
              </a:buClr>
              <a:buSzPts val="2000"/>
              <a:buChar char="•"/>
              <a:defRPr sz="788"/>
            </a:lvl7pPr>
            <a:lvl8pPr marL="1440363" lvl="7" indent="-140035" algn="l">
              <a:lnSpc>
                <a:spcPct val="90000"/>
              </a:lnSpc>
              <a:spcBef>
                <a:spcPts val="197"/>
              </a:spcBef>
              <a:spcAft>
                <a:spcPts val="0"/>
              </a:spcAft>
              <a:buClr>
                <a:schemeClr val="dk1"/>
              </a:buClr>
              <a:buSzPts val="2000"/>
              <a:buChar char="•"/>
              <a:defRPr sz="788"/>
            </a:lvl8pPr>
            <a:lvl9pPr marL="1620408" lvl="8" indent="-140035" algn="l">
              <a:lnSpc>
                <a:spcPct val="90000"/>
              </a:lnSpc>
              <a:spcBef>
                <a:spcPts val="197"/>
              </a:spcBef>
              <a:spcAft>
                <a:spcPts val="0"/>
              </a:spcAft>
              <a:buClr>
                <a:schemeClr val="dk1"/>
              </a:buClr>
              <a:buSzPts val="2000"/>
              <a:buChar char="•"/>
              <a:defRPr sz="788"/>
            </a:lvl9pPr>
          </a:lstStyle>
          <a:p>
            <a:endParaRPr/>
          </a:p>
        </p:txBody>
      </p:sp>
      <p:sp>
        <p:nvSpPr>
          <p:cNvPr id="208" name="Google Shape;208;p57"/>
          <p:cNvSpPr txBox="1">
            <a:spLocks noGrp="1"/>
          </p:cNvSpPr>
          <p:nvPr>
            <p:ph type="body" idx="2"/>
          </p:nvPr>
        </p:nvSpPr>
        <p:spPr>
          <a:xfrm>
            <a:off x="330667" y="810101"/>
            <a:ext cx="1548318" cy="1500813"/>
          </a:xfrm>
          <a:prstGeom prst="rect">
            <a:avLst/>
          </a:prstGeom>
          <a:noFill/>
          <a:ln>
            <a:noFill/>
          </a:ln>
        </p:spPr>
        <p:txBody>
          <a:bodyPr spcFirstLastPara="1" wrap="square" lIns="91425" tIns="45700" rIns="91425" bIns="45700" anchor="t" anchorCtr="0">
            <a:normAutofit/>
          </a:bodyPr>
          <a:lstStyle>
            <a:lvl1pPr marL="180045" lvl="0" indent="-90023" algn="l">
              <a:lnSpc>
                <a:spcPct val="90000"/>
              </a:lnSpc>
              <a:spcBef>
                <a:spcPts val="394"/>
              </a:spcBef>
              <a:spcAft>
                <a:spcPts val="0"/>
              </a:spcAft>
              <a:buClr>
                <a:schemeClr val="dk1"/>
              </a:buClr>
              <a:buSzPts val="1600"/>
              <a:buNone/>
              <a:defRPr sz="630"/>
            </a:lvl1pPr>
            <a:lvl2pPr marL="360091" lvl="1" indent="-90023" algn="l">
              <a:lnSpc>
                <a:spcPct val="90000"/>
              </a:lnSpc>
              <a:spcBef>
                <a:spcPts val="197"/>
              </a:spcBef>
              <a:spcAft>
                <a:spcPts val="0"/>
              </a:spcAft>
              <a:buClr>
                <a:schemeClr val="dk1"/>
              </a:buClr>
              <a:buSzPts val="1400"/>
              <a:buNone/>
              <a:defRPr sz="551"/>
            </a:lvl2pPr>
            <a:lvl3pPr marL="540136" lvl="2" indent="-90023" algn="l">
              <a:lnSpc>
                <a:spcPct val="90000"/>
              </a:lnSpc>
              <a:spcBef>
                <a:spcPts val="197"/>
              </a:spcBef>
              <a:spcAft>
                <a:spcPts val="0"/>
              </a:spcAft>
              <a:buClr>
                <a:schemeClr val="dk1"/>
              </a:buClr>
              <a:buSzPts val="1200"/>
              <a:buNone/>
              <a:defRPr sz="473"/>
            </a:lvl3pPr>
            <a:lvl4pPr marL="720181" lvl="3" indent="-90023" algn="l">
              <a:lnSpc>
                <a:spcPct val="90000"/>
              </a:lnSpc>
              <a:spcBef>
                <a:spcPts val="197"/>
              </a:spcBef>
              <a:spcAft>
                <a:spcPts val="0"/>
              </a:spcAft>
              <a:buClr>
                <a:schemeClr val="dk1"/>
              </a:buClr>
              <a:buSzPts val="1000"/>
              <a:buNone/>
              <a:defRPr sz="394"/>
            </a:lvl4pPr>
            <a:lvl5pPr marL="900227" lvl="4" indent="-90023" algn="l">
              <a:lnSpc>
                <a:spcPct val="90000"/>
              </a:lnSpc>
              <a:spcBef>
                <a:spcPts val="197"/>
              </a:spcBef>
              <a:spcAft>
                <a:spcPts val="0"/>
              </a:spcAft>
              <a:buClr>
                <a:schemeClr val="dk1"/>
              </a:buClr>
              <a:buSzPts val="1000"/>
              <a:buNone/>
              <a:defRPr sz="394"/>
            </a:lvl5pPr>
            <a:lvl6pPr marL="1080272" lvl="5" indent="-90023" algn="l">
              <a:lnSpc>
                <a:spcPct val="90000"/>
              </a:lnSpc>
              <a:spcBef>
                <a:spcPts val="197"/>
              </a:spcBef>
              <a:spcAft>
                <a:spcPts val="0"/>
              </a:spcAft>
              <a:buClr>
                <a:schemeClr val="dk1"/>
              </a:buClr>
              <a:buSzPts val="1000"/>
              <a:buNone/>
              <a:defRPr sz="394"/>
            </a:lvl6pPr>
            <a:lvl7pPr marL="1260318" lvl="6" indent="-90023" algn="l">
              <a:lnSpc>
                <a:spcPct val="90000"/>
              </a:lnSpc>
              <a:spcBef>
                <a:spcPts val="197"/>
              </a:spcBef>
              <a:spcAft>
                <a:spcPts val="0"/>
              </a:spcAft>
              <a:buClr>
                <a:schemeClr val="dk1"/>
              </a:buClr>
              <a:buSzPts val="1000"/>
              <a:buNone/>
              <a:defRPr sz="394"/>
            </a:lvl7pPr>
            <a:lvl8pPr marL="1440363" lvl="7" indent="-90023" algn="l">
              <a:lnSpc>
                <a:spcPct val="90000"/>
              </a:lnSpc>
              <a:spcBef>
                <a:spcPts val="197"/>
              </a:spcBef>
              <a:spcAft>
                <a:spcPts val="0"/>
              </a:spcAft>
              <a:buClr>
                <a:schemeClr val="dk1"/>
              </a:buClr>
              <a:buSzPts val="1000"/>
              <a:buNone/>
              <a:defRPr sz="394"/>
            </a:lvl8pPr>
            <a:lvl9pPr marL="1620408" lvl="8" indent="-90023" algn="l">
              <a:lnSpc>
                <a:spcPct val="90000"/>
              </a:lnSpc>
              <a:spcBef>
                <a:spcPts val="197"/>
              </a:spcBef>
              <a:spcAft>
                <a:spcPts val="0"/>
              </a:spcAft>
              <a:buClr>
                <a:schemeClr val="dk1"/>
              </a:buClr>
              <a:buSzPts val="1000"/>
              <a:buNone/>
              <a:defRPr sz="394"/>
            </a:lvl9pPr>
          </a:lstStyle>
          <a:p>
            <a:endParaRPr/>
          </a:p>
        </p:txBody>
      </p:sp>
      <p:sp>
        <p:nvSpPr>
          <p:cNvPr id="209" name="Google Shape;209;p57"/>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57"/>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57"/>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2"/>
        <p:cNvGrpSpPr/>
        <p:nvPr/>
      </p:nvGrpSpPr>
      <p:grpSpPr>
        <a:xfrm>
          <a:off x="0" y="0"/>
          <a:ext cx="0" cy="0"/>
          <a:chOff x="0" y="0"/>
          <a:chExt cx="0" cy="0"/>
        </a:xfrm>
      </p:grpSpPr>
      <p:sp>
        <p:nvSpPr>
          <p:cNvPr id="213" name="Google Shape;213;p58"/>
          <p:cNvSpPr txBox="1">
            <a:spLocks noGrp="1"/>
          </p:cNvSpPr>
          <p:nvPr>
            <p:ph type="title"/>
          </p:nvPr>
        </p:nvSpPr>
        <p:spPr>
          <a:xfrm>
            <a:off x="330667" y="180022"/>
            <a:ext cx="1548318" cy="63007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12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58"/>
          <p:cNvSpPr>
            <a:spLocks noGrp="1"/>
          </p:cNvSpPr>
          <p:nvPr>
            <p:ph type="pic" idx="2"/>
          </p:nvPr>
        </p:nvSpPr>
        <p:spPr>
          <a:xfrm>
            <a:off x="2040880" y="388799"/>
            <a:ext cx="2430304" cy="1918990"/>
          </a:xfrm>
          <a:prstGeom prst="rect">
            <a:avLst/>
          </a:prstGeom>
          <a:noFill/>
          <a:ln>
            <a:noFill/>
          </a:ln>
        </p:spPr>
      </p:sp>
      <p:sp>
        <p:nvSpPr>
          <p:cNvPr id="215" name="Google Shape;215;p58"/>
          <p:cNvSpPr txBox="1">
            <a:spLocks noGrp="1"/>
          </p:cNvSpPr>
          <p:nvPr>
            <p:ph type="body" idx="1"/>
          </p:nvPr>
        </p:nvSpPr>
        <p:spPr>
          <a:xfrm>
            <a:off x="330667" y="810101"/>
            <a:ext cx="1548318" cy="1500813"/>
          </a:xfrm>
          <a:prstGeom prst="rect">
            <a:avLst/>
          </a:prstGeom>
          <a:noFill/>
          <a:ln>
            <a:noFill/>
          </a:ln>
        </p:spPr>
        <p:txBody>
          <a:bodyPr spcFirstLastPara="1" wrap="square" lIns="91425" tIns="45700" rIns="91425" bIns="45700" anchor="t" anchorCtr="0">
            <a:normAutofit/>
          </a:bodyPr>
          <a:lstStyle>
            <a:lvl1pPr marL="180045" lvl="0" indent="-90023" algn="l">
              <a:lnSpc>
                <a:spcPct val="90000"/>
              </a:lnSpc>
              <a:spcBef>
                <a:spcPts val="394"/>
              </a:spcBef>
              <a:spcAft>
                <a:spcPts val="0"/>
              </a:spcAft>
              <a:buClr>
                <a:schemeClr val="dk1"/>
              </a:buClr>
              <a:buSzPts val="1600"/>
              <a:buNone/>
              <a:defRPr sz="630"/>
            </a:lvl1pPr>
            <a:lvl2pPr marL="360091" lvl="1" indent="-90023" algn="l">
              <a:lnSpc>
                <a:spcPct val="90000"/>
              </a:lnSpc>
              <a:spcBef>
                <a:spcPts val="197"/>
              </a:spcBef>
              <a:spcAft>
                <a:spcPts val="0"/>
              </a:spcAft>
              <a:buClr>
                <a:schemeClr val="dk1"/>
              </a:buClr>
              <a:buSzPts val="1400"/>
              <a:buNone/>
              <a:defRPr sz="551"/>
            </a:lvl2pPr>
            <a:lvl3pPr marL="540136" lvl="2" indent="-90023" algn="l">
              <a:lnSpc>
                <a:spcPct val="90000"/>
              </a:lnSpc>
              <a:spcBef>
                <a:spcPts val="197"/>
              </a:spcBef>
              <a:spcAft>
                <a:spcPts val="0"/>
              </a:spcAft>
              <a:buClr>
                <a:schemeClr val="dk1"/>
              </a:buClr>
              <a:buSzPts val="1200"/>
              <a:buNone/>
              <a:defRPr sz="473"/>
            </a:lvl3pPr>
            <a:lvl4pPr marL="720181" lvl="3" indent="-90023" algn="l">
              <a:lnSpc>
                <a:spcPct val="90000"/>
              </a:lnSpc>
              <a:spcBef>
                <a:spcPts val="197"/>
              </a:spcBef>
              <a:spcAft>
                <a:spcPts val="0"/>
              </a:spcAft>
              <a:buClr>
                <a:schemeClr val="dk1"/>
              </a:buClr>
              <a:buSzPts val="1000"/>
              <a:buNone/>
              <a:defRPr sz="394"/>
            </a:lvl4pPr>
            <a:lvl5pPr marL="900227" lvl="4" indent="-90023" algn="l">
              <a:lnSpc>
                <a:spcPct val="90000"/>
              </a:lnSpc>
              <a:spcBef>
                <a:spcPts val="197"/>
              </a:spcBef>
              <a:spcAft>
                <a:spcPts val="0"/>
              </a:spcAft>
              <a:buClr>
                <a:schemeClr val="dk1"/>
              </a:buClr>
              <a:buSzPts val="1000"/>
              <a:buNone/>
              <a:defRPr sz="394"/>
            </a:lvl5pPr>
            <a:lvl6pPr marL="1080272" lvl="5" indent="-90023" algn="l">
              <a:lnSpc>
                <a:spcPct val="90000"/>
              </a:lnSpc>
              <a:spcBef>
                <a:spcPts val="197"/>
              </a:spcBef>
              <a:spcAft>
                <a:spcPts val="0"/>
              </a:spcAft>
              <a:buClr>
                <a:schemeClr val="dk1"/>
              </a:buClr>
              <a:buSzPts val="1000"/>
              <a:buNone/>
              <a:defRPr sz="394"/>
            </a:lvl6pPr>
            <a:lvl7pPr marL="1260318" lvl="6" indent="-90023" algn="l">
              <a:lnSpc>
                <a:spcPct val="90000"/>
              </a:lnSpc>
              <a:spcBef>
                <a:spcPts val="197"/>
              </a:spcBef>
              <a:spcAft>
                <a:spcPts val="0"/>
              </a:spcAft>
              <a:buClr>
                <a:schemeClr val="dk1"/>
              </a:buClr>
              <a:buSzPts val="1000"/>
              <a:buNone/>
              <a:defRPr sz="394"/>
            </a:lvl7pPr>
            <a:lvl8pPr marL="1440363" lvl="7" indent="-90023" algn="l">
              <a:lnSpc>
                <a:spcPct val="90000"/>
              </a:lnSpc>
              <a:spcBef>
                <a:spcPts val="197"/>
              </a:spcBef>
              <a:spcAft>
                <a:spcPts val="0"/>
              </a:spcAft>
              <a:buClr>
                <a:schemeClr val="dk1"/>
              </a:buClr>
              <a:buSzPts val="1000"/>
              <a:buNone/>
              <a:defRPr sz="394"/>
            </a:lvl8pPr>
            <a:lvl9pPr marL="1620408" lvl="8" indent="-90023" algn="l">
              <a:lnSpc>
                <a:spcPct val="90000"/>
              </a:lnSpc>
              <a:spcBef>
                <a:spcPts val="197"/>
              </a:spcBef>
              <a:spcAft>
                <a:spcPts val="0"/>
              </a:spcAft>
              <a:buClr>
                <a:schemeClr val="dk1"/>
              </a:buClr>
              <a:buSzPts val="1000"/>
              <a:buNone/>
              <a:defRPr sz="394"/>
            </a:lvl9pPr>
          </a:lstStyle>
          <a:p>
            <a:endParaRPr/>
          </a:p>
        </p:txBody>
      </p:sp>
      <p:sp>
        <p:nvSpPr>
          <p:cNvPr id="216" name="Google Shape;216;p58"/>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58"/>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58"/>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9"/>
        <p:cNvGrpSpPr/>
        <p:nvPr/>
      </p:nvGrpSpPr>
      <p:grpSpPr>
        <a:xfrm>
          <a:off x="0" y="0"/>
          <a:ext cx="0" cy="0"/>
          <a:chOff x="0" y="0"/>
          <a:chExt cx="0" cy="0"/>
        </a:xfrm>
      </p:grpSpPr>
      <p:sp>
        <p:nvSpPr>
          <p:cNvPr id="220" name="Google Shape;220;p59"/>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59"/>
          <p:cNvSpPr txBox="1">
            <a:spLocks noGrp="1"/>
          </p:cNvSpPr>
          <p:nvPr>
            <p:ph type="body" idx="1"/>
          </p:nvPr>
        </p:nvSpPr>
        <p:spPr>
          <a:xfrm rot="5400000">
            <a:off x="1543630" y="-494749"/>
            <a:ext cx="1713340" cy="4140518"/>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222" name="Google Shape;222;p59"/>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59"/>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59"/>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5"/>
        <p:cNvGrpSpPr/>
        <p:nvPr/>
      </p:nvGrpSpPr>
      <p:grpSpPr>
        <a:xfrm>
          <a:off x="0" y="0"/>
          <a:ext cx="0" cy="0"/>
          <a:chOff x="0" y="0"/>
          <a:chExt cx="0" cy="0"/>
        </a:xfrm>
      </p:grpSpPr>
      <p:sp>
        <p:nvSpPr>
          <p:cNvPr id="226" name="Google Shape;226;p60"/>
          <p:cNvSpPr txBox="1">
            <a:spLocks noGrp="1"/>
          </p:cNvSpPr>
          <p:nvPr>
            <p:ph type="title"/>
          </p:nvPr>
        </p:nvSpPr>
        <p:spPr>
          <a:xfrm rot="5400000">
            <a:off x="2808788" y="770409"/>
            <a:ext cx="2288412" cy="103512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7" name="Google Shape;227;p60"/>
          <p:cNvSpPr txBox="1">
            <a:spLocks noGrp="1"/>
          </p:cNvSpPr>
          <p:nvPr>
            <p:ph type="body" idx="1"/>
          </p:nvPr>
        </p:nvSpPr>
        <p:spPr>
          <a:xfrm rot="5400000">
            <a:off x="708526" y="-234717"/>
            <a:ext cx="2288412" cy="3045381"/>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228" name="Google Shape;228;p60"/>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60"/>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60"/>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3"/>
          <p:cNvSpPr txBox="1">
            <a:spLocks noGrp="1"/>
          </p:cNvSpPr>
          <p:nvPr>
            <p:ph type="title"/>
          </p:nvPr>
        </p:nvSpPr>
        <p:spPr>
          <a:xfrm>
            <a:off x="327541" y="673210"/>
            <a:ext cx="4140518" cy="112326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236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3"/>
          <p:cNvSpPr txBox="1">
            <a:spLocks noGrp="1"/>
          </p:cNvSpPr>
          <p:nvPr>
            <p:ph type="body" idx="1"/>
          </p:nvPr>
        </p:nvSpPr>
        <p:spPr>
          <a:xfrm>
            <a:off x="327541" y="1807101"/>
            <a:ext cx="4140518" cy="590699"/>
          </a:xfrm>
          <a:prstGeom prst="rect">
            <a:avLst/>
          </a:prstGeom>
          <a:noFill/>
          <a:ln>
            <a:noFill/>
          </a:ln>
        </p:spPr>
        <p:txBody>
          <a:bodyPr spcFirstLastPara="1" wrap="square" lIns="91425" tIns="45700" rIns="91425" bIns="45700" anchor="t" anchorCtr="0">
            <a:normAutofit/>
          </a:bodyPr>
          <a:lstStyle>
            <a:lvl1pPr marL="180045" lvl="0" indent="-90023" algn="l">
              <a:lnSpc>
                <a:spcPct val="90000"/>
              </a:lnSpc>
              <a:spcBef>
                <a:spcPts val="394"/>
              </a:spcBef>
              <a:spcAft>
                <a:spcPts val="0"/>
              </a:spcAft>
              <a:buClr>
                <a:srgbClr val="888888"/>
              </a:buClr>
              <a:buSzPts val="2400"/>
              <a:buNone/>
              <a:defRPr sz="945">
                <a:solidFill>
                  <a:srgbClr val="888888"/>
                </a:solidFill>
              </a:defRPr>
            </a:lvl1pPr>
            <a:lvl2pPr marL="360091" lvl="1" indent="-90023" algn="l">
              <a:lnSpc>
                <a:spcPct val="90000"/>
              </a:lnSpc>
              <a:spcBef>
                <a:spcPts val="197"/>
              </a:spcBef>
              <a:spcAft>
                <a:spcPts val="0"/>
              </a:spcAft>
              <a:buClr>
                <a:srgbClr val="888888"/>
              </a:buClr>
              <a:buSzPts val="2000"/>
              <a:buNone/>
              <a:defRPr sz="788">
                <a:solidFill>
                  <a:srgbClr val="888888"/>
                </a:solidFill>
              </a:defRPr>
            </a:lvl2pPr>
            <a:lvl3pPr marL="540136" lvl="2" indent="-90023" algn="l">
              <a:lnSpc>
                <a:spcPct val="90000"/>
              </a:lnSpc>
              <a:spcBef>
                <a:spcPts val="197"/>
              </a:spcBef>
              <a:spcAft>
                <a:spcPts val="0"/>
              </a:spcAft>
              <a:buClr>
                <a:srgbClr val="888888"/>
              </a:buClr>
              <a:buSzPts val="1800"/>
              <a:buNone/>
              <a:defRPr sz="709">
                <a:solidFill>
                  <a:srgbClr val="888888"/>
                </a:solidFill>
              </a:defRPr>
            </a:lvl3pPr>
            <a:lvl4pPr marL="720181" lvl="3" indent="-90023" algn="l">
              <a:lnSpc>
                <a:spcPct val="90000"/>
              </a:lnSpc>
              <a:spcBef>
                <a:spcPts val="197"/>
              </a:spcBef>
              <a:spcAft>
                <a:spcPts val="0"/>
              </a:spcAft>
              <a:buClr>
                <a:srgbClr val="888888"/>
              </a:buClr>
              <a:buSzPts val="1600"/>
              <a:buNone/>
              <a:defRPr sz="630">
                <a:solidFill>
                  <a:srgbClr val="888888"/>
                </a:solidFill>
              </a:defRPr>
            </a:lvl4pPr>
            <a:lvl5pPr marL="900227" lvl="4" indent="-90023" algn="l">
              <a:lnSpc>
                <a:spcPct val="90000"/>
              </a:lnSpc>
              <a:spcBef>
                <a:spcPts val="197"/>
              </a:spcBef>
              <a:spcAft>
                <a:spcPts val="0"/>
              </a:spcAft>
              <a:buClr>
                <a:srgbClr val="888888"/>
              </a:buClr>
              <a:buSzPts val="1600"/>
              <a:buNone/>
              <a:defRPr sz="630">
                <a:solidFill>
                  <a:srgbClr val="888888"/>
                </a:solidFill>
              </a:defRPr>
            </a:lvl5pPr>
            <a:lvl6pPr marL="1080272" lvl="5" indent="-90023" algn="l">
              <a:lnSpc>
                <a:spcPct val="90000"/>
              </a:lnSpc>
              <a:spcBef>
                <a:spcPts val="197"/>
              </a:spcBef>
              <a:spcAft>
                <a:spcPts val="0"/>
              </a:spcAft>
              <a:buClr>
                <a:srgbClr val="888888"/>
              </a:buClr>
              <a:buSzPts val="1600"/>
              <a:buNone/>
              <a:defRPr sz="630">
                <a:solidFill>
                  <a:srgbClr val="888888"/>
                </a:solidFill>
              </a:defRPr>
            </a:lvl6pPr>
            <a:lvl7pPr marL="1260318" lvl="6" indent="-90023" algn="l">
              <a:lnSpc>
                <a:spcPct val="90000"/>
              </a:lnSpc>
              <a:spcBef>
                <a:spcPts val="197"/>
              </a:spcBef>
              <a:spcAft>
                <a:spcPts val="0"/>
              </a:spcAft>
              <a:buClr>
                <a:srgbClr val="888888"/>
              </a:buClr>
              <a:buSzPts val="1600"/>
              <a:buNone/>
              <a:defRPr sz="630">
                <a:solidFill>
                  <a:srgbClr val="888888"/>
                </a:solidFill>
              </a:defRPr>
            </a:lvl7pPr>
            <a:lvl8pPr marL="1440363" lvl="7" indent="-90023" algn="l">
              <a:lnSpc>
                <a:spcPct val="90000"/>
              </a:lnSpc>
              <a:spcBef>
                <a:spcPts val="197"/>
              </a:spcBef>
              <a:spcAft>
                <a:spcPts val="0"/>
              </a:spcAft>
              <a:buClr>
                <a:srgbClr val="888888"/>
              </a:buClr>
              <a:buSzPts val="1600"/>
              <a:buNone/>
              <a:defRPr sz="630">
                <a:solidFill>
                  <a:srgbClr val="888888"/>
                </a:solidFill>
              </a:defRPr>
            </a:lvl8pPr>
            <a:lvl9pPr marL="1620408" lvl="8" indent="-90023" algn="l">
              <a:lnSpc>
                <a:spcPct val="90000"/>
              </a:lnSpc>
              <a:spcBef>
                <a:spcPts val="197"/>
              </a:spcBef>
              <a:spcAft>
                <a:spcPts val="0"/>
              </a:spcAft>
              <a:buClr>
                <a:srgbClr val="888888"/>
              </a:buClr>
              <a:buSzPts val="1600"/>
              <a:buNone/>
              <a:defRPr sz="630">
                <a:solidFill>
                  <a:srgbClr val="888888"/>
                </a:solidFill>
              </a:defRPr>
            </a:lvl9pPr>
          </a:lstStyle>
          <a:p>
            <a:endParaRPr/>
          </a:p>
        </p:txBody>
      </p:sp>
      <p:sp>
        <p:nvSpPr>
          <p:cNvPr id="30" name="Google Shape;30;p43"/>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3"/>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3"/>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4"/>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4"/>
          <p:cNvSpPr txBox="1">
            <a:spLocks noGrp="1"/>
          </p:cNvSpPr>
          <p:nvPr>
            <p:ph type="body" idx="1"/>
          </p:nvPr>
        </p:nvSpPr>
        <p:spPr>
          <a:xfrm>
            <a:off x="330041" y="718840"/>
            <a:ext cx="2040255" cy="1713340"/>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36" name="Google Shape;36;p44"/>
          <p:cNvSpPr txBox="1">
            <a:spLocks noGrp="1"/>
          </p:cNvSpPr>
          <p:nvPr>
            <p:ph type="body" idx="2"/>
          </p:nvPr>
        </p:nvSpPr>
        <p:spPr>
          <a:xfrm>
            <a:off x="2430304" y="718840"/>
            <a:ext cx="2040255" cy="1713340"/>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37" name="Google Shape;37;p44"/>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4"/>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4"/>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5"/>
          <p:cNvSpPr txBox="1">
            <a:spLocks noGrp="1"/>
          </p:cNvSpPr>
          <p:nvPr>
            <p:ph type="title"/>
          </p:nvPr>
        </p:nvSpPr>
        <p:spPr>
          <a:xfrm>
            <a:off x="330666"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5"/>
          <p:cNvSpPr txBox="1">
            <a:spLocks noGrp="1"/>
          </p:cNvSpPr>
          <p:nvPr>
            <p:ph type="body" idx="1"/>
          </p:nvPr>
        </p:nvSpPr>
        <p:spPr>
          <a:xfrm>
            <a:off x="330667" y="661958"/>
            <a:ext cx="2030879" cy="324415"/>
          </a:xfrm>
          <a:prstGeom prst="rect">
            <a:avLst/>
          </a:prstGeom>
          <a:noFill/>
          <a:ln>
            <a:noFill/>
          </a:ln>
        </p:spPr>
        <p:txBody>
          <a:bodyPr spcFirstLastPara="1" wrap="square" lIns="91425" tIns="45700" rIns="91425" bIns="45700" anchor="b" anchorCtr="0">
            <a:normAutofit/>
          </a:bodyPr>
          <a:lstStyle>
            <a:lvl1pPr marL="180045" lvl="0" indent="-90023" algn="l">
              <a:lnSpc>
                <a:spcPct val="90000"/>
              </a:lnSpc>
              <a:spcBef>
                <a:spcPts val="394"/>
              </a:spcBef>
              <a:spcAft>
                <a:spcPts val="0"/>
              </a:spcAft>
              <a:buClr>
                <a:schemeClr val="dk1"/>
              </a:buClr>
              <a:buSzPts val="2400"/>
              <a:buNone/>
              <a:defRPr sz="945" b="1"/>
            </a:lvl1pPr>
            <a:lvl2pPr marL="360091" lvl="1" indent="-90023" algn="l">
              <a:lnSpc>
                <a:spcPct val="90000"/>
              </a:lnSpc>
              <a:spcBef>
                <a:spcPts val="197"/>
              </a:spcBef>
              <a:spcAft>
                <a:spcPts val="0"/>
              </a:spcAft>
              <a:buClr>
                <a:schemeClr val="dk1"/>
              </a:buClr>
              <a:buSzPts val="2000"/>
              <a:buNone/>
              <a:defRPr sz="788" b="1"/>
            </a:lvl2pPr>
            <a:lvl3pPr marL="540136" lvl="2" indent="-90023" algn="l">
              <a:lnSpc>
                <a:spcPct val="90000"/>
              </a:lnSpc>
              <a:spcBef>
                <a:spcPts val="197"/>
              </a:spcBef>
              <a:spcAft>
                <a:spcPts val="0"/>
              </a:spcAft>
              <a:buClr>
                <a:schemeClr val="dk1"/>
              </a:buClr>
              <a:buSzPts val="1800"/>
              <a:buNone/>
              <a:defRPr sz="709" b="1"/>
            </a:lvl3pPr>
            <a:lvl4pPr marL="720181" lvl="3" indent="-90023" algn="l">
              <a:lnSpc>
                <a:spcPct val="90000"/>
              </a:lnSpc>
              <a:spcBef>
                <a:spcPts val="197"/>
              </a:spcBef>
              <a:spcAft>
                <a:spcPts val="0"/>
              </a:spcAft>
              <a:buClr>
                <a:schemeClr val="dk1"/>
              </a:buClr>
              <a:buSzPts val="1600"/>
              <a:buNone/>
              <a:defRPr sz="630" b="1"/>
            </a:lvl4pPr>
            <a:lvl5pPr marL="900227" lvl="4" indent="-90023" algn="l">
              <a:lnSpc>
                <a:spcPct val="90000"/>
              </a:lnSpc>
              <a:spcBef>
                <a:spcPts val="197"/>
              </a:spcBef>
              <a:spcAft>
                <a:spcPts val="0"/>
              </a:spcAft>
              <a:buClr>
                <a:schemeClr val="dk1"/>
              </a:buClr>
              <a:buSzPts val="1600"/>
              <a:buNone/>
              <a:defRPr sz="630" b="1"/>
            </a:lvl5pPr>
            <a:lvl6pPr marL="1080272" lvl="5" indent="-90023" algn="l">
              <a:lnSpc>
                <a:spcPct val="90000"/>
              </a:lnSpc>
              <a:spcBef>
                <a:spcPts val="197"/>
              </a:spcBef>
              <a:spcAft>
                <a:spcPts val="0"/>
              </a:spcAft>
              <a:buClr>
                <a:schemeClr val="dk1"/>
              </a:buClr>
              <a:buSzPts val="1600"/>
              <a:buNone/>
              <a:defRPr sz="630" b="1"/>
            </a:lvl6pPr>
            <a:lvl7pPr marL="1260318" lvl="6" indent="-90023" algn="l">
              <a:lnSpc>
                <a:spcPct val="90000"/>
              </a:lnSpc>
              <a:spcBef>
                <a:spcPts val="197"/>
              </a:spcBef>
              <a:spcAft>
                <a:spcPts val="0"/>
              </a:spcAft>
              <a:buClr>
                <a:schemeClr val="dk1"/>
              </a:buClr>
              <a:buSzPts val="1600"/>
              <a:buNone/>
              <a:defRPr sz="630" b="1"/>
            </a:lvl7pPr>
            <a:lvl8pPr marL="1440363" lvl="7" indent="-90023" algn="l">
              <a:lnSpc>
                <a:spcPct val="90000"/>
              </a:lnSpc>
              <a:spcBef>
                <a:spcPts val="197"/>
              </a:spcBef>
              <a:spcAft>
                <a:spcPts val="0"/>
              </a:spcAft>
              <a:buClr>
                <a:schemeClr val="dk1"/>
              </a:buClr>
              <a:buSzPts val="1600"/>
              <a:buNone/>
              <a:defRPr sz="630" b="1"/>
            </a:lvl8pPr>
            <a:lvl9pPr marL="1620408" lvl="8" indent="-90023" algn="l">
              <a:lnSpc>
                <a:spcPct val="90000"/>
              </a:lnSpc>
              <a:spcBef>
                <a:spcPts val="197"/>
              </a:spcBef>
              <a:spcAft>
                <a:spcPts val="0"/>
              </a:spcAft>
              <a:buClr>
                <a:schemeClr val="dk1"/>
              </a:buClr>
              <a:buSzPts val="1600"/>
              <a:buNone/>
              <a:defRPr sz="630" b="1"/>
            </a:lvl9pPr>
          </a:lstStyle>
          <a:p>
            <a:endParaRPr/>
          </a:p>
        </p:txBody>
      </p:sp>
      <p:sp>
        <p:nvSpPr>
          <p:cNvPr id="43" name="Google Shape;43;p45"/>
          <p:cNvSpPr txBox="1">
            <a:spLocks noGrp="1"/>
          </p:cNvSpPr>
          <p:nvPr>
            <p:ph type="body" idx="2"/>
          </p:nvPr>
        </p:nvSpPr>
        <p:spPr>
          <a:xfrm>
            <a:off x="330667" y="986373"/>
            <a:ext cx="2030879" cy="1450807"/>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44" name="Google Shape;44;p45"/>
          <p:cNvSpPr txBox="1">
            <a:spLocks noGrp="1"/>
          </p:cNvSpPr>
          <p:nvPr>
            <p:ph type="body" idx="3"/>
          </p:nvPr>
        </p:nvSpPr>
        <p:spPr>
          <a:xfrm>
            <a:off x="2430304" y="661958"/>
            <a:ext cx="2040880" cy="324415"/>
          </a:xfrm>
          <a:prstGeom prst="rect">
            <a:avLst/>
          </a:prstGeom>
          <a:noFill/>
          <a:ln>
            <a:noFill/>
          </a:ln>
        </p:spPr>
        <p:txBody>
          <a:bodyPr spcFirstLastPara="1" wrap="square" lIns="91425" tIns="45700" rIns="91425" bIns="45700" anchor="b" anchorCtr="0">
            <a:normAutofit/>
          </a:bodyPr>
          <a:lstStyle>
            <a:lvl1pPr marL="180045" lvl="0" indent="-90023" algn="l">
              <a:lnSpc>
                <a:spcPct val="90000"/>
              </a:lnSpc>
              <a:spcBef>
                <a:spcPts val="394"/>
              </a:spcBef>
              <a:spcAft>
                <a:spcPts val="0"/>
              </a:spcAft>
              <a:buClr>
                <a:schemeClr val="dk1"/>
              </a:buClr>
              <a:buSzPts val="2400"/>
              <a:buNone/>
              <a:defRPr sz="945" b="1"/>
            </a:lvl1pPr>
            <a:lvl2pPr marL="360091" lvl="1" indent="-90023" algn="l">
              <a:lnSpc>
                <a:spcPct val="90000"/>
              </a:lnSpc>
              <a:spcBef>
                <a:spcPts val="197"/>
              </a:spcBef>
              <a:spcAft>
                <a:spcPts val="0"/>
              </a:spcAft>
              <a:buClr>
                <a:schemeClr val="dk1"/>
              </a:buClr>
              <a:buSzPts val="2000"/>
              <a:buNone/>
              <a:defRPr sz="788" b="1"/>
            </a:lvl2pPr>
            <a:lvl3pPr marL="540136" lvl="2" indent="-90023" algn="l">
              <a:lnSpc>
                <a:spcPct val="90000"/>
              </a:lnSpc>
              <a:spcBef>
                <a:spcPts val="197"/>
              </a:spcBef>
              <a:spcAft>
                <a:spcPts val="0"/>
              </a:spcAft>
              <a:buClr>
                <a:schemeClr val="dk1"/>
              </a:buClr>
              <a:buSzPts val="1800"/>
              <a:buNone/>
              <a:defRPr sz="709" b="1"/>
            </a:lvl3pPr>
            <a:lvl4pPr marL="720181" lvl="3" indent="-90023" algn="l">
              <a:lnSpc>
                <a:spcPct val="90000"/>
              </a:lnSpc>
              <a:spcBef>
                <a:spcPts val="197"/>
              </a:spcBef>
              <a:spcAft>
                <a:spcPts val="0"/>
              </a:spcAft>
              <a:buClr>
                <a:schemeClr val="dk1"/>
              </a:buClr>
              <a:buSzPts val="1600"/>
              <a:buNone/>
              <a:defRPr sz="630" b="1"/>
            </a:lvl4pPr>
            <a:lvl5pPr marL="900227" lvl="4" indent="-90023" algn="l">
              <a:lnSpc>
                <a:spcPct val="90000"/>
              </a:lnSpc>
              <a:spcBef>
                <a:spcPts val="197"/>
              </a:spcBef>
              <a:spcAft>
                <a:spcPts val="0"/>
              </a:spcAft>
              <a:buClr>
                <a:schemeClr val="dk1"/>
              </a:buClr>
              <a:buSzPts val="1600"/>
              <a:buNone/>
              <a:defRPr sz="630" b="1"/>
            </a:lvl5pPr>
            <a:lvl6pPr marL="1080272" lvl="5" indent="-90023" algn="l">
              <a:lnSpc>
                <a:spcPct val="90000"/>
              </a:lnSpc>
              <a:spcBef>
                <a:spcPts val="197"/>
              </a:spcBef>
              <a:spcAft>
                <a:spcPts val="0"/>
              </a:spcAft>
              <a:buClr>
                <a:schemeClr val="dk1"/>
              </a:buClr>
              <a:buSzPts val="1600"/>
              <a:buNone/>
              <a:defRPr sz="630" b="1"/>
            </a:lvl6pPr>
            <a:lvl7pPr marL="1260318" lvl="6" indent="-90023" algn="l">
              <a:lnSpc>
                <a:spcPct val="90000"/>
              </a:lnSpc>
              <a:spcBef>
                <a:spcPts val="197"/>
              </a:spcBef>
              <a:spcAft>
                <a:spcPts val="0"/>
              </a:spcAft>
              <a:buClr>
                <a:schemeClr val="dk1"/>
              </a:buClr>
              <a:buSzPts val="1600"/>
              <a:buNone/>
              <a:defRPr sz="630" b="1"/>
            </a:lvl7pPr>
            <a:lvl8pPr marL="1440363" lvl="7" indent="-90023" algn="l">
              <a:lnSpc>
                <a:spcPct val="90000"/>
              </a:lnSpc>
              <a:spcBef>
                <a:spcPts val="197"/>
              </a:spcBef>
              <a:spcAft>
                <a:spcPts val="0"/>
              </a:spcAft>
              <a:buClr>
                <a:schemeClr val="dk1"/>
              </a:buClr>
              <a:buSzPts val="1600"/>
              <a:buNone/>
              <a:defRPr sz="630" b="1"/>
            </a:lvl8pPr>
            <a:lvl9pPr marL="1620408" lvl="8" indent="-90023" algn="l">
              <a:lnSpc>
                <a:spcPct val="90000"/>
              </a:lnSpc>
              <a:spcBef>
                <a:spcPts val="197"/>
              </a:spcBef>
              <a:spcAft>
                <a:spcPts val="0"/>
              </a:spcAft>
              <a:buClr>
                <a:schemeClr val="dk1"/>
              </a:buClr>
              <a:buSzPts val="1600"/>
              <a:buNone/>
              <a:defRPr sz="630" b="1"/>
            </a:lvl9pPr>
          </a:lstStyle>
          <a:p>
            <a:endParaRPr/>
          </a:p>
        </p:txBody>
      </p:sp>
      <p:sp>
        <p:nvSpPr>
          <p:cNvPr id="45" name="Google Shape;45;p45"/>
          <p:cNvSpPr txBox="1">
            <a:spLocks noGrp="1"/>
          </p:cNvSpPr>
          <p:nvPr>
            <p:ph type="body" idx="4"/>
          </p:nvPr>
        </p:nvSpPr>
        <p:spPr>
          <a:xfrm>
            <a:off x="2430304" y="986373"/>
            <a:ext cx="2040880" cy="1450807"/>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46" name="Google Shape;46;p45"/>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5"/>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5"/>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6"/>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6"/>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6"/>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6"/>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7"/>
          <p:cNvSpPr txBox="1">
            <a:spLocks noGrp="1"/>
          </p:cNvSpPr>
          <p:nvPr>
            <p:ph type="title"/>
          </p:nvPr>
        </p:nvSpPr>
        <p:spPr>
          <a:xfrm>
            <a:off x="330667" y="180022"/>
            <a:ext cx="1548318" cy="63007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12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7"/>
          <p:cNvSpPr txBox="1">
            <a:spLocks noGrp="1"/>
          </p:cNvSpPr>
          <p:nvPr>
            <p:ph type="body" idx="1"/>
          </p:nvPr>
        </p:nvSpPr>
        <p:spPr>
          <a:xfrm>
            <a:off x="2040880" y="388799"/>
            <a:ext cx="2430304" cy="1918990"/>
          </a:xfrm>
          <a:prstGeom prst="rect">
            <a:avLst/>
          </a:prstGeom>
          <a:noFill/>
          <a:ln>
            <a:noFill/>
          </a:ln>
        </p:spPr>
        <p:txBody>
          <a:bodyPr spcFirstLastPara="1" wrap="square" lIns="91425" tIns="45700" rIns="91425" bIns="45700" anchor="t" anchorCtr="0">
            <a:normAutofit/>
          </a:bodyPr>
          <a:lstStyle>
            <a:lvl1pPr marL="180045" lvl="0" indent="-170043" algn="l">
              <a:lnSpc>
                <a:spcPct val="90000"/>
              </a:lnSpc>
              <a:spcBef>
                <a:spcPts val="394"/>
              </a:spcBef>
              <a:spcAft>
                <a:spcPts val="0"/>
              </a:spcAft>
              <a:buClr>
                <a:schemeClr val="dk1"/>
              </a:buClr>
              <a:buSzPts val="3200"/>
              <a:buChar char="•"/>
              <a:defRPr sz="1260"/>
            </a:lvl1pPr>
            <a:lvl2pPr marL="360091" lvl="1" indent="-160040" algn="l">
              <a:lnSpc>
                <a:spcPct val="90000"/>
              </a:lnSpc>
              <a:spcBef>
                <a:spcPts val="197"/>
              </a:spcBef>
              <a:spcAft>
                <a:spcPts val="0"/>
              </a:spcAft>
              <a:buClr>
                <a:schemeClr val="dk1"/>
              </a:buClr>
              <a:buSzPts val="2800"/>
              <a:buChar char="•"/>
              <a:defRPr sz="1103"/>
            </a:lvl2pPr>
            <a:lvl3pPr marL="540136" lvl="2" indent="-150038" algn="l">
              <a:lnSpc>
                <a:spcPct val="90000"/>
              </a:lnSpc>
              <a:spcBef>
                <a:spcPts val="197"/>
              </a:spcBef>
              <a:spcAft>
                <a:spcPts val="0"/>
              </a:spcAft>
              <a:buClr>
                <a:schemeClr val="dk1"/>
              </a:buClr>
              <a:buSzPts val="2400"/>
              <a:buChar char="•"/>
              <a:defRPr sz="945"/>
            </a:lvl3pPr>
            <a:lvl4pPr marL="720181" lvl="3" indent="-140035" algn="l">
              <a:lnSpc>
                <a:spcPct val="90000"/>
              </a:lnSpc>
              <a:spcBef>
                <a:spcPts val="197"/>
              </a:spcBef>
              <a:spcAft>
                <a:spcPts val="0"/>
              </a:spcAft>
              <a:buClr>
                <a:schemeClr val="dk1"/>
              </a:buClr>
              <a:buSzPts val="2000"/>
              <a:buChar char="•"/>
              <a:defRPr sz="788"/>
            </a:lvl4pPr>
            <a:lvl5pPr marL="900227" lvl="4" indent="-140035" algn="l">
              <a:lnSpc>
                <a:spcPct val="90000"/>
              </a:lnSpc>
              <a:spcBef>
                <a:spcPts val="197"/>
              </a:spcBef>
              <a:spcAft>
                <a:spcPts val="0"/>
              </a:spcAft>
              <a:buClr>
                <a:schemeClr val="dk1"/>
              </a:buClr>
              <a:buSzPts val="2000"/>
              <a:buChar char="•"/>
              <a:defRPr sz="788"/>
            </a:lvl5pPr>
            <a:lvl6pPr marL="1080272" lvl="5" indent="-140035" algn="l">
              <a:lnSpc>
                <a:spcPct val="90000"/>
              </a:lnSpc>
              <a:spcBef>
                <a:spcPts val="197"/>
              </a:spcBef>
              <a:spcAft>
                <a:spcPts val="0"/>
              </a:spcAft>
              <a:buClr>
                <a:schemeClr val="dk1"/>
              </a:buClr>
              <a:buSzPts val="2000"/>
              <a:buChar char="•"/>
              <a:defRPr sz="788"/>
            </a:lvl6pPr>
            <a:lvl7pPr marL="1260318" lvl="6" indent="-140035" algn="l">
              <a:lnSpc>
                <a:spcPct val="90000"/>
              </a:lnSpc>
              <a:spcBef>
                <a:spcPts val="197"/>
              </a:spcBef>
              <a:spcAft>
                <a:spcPts val="0"/>
              </a:spcAft>
              <a:buClr>
                <a:schemeClr val="dk1"/>
              </a:buClr>
              <a:buSzPts val="2000"/>
              <a:buChar char="•"/>
              <a:defRPr sz="788"/>
            </a:lvl7pPr>
            <a:lvl8pPr marL="1440363" lvl="7" indent="-140035" algn="l">
              <a:lnSpc>
                <a:spcPct val="90000"/>
              </a:lnSpc>
              <a:spcBef>
                <a:spcPts val="197"/>
              </a:spcBef>
              <a:spcAft>
                <a:spcPts val="0"/>
              </a:spcAft>
              <a:buClr>
                <a:schemeClr val="dk1"/>
              </a:buClr>
              <a:buSzPts val="2000"/>
              <a:buChar char="•"/>
              <a:defRPr sz="788"/>
            </a:lvl8pPr>
            <a:lvl9pPr marL="1620408" lvl="8" indent="-140035" algn="l">
              <a:lnSpc>
                <a:spcPct val="90000"/>
              </a:lnSpc>
              <a:spcBef>
                <a:spcPts val="197"/>
              </a:spcBef>
              <a:spcAft>
                <a:spcPts val="0"/>
              </a:spcAft>
              <a:buClr>
                <a:schemeClr val="dk1"/>
              </a:buClr>
              <a:buSzPts val="2000"/>
              <a:buChar char="•"/>
              <a:defRPr sz="788"/>
            </a:lvl9pPr>
          </a:lstStyle>
          <a:p>
            <a:endParaRPr/>
          </a:p>
        </p:txBody>
      </p:sp>
      <p:sp>
        <p:nvSpPr>
          <p:cNvPr id="57" name="Google Shape;57;p47"/>
          <p:cNvSpPr txBox="1">
            <a:spLocks noGrp="1"/>
          </p:cNvSpPr>
          <p:nvPr>
            <p:ph type="body" idx="2"/>
          </p:nvPr>
        </p:nvSpPr>
        <p:spPr>
          <a:xfrm>
            <a:off x="330667" y="810101"/>
            <a:ext cx="1548318" cy="1500813"/>
          </a:xfrm>
          <a:prstGeom prst="rect">
            <a:avLst/>
          </a:prstGeom>
          <a:noFill/>
          <a:ln>
            <a:noFill/>
          </a:ln>
        </p:spPr>
        <p:txBody>
          <a:bodyPr spcFirstLastPara="1" wrap="square" lIns="91425" tIns="45700" rIns="91425" bIns="45700" anchor="t" anchorCtr="0">
            <a:normAutofit/>
          </a:bodyPr>
          <a:lstStyle>
            <a:lvl1pPr marL="180045" lvl="0" indent="-90023" algn="l">
              <a:lnSpc>
                <a:spcPct val="90000"/>
              </a:lnSpc>
              <a:spcBef>
                <a:spcPts val="394"/>
              </a:spcBef>
              <a:spcAft>
                <a:spcPts val="0"/>
              </a:spcAft>
              <a:buClr>
                <a:schemeClr val="dk1"/>
              </a:buClr>
              <a:buSzPts val="1600"/>
              <a:buNone/>
              <a:defRPr sz="630"/>
            </a:lvl1pPr>
            <a:lvl2pPr marL="360091" lvl="1" indent="-90023" algn="l">
              <a:lnSpc>
                <a:spcPct val="90000"/>
              </a:lnSpc>
              <a:spcBef>
                <a:spcPts val="197"/>
              </a:spcBef>
              <a:spcAft>
                <a:spcPts val="0"/>
              </a:spcAft>
              <a:buClr>
                <a:schemeClr val="dk1"/>
              </a:buClr>
              <a:buSzPts val="1400"/>
              <a:buNone/>
              <a:defRPr sz="551"/>
            </a:lvl2pPr>
            <a:lvl3pPr marL="540136" lvl="2" indent="-90023" algn="l">
              <a:lnSpc>
                <a:spcPct val="90000"/>
              </a:lnSpc>
              <a:spcBef>
                <a:spcPts val="197"/>
              </a:spcBef>
              <a:spcAft>
                <a:spcPts val="0"/>
              </a:spcAft>
              <a:buClr>
                <a:schemeClr val="dk1"/>
              </a:buClr>
              <a:buSzPts val="1200"/>
              <a:buNone/>
              <a:defRPr sz="473"/>
            </a:lvl3pPr>
            <a:lvl4pPr marL="720181" lvl="3" indent="-90023" algn="l">
              <a:lnSpc>
                <a:spcPct val="90000"/>
              </a:lnSpc>
              <a:spcBef>
                <a:spcPts val="197"/>
              </a:spcBef>
              <a:spcAft>
                <a:spcPts val="0"/>
              </a:spcAft>
              <a:buClr>
                <a:schemeClr val="dk1"/>
              </a:buClr>
              <a:buSzPts val="1000"/>
              <a:buNone/>
              <a:defRPr sz="394"/>
            </a:lvl4pPr>
            <a:lvl5pPr marL="900227" lvl="4" indent="-90023" algn="l">
              <a:lnSpc>
                <a:spcPct val="90000"/>
              </a:lnSpc>
              <a:spcBef>
                <a:spcPts val="197"/>
              </a:spcBef>
              <a:spcAft>
                <a:spcPts val="0"/>
              </a:spcAft>
              <a:buClr>
                <a:schemeClr val="dk1"/>
              </a:buClr>
              <a:buSzPts val="1000"/>
              <a:buNone/>
              <a:defRPr sz="394"/>
            </a:lvl5pPr>
            <a:lvl6pPr marL="1080272" lvl="5" indent="-90023" algn="l">
              <a:lnSpc>
                <a:spcPct val="90000"/>
              </a:lnSpc>
              <a:spcBef>
                <a:spcPts val="197"/>
              </a:spcBef>
              <a:spcAft>
                <a:spcPts val="0"/>
              </a:spcAft>
              <a:buClr>
                <a:schemeClr val="dk1"/>
              </a:buClr>
              <a:buSzPts val="1000"/>
              <a:buNone/>
              <a:defRPr sz="394"/>
            </a:lvl6pPr>
            <a:lvl7pPr marL="1260318" lvl="6" indent="-90023" algn="l">
              <a:lnSpc>
                <a:spcPct val="90000"/>
              </a:lnSpc>
              <a:spcBef>
                <a:spcPts val="197"/>
              </a:spcBef>
              <a:spcAft>
                <a:spcPts val="0"/>
              </a:spcAft>
              <a:buClr>
                <a:schemeClr val="dk1"/>
              </a:buClr>
              <a:buSzPts val="1000"/>
              <a:buNone/>
              <a:defRPr sz="394"/>
            </a:lvl7pPr>
            <a:lvl8pPr marL="1440363" lvl="7" indent="-90023" algn="l">
              <a:lnSpc>
                <a:spcPct val="90000"/>
              </a:lnSpc>
              <a:spcBef>
                <a:spcPts val="197"/>
              </a:spcBef>
              <a:spcAft>
                <a:spcPts val="0"/>
              </a:spcAft>
              <a:buClr>
                <a:schemeClr val="dk1"/>
              </a:buClr>
              <a:buSzPts val="1000"/>
              <a:buNone/>
              <a:defRPr sz="394"/>
            </a:lvl8pPr>
            <a:lvl9pPr marL="1620408" lvl="8" indent="-90023" algn="l">
              <a:lnSpc>
                <a:spcPct val="90000"/>
              </a:lnSpc>
              <a:spcBef>
                <a:spcPts val="197"/>
              </a:spcBef>
              <a:spcAft>
                <a:spcPts val="0"/>
              </a:spcAft>
              <a:buClr>
                <a:schemeClr val="dk1"/>
              </a:buClr>
              <a:buSzPts val="1000"/>
              <a:buNone/>
              <a:defRPr sz="394"/>
            </a:lvl9pPr>
          </a:lstStyle>
          <a:p>
            <a:endParaRPr/>
          </a:p>
        </p:txBody>
      </p:sp>
      <p:sp>
        <p:nvSpPr>
          <p:cNvPr id="58" name="Google Shape;58;p47"/>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7"/>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7"/>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8"/>
          <p:cNvSpPr txBox="1">
            <a:spLocks noGrp="1"/>
          </p:cNvSpPr>
          <p:nvPr>
            <p:ph type="title"/>
          </p:nvPr>
        </p:nvSpPr>
        <p:spPr>
          <a:xfrm>
            <a:off x="330667" y="180022"/>
            <a:ext cx="1548318" cy="63007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12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8"/>
          <p:cNvSpPr>
            <a:spLocks noGrp="1"/>
          </p:cNvSpPr>
          <p:nvPr>
            <p:ph type="pic" idx="2"/>
          </p:nvPr>
        </p:nvSpPr>
        <p:spPr>
          <a:xfrm>
            <a:off x="2040880" y="388799"/>
            <a:ext cx="2430304" cy="1918990"/>
          </a:xfrm>
          <a:prstGeom prst="rect">
            <a:avLst/>
          </a:prstGeom>
          <a:noFill/>
          <a:ln>
            <a:noFill/>
          </a:ln>
        </p:spPr>
      </p:sp>
      <p:sp>
        <p:nvSpPr>
          <p:cNvPr id="64" name="Google Shape;64;p48"/>
          <p:cNvSpPr txBox="1">
            <a:spLocks noGrp="1"/>
          </p:cNvSpPr>
          <p:nvPr>
            <p:ph type="body" idx="1"/>
          </p:nvPr>
        </p:nvSpPr>
        <p:spPr>
          <a:xfrm>
            <a:off x="330667" y="810101"/>
            <a:ext cx="1548318" cy="1500813"/>
          </a:xfrm>
          <a:prstGeom prst="rect">
            <a:avLst/>
          </a:prstGeom>
          <a:noFill/>
          <a:ln>
            <a:noFill/>
          </a:ln>
        </p:spPr>
        <p:txBody>
          <a:bodyPr spcFirstLastPara="1" wrap="square" lIns="91425" tIns="45700" rIns="91425" bIns="45700" anchor="t" anchorCtr="0">
            <a:normAutofit/>
          </a:bodyPr>
          <a:lstStyle>
            <a:lvl1pPr marL="180045" lvl="0" indent="-90023" algn="l">
              <a:lnSpc>
                <a:spcPct val="90000"/>
              </a:lnSpc>
              <a:spcBef>
                <a:spcPts val="394"/>
              </a:spcBef>
              <a:spcAft>
                <a:spcPts val="0"/>
              </a:spcAft>
              <a:buClr>
                <a:schemeClr val="dk1"/>
              </a:buClr>
              <a:buSzPts val="1600"/>
              <a:buNone/>
              <a:defRPr sz="630"/>
            </a:lvl1pPr>
            <a:lvl2pPr marL="360091" lvl="1" indent="-90023" algn="l">
              <a:lnSpc>
                <a:spcPct val="90000"/>
              </a:lnSpc>
              <a:spcBef>
                <a:spcPts val="197"/>
              </a:spcBef>
              <a:spcAft>
                <a:spcPts val="0"/>
              </a:spcAft>
              <a:buClr>
                <a:schemeClr val="dk1"/>
              </a:buClr>
              <a:buSzPts val="1400"/>
              <a:buNone/>
              <a:defRPr sz="551"/>
            </a:lvl2pPr>
            <a:lvl3pPr marL="540136" lvl="2" indent="-90023" algn="l">
              <a:lnSpc>
                <a:spcPct val="90000"/>
              </a:lnSpc>
              <a:spcBef>
                <a:spcPts val="197"/>
              </a:spcBef>
              <a:spcAft>
                <a:spcPts val="0"/>
              </a:spcAft>
              <a:buClr>
                <a:schemeClr val="dk1"/>
              </a:buClr>
              <a:buSzPts val="1200"/>
              <a:buNone/>
              <a:defRPr sz="473"/>
            </a:lvl3pPr>
            <a:lvl4pPr marL="720181" lvl="3" indent="-90023" algn="l">
              <a:lnSpc>
                <a:spcPct val="90000"/>
              </a:lnSpc>
              <a:spcBef>
                <a:spcPts val="197"/>
              </a:spcBef>
              <a:spcAft>
                <a:spcPts val="0"/>
              </a:spcAft>
              <a:buClr>
                <a:schemeClr val="dk1"/>
              </a:buClr>
              <a:buSzPts val="1000"/>
              <a:buNone/>
              <a:defRPr sz="394"/>
            </a:lvl4pPr>
            <a:lvl5pPr marL="900227" lvl="4" indent="-90023" algn="l">
              <a:lnSpc>
                <a:spcPct val="90000"/>
              </a:lnSpc>
              <a:spcBef>
                <a:spcPts val="197"/>
              </a:spcBef>
              <a:spcAft>
                <a:spcPts val="0"/>
              </a:spcAft>
              <a:buClr>
                <a:schemeClr val="dk1"/>
              </a:buClr>
              <a:buSzPts val="1000"/>
              <a:buNone/>
              <a:defRPr sz="394"/>
            </a:lvl5pPr>
            <a:lvl6pPr marL="1080272" lvl="5" indent="-90023" algn="l">
              <a:lnSpc>
                <a:spcPct val="90000"/>
              </a:lnSpc>
              <a:spcBef>
                <a:spcPts val="197"/>
              </a:spcBef>
              <a:spcAft>
                <a:spcPts val="0"/>
              </a:spcAft>
              <a:buClr>
                <a:schemeClr val="dk1"/>
              </a:buClr>
              <a:buSzPts val="1000"/>
              <a:buNone/>
              <a:defRPr sz="394"/>
            </a:lvl6pPr>
            <a:lvl7pPr marL="1260318" lvl="6" indent="-90023" algn="l">
              <a:lnSpc>
                <a:spcPct val="90000"/>
              </a:lnSpc>
              <a:spcBef>
                <a:spcPts val="197"/>
              </a:spcBef>
              <a:spcAft>
                <a:spcPts val="0"/>
              </a:spcAft>
              <a:buClr>
                <a:schemeClr val="dk1"/>
              </a:buClr>
              <a:buSzPts val="1000"/>
              <a:buNone/>
              <a:defRPr sz="394"/>
            </a:lvl7pPr>
            <a:lvl8pPr marL="1440363" lvl="7" indent="-90023" algn="l">
              <a:lnSpc>
                <a:spcPct val="90000"/>
              </a:lnSpc>
              <a:spcBef>
                <a:spcPts val="197"/>
              </a:spcBef>
              <a:spcAft>
                <a:spcPts val="0"/>
              </a:spcAft>
              <a:buClr>
                <a:schemeClr val="dk1"/>
              </a:buClr>
              <a:buSzPts val="1000"/>
              <a:buNone/>
              <a:defRPr sz="394"/>
            </a:lvl8pPr>
            <a:lvl9pPr marL="1620408" lvl="8" indent="-90023" algn="l">
              <a:lnSpc>
                <a:spcPct val="90000"/>
              </a:lnSpc>
              <a:spcBef>
                <a:spcPts val="197"/>
              </a:spcBef>
              <a:spcAft>
                <a:spcPts val="0"/>
              </a:spcAft>
              <a:buClr>
                <a:schemeClr val="dk1"/>
              </a:buClr>
              <a:buSzPts val="1000"/>
              <a:buNone/>
              <a:defRPr sz="394"/>
            </a:lvl9pPr>
          </a:lstStyle>
          <a:p>
            <a:endParaRPr/>
          </a:p>
        </p:txBody>
      </p:sp>
      <p:sp>
        <p:nvSpPr>
          <p:cNvPr id="65" name="Google Shape;65;p48"/>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8"/>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8"/>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4" name="9Slide.vn - 2019">
            <a:extLst>
              <a:ext uri="{FF2B5EF4-FFF2-40B4-BE49-F238E27FC236}">
                <a16:creationId xmlns:a16="http://schemas.microsoft.com/office/drawing/2014/main" id="{F3C606F8-54F5-4277-A15E-498D120F261B}"/>
              </a:ext>
            </a:extLst>
          </p:cNvPr>
          <p:cNvSpPr txBox="1"/>
          <p:nvPr userDrawn="1"/>
        </p:nvSpPr>
        <p:spPr>
          <a:xfrm>
            <a:off x="0" y="-2511057"/>
            <a:ext cx="4800600" cy="237757"/>
          </a:xfrm>
          <a:prstGeom prst="rect">
            <a:avLst/>
          </a:prstGeom>
          <a:noFill/>
        </p:spPr>
        <p:txBody>
          <a:bodyPr vert="horz" rtlCol="0">
            <a:spAutoFit/>
          </a:bodyPr>
          <a:lstStyle/>
          <a:p>
            <a:pPr algn="ctr"/>
            <a:r>
              <a:rPr lang="en-US" sz="945">
                <a:solidFill>
                  <a:srgbClr val="CFCFCF"/>
                </a:solidFill>
              </a:rPr>
              <a:t>www.9slide.vn</a:t>
            </a:r>
          </a:p>
        </p:txBody>
      </p:sp>
      <p:sp>
        <p:nvSpPr>
          <p:cNvPr id="6" name="Google Shape;6;p25"/>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5"/>
          <p:cNvSpPr txBox="1">
            <a:spLocks noGrp="1"/>
          </p:cNvSpPr>
          <p:nvPr>
            <p:ph type="body" idx="1"/>
          </p:nvPr>
        </p:nvSpPr>
        <p:spPr>
          <a:xfrm>
            <a:off x="330041" y="718840"/>
            <a:ext cx="4140518" cy="171334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5"/>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7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9pPr>
          </a:lstStyle>
          <a:p>
            <a:endParaRPr/>
          </a:p>
        </p:txBody>
      </p:sp>
      <p:sp>
        <p:nvSpPr>
          <p:cNvPr id="9" name="Google Shape;9;p25"/>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7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9pPr>
          </a:lstStyle>
          <a:p>
            <a:endParaRPr/>
          </a:p>
        </p:txBody>
      </p:sp>
      <p:sp>
        <p:nvSpPr>
          <p:cNvPr id="10" name="Google Shape;10;p25"/>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73" b="0" i="0" u="none" strike="noStrike" cap="none">
                <a:solidFill>
                  <a:srgbClr val="888888"/>
                </a:solidFill>
                <a:latin typeface="Calibri"/>
                <a:ea typeface="Calibri"/>
                <a:cs typeface="Calibri"/>
                <a:sym typeface="Calibri"/>
              </a:defRPr>
            </a:lvl1pPr>
            <a:lvl2pPr marL="0" marR="0" lvl="1" indent="0" algn="r" rtl="0">
              <a:spcBef>
                <a:spcPts val="0"/>
              </a:spcBef>
              <a:buNone/>
              <a:defRPr sz="473" b="0" i="0" u="none" strike="noStrike" cap="none">
                <a:solidFill>
                  <a:srgbClr val="888888"/>
                </a:solidFill>
                <a:latin typeface="Calibri"/>
                <a:ea typeface="Calibri"/>
                <a:cs typeface="Calibri"/>
                <a:sym typeface="Calibri"/>
              </a:defRPr>
            </a:lvl2pPr>
            <a:lvl3pPr marL="0" marR="0" lvl="2" indent="0" algn="r" rtl="0">
              <a:spcBef>
                <a:spcPts val="0"/>
              </a:spcBef>
              <a:buNone/>
              <a:defRPr sz="473" b="0" i="0" u="none" strike="noStrike" cap="none">
                <a:solidFill>
                  <a:srgbClr val="888888"/>
                </a:solidFill>
                <a:latin typeface="Calibri"/>
                <a:ea typeface="Calibri"/>
                <a:cs typeface="Calibri"/>
                <a:sym typeface="Calibri"/>
              </a:defRPr>
            </a:lvl3pPr>
            <a:lvl4pPr marL="0" marR="0" lvl="3" indent="0" algn="r" rtl="0">
              <a:spcBef>
                <a:spcPts val="0"/>
              </a:spcBef>
              <a:buNone/>
              <a:defRPr sz="473" b="0" i="0" u="none" strike="noStrike" cap="none">
                <a:solidFill>
                  <a:srgbClr val="888888"/>
                </a:solidFill>
                <a:latin typeface="Calibri"/>
                <a:ea typeface="Calibri"/>
                <a:cs typeface="Calibri"/>
                <a:sym typeface="Calibri"/>
              </a:defRPr>
            </a:lvl4pPr>
            <a:lvl5pPr marL="0" marR="0" lvl="4" indent="0" algn="r" rtl="0">
              <a:spcBef>
                <a:spcPts val="0"/>
              </a:spcBef>
              <a:buNone/>
              <a:defRPr sz="473" b="0" i="0" u="none" strike="noStrike" cap="none">
                <a:solidFill>
                  <a:srgbClr val="888888"/>
                </a:solidFill>
                <a:latin typeface="Calibri"/>
                <a:ea typeface="Calibri"/>
                <a:cs typeface="Calibri"/>
                <a:sym typeface="Calibri"/>
              </a:defRPr>
            </a:lvl5pPr>
            <a:lvl6pPr marL="0" marR="0" lvl="5" indent="0" algn="r" rtl="0">
              <a:spcBef>
                <a:spcPts val="0"/>
              </a:spcBef>
              <a:buNone/>
              <a:defRPr sz="473" b="0" i="0" u="none" strike="noStrike" cap="none">
                <a:solidFill>
                  <a:srgbClr val="888888"/>
                </a:solidFill>
                <a:latin typeface="Calibri"/>
                <a:ea typeface="Calibri"/>
                <a:cs typeface="Calibri"/>
                <a:sym typeface="Calibri"/>
              </a:defRPr>
            </a:lvl6pPr>
            <a:lvl7pPr marL="0" marR="0" lvl="6" indent="0" algn="r" rtl="0">
              <a:spcBef>
                <a:spcPts val="0"/>
              </a:spcBef>
              <a:buNone/>
              <a:defRPr sz="473" b="0" i="0" u="none" strike="noStrike" cap="none">
                <a:solidFill>
                  <a:srgbClr val="888888"/>
                </a:solidFill>
                <a:latin typeface="Calibri"/>
                <a:ea typeface="Calibri"/>
                <a:cs typeface="Calibri"/>
                <a:sym typeface="Calibri"/>
              </a:defRPr>
            </a:lvl7pPr>
            <a:lvl8pPr marL="0" marR="0" lvl="7" indent="0" algn="r" rtl="0">
              <a:spcBef>
                <a:spcPts val="0"/>
              </a:spcBef>
              <a:buNone/>
              <a:defRPr sz="473" b="0" i="0" u="none" strike="noStrike" cap="none">
                <a:solidFill>
                  <a:srgbClr val="888888"/>
                </a:solidFill>
                <a:latin typeface="Calibri"/>
                <a:ea typeface="Calibri"/>
                <a:cs typeface="Calibri"/>
                <a:sym typeface="Calibri"/>
              </a:defRPr>
            </a:lvl8pPr>
            <a:lvl9pPr marL="0" marR="0" lvl="8" indent="0" algn="r" rtl="0">
              <a:spcBef>
                <a:spcPts val="0"/>
              </a:spcBef>
              <a:buNone/>
              <a:defRPr sz="473"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0"/>
        <p:cNvGrpSpPr/>
        <p:nvPr/>
      </p:nvGrpSpPr>
      <p:grpSpPr>
        <a:xfrm>
          <a:off x="0" y="0"/>
          <a:ext cx="0" cy="0"/>
          <a:chOff x="0" y="0"/>
          <a:chExt cx="0" cy="0"/>
        </a:xfrm>
      </p:grpSpPr>
      <p:sp>
        <p:nvSpPr>
          <p:cNvPr id="4" name="9Slide.vn - 2019">
            <a:extLst>
              <a:ext uri="{FF2B5EF4-FFF2-40B4-BE49-F238E27FC236}">
                <a16:creationId xmlns:a16="http://schemas.microsoft.com/office/drawing/2014/main" id="{AAF87B40-3AFA-4AA5-947F-85770E9545F0}"/>
              </a:ext>
            </a:extLst>
          </p:cNvPr>
          <p:cNvSpPr txBox="1"/>
          <p:nvPr userDrawn="1"/>
        </p:nvSpPr>
        <p:spPr>
          <a:xfrm>
            <a:off x="0" y="-2511057"/>
            <a:ext cx="4800600" cy="237757"/>
          </a:xfrm>
          <a:prstGeom prst="rect">
            <a:avLst/>
          </a:prstGeom>
          <a:noFill/>
        </p:spPr>
        <p:txBody>
          <a:bodyPr vert="horz" rtlCol="0">
            <a:spAutoFit/>
          </a:bodyPr>
          <a:lstStyle/>
          <a:p>
            <a:pPr algn="ctr"/>
            <a:r>
              <a:rPr lang="en-US" sz="945">
                <a:solidFill>
                  <a:srgbClr val="CFCFCF"/>
                </a:solidFill>
              </a:rPr>
              <a:t>www.9slide.vn</a:t>
            </a:r>
          </a:p>
        </p:txBody>
      </p:sp>
      <p:sp>
        <p:nvSpPr>
          <p:cNvPr id="81" name="Google Shape;81;p27"/>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27"/>
          <p:cNvSpPr txBox="1">
            <a:spLocks noGrp="1"/>
          </p:cNvSpPr>
          <p:nvPr>
            <p:ph type="body" idx="1"/>
          </p:nvPr>
        </p:nvSpPr>
        <p:spPr>
          <a:xfrm>
            <a:off x="330041" y="718840"/>
            <a:ext cx="4140518" cy="171334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3" name="Google Shape;83;p27"/>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73"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9pPr>
          </a:lstStyle>
          <a:p>
            <a:endParaRPr/>
          </a:p>
        </p:txBody>
      </p:sp>
      <p:sp>
        <p:nvSpPr>
          <p:cNvPr id="84" name="Google Shape;84;p27"/>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73"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9pPr>
          </a:lstStyle>
          <a:p>
            <a:endParaRPr/>
          </a:p>
        </p:txBody>
      </p:sp>
      <p:sp>
        <p:nvSpPr>
          <p:cNvPr id="85" name="Google Shape;85;p27"/>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73" b="0" i="0" u="none" strike="noStrike" cap="none">
                <a:solidFill>
                  <a:schemeClr val="lt1"/>
                </a:solidFill>
                <a:latin typeface="Calibri"/>
                <a:ea typeface="Calibri"/>
                <a:cs typeface="Calibri"/>
                <a:sym typeface="Calibri"/>
              </a:defRPr>
            </a:lvl1pPr>
            <a:lvl2pPr marL="0" marR="0" lvl="1" indent="0" algn="r" rtl="0">
              <a:spcBef>
                <a:spcPts val="0"/>
              </a:spcBef>
              <a:buNone/>
              <a:defRPr sz="473" b="0" i="0" u="none" strike="noStrike" cap="none">
                <a:solidFill>
                  <a:schemeClr val="lt1"/>
                </a:solidFill>
                <a:latin typeface="Calibri"/>
                <a:ea typeface="Calibri"/>
                <a:cs typeface="Calibri"/>
                <a:sym typeface="Calibri"/>
              </a:defRPr>
            </a:lvl2pPr>
            <a:lvl3pPr marL="0" marR="0" lvl="2" indent="0" algn="r" rtl="0">
              <a:spcBef>
                <a:spcPts val="0"/>
              </a:spcBef>
              <a:buNone/>
              <a:defRPr sz="473" b="0" i="0" u="none" strike="noStrike" cap="none">
                <a:solidFill>
                  <a:schemeClr val="lt1"/>
                </a:solidFill>
                <a:latin typeface="Calibri"/>
                <a:ea typeface="Calibri"/>
                <a:cs typeface="Calibri"/>
                <a:sym typeface="Calibri"/>
              </a:defRPr>
            </a:lvl3pPr>
            <a:lvl4pPr marL="0" marR="0" lvl="3" indent="0" algn="r" rtl="0">
              <a:spcBef>
                <a:spcPts val="0"/>
              </a:spcBef>
              <a:buNone/>
              <a:defRPr sz="473" b="0" i="0" u="none" strike="noStrike" cap="none">
                <a:solidFill>
                  <a:schemeClr val="lt1"/>
                </a:solidFill>
                <a:latin typeface="Calibri"/>
                <a:ea typeface="Calibri"/>
                <a:cs typeface="Calibri"/>
                <a:sym typeface="Calibri"/>
              </a:defRPr>
            </a:lvl4pPr>
            <a:lvl5pPr marL="0" marR="0" lvl="4" indent="0" algn="r" rtl="0">
              <a:spcBef>
                <a:spcPts val="0"/>
              </a:spcBef>
              <a:buNone/>
              <a:defRPr sz="473" b="0" i="0" u="none" strike="noStrike" cap="none">
                <a:solidFill>
                  <a:schemeClr val="lt1"/>
                </a:solidFill>
                <a:latin typeface="Calibri"/>
                <a:ea typeface="Calibri"/>
                <a:cs typeface="Calibri"/>
                <a:sym typeface="Calibri"/>
              </a:defRPr>
            </a:lvl5pPr>
            <a:lvl6pPr marL="0" marR="0" lvl="5" indent="0" algn="r" rtl="0">
              <a:spcBef>
                <a:spcPts val="0"/>
              </a:spcBef>
              <a:buNone/>
              <a:defRPr sz="473" b="0" i="0" u="none" strike="noStrike" cap="none">
                <a:solidFill>
                  <a:schemeClr val="lt1"/>
                </a:solidFill>
                <a:latin typeface="Calibri"/>
                <a:ea typeface="Calibri"/>
                <a:cs typeface="Calibri"/>
                <a:sym typeface="Calibri"/>
              </a:defRPr>
            </a:lvl6pPr>
            <a:lvl7pPr marL="0" marR="0" lvl="6" indent="0" algn="r" rtl="0">
              <a:spcBef>
                <a:spcPts val="0"/>
              </a:spcBef>
              <a:buNone/>
              <a:defRPr sz="473" b="0" i="0" u="none" strike="noStrike" cap="none">
                <a:solidFill>
                  <a:schemeClr val="lt1"/>
                </a:solidFill>
                <a:latin typeface="Calibri"/>
                <a:ea typeface="Calibri"/>
                <a:cs typeface="Calibri"/>
                <a:sym typeface="Calibri"/>
              </a:defRPr>
            </a:lvl7pPr>
            <a:lvl8pPr marL="0" marR="0" lvl="7" indent="0" algn="r" rtl="0">
              <a:spcBef>
                <a:spcPts val="0"/>
              </a:spcBef>
              <a:buNone/>
              <a:defRPr sz="473" b="0" i="0" u="none" strike="noStrike" cap="none">
                <a:solidFill>
                  <a:schemeClr val="lt1"/>
                </a:solidFill>
                <a:latin typeface="Calibri"/>
                <a:ea typeface="Calibri"/>
                <a:cs typeface="Calibri"/>
                <a:sym typeface="Calibri"/>
              </a:defRPr>
            </a:lvl8pPr>
            <a:lvl9pPr marL="0" marR="0" lvl="8" indent="0" algn="r" rtl="0">
              <a:spcBef>
                <a:spcPts val="0"/>
              </a:spcBef>
              <a:buNone/>
              <a:defRPr sz="473"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4" name="9Slide.vn - 2019">
            <a:extLst>
              <a:ext uri="{FF2B5EF4-FFF2-40B4-BE49-F238E27FC236}">
                <a16:creationId xmlns:a16="http://schemas.microsoft.com/office/drawing/2014/main" id="{7DECA1C1-2B12-4CA6-8612-AEE24D8D87EE}"/>
              </a:ext>
            </a:extLst>
          </p:cNvPr>
          <p:cNvSpPr txBox="1"/>
          <p:nvPr userDrawn="1"/>
        </p:nvSpPr>
        <p:spPr>
          <a:xfrm>
            <a:off x="0" y="-2511057"/>
            <a:ext cx="4800600" cy="237757"/>
          </a:xfrm>
          <a:prstGeom prst="rect">
            <a:avLst/>
          </a:prstGeom>
          <a:noFill/>
        </p:spPr>
        <p:txBody>
          <a:bodyPr vert="horz" rtlCol="0">
            <a:spAutoFit/>
          </a:bodyPr>
          <a:lstStyle/>
          <a:p>
            <a:pPr algn="ctr"/>
            <a:r>
              <a:rPr lang="en-US" sz="945">
                <a:solidFill>
                  <a:srgbClr val="CFCFCF"/>
                </a:solidFill>
              </a:rPr>
              <a:t>www.9slide.vn</a:t>
            </a:r>
          </a:p>
        </p:txBody>
      </p:sp>
      <p:sp>
        <p:nvSpPr>
          <p:cNvPr id="156" name="Google Shape;156;p30"/>
          <p:cNvSpPr txBox="1"/>
          <p:nvPr/>
        </p:nvSpPr>
        <p:spPr>
          <a:xfrm>
            <a:off x="0" y="-1076892"/>
            <a:ext cx="4800600" cy="181764"/>
          </a:xfrm>
          <a:prstGeom prst="rect">
            <a:avLst/>
          </a:prstGeom>
          <a:noFill/>
          <a:ln>
            <a:noFill/>
          </a:ln>
        </p:spPr>
        <p:txBody>
          <a:bodyPr spcFirstLastPara="1" wrap="square" lIns="35999" tIns="17994" rIns="35999" bIns="17994" anchor="t" anchorCtr="0">
            <a:spAutoFit/>
          </a:bodyPr>
          <a:lstStyle/>
          <a:p>
            <a:pPr marL="0" marR="0" lvl="0" indent="0" algn="ctr" rtl="0">
              <a:spcBef>
                <a:spcPts val="0"/>
              </a:spcBef>
              <a:spcAft>
                <a:spcPts val="0"/>
              </a:spcAft>
              <a:buNone/>
            </a:pPr>
            <a:r>
              <a:rPr lang="en-US" sz="945" b="0" i="0" u="none" strike="noStrike" cap="none">
                <a:solidFill>
                  <a:srgbClr val="CFCFCF"/>
                </a:solidFill>
                <a:latin typeface="Calibri"/>
                <a:ea typeface="Calibri"/>
                <a:cs typeface="Calibri"/>
                <a:sym typeface="Calibri"/>
              </a:rPr>
              <a:t>www.9slide.vn</a:t>
            </a:r>
            <a:endParaRPr sz="217"/>
          </a:p>
        </p:txBody>
      </p:sp>
      <p:sp>
        <p:nvSpPr>
          <p:cNvPr id="157" name="Google Shape;157;p30"/>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8" name="Google Shape;158;p30"/>
          <p:cNvSpPr txBox="1">
            <a:spLocks noGrp="1"/>
          </p:cNvSpPr>
          <p:nvPr>
            <p:ph type="body" idx="1"/>
          </p:nvPr>
        </p:nvSpPr>
        <p:spPr>
          <a:xfrm>
            <a:off x="330041" y="718840"/>
            <a:ext cx="4140518" cy="171334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9" name="Google Shape;159;p30"/>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7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9pPr>
          </a:lstStyle>
          <a:p>
            <a:endParaRPr/>
          </a:p>
        </p:txBody>
      </p:sp>
      <p:sp>
        <p:nvSpPr>
          <p:cNvPr id="160" name="Google Shape;160;p30"/>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7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9pPr>
          </a:lstStyle>
          <a:p>
            <a:endParaRPr/>
          </a:p>
        </p:txBody>
      </p:sp>
      <p:sp>
        <p:nvSpPr>
          <p:cNvPr id="161" name="Google Shape;161;p30"/>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73" b="0" i="0" u="none" strike="noStrike" cap="none">
                <a:solidFill>
                  <a:srgbClr val="888888"/>
                </a:solidFill>
                <a:latin typeface="Calibri"/>
                <a:ea typeface="Calibri"/>
                <a:cs typeface="Calibri"/>
                <a:sym typeface="Calibri"/>
              </a:defRPr>
            </a:lvl1pPr>
            <a:lvl2pPr marL="0" marR="0" lvl="1" indent="0" algn="r" rtl="0">
              <a:spcBef>
                <a:spcPts val="0"/>
              </a:spcBef>
              <a:buNone/>
              <a:defRPr sz="473" b="0" i="0" u="none" strike="noStrike" cap="none">
                <a:solidFill>
                  <a:srgbClr val="888888"/>
                </a:solidFill>
                <a:latin typeface="Calibri"/>
                <a:ea typeface="Calibri"/>
                <a:cs typeface="Calibri"/>
                <a:sym typeface="Calibri"/>
              </a:defRPr>
            </a:lvl2pPr>
            <a:lvl3pPr marL="0" marR="0" lvl="2" indent="0" algn="r" rtl="0">
              <a:spcBef>
                <a:spcPts val="0"/>
              </a:spcBef>
              <a:buNone/>
              <a:defRPr sz="473" b="0" i="0" u="none" strike="noStrike" cap="none">
                <a:solidFill>
                  <a:srgbClr val="888888"/>
                </a:solidFill>
                <a:latin typeface="Calibri"/>
                <a:ea typeface="Calibri"/>
                <a:cs typeface="Calibri"/>
                <a:sym typeface="Calibri"/>
              </a:defRPr>
            </a:lvl3pPr>
            <a:lvl4pPr marL="0" marR="0" lvl="3" indent="0" algn="r" rtl="0">
              <a:spcBef>
                <a:spcPts val="0"/>
              </a:spcBef>
              <a:buNone/>
              <a:defRPr sz="473" b="0" i="0" u="none" strike="noStrike" cap="none">
                <a:solidFill>
                  <a:srgbClr val="888888"/>
                </a:solidFill>
                <a:latin typeface="Calibri"/>
                <a:ea typeface="Calibri"/>
                <a:cs typeface="Calibri"/>
                <a:sym typeface="Calibri"/>
              </a:defRPr>
            </a:lvl4pPr>
            <a:lvl5pPr marL="0" marR="0" lvl="4" indent="0" algn="r" rtl="0">
              <a:spcBef>
                <a:spcPts val="0"/>
              </a:spcBef>
              <a:buNone/>
              <a:defRPr sz="473" b="0" i="0" u="none" strike="noStrike" cap="none">
                <a:solidFill>
                  <a:srgbClr val="888888"/>
                </a:solidFill>
                <a:latin typeface="Calibri"/>
                <a:ea typeface="Calibri"/>
                <a:cs typeface="Calibri"/>
                <a:sym typeface="Calibri"/>
              </a:defRPr>
            </a:lvl5pPr>
            <a:lvl6pPr marL="0" marR="0" lvl="5" indent="0" algn="r" rtl="0">
              <a:spcBef>
                <a:spcPts val="0"/>
              </a:spcBef>
              <a:buNone/>
              <a:defRPr sz="473" b="0" i="0" u="none" strike="noStrike" cap="none">
                <a:solidFill>
                  <a:srgbClr val="888888"/>
                </a:solidFill>
                <a:latin typeface="Calibri"/>
                <a:ea typeface="Calibri"/>
                <a:cs typeface="Calibri"/>
                <a:sym typeface="Calibri"/>
              </a:defRPr>
            </a:lvl6pPr>
            <a:lvl7pPr marL="0" marR="0" lvl="6" indent="0" algn="r" rtl="0">
              <a:spcBef>
                <a:spcPts val="0"/>
              </a:spcBef>
              <a:buNone/>
              <a:defRPr sz="473" b="0" i="0" u="none" strike="noStrike" cap="none">
                <a:solidFill>
                  <a:srgbClr val="888888"/>
                </a:solidFill>
                <a:latin typeface="Calibri"/>
                <a:ea typeface="Calibri"/>
                <a:cs typeface="Calibri"/>
                <a:sym typeface="Calibri"/>
              </a:defRPr>
            </a:lvl7pPr>
            <a:lvl8pPr marL="0" marR="0" lvl="7" indent="0" algn="r" rtl="0">
              <a:spcBef>
                <a:spcPts val="0"/>
              </a:spcBef>
              <a:buNone/>
              <a:defRPr sz="473" b="0" i="0" u="none" strike="noStrike" cap="none">
                <a:solidFill>
                  <a:srgbClr val="888888"/>
                </a:solidFill>
                <a:latin typeface="Calibri"/>
                <a:ea typeface="Calibri"/>
                <a:cs typeface="Calibri"/>
                <a:sym typeface="Calibri"/>
              </a:defRPr>
            </a:lvl8pPr>
            <a:lvl9pPr marL="0" marR="0" lvl="8" indent="0" algn="r" rtl="0">
              <a:spcBef>
                <a:spcPts val="0"/>
              </a:spcBef>
              <a:buNone/>
              <a:defRPr sz="473"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hoc10.vn/doc-sach/tieng-viet-4-tap-2/1/388/65/"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hoc10.vn/doc-sach/tieng-viet-4-tap-2/1/388/65/"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www.facebook.com/groups/hoc10donghanhcunggiaovientieuho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hoc10.vn/doc-sach/tieng-viet-4-tap-2/1/388/6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4"/>
        <p:cNvGrpSpPr/>
        <p:nvPr/>
      </p:nvGrpSpPr>
      <p:grpSpPr>
        <a:xfrm>
          <a:off x="0" y="0"/>
          <a:ext cx="0" cy="0"/>
          <a:chOff x="0" y="0"/>
          <a:chExt cx="0" cy="0"/>
        </a:xfrm>
      </p:grpSpPr>
      <p:sp>
        <p:nvSpPr>
          <p:cNvPr id="235" name="Google Shape;235;p1"/>
          <p:cNvSpPr txBox="1">
            <a:spLocks noGrp="1"/>
          </p:cNvSpPr>
          <p:nvPr>
            <p:ph type="ctrTitle"/>
          </p:nvPr>
        </p:nvSpPr>
        <p:spPr>
          <a:xfrm>
            <a:off x="3612064" y="0"/>
            <a:ext cx="1188536" cy="489095"/>
          </a:xfrm>
          <a:prstGeom prst="rect">
            <a:avLst/>
          </a:prstGeom>
          <a:noFill/>
          <a:ln>
            <a:noFill/>
          </a:ln>
        </p:spPr>
        <p:txBody>
          <a:bodyPr spcFirstLastPara="1" wrap="square" lIns="35999" tIns="17994" rIns="35999" bIns="17994" anchor="b" anchorCtr="0">
            <a:normAutofit/>
          </a:bodyPr>
          <a:lstStyle/>
          <a:p>
            <a:pPr>
              <a:lnSpc>
                <a:spcPct val="100000"/>
              </a:lnSpc>
              <a:buSzPts val="5200"/>
            </a:pPr>
            <a:r>
              <a:rPr lang="en-US" sz="1260" dirty="0">
                <a:solidFill>
                  <a:schemeClr val="bg1"/>
                </a:solidFill>
                <a:latin typeface="+mn-lt"/>
                <a:ea typeface="Arial"/>
                <a:cs typeface="Arial"/>
                <a:sym typeface="Arial"/>
              </a:rPr>
              <a:t>TIẾNG VIỆT 4</a:t>
            </a:r>
            <a:br>
              <a:rPr lang="en-US" sz="1260" dirty="0">
                <a:solidFill>
                  <a:schemeClr val="bg1"/>
                </a:solidFill>
                <a:latin typeface="+mn-lt"/>
                <a:ea typeface="Arial"/>
                <a:cs typeface="Arial"/>
                <a:sym typeface="Arial"/>
              </a:rPr>
            </a:br>
            <a:r>
              <a:rPr lang="en-US" sz="1260" dirty="0">
                <a:solidFill>
                  <a:schemeClr val="bg1"/>
                </a:solidFill>
                <a:latin typeface="+mn-lt"/>
                <a:ea typeface="Arial"/>
                <a:cs typeface="Arial"/>
                <a:sym typeface="Arial"/>
              </a:rPr>
              <a:t>          </a:t>
            </a:r>
            <a:r>
              <a:rPr lang="en-US" sz="1260" err="1">
                <a:solidFill>
                  <a:schemeClr val="bg1"/>
                </a:solidFill>
                <a:latin typeface="+mn-lt"/>
                <a:ea typeface="Arial"/>
                <a:cs typeface="Arial"/>
                <a:sym typeface="Arial"/>
              </a:rPr>
              <a:t>Tập</a:t>
            </a:r>
            <a:r>
              <a:rPr lang="en-US" sz="1260">
                <a:solidFill>
                  <a:schemeClr val="bg1"/>
                </a:solidFill>
                <a:latin typeface="+mn-lt"/>
                <a:ea typeface="Arial"/>
                <a:cs typeface="Arial"/>
                <a:sym typeface="Arial"/>
              </a:rPr>
              <a:t> </a:t>
            </a:r>
            <a:r>
              <a:rPr lang="vi-VN" sz="1260">
                <a:solidFill>
                  <a:schemeClr val="bg1"/>
                </a:solidFill>
                <a:latin typeface="+mn-lt"/>
                <a:ea typeface="Arial"/>
                <a:cs typeface="Arial"/>
                <a:sym typeface="Arial"/>
              </a:rPr>
              <a:t>2</a:t>
            </a:r>
            <a:endParaRPr sz="1260" dirty="0">
              <a:solidFill>
                <a:schemeClr val="bg1"/>
              </a:solidFill>
              <a:latin typeface="+mn-lt"/>
              <a:ea typeface="Arial"/>
              <a:cs typeface="Arial"/>
              <a:sym typeface="Arial"/>
            </a:endParaRPr>
          </a:p>
        </p:txBody>
      </p:sp>
      <p:sp>
        <p:nvSpPr>
          <p:cNvPr id="236" name="Google Shape;236;p1"/>
          <p:cNvSpPr txBox="1">
            <a:spLocks noGrp="1"/>
          </p:cNvSpPr>
          <p:nvPr>
            <p:ph type="subTitle" idx="1"/>
          </p:nvPr>
        </p:nvSpPr>
        <p:spPr>
          <a:xfrm>
            <a:off x="291193" y="856477"/>
            <a:ext cx="4382483" cy="651956"/>
          </a:xfrm>
          <a:prstGeom prst="rect">
            <a:avLst/>
          </a:prstGeom>
          <a:noFill/>
          <a:ln>
            <a:noFill/>
          </a:ln>
        </p:spPr>
        <p:txBody>
          <a:bodyPr spcFirstLastPara="1" wrap="square" lIns="35999" tIns="17994" rIns="35999" bIns="17994" anchor="t" anchorCtr="0">
            <a:noAutofit/>
          </a:bodyPr>
          <a:lstStyle/>
          <a:p>
            <a:pPr marL="0" indent="0">
              <a:lnSpc>
                <a:spcPct val="150000"/>
              </a:lnSpc>
              <a:spcBef>
                <a:spcPts val="0"/>
              </a:spcBef>
              <a:buSzPts val="6000"/>
            </a:pPr>
            <a:r>
              <a:rPr lang="en-US" sz="2000" b="1" err="1">
                <a:solidFill>
                  <a:srgbClr val="002060"/>
                </a:solidFill>
                <a:latin typeface="+mn-lt"/>
                <a:ea typeface="Arial"/>
                <a:cs typeface="Arial"/>
                <a:sym typeface="Arial"/>
              </a:rPr>
              <a:t>Tuần</a:t>
            </a:r>
            <a:r>
              <a:rPr lang="en-US" sz="2000" b="1">
                <a:solidFill>
                  <a:srgbClr val="002060"/>
                </a:solidFill>
                <a:latin typeface="+mn-lt"/>
                <a:ea typeface="Arial"/>
                <a:cs typeface="Arial"/>
                <a:sym typeface="Arial"/>
              </a:rPr>
              <a:t> </a:t>
            </a:r>
            <a:r>
              <a:rPr lang="vi-VN" sz="2000" b="1">
                <a:solidFill>
                  <a:srgbClr val="002060"/>
                </a:solidFill>
                <a:latin typeface="+mn-lt"/>
                <a:ea typeface="Arial"/>
                <a:cs typeface="Arial"/>
                <a:sym typeface="Arial"/>
              </a:rPr>
              <a:t>27</a:t>
            </a:r>
            <a:endParaRPr lang="en-US" sz="2000" b="1" dirty="0">
              <a:solidFill>
                <a:srgbClr val="002060"/>
              </a:solidFill>
              <a:latin typeface="+mn-lt"/>
              <a:ea typeface="Arial"/>
              <a:cs typeface="Arial"/>
              <a:sym typeface="Arial"/>
            </a:endParaRPr>
          </a:p>
          <a:p>
            <a:pPr marL="0" indent="0">
              <a:lnSpc>
                <a:spcPct val="150000"/>
              </a:lnSpc>
              <a:spcBef>
                <a:spcPts val="0"/>
              </a:spcBef>
              <a:buSzPts val="6000"/>
            </a:pPr>
            <a:r>
              <a:rPr lang="vi-VN" sz="2000" b="1">
                <a:solidFill>
                  <a:srgbClr val="FF0000"/>
                </a:solidFill>
                <a:latin typeface="+mn-lt"/>
                <a:ea typeface="Arial"/>
                <a:cs typeface="Arial"/>
                <a:sym typeface="Arial"/>
              </a:rPr>
              <a:t>Ôn tập giữa học kì 2 - Tiết 3</a:t>
            </a:r>
            <a:endParaRPr sz="2000" b="1" dirty="0">
              <a:solidFill>
                <a:srgbClr val="FF0000"/>
              </a:solidFill>
              <a:latin typeface="+mn-lt"/>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115;p3">
            <a:extLst>
              <a:ext uri="{FF2B5EF4-FFF2-40B4-BE49-F238E27FC236}">
                <a16:creationId xmlns:a16="http://schemas.microsoft.com/office/drawing/2014/main" id="{83BD78D3-F2D3-4466-A4A3-9F418494DEC3}"/>
              </a:ext>
            </a:extLst>
          </p:cNvPr>
          <p:cNvSpPr/>
          <p:nvPr/>
        </p:nvSpPr>
        <p:spPr>
          <a:xfrm>
            <a:off x="1096584" y="999385"/>
            <a:ext cx="2520315" cy="1421369"/>
          </a:xfrm>
          <a:custGeom>
            <a:avLst/>
            <a:gdLst/>
            <a:ahLst/>
            <a:cxnLst/>
            <a:rect l="l" t="t" r="r" b="b"/>
            <a:pathLst>
              <a:path w="5137837" h="834467" extrusionOk="0">
                <a:moveTo>
                  <a:pt x="0" y="0"/>
                </a:moveTo>
                <a:lnTo>
                  <a:pt x="5137837" y="0"/>
                </a:lnTo>
                <a:lnTo>
                  <a:pt x="5137837" y="834467"/>
                </a:lnTo>
                <a:lnTo>
                  <a:pt x="0" y="834467"/>
                </a:lnTo>
                <a:close/>
              </a:path>
            </a:pathLst>
          </a:custGeom>
          <a:solidFill>
            <a:srgbClr val="F9B299"/>
          </a:solidFill>
          <a:ln w="38100" cap="sq" cmpd="sng">
            <a:solidFill>
              <a:srgbClr val="320B01"/>
            </a:solidFill>
            <a:prstDash val="solid"/>
            <a:miter lim="8000"/>
            <a:headEnd type="none" w="sm" len="sm"/>
            <a:tailEnd type="none" w="sm" len="sm"/>
          </a:ln>
        </p:spPr>
        <p:txBody>
          <a:bodyPr spcFirstLastPara="1" wrap="square" lIns="35999" tIns="17994" rIns="35999" bIns="17994" anchor="t" anchorCtr="0">
            <a:noAutofit/>
          </a:bodyPr>
          <a:lstStyle/>
          <a:p>
            <a:endParaRPr sz="1200">
              <a:latin typeface="+mn-lt"/>
              <a:ea typeface="Calibri"/>
              <a:cs typeface="Calibri"/>
              <a:sym typeface="Calibri"/>
            </a:endParaRPr>
          </a:p>
        </p:txBody>
      </p:sp>
      <p:sp>
        <p:nvSpPr>
          <p:cNvPr id="3" name="Google Shape;116;p3">
            <a:extLst>
              <a:ext uri="{FF2B5EF4-FFF2-40B4-BE49-F238E27FC236}">
                <a16:creationId xmlns:a16="http://schemas.microsoft.com/office/drawing/2014/main" id="{E6571CAE-3C66-4AF5-A7FA-2D4F45D907BA}"/>
              </a:ext>
            </a:extLst>
          </p:cNvPr>
          <p:cNvSpPr txBox="1"/>
          <p:nvPr/>
        </p:nvSpPr>
        <p:spPr>
          <a:xfrm>
            <a:off x="1332117" y="1569609"/>
            <a:ext cx="2040745" cy="276999"/>
          </a:xfrm>
          <a:prstGeom prst="rect">
            <a:avLst/>
          </a:prstGeom>
          <a:noFill/>
          <a:ln>
            <a:noFill/>
          </a:ln>
        </p:spPr>
        <p:txBody>
          <a:bodyPr spcFirstLastPara="1" wrap="square" lIns="0" tIns="0" rIns="0" bIns="0" anchor="t" anchorCtr="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1200" b="1" i="0" u="none" strike="noStrike" kern="0" cap="none" spc="0" normalizeH="0" baseline="0" noProof="0">
                <a:ln>
                  <a:noFill/>
                </a:ln>
                <a:solidFill>
                  <a:sysClr val="windowText" lastClr="000000"/>
                </a:solidFill>
                <a:effectLst/>
                <a:uLnTx/>
                <a:uFillTx/>
                <a:latin typeface="+mn-lt"/>
              </a:rPr>
              <a:t>Đọc</a:t>
            </a:r>
            <a:r>
              <a:rPr kumimoji="0" lang="vi-VN" sz="1200" b="1" i="0" u="none" strike="noStrike" kern="0" cap="none" spc="0" normalizeH="0" noProof="0">
                <a:ln>
                  <a:noFill/>
                </a:ln>
                <a:solidFill>
                  <a:sysClr val="windowText" lastClr="000000"/>
                </a:solidFill>
                <a:effectLst/>
                <a:uLnTx/>
                <a:uFillTx/>
                <a:latin typeface="+mn-lt"/>
              </a:rPr>
              <a:t> hiểu và luyện tập</a:t>
            </a:r>
            <a:endParaRPr kumimoji="0" sz="1200" b="1" i="0" u="none" strike="noStrike" kern="0" cap="none" spc="0" normalizeH="0" baseline="0" noProof="0">
              <a:ln>
                <a:noFill/>
              </a:ln>
              <a:solidFill>
                <a:sysClr val="windowText" lastClr="000000"/>
              </a:solidFill>
              <a:effectLst/>
              <a:uLnTx/>
              <a:uFillTx/>
              <a:latin typeface="+mn-lt"/>
            </a:endParaRPr>
          </a:p>
        </p:txBody>
      </p:sp>
      <p:sp>
        <p:nvSpPr>
          <p:cNvPr id="4" name="Google Shape;117;p3">
            <a:extLst>
              <a:ext uri="{FF2B5EF4-FFF2-40B4-BE49-F238E27FC236}">
                <a16:creationId xmlns:a16="http://schemas.microsoft.com/office/drawing/2014/main" id="{56A40F76-F722-44B7-8D36-8D2A66A94473}"/>
              </a:ext>
            </a:extLst>
          </p:cNvPr>
          <p:cNvSpPr/>
          <p:nvPr/>
        </p:nvSpPr>
        <p:spPr>
          <a:xfrm>
            <a:off x="2108068" y="726306"/>
            <a:ext cx="534067" cy="546157"/>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4">
              <a:lumMod val="75000"/>
            </a:schemeClr>
          </a:solidFill>
          <a:ln>
            <a:noFill/>
          </a:ln>
        </p:spPr>
        <p:txBody>
          <a:bodyPr spcFirstLastPara="1" wrap="square" lIns="35999" tIns="17994" rIns="35999" bIns="17994"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vi-VN" sz="1600" b="1">
                <a:solidFill>
                  <a:schemeClr val="tx1"/>
                </a:solidFill>
                <a:latin typeface="+mn-lt"/>
              </a:rPr>
              <a:t>2</a:t>
            </a:r>
            <a:endParaRPr kumimoji="0" sz="1600" b="0" i="0" u="none" strike="noStrike" kern="0" cap="none" spc="0" normalizeH="0" baseline="0" noProof="0">
              <a:ln>
                <a:noFill/>
              </a:ln>
              <a:solidFill>
                <a:schemeClr val="tx1"/>
              </a:solidFill>
              <a:effectLst/>
              <a:uLnTx/>
              <a:uFillTx/>
              <a:latin typeface="+mn-lt"/>
            </a:endParaRPr>
          </a:p>
        </p:txBody>
      </p:sp>
      <p:sp>
        <p:nvSpPr>
          <p:cNvPr id="5" name="Google Shape;118;p3">
            <a:extLst>
              <a:ext uri="{FF2B5EF4-FFF2-40B4-BE49-F238E27FC236}">
                <a16:creationId xmlns:a16="http://schemas.microsoft.com/office/drawing/2014/main" id="{41511EC2-D038-40F9-B78A-59FFBF9A45C6}"/>
              </a:ext>
            </a:extLst>
          </p:cNvPr>
          <p:cNvSpPr/>
          <p:nvPr/>
        </p:nvSpPr>
        <p:spPr>
          <a:xfrm rot="381571">
            <a:off x="483450" y="1295826"/>
            <a:ext cx="456609" cy="626238"/>
          </a:xfrm>
          <a:custGeom>
            <a:avLst/>
            <a:gdLst/>
            <a:ahLst/>
            <a:cxnLst/>
            <a:rect l="l" t="t" r="r" b="b"/>
            <a:pathLst>
              <a:path w="2115813" h="2894768" extrusionOk="0">
                <a:moveTo>
                  <a:pt x="0" y="0"/>
                </a:moveTo>
                <a:lnTo>
                  <a:pt x="2115813" y="0"/>
                </a:lnTo>
                <a:lnTo>
                  <a:pt x="2115813" y="2894768"/>
                </a:lnTo>
                <a:lnTo>
                  <a:pt x="0" y="2894768"/>
                </a:lnTo>
                <a:lnTo>
                  <a:pt x="0" y="0"/>
                </a:lnTo>
                <a:close/>
              </a:path>
            </a:pathLst>
          </a:custGeom>
          <a:blipFill rotWithShape="1">
            <a:blip r:embed="rId4">
              <a:alphaModFix/>
            </a:blip>
            <a:stretch>
              <a:fillRect/>
            </a:stretch>
          </a:blipFill>
          <a:ln>
            <a:noFill/>
          </a:ln>
        </p:spPr>
        <p:txBody>
          <a:bodyPr spcFirstLastPara="1" wrap="square" lIns="35999" tIns="17994" rIns="35999" bIns="17994" anchor="t" anchorCtr="0">
            <a:noAutofit/>
          </a:bodyPr>
          <a:lstStyle/>
          <a:p>
            <a:endParaRPr sz="1200">
              <a:latin typeface="+mn-lt"/>
              <a:ea typeface="Calibri"/>
              <a:cs typeface="Calibri"/>
              <a:sym typeface="Calibri"/>
            </a:endParaRPr>
          </a:p>
        </p:txBody>
      </p:sp>
      <p:sp>
        <p:nvSpPr>
          <p:cNvPr id="6" name="Google Shape;119;p3">
            <a:extLst>
              <a:ext uri="{FF2B5EF4-FFF2-40B4-BE49-F238E27FC236}">
                <a16:creationId xmlns:a16="http://schemas.microsoft.com/office/drawing/2014/main" id="{9D4FD55E-812C-4EC0-A7F4-333E37E4BA7F}"/>
              </a:ext>
            </a:extLst>
          </p:cNvPr>
          <p:cNvSpPr/>
          <p:nvPr/>
        </p:nvSpPr>
        <p:spPr>
          <a:xfrm rot="2783279">
            <a:off x="256444" y="854253"/>
            <a:ext cx="483473" cy="663082"/>
          </a:xfrm>
          <a:custGeom>
            <a:avLst/>
            <a:gdLst/>
            <a:ahLst/>
            <a:cxnLst/>
            <a:rect l="l" t="t" r="r" b="b"/>
            <a:pathLst>
              <a:path w="2240294" h="3065078" extrusionOk="0">
                <a:moveTo>
                  <a:pt x="0" y="0"/>
                </a:moveTo>
                <a:lnTo>
                  <a:pt x="2240294" y="0"/>
                </a:lnTo>
                <a:lnTo>
                  <a:pt x="2240294" y="3065079"/>
                </a:lnTo>
                <a:lnTo>
                  <a:pt x="0" y="3065079"/>
                </a:lnTo>
                <a:lnTo>
                  <a:pt x="0" y="0"/>
                </a:lnTo>
                <a:close/>
              </a:path>
            </a:pathLst>
          </a:custGeom>
          <a:blipFill rotWithShape="1">
            <a:blip r:embed="rId5">
              <a:alphaModFix/>
            </a:blip>
            <a:stretch>
              <a:fillRect/>
            </a:stretch>
          </a:blipFill>
          <a:ln>
            <a:noFill/>
          </a:ln>
        </p:spPr>
        <p:txBody>
          <a:bodyPr spcFirstLastPara="1" wrap="square" lIns="35999" tIns="17994" rIns="35999" bIns="17994" anchor="t" anchorCtr="0">
            <a:noAutofit/>
          </a:bodyPr>
          <a:lstStyle/>
          <a:p>
            <a:endParaRPr sz="1200">
              <a:latin typeface="+mn-lt"/>
              <a:ea typeface="Calibri"/>
              <a:cs typeface="Calibri"/>
              <a:sym typeface="Calibri"/>
            </a:endParaRPr>
          </a:p>
        </p:txBody>
      </p:sp>
      <p:sp>
        <p:nvSpPr>
          <p:cNvPr id="7" name="Google Shape;120;p3">
            <a:extLst>
              <a:ext uri="{FF2B5EF4-FFF2-40B4-BE49-F238E27FC236}">
                <a16:creationId xmlns:a16="http://schemas.microsoft.com/office/drawing/2014/main" id="{8FF0C5CA-6E49-42C3-AFE7-7F45105BCC9A}"/>
              </a:ext>
            </a:extLst>
          </p:cNvPr>
          <p:cNvSpPr/>
          <p:nvPr/>
        </p:nvSpPr>
        <p:spPr>
          <a:xfrm rot="-384000" flipH="1">
            <a:off x="3863954" y="973555"/>
            <a:ext cx="529573" cy="557655"/>
          </a:xfrm>
          <a:custGeom>
            <a:avLst/>
            <a:gdLst/>
            <a:ahLst/>
            <a:cxnLst/>
            <a:rect l="l" t="t" r="r" b="b"/>
            <a:pathLst>
              <a:path w="2115813" h="2894768" extrusionOk="0">
                <a:moveTo>
                  <a:pt x="2115813" y="0"/>
                </a:moveTo>
                <a:lnTo>
                  <a:pt x="0" y="0"/>
                </a:lnTo>
                <a:lnTo>
                  <a:pt x="0" y="2894768"/>
                </a:lnTo>
                <a:lnTo>
                  <a:pt x="2115813" y="2894768"/>
                </a:lnTo>
                <a:lnTo>
                  <a:pt x="2115813" y="0"/>
                </a:lnTo>
                <a:close/>
              </a:path>
            </a:pathLst>
          </a:custGeom>
          <a:blipFill rotWithShape="1">
            <a:blip r:embed="rId4">
              <a:alphaModFix/>
            </a:blip>
            <a:stretch>
              <a:fillRect/>
            </a:stretch>
          </a:blipFill>
          <a:ln>
            <a:noFill/>
          </a:ln>
        </p:spPr>
        <p:txBody>
          <a:bodyPr spcFirstLastPara="1" wrap="square" lIns="35999" tIns="17994" rIns="35999" bIns="17994" anchor="t" anchorCtr="0">
            <a:noAutofit/>
          </a:bodyPr>
          <a:lstStyle/>
          <a:p>
            <a:endParaRPr sz="1200">
              <a:latin typeface="+mn-lt"/>
              <a:ea typeface="Calibri"/>
              <a:cs typeface="Calibri"/>
              <a:sym typeface="Calibri"/>
            </a:endParaRPr>
          </a:p>
        </p:txBody>
      </p:sp>
      <p:sp>
        <p:nvSpPr>
          <p:cNvPr id="8" name="Google Shape;121;p3">
            <a:extLst>
              <a:ext uri="{FF2B5EF4-FFF2-40B4-BE49-F238E27FC236}">
                <a16:creationId xmlns:a16="http://schemas.microsoft.com/office/drawing/2014/main" id="{B70E20D2-6A0D-46FD-8292-FAA7BE062BEB}"/>
              </a:ext>
            </a:extLst>
          </p:cNvPr>
          <p:cNvSpPr/>
          <p:nvPr/>
        </p:nvSpPr>
        <p:spPr>
          <a:xfrm rot="-2784000" flipH="1">
            <a:off x="4050616" y="497457"/>
            <a:ext cx="560729" cy="590464"/>
          </a:xfrm>
          <a:custGeom>
            <a:avLst/>
            <a:gdLst/>
            <a:ahLst/>
            <a:cxnLst/>
            <a:rect l="l" t="t" r="r" b="b"/>
            <a:pathLst>
              <a:path w="2240294" h="3065078" extrusionOk="0">
                <a:moveTo>
                  <a:pt x="2240294" y="0"/>
                </a:moveTo>
                <a:lnTo>
                  <a:pt x="0" y="0"/>
                </a:lnTo>
                <a:lnTo>
                  <a:pt x="0" y="3065078"/>
                </a:lnTo>
                <a:lnTo>
                  <a:pt x="2240294" y="3065078"/>
                </a:lnTo>
                <a:lnTo>
                  <a:pt x="2240294" y="0"/>
                </a:lnTo>
                <a:close/>
              </a:path>
            </a:pathLst>
          </a:custGeom>
          <a:blipFill rotWithShape="1">
            <a:blip r:embed="rId5">
              <a:alphaModFix/>
            </a:blip>
            <a:stretch>
              <a:fillRect/>
            </a:stretch>
          </a:blipFill>
          <a:ln>
            <a:noFill/>
          </a:ln>
        </p:spPr>
        <p:txBody>
          <a:bodyPr spcFirstLastPara="1" wrap="square" lIns="35999" tIns="17994" rIns="35999" bIns="17994" anchor="t" anchorCtr="0">
            <a:noAutofit/>
          </a:bodyPr>
          <a:lstStyle/>
          <a:p>
            <a:endParaRPr sz="1200">
              <a:latin typeface="+mn-lt"/>
              <a:ea typeface="Calibri"/>
              <a:cs typeface="Calibri"/>
              <a:sym typeface="Calibri"/>
            </a:endParaRPr>
          </a:p>
        </p:txBody>
      </p:sp>
    </p:spTree>
    <p:extLst>
      <p:ext uri="{BB962C8B-B14F-4D97-AF65-F5344CB8AC3E}">
        <p14:creationId xmlns:p14="http://schemas.microsoft.com/office/powerpoint/2010/main" val="2949551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grpSp>
        <p:nvGrpSpPr>
          <p:cNvPr id="2" name="Google Shape;176;p9">
            <a:extLst>
              <a:ext uri="{FF2B5EF4-FFF2-40B4-BE49-F238E27FC236}">
                <a16:creationId xmlns:a16="http://schemas.microsoft.com/office/drawing/2014/main" id="{9D2ACAC7-6427-4A06-9887-8B9C4581EEE6}"/>
              </a:ext>
            </a:extLst>
          </p:cNvPr>
          <p:cNvGrpSpPr/>
          <p:nvPr/>
        </p:nvGrpSpPr>
        <p:grpSpPr>
          <a:xfrm>
            <a:off x="-160089" y="1546351"/>
            <a:ext cx="5120777" cy="772652"/>
            <a:chOff x="0" y="-38100"/>
            <a:chExt cx="5137837" cy="775226"/>
          </a:xfrm>
        </p:grpSpPr>
        <p:sp>
          <p:nvSpPr>
            <p:cNvPr id="3" name="Google Shape;177;p9">
              <a:extLst>
                <a:ext uri="{FF2B5EF4-FFF2-40B4-BE49-F238E27FC236}">
                  <a16:creationId xmlns:a16="http://schemas.microsoft.com/office/drawing/2014/main" id="{AF58B904-EADD-42B3-B725-ADE57F67FF3D}"/>
                </a:ext>
              </a:extLst>
            </p:cNvPr>
            <p:cNvSpPr/>
            <p:nvPr/>
          </p:nvSpPr>
          <p:spPr>
            <a:xfrm>
              <a:off x="0" y="0"/>
              <a:ext cx="5137837" cy="737126"/>
            </a:xfrm>
            <a:custGeom>
              <a:avLst/>
              <a:gdLst/>
              <a:ahLst/>
              <a:cxnLst/>
              <a:rect l="l" t="t" r="r" b="b"/>
              <a:pathLst>
                <a:path w="5137837" h="737126" extrusionOk="0">
                  <a:moveTo>
                    <a:pt x="0" y="0"/>
                  </a:moveTo>
                  <a:lnTo>
                    <a:pt x="5137837" y="0"/>
                  </a:lnTo>
                  <a:lnTo>
                    <a:pt x="5137837" y="737126"/>
                  </a:lnTo>
                  <a:lnTo>
                    <a:pt x="0" y="737126"/>
                  </a:lnTo>
                  <a:close/>
                </a:path>
              </a:pathLst>
            </a:custGeom>
            <a:solidFill>
              <a:srgbClr val="F9B299"/>
            </a:solidFill>
            <a:ln w="38100" cap="sq" cmpd="sng">
              <a:solidFill>
                <a:srgbClr val="320B01"/>
              </a:solidFill>
              <a:prstDash val="solid"/>
              <a:miter lim="8000"/>
              <a:headEnd type="none" w="sm" len="sm"/>
              <a:tailEnd type="none" w="sm" len="sm"/>
            </a:ln>
          </p:spPr>
          <p:txBody>
            <a:bodyPr spcFirstLastPara="1" wrap="square" lIns="35999" tIns="17994" rIns="35999" bIns="17994" anchor="t" anchorCtr="0">
              <a:noAutofit/>
            </a:bodyPr>
            <a:lstStyle/>
            <a:p>
              <a:endParaRPr sz="1000">
                <a:latin typeface="+mn-lt"/>
                <a:ea typeface="Calibri"/>
                <a:cs typeface="Calibri"/>
                <a:sym typeface="Calibri"/>
              </a:endParaRPr>
            </a:p>
          </p:txBody>
        </p:sp>
        <p:sp>
          <p:nvSpPr>
            <p:cNvPr id="4" name="Google Shape;178;p9">
              <a:extLst>
                <a:ext uri="{FF2B5EF4-FFF2-40B4-BE49-F238E27FC236}">
                  <a16:creationId xmlns:a16="http://schemas.microsoft.com/office/drawing/2014/main" id="{8AE195C6-AE83-4554-A019-272F8E9FBD90}"/>
                </a:ext>
              </a:extLst>
            </p:cNvPr>
            <p:cNvSpPr txBox="1"/>
            <p:nvPr/>
          </p:nvSpPr>
          <p:spPr>
            <a:xfrm>
              <a:off x="0" y="-38100"/>
              <a:ext cx="5137837" cy="775226"/>
            </a:xfrm>
            <a:prstGeom prst="rect">
              <a:avLst/>
            </a:prstGeom>
            <a:noFill/>
            <a:ln>
              <a:noFill/>
            </a:ln>
          </p:spPr>
          <p:txBody>
            <a:bodyPr spcFirstLastPara="1" wrap="square" lIns="13328" tIns="13328" rIns="13328" bIns="13328" anchor="ctr" anchorCtr="0">
              <a:noAutofit/>
            </a:bodyPr>
            <a:lstStyle/>
            <a:p>
              <a:pPr algn="ctr">
                <a:lnSpc>
                  <a:spcPct val="147750"/>
                </a:lnSpc>
              </a:pPr>
              <a:endParaRPr sz="1000">
                <a:latin typeface="+mn-lt"/>
                <a:ea typeface="Calibri"/>
                <a:cs typeface="Calibri"/>
                <a:sym typeface="Calibri"/>
              </a:endParaRPr>
            </a:p>
          </p:txBody>
        </p:sp>
      </p:grpSp>
      <p:sp>
        <p:nvSpPr>
          <p:cNvPr id="5" name="Google Shape;179;p9">
            <a:extLst>
              <a:ext uri="{FF2B5EF4-FFF2-40B4-BE49-F238E27FC236}">
                <a16:creationId xmlns:a16="http://schemas.microsoft.com/office/drawing/2014/main" id="{6C979C93-EC68-487F-A95D-B9372FF9CC7F}"/>
              </a:ext>
            </a:extLst>
          </p:cNvPr>
          <p:cNvSpPr/>
          <p:nvPr/>
        </p:nvSpPr>
        <p:spPr>
          <a:xfrm>
            <a:off x="2104859" y="1701631"/>
            <a:ext cx="674104" cy="500063"/>
          </a:xfrm>
          <a:custGeom>
            <a:avLst/>
            <a:gdLst/>
            <a:ahLst/>
            <a:cxnLst/>
            <a:rect l="l" t="t" r="r" b="b"/>
            <a:pathLst>
              <a:path w="2568015" h="1905000" extrusionOk="0">
                <a:moveTo>
                  <a:pt x="0" y="0"/>
                </a:moveTo>
                <a:lnTo>
                  <a:pt x="2568014" y="0"/>
                </a:lnTo>
                <a:lnTo>
                  <a:pt x="2568014" y="1905000"/>
                </a:lnTo>
                <a:lnTo>
                  <a:pt x="0" y="1905000"/>
                </a:lnTo>
                <a:lnTo>
                  <a:pt x="0" y="0"/>
                </a:lnTo>
                <a:close/>
              </a:path>
            </a:pathLst>
          </a:custGeom>
          <a:blipFill rotWithShape="1">
            <a:blip r:embed="rId4">
              <a:alphaModFix/>
            </a:blip>
            <a:stretch>
              <a:fillRect/>
            </a:stretch>
          </a:blipFill>
          <a:ln>
            <a:noFill/>
          </a:ln>
        </p:spPr>
        <p:txBody>
          <a:bodyPr spcFirstLastPara="1" wrap="square" lIns="35999" tIns="17994" rIns="35999" bIns="17994" anchor="t" anchorCtr="0">
            <a:noAutofit/>
          </a:bodyPr>
          <a:lstStyle/>
          <a:p>
            <a:endParaRPr sz="1000">
              <a:latin typeface="+mn-lt"/>
              <a:ea typeface="Calibri"/>
              <a:cs typeface="Calibri"/>
              <a:sym typeface="Calibri"/>
            </a:endParaRPr>
          </a:p>
        </p:txBody>
      </p:sp>
      <p:sp>
        <p:nvSpPr>
          <p:cNvPr id="6" name="Google Shape;180;p9">
            <a:extLst>
              <a:ext uri="{FF2B5EF4-FFF2-40B4-BE49-F238E27FC236}">
                <a16:creationId xmlns:a16="http://schemas.microsoft.com/office/drawing/2014/main" id="{A97B5803-9634-479C-8929-5828994D34A1}"/>
              </a:ext>
            </a:extLst>
          </p:cNvPr>
          <p:cNvSpPr/>
          <p:nvPr/>
        </p:nvSpPr>
        <p:spPr>
          <a:xfrm>
            <a:off x="1163121" y="1701631"/>
            <a:ext cx="674104" cy="500063"/>
          </a:xfrm>
          <a:custGeom>
            <a:avLst/>
            <a:gdLst/>
            <a:ahLst/>
            <a:cxnLst/>
            <a:rect l="l" t="t" r="r" b="b"/>
            <a:pathLst>
              <a:path w="2568015" h="1905000" extrusionOk="0">
                <a:moveTo>
                  <a:pt x="0" y="0"/>
                </a:moveTo>
                <a:lnTo>
                  <a:pt x="2568015" y="0"/>
                </a:lnTo>
                <a:lnTo>
                  <a:pt x="2568015" y="1905000"/>
                </a:lnTo>
                <a:lnTo>
                  <a:pt x="0" y="1905000"/>
                </a:lnTo>
                <a:lnTo>
                  <a:pt x="0" y="0"/>
                </a:lnTo>
                <a:close/>
              </a:path>
            </a:pathLst>
          </a:custGeom>
          <a:blipFill rotWithShape="1">
            <a:blip r:embed="rId5">
              <a:alphaModFix/>
            </a:blip>
            <a:stretch>
              <a:fillRect/>
            </a:stretch>
          </a:blipFill>
          <a:ln>
            <a:noFill/>
          </a:ln>
        </p:spPr>
        <p:txBody>
          <a:bodyPr spcFirstLastPara="1" wrap="square" lIns="35999" tIns="17994" rIns="35999" bIns="17994" anchor="t" anchorCtr="0">
            <a:noAutofit/>
          </a:bodyPr>
          <a:lstStyle/>
          <a:p>
            <a:endParaRPr sz="1000">
              <a:latin typeface="+mn-lt"/>
              <a:ea typeface="Calibri"/>
              <a:cs typeface="Calibri"/>
              <a:sym typeface="Calibri"/>
            </a:endParaRPr>
          </a:p>
        </p:txBody>
      </p:sp>
      <p:sp>
        <p:nvSpPr>
          <p:cNvPr id="7" name="Google Shape;181;p9">
            <a:extLst>
              <a:ext uri="{FF2B5EF4-FFF2-40B4-BE49-F238E27FC236}">
                <a16:creationId xmlns:a16="http://schemas.microsoft.com/office/drawing/2014/main" id="{C0FC3AF7-FE2E-4360-B583-B6967B474EB2}"/>
              </a:ext>
            </a:extLst>
          </p:cNvPr>
          <p:cNvSpPr/>
          <p:nvPr/>
        </p:nvSpPr>
        <p:spPr>
          <a:xfrm>
            <a:off x="3046597" y="1701631"/>
            <a:ext cx="674104" cy="500063"/>
          </a:xfrm>
          <a:custGeom>
            <a:avLst/>
            <a:gdLst/>
            <a:ahLst/>
            <a:cxnLst/>
            <a:rect l="l" t="t" r="r" b="b"/>
            <a:pathLst>
              <a:path w="2568015" h="1905000" extrusionOk="0">
                <a:moveTo>
                  <a:pt x="0" y="0"/>
                </a:moveTo>
                <a:lnTo>
                  <a:pt x="2568015" y="0"/>
                </a:lnTo>
                <a:lnTo>
                  <a:pt x="2568015" y="1905000"/>
                </a:lnTo>
                <a:lnTo>
                  <a:pt x="0" y="1905000"/>
                </a:lnTo>
                <a:lnTo>
                  <a:pt x="0" y="0"/>
                </a:lnTo>
                <a:close/>
              </a:path>
            </a:pathLst>
          </a:custGeom>
          <a:blipFill rotWithShape="1">
            <a:blip r:embed="rId5">
              <a:alphaModFix/>
            </a:blip>
            <a:stretch>
              <a:fillRect/>
            </a:stretch>
          </a:blipFill>
          <a:ln>
            <a:noFill/>
          </a:ln>
        </p:spPr>
        <p:txBody>
          <a:bodyPr spcFirstLastPara="1" wrap="square" lIns="35999" tIns="17994" rIns="35999" bIns="17994" anchor="t" anchorCtr="0">
            <a:noAutofit/>
          </a:bodyPr>
          <a:lstStyle/>
          <a:p>
            <a:endParaRPr sz="1000">
              <a:latin typeface="+mn-lt"/>
              <a:ea typeface="Calibri"/>
              <a:cs typeface="Calibri"/>
              <a:sym typeface="Calibri"/>
            </a:endParaRPr>
          </a:p>
        </p:txBody>
      </p:sp>
      <p:sp>
        <p:nvSpPr>
          <p:cNvPr id="8" name="Google Shape;182;p9">
            <a:extLst>
              <a:ext uri="{FF2B5EF4-FFF2-40B4-BE49-F238E27FC236}">
                <a16:creationId xmlns:a16="http://schemas.microsoft.com/office/drawing/2014/main" id="{D2531DF8-2FD0-4DF5-89CD-C25AE85B0C56}"/>
              </a:ext>
            </a:extLst>
          </p:cNvPr>
          <p:cNvSpPr/>
          <p:nvPr/>
        </p:nvSpPr>
        <p:spPr>
          <a:xfrm>
            <a:off x="221383" y="1701631"/>
            <a:ext cx="674104" cy="500063"/>
          </a:xfrm>
          <a:custGeom>
            <a:avLst/>
            <a:gdLst/>
            <a:ahLst/>
            <a:cxnLst/>
            <a:rect l="l" t="t" r="r" b="b"/>
            <a:pathLst>
              <a:path w="2568015" h="1905000" extrusionOk="0">
                <a:moveTo>
                  <a:pt x="0" y="0"/>
                </a:moveTo>
                <a:lnTo>
                  <a:pt x="2568015" y="0"/>
                </a:lnTo>
                <a:lnTo>
                  <a:pt x="2568015" y="1905000"/>
                </a:lnTo>
                <a:lnTo>
                  <a:pt x="0" y="1905000"/>
                </a:lnTo>
                <a:lnTo>
                  <a:pt x="0" y="0"/>
                </a:lnTo>
                <a:close/>
              </a:path>
            </a:pathLst>
          </a:custGeom>
          <a:blipFill rotWithShape="1">
            <a:blip r:embed="rId4">
              <a:alphaModFix/>
            </a:blip>
            <a:stretch>
              <a:fillRect/>
            </a:stretch>
          </a:blipFill>
          <a:ln>
            <a:noFill/>
          </a:ln>
        </p:spPr>
        <p:txBody>
          <a:bodyPr spcFirstLastPara="1" wrap="square" lIns="35999" tIns="17994" rIns="35999" bIns="17994" anchor="t" anchorCtr="0">
            <a:noAutofit/>
          </a:bodyPr>
          <a:lstStyle/>
          <a:p>
            <a:endParaRPr sz="1000">
              <a:latin typeface="+mn-lt"/>
              <a:ea typeface="Calibri"/>
              <a:cs typeface="Calibri"/>
              <a:sym typeface="Calibri"/>
            </a:endParaRPr>
          </a:p>
        </p:txBody>
      </p:sp>
      <p:sp>
        <p:nvSpPr>
          <p:cNvPr id="9" name="Google Shape;183;p9">
            <a:extLst>
              <a:ext uri="{FF2B5EF4-FFF2-40B4-BE49-F238E27FC236}">
                <a16:creationId xmlns:a16="http://schemas.microsoft.com/office/drawing/2014/main" id="{26761D9E-1A11-421C-B4AB-E5E24FB7E853}"/>
              </a:ext>
            </a:extLst>
          </p:cNvPr>
          <p:cNvSpPr/>
          <p:nvPr/>
        </p:nvSpPr>
        <p:spPr>
          <a:xfrm>
            <a:off x="3988335" y="1701631"/>
            <a:ext cx="674104" cy="500063"/>
          </a:xfrm>
          <a:custGeom>
            <a:avLst/>
            <a:gdLst/>
            <a:ahLst/>
            <a:cxnLst/>
            <a:rect l="l" t="t" r="r" b="b"/>
            <a:pathLst>
              <a:path w="2568015" h="1905000" extrusionOk="0">
                <a:moveTo>
                  <a:pt x="0" y="0"/>
                </a:moveTo>
                <a:lnTo>
                  <a:pt x="2568015" y="0"/>
                </a:lnTo>
                <a:lnTo>
                  <a:pt x="2568015" y="1905000"/>
                </a:lnTo>
                <a:lnTo>
                  <a:pt x="0" y="1905000"/>
                </a:lnTo>
                <a:lnTo>
                  <a:pt x="0" y="0"/>
                </a:lnTo>
                <a:close/>
              </a:path>
            </a:pathLst>
          </a:custGeom>
          <a:blipFill rotWithShape="1">
            <a:blip r:embed="rId4">
              <a:alphaModFix/>
            </a:blip>
            <a:stretch>
              <a:fillRect/>
            </a:stretch>
          </a:blipFill>
          <a:ln>
            <a:noFill/>
          </a:ln>
        </p:spPr>
        <p:txBody>
          <a:bodyPr spcFirstLastPara="1" wrap="square" lIns="35999" tIns="17994" rIns="35999" bIns="17994" anchor="t" anchorCtr="0">
            <a:noAutofit/>
          </a:bodyPr>
          <a:lstStyle/>
          <a:p>
            <a:endParaRPr sz="1000">
              <a:latin typeface="+mn-lt"/>
              <a:ea typeface="Calibri"/>
              <a:cs typeface="Calibri"/>
              <a:sym typeface="Calibri"/>
            </a:endParaRPr>
          </a:p>
        </p:txBody>
      </p:sp>
      <p:sp>
        <p:nvSpPr>
          <p:cNvPr id="10" name="Google Shape;184;p9">
            <a:extLst>
              <a:ext uri="{FF2B5EF4-FFF2-40B4-BE49-F238E27FC236}">
                <a16:creationId xmlns:a16="http://schemas.microsoft.com/office/drawing/2014/main" id="{F793D07F-3D8C-40FF-8600-3B33F2BF839D}"/>
              </a:ext>
            </a:extLst>
          </p:cNvPr>
          <p:cNvSpPr txBox="1"/>
          <p:nvPr/>
        </p:nvSpPr>
        <p:spPr>
          <a:xfrm>
            <a:off x="598775" y="833173"/>
            <a:ext cx="3603049" cy="461665"/>
          </a:xfrm>
          <a:prstGeom prst="rect">
            <a:avLst/>
          </a:prstGeom>
          <a:noFill/>
          <a:ln>
            <a:noFill/>
          </a:ln>
        </p:spPr>
        <p:txBody>
          <a:bodyPr spcFirstLastPara="1" wrap="square" lIns="0" tIns="0" rIns="0" bIns="0" anchor="t" anchorCtr="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1000" b="1" i="0" u="none" strike="noStrike" kern="0" cap="none" spc="0" normalizeH="0" baseline="0" noProof="0">
                <a:ln>
                  <a:noFill/>
                </a:ln>
                <a:solidFill>
                  <a:sysClr val="windowText" lastClr="000000"/>
                </a:solidFill>
                <a:effectLst/>
                <a:uLnTx/>
                <a:uFillTx/>
                <a:latin typeface="+mn-lt"/>
              </a:rPr>
              <a:t>Các em hãy đọc bài </a:t>
            </a:r>
            <a:r>
              <a:rPr kumimoji="0" lang="vi-VN" sz="1000" b="1" i="1" u="none" strike="noStrike" kern="0" cap="none" spc="0" normalizeH="0" baseline="0" noProof="0">
                <a:ln>
                  <a:noFill/>
                </a:ln>
                <a:solidFill>
                  <a:sysClr val="windowText" lastClr="000000"/>
                </a:solidFill>
                <a:effectLst/>
                <a:uLnTx/>
                <a:uFillTx/>
                <a:latin typeface="+mn-lt"/>
              </a:rPr>
              <a:t>Trứng bọ ngựa nở</a:t>
            </a:r>
            <a:r>
              <a:rPr kumimoji="0" lang="vi-VN" sz="1000" b="1" i="0" u="none" strike="noStrike" kern="0" cap="none" spc="0" normalizeH="0" baseline="0" noProof="0">
                <a:ln>
                  <a:noFill/>
                </a:ln>
                <a:solidFill>
                  <a:sysClr val="windowText" lastClr="000000"/>
                </a:solidFill>
                <a:effectLst/>
                <a:uLnTx/>
                <a:uFillTx/>
                <a:latin typeface="+mn-lt"/>
              </a:rPr>
              <a:t> </a:t>
            </a:r>
            <a:endParaRPr kumimoji="0" sz="1000" b="0" i="0" u="none" strike="noStrike" kern="0" cap="none" spc="0" normalizeH="0" baseline="0" noProof="0">
              <a:ln>
                <a:noFill/>
              </a:ln>
              <a:solidFill>
                <a:sysClr val="windowText" lastClr="000000"/>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1000" b="1" i="0" u="none" strike="noStrike" kern="0" cap="none" spc="0" normalizeH="0" baseline="0" noProof="0">
                <a:ln>
                  <a:noFill/>
                </a:ln>
                <a:solidFill>
                  <a:sysClr val="windowText" lastClr="000000"/>
                </a:solidFill>
                <a:effectLst/>
                <a:uLnTx/>
                <a:uFillTx/>
                <a:latin typeface="+mn-lt"/>
              </a:rPr>
              <a:t>và làm các BT trong SGK</a:t>
            </a:r>
            <a:endParaRPr kumimoji="0" sz="1000" b="1" i="0" u="none" strike="noStrike" kern="0" cap="none" spc="0" normalizeH="0" baseline="0" noProof="0">
              <a:ln>
                <a:noFill/>
              </a:ln>
              <a:solidFill>
                <a:sysClr val="windowText" lastClr="000000"/>
              </a:solidFill>
              <a:effectLst/>
              <a:uLnTx/>
              <a:uFillTx/>
              <a:latin typeface="+mn-lt"/>
            </a:endParaRPr>
          </a:p>
        </p:txBody>
      </p:sp>
    </p:spTree>
    <p:extLst>
      <p:ext uri="{BB962C8B-B14F-4D97-AF65-F5344CB8AC3E}">
        <p14:creationId xmlns:p14="http://schemas.microsoft.com/office/powerpoint/2010/main" val="96584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189;p10">
            <a:extLst>
              <a:ext uri="{FF2B5EF4-FFF2-40B4-BE49-F238E27FC236}">
                <a16:creationId xmlns:a16="http://schemas.microsoft.com/office/drawing/2014/main" id="{1091DE7A-C70C-4E67-98E1-D8D7DB627BE3}"/>
              </a:ext>
            </a:extLst>
          </p:cNvPr>
          <p:cNvSpPr/>
          <p:nvPr/>
        </p:nvSpPr>
        <p:spPr>
          <a:xfrm>
            <a:off x="-160090" y="656057"/>
            <a:ext cx="5120777" cy="486238"/>
          </a:xfrm>
          <a:custGeom>
            <a:avLst/>
            <a:gdLst/>
            <a:ahLst/>
            <a:cxnLst/>
            <a:rect l="l" t="t" r="r" b="b"/>
            <a:pathLst>
              <a:path w="5137837" h="309655" extrusionOk="0">
                <a:moveTo>
                  <a:pt x="0" y="0"/>
                </a:moveTo>
                <a:lnTo>
                  <a:pt x="5137837" y="0"/>
                </a:lnTo>
                <a:lnTo>
                  <a:pt x="5137837" y="309655"/>
                </a:lnTo>
                <a:lnTo>
                  <a:pt x="0" y="309655"/>
                </a:lnTo>
                <a:close/>
              </a:path>
            </a:pathLst>
          </a:custGeom>
          <a:solidFill>
            <a:srgbClr val="F9B299"/>
          </a:solidFill>
          <a:ln w="6350" cap="sq" cmpd="sng">
            <a:solidFill>
              <a:srgbClr val="320B01"/>
            </a:solidFill>
            <a:prstDash val="solid"/>
            <a:miter lim="8000"/>
            <a:headEnd type="none" w="sm" len="sm"/>
            <a:tailEnd type="none" w="sm" len="sm"/>
          </a:ln>
        </p:spPr>
        <p:txBody>
          <a:bodyPr spcFirstLastPara="1" wrap="square" lIns="35999" tIns="17994" rIns="35999" bIns="17994" anchor="t" anchorCtr="0">
            <a:noAutofit/>
          </a:bodyPr>
          <a:lstStyle/>
          <a:p>
            <a:endParaRPr sz="800">
              <a:latin typeface="+mn-lt"/>
              <a:ea typeface="Calibri"/>
              <a:cs typeface="Calibri"/>
              <a:sym typeface="Calibri"/>
            </a:endParaRPr>
          </a:p>
        </p:txBody>
      </p:sp>
      <p:sp>
        <p:nvSpPr>
          <p:cNvPr id="3" name="Google Shape;190;p10">
            <a:extLst>
              <a:ext uri="{FF2B5EF4-FFF2-40B4-BE49-F238E27FC236}">
                <a16:creationId xmlns:a16="http://schemas.microsoft.com/office/drawing/2014/main" id="{4886D96E-C1D2-4385-8556-1AD783907EA9}"/>
              </a:ext>
            </a:extLst>
          </p:cNvPr>
          <p:cNvSpPr txBox="1"/>
          <p:nvPr/>
        </p:nvSpPr>
        <p:spPr>
          <a:xfrm>
            <a:off x="576871" y="714510"/>
            <a:ext cx="3733484" cy="369332"/>
          </a:xfrm>
          <a:prstGeom prst="rect">
            <a:avLst/>
          </a:prstGeom>
          <a:noFill/>
          <a:ln>
            <a:noFill/>
          </a:ln>
        </p:spPr>
        <p:txBody>
          <a:bodyPr spcFirstLastPara="1" wrap="square" lIns="0" tIns="0" rIns="0" bIns="0" anchor="t" anchorCtr="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800" b="1" i="0" u="none" strike="noStrike" kern="0" cap="none" spc="0" normalizeH="0" baseline="0" noProof="0">
                <a:ln>
                  <a:noFill/>
                </a:ln>
                <a:solidFill>
                  <a:sysClr val="windowText" lastClr="000000"/>
                </a:solidFill>
                <a:effectLst/>
                <a:uLnTx/>
                <a:uFillTx/>
                <a:latin typeface="+mn-lt"/>
              </a:rPr>
              <a:t>Câu 1: Tìm từ ngữ, hình ảnh miêu tả hình dáng các chú bọ ngựa con khi mới trườn ra khỏi trứng.</a:t>
            </a:r>
            <a:endParaRPr kumimoji="0" sz="800" b="1" i="0" u="none" strike="noStrike" kern="0" cap="none" spc="0" normalizeH="0" baseline="0" noProof="0">
              <a:ln>
                <a:noFill/>
              </a:ln>
              <a:solidFill>
                <a:sysClr val="windowText" lastClr="000000"/>
              </a:solidFill>
              <a:effectLst/>
              <a:uLnTx/>
              <a:uFillTx/>
              <a:latin typeface="+mn-lt"/>
            </a:endParaRPr>
          </a:p>
        </p:txBody>
      </p:sp>
      <p:sp>
        <p:nvSpPr>
          <p:cNvPr id="4" name="Google Shape;191;p10">
            <a:extLst>
              <a:ext uri="{FF2B5EF4-FFF2-40B4-BE49-F238E27FC236}">
                <a16:creationId xmlns:a16="http://schemas.microsoft.com/office/drawing/2014/main" id="{6AA2C889-C752-4038-9D83-DC182077F8C5}"/>
              </a:ext>
            </a:extLst>
          </p:cNvPr>
          <p:cNvSpPr txBox="1"/>
          <p:nvPr/>
        </p:nvSpPr>
        <p:spPr>
          <a:xfrm>
            <a:off x="400049" y="1411282"/>
            <a:ext cx="2000250" cy="923330"/>
          </a:xfrm>
          <a:prstGeom prst="rect">
            <a:avLst/>
          </a:prstGeom>
          <a:noFill/>
          <a:ln>
            <a:noFill/>
          </a:ln>
        </p:spPr>
        <p:txBody>
          <a:bodyPr spcFirstLastPara="1" wrap="square" lIns="0" tIns="0" rIns="0" bIns="0" anchor="t" anchorCtr="0">
            <a:spAutoFit/>
          </a:bodyPr>
          <a:lstStyle/>
          <a:p>
            <a:pPr marL="171450" marR="0" lvl="0" indent="-171450" algn="just" defTabSz="914400" eaLnBrk="1" fontAlgn="auto" latinLnBrk="0" hangingPunct="1">
              <a:lnSpc>
                <a:spcPct val="150000"/>
              </a:lnSpc>
              <a:spcBef>
                <a:spcPts val="0"/>
              </a:spcBef>
              <a:spcAft>
                <a:spcPts val="0"/>
              </a:spcAft>
              <a:buClrTx/>
              <a:buSzPct val="100000"/>
              <a:buFont typeface="Arial" panose="020B0604020202020204" pitchFamily="34" charset="0"/>
              <a:buChar char="•"/>
              <a:tabLst/>
              <a:defRPr/>
            </a:pPr>
            <a:r>
              <a:rPr kumimoji="0" lang="vi-VN" sz="800" b="0" i="0" u="none" strike="noStrike" kern="0" cap="none" spc="0" normalizeH="0" baseline="0" noProof="0">
                <a:ln>
                  <a:noFill/>
                </a:ln>
                <a:solidFill>
                  <a:sysClr val="windowText" lastClr="000000"/>
                </a:solidFill>
                <a:effectLst/>
                <a:uLnTx/>
                <a:uFillTx/>
                <a:latin typeface="+mn-lt"/>
              </a:rPr>
              <a:t>Khi mới trườn ra khỏi trứng, các chú bọ ngựa con bé tí ti như con muỗi, màu xanh cốm, ló cái đầu tinh nghịch có đôi mắt thô lố lách khỏi kẽ hở trên ổ trứng mẹ.</a:t>
            </a:r>
            <a:endParaRPr kumimoji="0" sz="800" b="0" i="0" u="none" strike="noStrike" kern="0" cap="none" spc="0" normalizeH="0" baseline="0" noProof="0">
              <a:ln>
                <a:noFill/>
              </a:ln>
              <a:solidFill>
                <a:sysClr val="windowText" lastClr="000000"/>
              </a:solidFill>
              <a:effectLst/>
              <a:uLnTx/>
              <a:uFillTx/>
              <a:latin typeface="+mn-lt"/>
            </a:endParaRPr>
          </a:p>
        </p:txBody>
      </p:sp>
      <p:pic>
        <p:nvPicPr>
          <p:cNvPr id="5" name="Google Shape;192;p10">
            <a:extLst>
              <a:ext uri="{FF2B5EF4-FFF2-40B4-BE49-F238E27FC236}">
                <a16:creationId xmlns:a16="http://schemas.microsoft.com/office/drawing/2014/main" id="{68F9505B-6567-4AD7-8A84-86549151A262}"/>
              </a:ext>
            </a:extLst>
          </p:cNvPr>
          <p:cNvPicPr preferRelativeResize="0"/>
          <p:nvPr/>
        </p:nvPicPr>
        <p:blipFill rotWithShape="1">
          <a:blip r:embed="rId4">
            <a:alphaModFix/>
          </a:blip>
          <a:srcRect/>
          <a:stretch/>
        </p:blipFill>
        <p:spPr>
          <a:xfrm>
            <a:off x="2777081" y="1246471"/>
            <a:ext cx="1533274" cy="1357127"/>
          </a:xfrm>
          <a:prstGeom prst="rect">
            <a:avLst/>
          </a:prstGeom>
          <a:noFill/>
          <a:ln>
            <a:noFill/>
          </a:ln>
          <a:effectLst>
            <a:outerShdw blurRad="292100" dist="139700" dir="2700000" algn="tl" rotWithShape="0">
              <a:srgbClr val="333333">
                <a:alpha val="64705"/>
              </a:srgbClr>
            </a:outerShdw>
          </a:effectLst>
        </p:spPr>
      </p:pic>
    </p:spTree>
    <p:extLst>
      <p:ext uri="{BB962C8B-B14F-4D97-AF65-F5344CB8AC3E}">
        <p14:creationId xmlns:p14="http://schemas.microsoft.com/office/powerpoint/2010/main" val="346070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197;p11">
            <a:extLst>
              <a:ext uri="{FF2B5EF4-FFF2-40B4-BE49-F238E27FC236}">
                <a16:creationId xmlns:a16="http://schemas.microsoft.com/office/drawing/2014/main" id="{C328FCDD-1DD6-48BD-98DA-952A086B17D3}"/>
              </a:ext>
            </a:extLst>
          </p:cNvPr>
          <p:cNvSpPr/>
          <p:nvPr/>
        </p:nvSpPr>
        <p:spPr>
          <a:xfrm>
            <a:off x="-160089" y="655864"/>
            <a:ext cx="5120777" cy="465479"/>
          </a:xfrm>
          <a:custGeom>
            <a:avLst/>
            <a:gdLst/>
            <a:ahLst/>
            <a:cxnLst/>
            <a:rect l="l" t="t" r="r" b="b"/>
            <a:pathLst>
              <a:path w="5137837" h="309655" extrusionOk="0">
                <a:moveTo>
                  <a:pt x="0" y="0"/>
                </a:moveTo>
                <a:lnTo>
                  <a:pt x="5137837" y="0"/>
                </a:lnTo>
                <a:lnTo>
                  <a:pt x="5137837" y="309655"/>
                </a:lnTo>
                <a:lnTo>
                  <a:pt x="0" y="309655"/>
                </a:lnTo>
                <a:close/>
              </a:path>
            </a:pathLst>
          </a:custGeom>
          <a:solidFill>
            <a:srgbClr val="F9B299"/>
          </a:solidFill>
          <a:ln w="6350" cap="sq" cmpd="sng">
            <a:solidFill>
              <a:srgbClr val="320B01"/>
            </a:solidFill>
            <a:prstDash val="solid"/>
            <a:miter lim="8000"/>
            <a:headEnd type="none" w="sm" len="sm"/>
            <a:tailEnd type="none" w="sm" len="sm"/>
          </a:ln>
        </p:spPr>
        <p:txBody>
          <a:bodyPr spcFirstLastPara="1" wrap="square" lIns="35999" tIns="17994" rIns="35999" bIns="17994" anchor="t" anchorCtr="0">
            <a:noAutofit/>
          </a:bodyPr>
          <a:lstStyle/>
          <a:p>
            <a:endParaRPr sz="800">
              <a:latin typeface="+mn-lt"/>
              <a:ea typeface="Calibri"/>
              <a:cs typeface="Calibri"/>
              <a:sym typeface="Calibri"/>
            </a:endParaRPr>
          </a:p>
        </p:txBody>
      </p:sp>
      <p:sp>
        <p:nvSpPr>
          <p:cNvPr id="3" name="Google Shape;198;p11">
            <a:extLst>
              <a:ext uri="{FF2B5EF4-FFF2-40B4-BE49-F238E27FC236}">
                <a16:creationId xmlns:a16="http://schemas.microsoft.com/office/drawing/2014/main" id="{4972E55E-4312-4B08-8E70-6E845AA5599B}"/>
              </a:ext>
            </a:extLst>
          </p:cNvPr>
          <p:cNvSpPr txBox="1"/>
          <p:nvPr/>
        </p:nvSpPr>
        <p:spPr>
          <a:xfrm>
            <a:off x="660081" y="716599"/>
            <a:ext cx="3480435" cy="369332"/>
          </a:xfrm>
          <a:prstGeom prst="rect">
            <a:avLst/>
          </a:prstGeom>
          <a:noFill/>
          <a:ln>
            <a:noFill/>
          </a:ln>
        </p:spPr>
        <p:txBody>
          <a:bodyPr spcFirstLastPara="1" wrap="square" lIns="0" tIns="0" rIns="0" bIns="0" anchor="t" anchorCtr="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800" b="1" i="0" u="none" strike="noStrike" kern="0" cap="none" spc="0" normalizeH="0" baseline="0" noProof="0">
                <a:ln>
                  <a:noFill/>
                </a:ln>
                <a:solidFill>
                  <a:sysClr val="windowText" lastClr="000000"/>
                </a:solidFill>
                <a:effectLst/>
                <a:uLnTx/>
                <a:uFillTx/>
                <a:latin typeface="+mn-lt"/>
              </a:rPr>
              <a:t>Câu 2: Các chú bọ ngựa con làm cách nào để tuột xuống dưới cành chanh?</a:t>
            </a:r>
            <a:endParaRPr kumimoji="0" sz="800" b="1" i="0" u="none" strike="noStrike" kern="0" cap="none" spc="0" normalizeH="0" baseline="0" noProof="0">
              <a:ln>
                <a:noFill/>
              </a:ln>
              <a:solidFill>
                <a:sysClr val="windowText" lastClr="000000"/>
              </a:solidFill>
              <a:effectLst/>
              <a:uLnTx/>
              <a:uFillTx/>
              <a:latin typeface="+mn-lt"/>
            </a:endParaRPr>
          </a:p>
        </p:txBody>
      </p:sp>
      <p:sp>
        <p:nvSpPr>
          <p:cNvPr id="4" name="Google Shape;199;p11">
            <a:extLst>
              <a:ext uri="{FF2B5EF4-FFF2-40B4-BE49-F238E27FC236}">
                <a16:creationId xmlns:a16="http://schemas.microsoft.com/office/drawing/2014/main" id="{4B524B45-60EA-4D6A-BD02-4C44E3EFE1C4}"/>
              </a:ext>
            </a:extLst>
          </p:cNvPr>
          <p:cNvSpPr txBox="1"/>
          <p:nvPr/>
        </p:nvSpPr>
        <p:spPr>
          <a:xfrm>
            <a:off x="2173203" y="1512182"/>
            <a:ext cx="2322095" cy="775003"/>
          </a:xfrm>
          <a:prstGeom prst="rect">
            <a:avLst/>
          </a:prstGeom>
          <a:noFill/>
          <a:ln>
            <a:noFill/>
          </a:ln>
        </p:spPr>
        <p:txBody>
          <a:bodyPr spcFirstLastPara="1" wrap="square" lIns="35999" tIns="17994" rIns="35999" bIns="17994" anchor="t" anchorCtr="0">
            <a:spAutoFit/>
          </a:bodyPr>
          <a:lstStyle/>
          <a:p>
            <a:pPr marL="150045" marR="0" lvl="0" indent="-150045" algn="just" defTabSz="914400" eaLnBrk="1" fontAlgn="auto" latinLnBrk="0" hangingPunct="1">
              <a:lnSpc>
                <a:spcPct val="150000"/>
              </a:lnSpc>
              <a:spcBef>
                <a:spcPts val="0"/>
              </a:spcBef>
              <a:spcAft>
                <a:spcPts val="0"/>
              </a:spcAft>
              <a:buClrTx/>
              <a:buSzPct val="100000"/>
              <a:buFont typeface="Arial"/>
              <a:buChar char="•"/>
              <a:tabLst/>
              <a:defRPr/>
            </a:pPr>
            <a:r>
              <a:rPr kumimoji="0" lang="vi-VN" sz="800" b="0" i="0" u="none" strike="noStrike" kern="0" cap="none" spc="0" normalizeH="0" baseline="0" noProof="0">
                <a:ln>
                  <a:noFill/>
                </a:ln>
                <a:solidFill>
                  <a:sysClr val="windowText" lastClr="000000"/>
                </a:solidFill>
                <a:effectLst/>
                <a:uLnTx/>
                <a:uFillTx/>
                <a:latin typeface="+mn-lt"/>
              </a:rPr>
              <a:t>Khi ra khỏi ổ trứng, các chú bọ ngựa con treo lơ lửng trên một sợi tơ rất mảnh. </a:t>
            </a:r>
            <a:endParaRPr kumimoji="0" sz="800" b="0" i="0" u="none" strike="noStrike" kern="0" cap="none" spc="0" normalizeH="0" baseline="0" noProof="0">
              <a:ln>
                <a:noFill/>
              </a:ln>
              <a:solidFill>
                <a:sysClr val="windowText" lastClr="000000"/>
              </a:solidFill>
              <a:effectLst/>
              <a:uLnTx/>
              <a:uFillTx/>
              <a:latin typeface="+mn-lt"/>
            </a:endParaRPr>
          </a:p>
          <a:p>
            <a:pPr marL="150045" marR="0" lvl="0" indent="-150045" algn="just" defTabSz="914400" eaLnBrk="1" fontAlgn="auto" latinLnBrk="0" hangingPunct="1">
              <a:lnSpc>
                <a:spcPct val="150000"/>
              </a:lnSpc>
              <a:spcBef>
                <a:spcPts val="0"/>
              </a:spcBef>
              <a:spcAft>
                <a:spcPts val="0"/>
              </a:spcAft>
              <a:buClrTx/>
              <a:buSzPct val="100000"/>
              <a:buFont typeface="Arial"/>
              <a:buChar char="•"/>
              <a:tabLst/>
              <a:defRPr/>
            </a:pPr>
            <a:r>
              <a:rPr kumimoji="0" lang="vi-VN" sz="800" b="0" i="0" u="none" strike="noStrike" kern="0" cap="none" spc="0" normalizeH="0" baseline="0" noProof="0">
                <a:ln>
                  <a:noFill/>
                </a:ln>
                <a:solidFill>
                  <a:sysClr val="windowText" lastClr="000000"/>
                </a:solidFill>
                <a:effectLst/>
                <a:uLnTx/>
                <a:uFillTx/>
                <a:latin typeface="+mn-lt"/>
              </a:rPr>
              <a:t>Các chú cựa quậy, làm sợi tơ dài ra, từ từ thả các chú xuống phía dưới.</a:t>
            </a:r>
            <a:endParaRPr kumimoji="0" sz="800" b="0" i="0" u="none" strike="noStrike" kern="0" cap="none" spc="0" normalizeH="0" baseline="0" noProof="0">
              <a:ln>
                <a:noFill/>
              </a:ln>
              <a:solidFill>
                <a:sysClr val="windowText" lastClr="000000"/>
              </a:solidFill>
              <a:effectLst/>
              <a:uLnTx/>
              <a:uFillTx/>
              <a:latin typeface="+mn-lt"/>
            </a:endParaRPr>
          </a:p>
        </p:txBody>
      </p:sp>
      <p:pic>
        <p:nvPicPr>
          <p:cNvPr id="5" name="Google Shape;200;p11">
            <a:extLst>
              <a:ext uri="{FF2B5EF4-FFF2-40B4-BE49-F238E27FC236}">
                <a16:creationId xmlns:a16="http://schemas.microsoft.com/office/drawing/2014/main" id="{890CC6E6-ABD6-4DF5-A328-320F126092AA}"/>
              </a:ext>
            </a:extLst>
          </p:cNvPr>
          <p:cNvPicPr preferRelativeResize="0"/>
          <p:nvPr/>
        </p:nvPicPr>
        <p:blipFill rotWithShape="1">
          <a:blip r:embed="rId4">
            <a:alphaModFix/>
          </a:blip>
          <a:srcRect/>
          <a:stretch/>
        </p:blipFill>
        <p:spPr>
          <a:xfrm>
            <a:off x="305302" y="1249050"/>
            <a:ext cx="1552374" cy="1301268"/>
          </a:xfrm>
          <a:prstGeom prst="rect">
            <a:avLst/>
          </a:prstGeom>
          <a:noFill/>
          <a:ln>
            <a:noFill/>
          </a:ln>
          <a:effectLst>
            <a:outerShdw blurRad="292100" dist="139700" dir="2700000" algn="tl" rotWithShape="0">
              <a:srgbClr val="333333">
                <a:alpha val="64705"/>
              </a:srgbClr>
            </a:outerShdw>
          </a:effectLst>
        </p:spPr>
      </p:pic>
    </p:spTree>
    <p:extLst>
      <p:ext uri="{BB962C8B-B14F-4D97-AF65-F5344CB8AC3E}">
        <p14:creationId xmlns:p14="http://schemas.microsoft.com/office/powerpoint/2010/main" val="134869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down)">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205;p12">
            <a:extLst>
              <a:ext uri="{FF2B5EF4-FFF2-40B4-BE49-F238E27FC236}">
                <a16:creationId xmlns:a16="http://schemas.microsoft.com/office/drawing/2014/main" id="{C7073CD7-500A-4427-927E-D2787F0EE683}"/>
              </a:ext>
            </a:extLst>
          </p:cNvPr>
          <p:cNvSpPr/>
          <p:nvPr/>
        </p:nvSpPr>
        <p:spPr>
          <a:xfrm>
            <a:off x="-160089" y="682395"/>
            <a:ext cx="5120777" cy="401740"/>
          </a:xfrm>
          <a:custGeom>
            <a:avLst/>
            <a:gdLst/>
            <a:ahLst/>
            <a:cxnLst/>
            <a:rect l="l" t="t" r="r" b="b"/>
            <a:pathLst>
              <a:path w="5137837" h="309655" extrusionOk="0">
                <a:moveTo>
                  <a:pt x="0" y="0"/>
                </a:moveTo>
                <a:lnTo>
                  <a:pt x="5137837" y="0"/>
                </a:lnTo>
                <a:lnTo>
                  <a:pt x="5137837" y="309655"/>
                </a:lnTo>
                <a:lnTo>
                  <a:pt x="0" y="309655"/>
                </a:lnTo>
                <a:close/>
              </a:path>
            </a:pathLst>
          </a:custGeom>
          <a:solidFill>
            <a:srgbClr val="F9B299"/>
          </a:solidFill>
          <a:ln w="6350" cap="sq" cmpd="sng">
            <a:solidFill>
              <a:srgbClr val="320B01"/>
            </a:solidFill>
            <a:prstDash val="solid"/>
            <a:miter lim="8000"/>
            <a:headEnd type="none" w="sm" len="sm"/>
            <a:tailEnd type="none" w="sm" len="sm"/>
          </a:ln>
        </p:spPr>
        <p:txBody>
          <a:bodyPr spcFirstLastPara="1" wrap="square" lIns="35999" tIns="17994" rIns="35999" bIns="17994" anchor="t" anchorCtr="0">
            <a:noAutofit/>
          </a:bodyPr>
          <a:lstStyle/>
          <a:p>
            <a:endParaRPr sz="800">
              <a:latin typeface="+mn-lt"/>
              <a:ea typeface="Calibri"/>
              <a:cs typeface="Calibri"/>
              <a:sym typeface="Calibri"/>
            </a:endParaRPr>
          </a:p>
        </p:txBody>
      </p:sp>
      <p:sp>
        <p:nvSpPr>
          <p:cNvPr id="3" name="Google Shape;206;p12">
            <a:extLst>
              <a:ext uri="{FF2B5EF4-FFF2-40B4-BE49-F238E27FC236}">
                <a16:creationId xmlns:a16="http://schemas.microsoft.com/office/drawing/2014/main" id="{2D230096-2663-4E2D-AED0-18AD51900957}"/>
              </a:ext>
            </a:extLst>
          </p:cNvPr>
          <p:cNvSpPr txBox="1"/>
          <p:nvPr/>
        </p:nvSpPr>
        <p:spPr>
          <a:xfrm>
            <a:off x="431849" y="785161"/>
            <a:ext cx="4110583" cy="196208"/>
          </a:xfrm>
          <a:prstGeom prst="rect">
            <a:avLst/>
          </a:prstGeom>
          <a:noFill/>
          <a:ln>
            <a:noFill/>
          </a:ln>
        </p:spPr>
        <p:txBody>
          <a:bodyPr spcFirstLastPara="1" wrap="square" lIns="0" tIns="0" rIns="0" bIns="0" anchor="t" anchorCtr="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850" b="1" i="0" u="none" strike="noStrike" kern="0" cap="none" spc="0" normalizeH="0" baseline="0" noProof="0">
                <a:ln>
                  <a:noFill/>
                </a:ln>
                <a:solidFill>
                  <a:sysClr val="windowText" lastClr="000000"/>
                </a:solidFill>
                <a:effectLst/>
                <a:uLnTx/>
                <a:uFillTx/>
                <a:latin typeface="+mn-lt"/>
              </a:rPr>
              <a:t>Câu 3: Hình ảnh chú bọ ngựa con đầu đàn gợi cho em suy nghĩ gì?</a:t>
            </a:r>
            <a:endParaRPr kumimoji="0" sz="850" b="1" i="0" u="none" strike="noStrike" kern="0" cap="none" spc="0" normalizeH="0" baseline="0" noProof="0">
              <a:ln>
                <a:noFill/>
              </a:ln>
              <a:solidFill>
                <a:sysClr val="windowText" lastClr="000000"/>
              </a:solidFill>
              <a:effectLst/>
              <a:uLnTx/>
              <a:uFillTx/>
              <a:latin typeface="+mn-lt"/>
            </a:endParaRPr>
          </a:p>
        </p:txBody>
      </p:sp>
      <p:sp>
        <p:nvSpPr>
          <p:cNvPr id="4" name="Google Shape;207;p12">
            <a:extLst>
              <a:ext uri="{FF2B5EF4-FFF2-40B4-BE49-F238E27FC236}">
                <a16:creationId xmlns:a16="http://schemas.microsoft.com/office/drawing/2014/main" id="{A902491A-9ABF-4B64-BE1A-562199573329}"/>
              </a:ext>
            </a:extLst>
          </p:cNvPr>
          <p:cNvSpPr txBox="1"/>
          <p:nvPr/>
        </p:nvSpPr>
        <p:spPr>
          <a:xfrm>
            <a:off x="662854" y="1784235"/>
            <a:ext cx="2000250" cy="369332"/>
          </a:xfrm>
          <a:prstGeom prst="rect">
            <a:avLst/>
          </a:prstGeom>
          <a:noFill/>
          <a:ln>
            <a:noFill/>
          </a:ln>
        </p:spPr>
        <p:txBody>
          <a:bodyPr spcFirstLastPara="1" wrap="square" lIns="0" tIns="0" rIns="0" bIns="0" anchor="t" anchorCtr="0">
            <a:spAutoFit/>
          </a:bodyPr>
          <a:lstStyle/>
          <a:p>
            <a:pPr marL="150045" marR="0" lvl="0" indent="-150045" algn="just" defTabSz="914400" eaLnBrk="1" fontAlgn="auto" latinLnBrk="0" hangingPunct="1">
              <a:lnSpc>
                <a:spcPct val="150000"/>
              </a:lnSpc>
              <a:spcBef>
                <a:spcPts val="0"/>
              </a:spcBef>
              <a:spcAft>
                <a:spcPts val="0"/>
              </a:spcAft>
              <a:buClrTx/>
              <a:buSzPct val="100000"/>
              <a:buFont typeface="Arial"/>
              <a:buChar char="•"/>
              <a:tabLst/>
              <a:defRPr/>
            </a:pPr>
            <a:r>
              <a:rPr kumimoji="0" lang="vi-VN" sz="800" b="0" i="0" u="none" strike="noStrike" kern="0" cap="none" spc="0" normalizeH="0" baseline="0" noProof="0">
                <a:ln>
                  <a:noFill/>
                </a:ln>
                <a:solidFill>
                  <a:sysClr val="windowText" lastClr="000000"/>
                </a:solidFill>
                <a:effectLst/>
                <a:uLnTx/>
                <a:uFillTx/>
                <a:latin typeface="+mn-lt"/>
              </a:rPr>
              <a:t>Chú bọ ngựa con đầu đàn như một hiệp sĩ hiên ngang và dũng cảm.</a:t>
            </a:r>
            <a:endParaRPr kumimoji="0" sz="800" b="0" i="0" u="none" strike="noStrike" kern="0" cap="none" spc="0" normalizeH="0" baseline="0" noProof="0">
              <a:ln>
                <a:noFill/>
              </a:ln>
              <a:solidFill>
                <a:sysClr val="windowText" lastClr="000000"/>
              </a:solidFill>
              <a:effectLst/>
              <a:uLnTx/>
              <a:uFillTx/>
              <a:latin typeface="+mn-lt"/>
            </a:endParaRPr>
          </a:p>
        </p:txBody>
      </p:sp>
      <p:pic>
        <p:nvPicPr>
          <p:cNvPr id="5" name="Google Shape;208;p12">
            <a:extLst>
              <a:ext uri="{FF2B5EF4-FFF2-40B4-BE49-F238E27FC236}">
                <a16:creationId xmlns:a16="http://schemas.microsoft.com/office/drawing/2014/main" id="{AC744D8F-A65E-40A6-8D28-0E251575E521}"/>
              </a:ext>
            </a:extLst>
          </p:cNvPr>
          <p:cNvPicPr preferRelativeResize="0"/>
          <p:nvPr/>
        </p:nvPicPr>
        <p:blipFill rotWithShape="1">
          <a:blip r:embed="rId4">
            <a:alphaModFix/>
          </a:blip>
          <a:srcRect/>
          <a:stretch/>
        </p:blipFill>
        <p:spPr>
          <a:xfrm>
            <a:off x="2937661" y="1240881"/>
            <a:ext cx="1499585" cy="1321286"/>
          </a:xfrm>
          <a:prstGeom prst="rect">
            <a:avLst/>
          </a:prstGeom>
          <a:noFill/>
          <a:ln>
            <a:noFill/>
          </a:ln>
          <a:effectLst>
            <a:outerShdw blurRad="292100" dist="139700" dir="2700000" algn="tl" rotWithShape="0">
              <a:srgbClr val="333333">
                <a:alpha val="64705"/>
              </a:srgbClr>
            </a:outerShdw>
          </a:effectLst>
        </p:spPr>
      </p:pic>
      <p:sp>
        <p:nvSpPr>
          <p:cNvPr id="6" name="Google Shape;209;p12">
            <a:extLst>
              <a:ext uri="{FF2B5EF4-FFF2-40B4-BE49-F238E27FC236}">
                <a16:creationId xmlns:a16="http://schemas.microsoft.com/office/drawing/2014/main" id="{09DFECE4-8B88-4467-AE92-4E5BCA820D29}"/>
              </a:ext>
            </a:extLst>
          </p:cNvPr>
          <p:cNvSpPr/>
          <p:nvPr/>
        </p:nvSpPr>
        <p:spPr>
          <a:xfrm>
            <a:off x="181591" y="1294167"/>
            <a:ext cx="803074" cy="280035"/>
          </a:xfrm>
          <a:prstGeom prst="homePlate">
            <a:avLst>
              <a:gd name="adj" fmla="val 50000"/>
            </a:avLst>
          </a:prstGeom>
          <a:solidFill>
            <a:srgbClr val="FFFFFF"/>
          </a:solidFill>
          <a:ln w="25400" cap="flat" cmpd="sng">
            <a:solidFill>
              <a:srgbClr val="320B01"/>
            </a:solidFill>
            <a:prstDash val="solid"/>
            <a:round/>
            <a:headEnd type="none" w="sm" len="sm"/>
            <a:tailEnd type="none" w="sm" len="sm"/>
          </a:ln>
        </p:spPr>
        <p:txBody>
          <a:bodyPr spcFirstLastPara="1" wrap="square" lIns="35999" tIns="17994" rIns="35999" bIns="17994"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800" b="1" i="0" u="none" strike="noStrike" kern="0" cap="none" spc="0" normalizeH="0" baseline="0" noProof="0">
                <a:ln>
                  <a:noFill/>
                </a:ln>
                <a:solidFill>
                  <a:sysClr val="windowText" lastClr="000000"/>
                </a:solidFill>
                <a:effectLst/>
                <a:uLnTx/>
                <a:uFillTx/>
                <a:latin typeface="+mn-lt"/>
              </a:rPr>
              <a:t>Gợi ý</a:t>
            </a:r>
            <a:endParaRPr kumimoji="0" sz="800" b="1" i="0" u="none" strike="noStrike" kern="0" cap="none" spc="0" normalizeH="0" baseline="0" noProof="0">
              <a:ln>
                <a:noFill/>
              </a:ln>
              <a:solidFill>
                <a:sysClr val="windowText" lastClr="000000"/>
              </a:solidFill>
              <a:effectLst/>
              <a:uLnTx/>
              <a:uFillTx/>
              <a:latin typeface="+mn-lt"/>
            </a:endParaRPr>
          </a:p>
        </p:txBody>
      </p:sp>
    </p:spTree>
    <p:extLst>
      <p:ext uri="{BB962C8B-B14F-4D97-AF65-F5344CB8AC3E}">
        <p14:creationId xmlns:p14="http://schemas.microsoft.com/office/powerpoint/2010/main" val="408249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7" name="Google Shape;214;p13">
            <a:extLst>
              <a:ext uri="{FF2B5EF4-FFF2-40B4-BE49-F238E27FC236}">
                <a16:creationId xmlns:a16="http://schemas.microsoft.com/office/drawing/2014/main" id="{69A02B98-782C-4B67-B30D-30CBFE8BB42B}"/>
              </a:ext>
            </a:extLst>
          </p:cNvPr>
          <p:cNvSpPr/>
          <p:nvPr/>
        </p:nvSpPr>
        <p:spPr>
          <a:xfrm>
            <a:off x="-160089" y="710161"/>
            <a:ext cx="5120777" cy="478559"/>
          </a:xfrm>
          <a:custGeom>
            <a:avLst/>
            <a:gdLst/>
            <a:ahLst/>
            <a:cxnLst/>
            <a:rect l="l" t="t" r="r" b="b"/>
            <a:pathLst>
              <a:path w="5137837" h="309655" extrusionOk="0">
                <a:moveTo>
                  <a:pt x="0" y="0"/>
                </a:moveTo>
                <a:lnTo>
                  <a:pt x="5137837" y="0"/>
                </a:lnTo>
                <a:lnTo>
                  <a:pt x="5137837" y="309655"/>
                </a:lnTo>
                <a:lnTo>
                  <a:pt x="0" y="309655"/>
                </a:lnTo>
                <a:close/>
              </a:path>
            </a:pathLst>
          </a:custGeom>
          <a:solidFill>
            <a:srgbClr val="F9B299"/>
          </a:solidFill>
          <a:ln w="6350" cap="sq" cmpd="sng">
            <a:solidFill>
              <a:srgbClr val="320B01"/>
            </a:solidFill>
            <a:prstDash val="solid"/>
            <a:miter lim="8000"/>
            <a:headEnd type="none" w="sm" len="sm"/>
            <a:tailEnd type="none" w="sm" len="sm"/>
          </a:ln>
        </p:spPr>
        <p:txBody>
          <a:bodyPr spcFirstLastPara="1" wrap="square" lIns="35999" tIns="17994" rIns="35999" bIns="17994" anchor="t" anchorCtr="0">
            <a:noAutofit/>
          </a:bodyPr>
          <a:lstStyle/>
          <a:p>
            <a:endParaRPr sz="900">
              <a:latin typeface="+mn-lt"/>
              <a:ea typeface="Calibri"/>
              <a:cs typeface="Calibri"/>
              <a:sym typeface="Calibri"/>
            </a:endParaRPr>
          </a:p>
        </p:txBody>
      </p:sp>
      <p:sp>
        <p:nvSpPr>
          <p:cNvPr id="8" name="Google Shape;215;p13">
            <a:extLst>
              <a:ext uri="{FF2B5EF4-FFF2-40B4-BE49-F238E27FC236}">
                <a16:creationId xmlns:a16="http://schemas.microsoft.com/office/drawing/2014/main" id="{6887C201-1A1B-4C8A-B547-26F259664867}"/>
              </a:ext>
            </a:extLst>
          </p:cNvPr>
          <p:cNvSpPr txBox="1"/>
          <p:nvPr/>
        </p:nvSpPr>
        <p:spPr>
          <a:xfrm>
            <a:off x="916789" y="764774"/>
            <a:ext cx="3100388" cy="369332"/>
          </a:xfrm>
          <a:prstGeom prst="rect">
            <a:avLst/>
          </a:prstGeom>
          <a:noFill/>
          <a:ln>
            <a:noFill/>
          </a:ln>
        </p:spPr>
        <p:txBody>
          <a:bodyPr spcFirstLastPara="1" wrap="square" lIns="0" tIns="0" rIns="0" bIns="0" anchor="t" anchorCtr="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800" b="1" i="0" u="none" strike="noStrike" kern="0" cap="none" spc="0" normalizeH="0" baseline="0" noProof="0">
                <a:ln>
                  <a:noFill/>
                </a:ln>
                <a:solidFill>
                  <a:sysClr val="windowText" lastClr="000000"/>
                </a:solidFill>
                <a:effectLst/>
                <a:uLnTx/>
                <a:uFillTx/>
                <a:latin typeface="+mn-lt"/>
              </a:rPr>
              <a:t>Câu 4: Tìm hình ảnh nhân hóa được tác giả sử dụng để tả các chú bọ ngựa.</a:t>
            </a:r>
            <a:endParaRPr kumimoji="0" sz="800" b="1" i="0" u="none" strike="noStrike" kern="0" cap="none" spc="0" normalizeH="0" baseline="0" noProof="0">
              <a:ln>
                <a:noFill/>
              </a:ln>
              <a:solidFill>
                <a:sysClr val="windowText" lastClr="000000"/>
              </a:solidFill>
              <a:effectLst/>
              <a:uLnTx/>
              <a:uFillTx/>
              <a:latin typeface="+mn-lt"/>
            </a:endParaRPr>
          </a:p>
        </p:txBody>
      </p:sp>
      <p:sp>
        <p:nvSpPr>
          <p:cNvPr id="9" name="Google Shape;216;p13">
            <a:extLst>
              <a:ext uri="{FF2B5EF4-FFF2-40B4-BE49-F238E27FC236}">
                <a16:creationId xmlns:a16="http://schemas.microsoft.com/office/drawing/2014/main" id="{0C96F639-3F67-475A-A110-23301449745A}"/>
              </a:ext>
            </a:extLst>
          </p:cNvPr>
          <p:cNvSpPr txBox="1"/>
          <p:nvPr/>
        </p:nvSpPr>
        <p:spPr>
          <a:xfrm>
            <a:off x="744003" y="1347722"/>
            <a:ext cx="3880485" cy="415498"/>
          </a:xfrm>
          <a:prstGeom prst="rect">
            <a:avLst/>
          </a:prstGeom>
          <a:noFill/>
          <a:ln>
            <a:noFill/>
          </a:ln>
        </p:spPr>
        <p:txBody>
          <a:bodyPr spcFirstLastPara="1" wrap="square" lIns="0" tIns="0" rIns="0" bIns="0" anchor="t" anchorCtr="0">
            <a:spAutoFit/>
          </a:bodyPr>
          <a:lstStyle/>
          <a:p>
            <a:pPr marL="150045" marR="0" lvl="0" indent="-150045" algn="just" defTabSz="914400" eaLnBrk="1" fontAlgn="auto" latinLnBrk="0" hangingPunct="1">
              <a:lnSpc>
                <a:spcPct val="150000"/>
              </a:lnSpc>
              <a:spcBef>
                <a:spcPts val="0"/>
              </a:spcBef>
              <a:spcAft>
                <a:spcPts val="0"/>
              </a:spcAft>
              <a:buClrTx/>
              <a:buSzPct val="100000"/>
              <a:buFont typeface="Arial"/>
              <a:buChar char="•"/>
              <a:tabLst/>
              <a:defRPr/>
            </a:pPr>
            <a:r>
              <a:rPr kumimoji="0" lang="vi-VN" sz="900" b="0" i="0" u="none" strike="noStrike" kern="0" cap="none" spc="0" normalizeH="0" baseline="0" noProof="0">
                <a:ln>
                  <a:noFill/>
                </a:ln>
                <a:solidFill>
                  <a:sysClr val="windowText" lastClr="000000"/>
                </a:solidFill>
                <a:effectLst/>
                <a:uLnTx/>
                <a:uFillTx/>
                <a:latin typeface="+mn-lt"/>
              </a:rPr>
              <a:t>Tác giả gọi những con bọ ngựa là chú. </a:t>
            </a:r>
            <a:endParaRPr kumimoji="0" sz="900" b="0" i="0" u="none" strike="noStrike" kern="0" cap="none" spc="0" normalizeH="0" baseline="0" noProof="0">
              <a:ln>
                <a:noFill/>
              </a:ln>
              <a:solidFill>
                <a:sysClr val="windowText" lastClr="000000"/>
              </a:solidFill>
              <a:effectLst/>
              <a:uLnTx/>
              <a:uFillTx/>
              <a:latin typeface="+mn-lt"/>
            </a:endParaRPr>
          </a:p>
          <a:p>
            <a:pPr marL="150045" marR="0" lvl="0" indent="-150045" algn="just" defTabSz="914400" eaLnBrk="1" fontAlgn="auto" latinLnBrk="0" hangingPunct="1">
              <a:lnSpc>
                <a:spcPct val="150000"/>
              </a:lnSpc>
              <a:spcBef>
                <a:spcPts val="0"/>
              </a:spcBef>
              <a:spcAft>
                <a:spcPts val="0"/>
              </a:spcAft>
              <a:buClrTx/>
              <a:buSzPct val="100000"/>
              <a:buFont typeface="Arial"/>
              <a:buChar char="•"/>
              <a:tabLst/>
              <a:defRPr/>
            </a:pPr>
            <a:r>
              <a:rPr kumimoji="0" lang="vi-VN" sz="900" b="0" i="0" u="none" strike="noStrike" kern="0" cap="none" spc="0" normalizeH="0" baseline="0" noProof="0">
                <a:ln>
                  <a:noFill/>
                </a:ln>
                <a:solidFill>
                  <a:sysClr val="windowText" lastClr="000000"/>
                </a:solidFill>
                <a:effectLst/>
                <a:uLnTx/>
                <a:uFillTx/>
                <a:latin typeface="+mn-lt"/>
              </a:rPr>
              <a:t>Tác giả tả chúng bằng những từ ngữ vốn dùng để tả người:</a:t>
            </a:r>
            <a:endParaRPr kumimoji="0" sz="900" b="0" i="0" u="none" strike="noStrike" kern="0" cap="none" spc="0" normalizeH="0" baseline="0" noProof="0">
              <a:ln>
                <a:noFill/>
              </a:ln>
              <a:solidFill>
                <a:sysClr val="windowText" lastClr="000000"/>
              </a:solidFill>
              <a:effectLst/>
              <a:uLnTx/>
              <a:uFillTx/>
              <a:latin typeface="+mn-lt"/>
            </a:endParaRPr>
          </a:p>
        </p:txBody>
      </p:sp>
      <p:sp>
        <p:nvSpPr>
          <p:cNvPr id="10" name="Google Shape;217;p13">
            <a:extLst>
              <a:ext uri="{FF2B5EF4-FFF2-40B4-BE49-F238E27FC236}">
                <a16:creationId xmlns:a16="http://schemas.microsoft.com/office/drawing/2014/main" id="{9B77432B-2F40-49E2-B374-4C7B61FB6FFF}"/>
              </a:ext>
            </a:extLst>
          </p:cNvPr>
          <p:cNvSpPr/>
          <p:nvPr/>
        </p:nvSpPr>
        <p:spPr>
          <a:xfrm>
            <a:off x="113715" y="1922223"/>
            <a:ext cx="803074" cy="220592"/>
          </a:xfrm>
          <a:prstGeom prst="rect">
            <a:avLst/>
          </a:prstGeom>
          <a:solidFill>
            <a:srgbClr val="FFFFFF"/>
          </a:solidFill>
          <a:ln w="12700" cap="flat" cmpd="sng">
            <a:solidFill>
              <a:srgbClr val="320B01"/>
            </a:solidFill>
            <a:prstDash val="solid"/>
            <a:round/>
            <a:headEnd type="none" w="sm" len="sm"/>
            <a:tailEnd type="none" w="sm" len="sm"/>
          </a:ln>
        </p:spPr>
        <p:txBody>
          <a:bodyPr spcFirstLastPara="1" wrap="square" lIns="35999" tIns="17994" rIns="35999" bIns="17994"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900" b="0" i="0" u="none" strike="noStrike" kern="0" cap="none" spc="0" normalizeH="0" baseline="0" noProof="0">
                <a:ln>
                  <a:noFill/>
                </a:ln>
                <a:solidFill>
                  <a:sysClr val="windowText" lastClr="000000"/>
                </a:solidFill>
                <a:effectLst/>
                <a:uLnTx/>
                <a:uFillTx/>
                <a:latin typeface="+mn-lt"/>
              </a:rPr>
              <a:t>Tinh nghịch</a:t>
            </a:r>
            <a:endParaRPr kumimoji="0" sz="900" b="0" i="0" u="none" strike="noStrike" kern="0" cap="none" spc="0" normalizeH="0" baseline="0" noProof="0">
              <a:ln>
                <a:noFill/>
              </a:ln>
              <a:solidFill>
                <a:sysClr val="windowText" lastClr="000000"/>
              </a:solidFill>
              <a:effectLst/>
              <a:uLnTx/>
              <a:uFillTx/>
              <a:latin typeface="+mn-lt"/>
            </a:endParaRPr>
          </a:p>
        </p:txBody>
      </p:sp>
      <p:sp>
        <p:nvSpPr>
          <p:cNvPr id="11" name="Google Shape;218;p13">
            <a:extLst>
              <a:ext uri="{FF2B5EF4-FFF2-40B4-BE49-F238E27FC236}">
                <a16:creationId xmlns:a16="http://schemas.microsoft.com/office/drawing/2014/main" id="{6361A660-D058-4FCF-9261-B4051D36073C}"/>
              </a:ext>
            </a:extLst>
          </p:cNvPr>
          <p:cNvSpPr/>
          <p:nvPr/>
        </p:nvSpPr>
        <p:spPr>
          <a:xfrm>
            <a:off x="1053833" y="1922223"/>
            <a:ext cx="803074" cy="220592"/>
          </a:xfrm>
          <a:prstGeom prst="rect">
            <a:avLst/>
          </a:prstGeom>
          <a:solidFill>
            <a:srgbClr val="FFFFFF"/>
          </a:solidFill>
          <a:ln w="12700" cap="flat" cmpd="sng">
            <a:solidFill>
              <a:srgbClr val="320B01"/>
            </a:solidFill>
            <a:prstDash val="solid"/>
            <a:round/>
            <a:headEnd type="none" w="sm" len="sm"/>
            <a:tailEnd type="none" w="sm" len="sm"/>
          </a:ln>
        </p:spPr>
        <p:txBody>
          <a:bodyPr spcFirstLastPara="1" wrap="square" lIns="35999" tIns="17994" rIns="35999" bIns="17994"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900" b="0" i="0" u="none" strike="noStrike" kern="0" cap="none" spc="0" normalizeH="0" baseline="0" noProof="0">
                <a:ln>
                  <a:noFill/>
                </a:ln>
                <a:solidFill>
                  <a:sysClr val="windowText" lastClr="000000"/>
                </a:solidFill>
                <a:effectLst/>
                <a:uLnTx/>
                <a:uFillTx/>
                <a:latin typeface="+mn-lt"/>
              </a:rPr>
              <a:t>Hiên ngang</a:t>
            </a:r>
            <a:endParaRPr kumimoji="0" sz="900" b="0" i="0" u="none" strike="noStrike" kern="0" cap="none" spc="0" normalizeH="0" baseline="0" noProof="0">
              <a:ln>
                <a:noFill/>
              </a:ln>
              <a:solidFill>
                <a:sysClr val="windowText" lastClr="000000"/>
              </a:solidFill>
              <a:effectLst/>
              <a:uLnTx/>
              <a:uFillTx/>
              <a:latin typeface="+mn-lt"/>
            </a:endParaRPr>
          </a:p>
        </p:txBody>
      </p:sp>
      <p:sp>
        <p:nvSpPr>
          <p:cNvPr id="12" name="Google Shape;219;p13">
            <a:extLst>
              <a:ext uri="{FF2B5EF4-FFF2-40B4-BE49-F238E27FC236}">
                <a16:creationId xmlns:a16="http://schemas.microsoft.com/office/drawing/2014/main" id="{152D34CC-63D4-4979-B502-AE2281BCEA4B}"/>
              </a:ext>
            </a:extLst>
          </p:cNvPr>
          <p:cNvSpPr/>
          <p:nvPr/>
        </p:nvSpPr>
        <p:spPr>
          <a:xfrm>
            <a:off x="1993950" y="1922223"/>
            <a:ext cx="803074" cy="220592"/>
          </a:xfrm>
          <a:prstGeom prst="rect">
            <a:avLst/>
          </a:prstGeom>
          <a:solidFill>
            <a:srgbClr val="FFFFFF"/>
          </a:solidFill>
          <a:ln w="12700" cap="flat" cmpd="sng">
            <a:solidFill>
              <a:srgbClr val="320B01"/>
            </a:solidFill>
            <a:prstDash val="solid"/>
            <a:round/>
            <a:headEnd type="none" w="sm" len="sm"/>
            <a:tailEnd type="none" w="sm" len="sm"/>
          </a:ln>
        </p:spPr>
        <p:txBody>
          <a:bodyPr spcFirstLastPara="1" wrap="square" lIns="35999" tIns="17994" rIns="35999" bIns="17994"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900" b="0" i="0" u="none" strike="noStrike" kern="0" cap="none" spc="0" normalizeH="0" baseline="0" noProof="0">
                <a:ln>
                  <a:noFill/>
                </a:ln>
                <a:solidFill>
                  <a:sysClr val="windowText" lastClr="000000"/>
                </a:solidFill>
                <a:effectLst/>
                <a:uLnTx/>
                <a:uFillTx/>
                <a:latin typeface="+mn-lt"/>
              </a:rPr>
              <a:t>Dũng cảm</a:t>
            </a:r>
            <a:endParaRPr kumimoji="0" sz="900" b="0" i="0" u="none" strike="noStrike" kern="0" cap="none" spc="0" normalizeH="0" baseline="0" noProof="0">
              <a:ln>
                <a:noFill/>
              </a:ln>
              <a:solidFill>
                <a:sysClr val="windowText" lastClr="000000"/>
              </a:solidFill>
              <a:effectLst/>
              <a:uLnTx/>
              <a:uFillTx/>
              <a:latin typeface="+mn-lt"/>
            </a:endParaRPr>
          </a:p>
        </p:txBody>
      </p:sp>
      <p:sp>
        <p:nvSpPr>
          <p:cNvPr id="13" name="Google Shape;220;p13">
            <a:extLst>
              <a:ext uri="{FF2B5EF4-FFF2-40B4-BE49-F238E27FC236}">
                <a16:creationId xmlns:a16="http://schemas.microsoft.com/office/drawing/2014/main" id="{E220C88E-3EC7-45F1-86E8-3D88F5B34BB1}"/>
              </a:ext>
            </a:extLst>
          </p:cNvPr>
          <p:cNvSpPr/>
          <p:nvPr/>
        </p:nvSpPr>
        <p:spPr>
          <a:xfrm>
            <a:off x="2934068" y="1922223"/>
            <a:ext cx="803074" cy="220592"/>
          </a:xfrm>
          <a:prstGeom prst="rect">
            <a:avLst/>
          </a:prstGeom>
          <a:solidFill>
            <a:srgbClr val="FFFFFF"/>
          </a:solidFill>
          <a:ln w="12700" cap="flat" cmpd="sng">
            <a:solidFill>
              <a:srgbClr val="320B01"/>
            </a:solidFill>
            <a:prstDash val="solid"/>
            <a:round/>
            <a:headEnd type="none" w="sm" len="sm"/>
            <a:tailEnd type="none" w="sm" len="sm"/>
          </a:ln>
        </p:spPr>
        <p:txBody>
          <a:bodyPr spcFirstLastPara="1" wrap="square" lIns="35999" tIns="17994" rIns="35999" bIns="17994"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900" b="0" i="0" u="none" strike="noStrike" kern="0" cap="none" spc="0" normalizeH="0" baseline="0" noProof="0">
                <a:ln>
                  <a:noFill/>
                </a:ln>
                <a:solidFill>
                  <a:sysClr val="windowText" lastClr="000000"/>
                </a:solidFill>
                <a:effectLst/>
                <a:uLnTx/>
                <a:uFillTx/>
                <a:latin typeface="+mn-lt"/>
              </a:rPr>
              <a:t>Tự lập</a:t>
            </a:r>
            <a:endParaRPr kumimoji="0" sz="900" b="0" i="0" u="none" strike="noStrike" kern="0" cap="none" spc="0" normalizeH="0" baseline="0" noProof="0">
              <a:ln>
                <a:noFill/>
              </a:ln>
              <a:solidFill>
                <a:sysClr val="windowText" lastClr="000000"/>
              </a:solidFill>
              <a:effectLst/>
              <a:uLnTx/>
              <a:uFillTx/>
              <a:latin typeface="+mn-lt"/>
            </a:endParaRPr>
          </a:p>
        </p:txBody>
      </p:sp>
      <p:sp>
        <p:nvSpPr>
          <p:cNvPr id="14" name="Google Shape;221;p13">
            <a:extLst>
              <a:ext uri="{FF2B5EF4-FFF2-40B4-BE49-F238E27FC236}">
                <a16:creationId xmlns:a16="http://schemas.microsoft.com/office/drawing/2014/main" id="{65E42E58-E08A-4FD3-9BDA-6BF62451A296}"/>
              </a:ext>
            </a:extLst>
          </p:cNvPr>
          <p:cNvSpPr/>
          <p:nvPr/>
        </p:nvSpPr>
        <p:spPr>
          <a:xfrm>
            <a:off x="3874185" y="1922223"/>
            <a:ext cx="803074" cy="220592"/>
          </a:xfrm>
          <a:prstGeom prst="rect">
            <a:avLst/>
          </a:prstGeom>
          <a:solidFill>
            <a:srgbClr val="FFFFFF"/>
          </a:solidFill>
          <a:ln w="12700" cap="flat" cmpd="sng">
            <a:solidFill>
              <a:srgbClr val="320B01"/>
            </a:solidFill>
            <a:prstDash val="solid"/>
            <a:round/>
            <a:headEnd type="none" w="sm" len="sm"/>
            <a:tailEnd type="none" w="sm" len="sm"/>
          </a:ln>
        </p:spPr>
        <p:txBody>
          <a:bodyPr spcFirstLastPara="1" wrap="square" lIns="35999" tIns="17994" rIns="35999" bIns="17994"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900" b="0" i="0" u="none" strike="noStrike" kern="0" cap="none" spc="0" normalizeH="0" baseline="0" noProof="0">
                <a:ln>
                  <a:noFill/>
                </a:ln>
                <a:solidFill>
                  <a:sysClr val="windowText" lastClr="000000"/>
                </a:solidFill>
                <a:effectLst/>
                <a:uLnTx/>
                <a:uFillTx/>
                <a:latin typeface="+mn-lt"/>
              </a:rPr>
              <a:t>Nhảy dù</a:t>
            </a:r>
            <a:endParaRPr kumimoji="0" sz="900" b="0" i="0" u="none" strike="noStrike" kern="0" cap="none" spc="0" normalizeH="0" baseline="0" noProof="0">
              <a:ln>
                <a:noFill/>
              </a:ln>
              <a:solidFill>
                <a:sysClr val="windowText" lastClr="000000"/>
              </a:solidFill>
              <a:effectLst/>
              <a:uLnTx/>
              <a:uFillTx/>
              <a:latin typeface="+mn-lt"/>
            </a:endParaRPr>
          </a:p>
        </p:txBody>
      </p:sp>
      <p:sp>
        <p:nvSpPr>
          <p:cNvPr id="15" name="Google Shape;222;p13">
            <a:extLst>
              <a:ext uri="{FF2B5EF4-FFF2-40B4-BE49-F238E27FC236}">
                <a16:creationId xmlns:a16="http://schemas.microsoft.com/office/drawing/2014/main" id="{5B95EF4B-218A-4476-81F7-520E4A026609}"/>
              </a:ext>
            </a:extLst>
          </p:cNvPr>
          <p:cNvSpPr/>
          <p:nvPr/>
        </p:nvSpPr>
        <p:spPr>
          <a:xfrm>
            <a:off x="113715" y="2263449"/>
            <a:ext cx="803074" cy="220592"/>
          </a:xfrm>
          <a:prstGeom prst="rect">
            <a:avLst/>
          </a:prstGeom>
          <a:solidFill>
            <a:srgbClr val="FFFFFF"/>
          </a:solidFill>
          <a:ln w="12700" cap="flat" cmpd="sng">
            <a:solidFill>
              <a:srgbClr val="320B01"/>
            </a:solidFill>
            <a:prstDash val="solid"/>
            <a:round/>
            <a:headEnd type="none" w="sm" len="sm"/>
            <a:tailEnd type="none" w="sm" len="sm"/>
          </a:ln>
        </p:spPr>
        <p:txBody>
          <a:bodyPr spcFirstLastPara="1" wrap="square" lIns="35999" tIns="17994" rIns="35999" bIns="17994"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900" b="0" i="0" u="none" strike="noStrike" kern="0" cap="none" spc="0" normalizeH="0" baseline="0" noProof="0">
                <a:ln>
                  <a:noFill/>
                </a:ln>
                <a:solidFill>
                  <a:sysClr val="windowText" lastClr="000000"/>
                </a:solidFill>
                <a:effectLst/>
                <a:uLnTx/>
                <a:uFillTx/>
                <a:latin typeface="+mn-lt"/>
              </a:rPr>
              <a:t>Tay kiếm</a:t>
            </a:r>
            <a:endParaRPr kumimoji="0" sz="900" b="0" i="0" u="none" strike="noStrike" kern="0" cap="none" spc="0" normalizeH="0" baseline="0" noProof="0">
              <a:ln>
                <a:noFill/>
              </a:ln>
              <a:solidFill>
                <a:sysClr val="windowText" lastClr="000000"/>
              </a:solidFill>
              <a:effectLst/>
              <a:uLnTx/>
              <a:uFillTx/>
              <a:latin typeface="+mn-lt"/>
            </a:endParaRPr>
          </a:p>
        </p:txBody>
      </p:sp>
      <p:sp>
        <p:nvSpPr>
          <p:cNvPr id="16" name="Google Shape;223;p13">
            <a:extLst>
              <a:ext uri="{FF2B5EF4-FFF2-40B4-BE49-F238E27FC236}">
                <a16:creationId xmlns:a16="http://schemas.microsoft.com/office/drawing/2014/main" id="{82614D97-81F8-43D6-BA9F-5F4493478972}"/>
              </a:ext>
            </a:extLst>
          </p:cNvPr>
          <p:cNvSpPr/>
          <p:nvPr/>
        </p:nvSpPr>
        <p:spPr>
          <a:xfrm>
            <a:off x="1053833" y="2263449"/>
            <a:ext cx="803074" cy="220592"/>
          </a:xfrm>
          <a:prstGeom prst="rect">
            <a:avLst/>
          </a:prstGeom>
          <a:solidFill>
            <a:srgbClr val="FFFFFF"/>
          </a:solidFill>
          <a:ln w="12700" cap="flat" cmpd="sng">
            <a:solidFill>
              <a:srgbClr val="320B01"/>
            </a:solidFill>
            <a:prstDash val="solid"/>
            <a:round/>
            <a:headEnd type="none" w="sm" len="sm"/>
            <a:tailEnd type="none" w="sm" len="sm"/>
          </a:ln>
        </p:spPr>
        <p:txBody>
          <a:bodyPr spcFirstLastPara="1" wrap="square" lIns="35999" tIns="17994" rIns="35999" bIns="17994"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900" b="0" i="0" u="none" strike="noStrike" kern="0" cap="none" spc="0" normalizeH="0" baseline="0" noProof="0">
                <a:ln>
                  <a:noFill/>
                </a:ln>
                <a:solidFill>
                  <a:sysClr val="windowText" lastClr="000000"/>
                </a:solidFill>
                <a:effectLst/>
                <a:uLnTx/>
                <a:uFillTx/>
                <a:latin typeface="+mn-lt"/>
              </a:rPr>
              <a:t>Võ sĩ</a:t>
            </a:r>
            <a:endParaRPr kumimoji="0" sz="900" b="0" i="0" u="none" strike="noStrike" kern="0" cap="none" spc="0" normalizeH="0" baseline="0" noProof="0">
              <a:ln>
                <a:noFill/>
              </a:ln>
              <a:solidFill>
                <a:sysClr val="windowText" lastClr="000000"/>
              </a:solidFill>
              <a:effectLst/>
              <a:uLnTx/>
              <a:uFillTx/>
              <a:latin typeface="+mn-lt"/>
            </a:endParaRPr>
          </a:p>
        </p:txBody>
      </p:sp>
      <p:sp>
        <p:nvSpPr>
          <p:cNvPr id="17" name="Google Shape;224;p13">
            <a:extLst>
              <a:ext uri="{FF2B5EF4-FFF2-40B4-BE49-F238E27FC236}">
                <a16:creationId xmlns:a16="http://schemas.microsoft.com/office/drawing/2014/main" id="{1192E7BE-FC56-441B-A35E-FBD2032922EB}"/>
              </a:ext>
            </a:extLst>
          </p:cNvPr>
          <p:cNvSpPr/>
          <p:nvPr/>
        </p:nvSpPr>
        <p:spPr>
          <a:xfrm>
            <a:off x="1993950" y="2263449"/>
            <a:ext cx="803074" cy="220592"/>
          </a:xfrm>
          <a:prstGeom prst="rect">
            <a:avLst/>
          </a:prstGeom>
          <a:solidFill>
            <a:srgbClr val="FFFFFF"/>
          </a:solidFill>
          <a:ln w="12700" cap="flat" cmpd="sng">
            <a:solidFill>
              <a:srgbClr val="320B01"/>
            </a:solidFill>
            <a:prstDash val="solid"/>
            <a:round/>
            <a:headEnd type="none" w="sm" len="sm"/>
            <a:tailEnd type="none" w="sm" len="sm"/>
          </a:ln>
        </p:spPr>
        <p:txBody>
          <a:bodyPr spcFirstLastPara="1" wrap="square" lIns="35999" tIns="17994" rIns="35999" bIns="17994"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900" b="0" i="0" u="none" strike="noStrike" kern="0" cap="none" spc="0" normalizeH="0" baseline="0" noProof="0">
                <a:ln>
                  <a:noFill/>
                </a:ln>
                <a:solidFill>
                  <a:sysClr val="windowText" lastClr="000000"/>
                </a:solidFill>
                <a:effectLst/>
                <a:uLnTx/>
                <a:uFillTx/>
                <a:latin typeface="+mn-lt"/>
              </a:rPr>
              <a:t>Đàn em</a:t>
            </a:r>
            <a:endParaRPr kumimoji="0" sz="900" b="0" i="0" u="none" strike="noStrike" kern="0" cap="none" spc="0" normalizeH="0" baseline="0" noProof="0">
              <a:ln>
                <a:noFill/>
              </a:ln>
              <a:solidFill>
                <a:sysClr val="windowText" lastClr="000000"/>
              </a:solidFill>
              <a:effectLst/>
              <a:uLnTx/>
              <a:uFillTx/>
              <a:latin typeface="+mn-lt"/>
            </a:endParaRPr>
          </a:p>
        </p:txBody>
      </p:sp>
      <p:sp>
        <p:nvSpPr>
          <p:cNvPr id="18" name="Google Shape;225;p13">
            <a:extLst>
              <a:ext uri="{FF2B5EF4-FFF2-40B4-BE49-F238E27FC236}">
                <a16:creationId xmlns:a16="http://schemas.microsoft.com/office/drawing/2014/main" id="{89CE414E-66FA-4E33-B3AC-1F70831F5784}"/>
              </a:ext>
            </a:extLst>
          </p:cNvPr>
          <p:cNvSpPr/>
          <p:nvPr/>
        </p:nvSpPr>
        <p:spPr>
          <a:xfrm>
            <a:off x="2934068" y="2263449"/>
            <a:ext cx="803074" cy="220592"/>
          </a:xfrm>
          <a:prstGeom prst="rect">
            <a:avLst/>
          </a:prstGeom>
          <a:solidFill>
            <a:srgbClr val="FFFFFF"/>
          </a:solidFill>
          <a:ln w="12700" cap="flat" cmpd="sng">
            <a:solidFill>
              <a:srgbClr val="320B01"/>
            </a:solidFill>
            <a:prstDash val="solid"/>
            <a:round/>
            <a:headEnd type="none" w="sm" len="sm"/>
            <a:tailEnd type="none" w="sm" len="sm"/>
          </a:ln>
        </p:spPr>
        <p:txBody>
          <a:bodyPr spcFirstLastPara="1" wrap="square" lIns="35999" tIns="17994" rIns="35999" bIns="17994"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900" b="0" i="0" u="none" strike="noStrike" kern="0" cap="none" spc="0" normalizeH="0" baseline="0" noProof="0">
                <a:ln>
                  <a:noFill/>
                </a:ln>
                <a:solidFill>
                  <a:sysClr val="windowText" lastClr="000000"/>
                </a:solidFill>
                <a:effectLst/>
                <a:uLnTx/>
                <a:uFillTx/>
                <a:latin typeface="+mn-lt"/>
              </a:rPr>
              <a:t>Đổ bộ</a:t>
            </a:r>
            <a:endParaRPr kumimoji="0" sz="900" b="0" i="0" u="none" strike="noStrike" kern="0" cap="none" spc="0" normalizeH="0" baseline="0" noProof="0">
              <a:ln>
                <a:noFill/>
              </a:ln>
              <a:solidFill>
                <a:sysClr val="windowText" lastClr="000000"/>
              </a:solidFill>
              <a:effectLst/>
              <a:uLnTx/>
              <a:uFillTx/>
              <a:latin typeface="+mn-lt"/>
            </a:endParaRPr>
          </a:p>
        </p:txBody>
      </p:sp>
      <p:sp>
        <p:nvSpPr>
          <p:cNvPr id="19" name="Google Shape;226;p13">
            <a:extLst>
              <a:ext uri="{FF2B5EF4-FFF2-40B4-BE49-F238E27FC236}">
                <a16:creationId xmlns:a16="http://schemas.microsoft.com/office/drawing/2014/main" id="{2E24ECB4-5F68-4597-A98A-1E3B7BD054A8}"/>
              </a:ext>
            </a:extLst>
          </p:cNvPr>
          <p:cNvSpPr/>
          <p:nvPr/>
        </p:nvSpPr>
        <p:spPr>
          <a:xfrm>
            <a:off x="3874185" y="2263449"/>
            <a:ext cx="803074" cy="220592"/>
          </a:xfrm>
          <a:prstGeom prst="rect">
            <a:avLst/>
          </a:prstGeom>
          <a:solidFill>
            <a:srgbClr val="FFFFFF"/>
          </a:solidFill>
          <a:ln w="12700" cap="flat" cmpd="sng">
            <a:solidFill>
              <a:srgbClr val="320B01"/>
            </a:solidFill>
            <a:prstDash val="solid"/>
            <a:round/>
            <a:headEnd type="none" w="sm" len="sm"/>
            <a:tailEnd type="none" w="sm" len="sm"/>
          </a:ln>
        </p:spPr>
        <p:txBody>
          <a:bodyPr spcFirstLastPara="1" wrap="square" lIns="35999" tIns="17994" rIns="35999" bIns="17994"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900" b="0" i="0" u="none" strike="noStrike" kern="0" cap="none" spc="0" normalizeH="0" baseline="0" noProof="0">
                <a:ln>
                  <a:noFill/>
                </a:ln>
                <a:solidFill>
                  <a:sysClr val="windowText" lastClr="000000"/>
                </a:solidFill>
                <a:effectLst/>
                <a:uLnTx/>
                <a:uFillTx/>
                <a:latin typeface="+mn-lt"/>
              </a:rPr>
              <a:t>Dàn quân</a:t>
            </a:r>
            <a:endParaRPr kumimoji="0" sz="900" b="0" i="0" u="none" strike="noStrike" kern="0" cap="none" spc="0" normalizeH="0" baseline="0" noProof="0">
              <a:ln>
                <a:noFill/>
              </a:ln>
              <a:solidFill>
                <a:sysClr val="windowText" lastClr="000000"/>
              </a:solidFill>
              <a:effectLst/>
              <a:uLnTx/>
              <a:uFillTx/>
              <a:latin typeface="+mn-lt"/>
            </a:endParaRPr>
          </a:p>
        </p:txBody>
      </p:sp>
    </p:spTree>
    <p:extLst>
      <p:ext uri="{BB962C8B-B14F-4D97-AF65-F5344CB8AC3E}">
        <p14:creationId xmlns:p14="http://schemas.microsoft.com/office/powerpoint/2010/main" val="178543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arn(inVertical)">
                                      <p:cBhvr>
                                        <p:cTn id="17" dur="500"/>
                                        <p:tgtEl>
                                          <p:spTgt spid="9">
                                            <p:txEl>
                                              <p:pRg st="1" end="1"/>
                                            </p:txEl>
                                          </p:spTgt>
                                        </p:tgtEl>
                                      </p:cBhvr>
                                    </p:animEffect>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231;p14">
            <a:extLst>
              <a:ext uri="{FF2B5EF4-FFF2-40B4-BE49-F238E27FC236}">
                <a16:creationId xmlns:a16="http://schemas.microsoft.com/office/drawing/2014/main" id="{00F7DC92-A927-4109-BC4B-FE401CE987B2}"/>
              </a:ext>
            </a:extLst>
          </p:cNvPr>
          <p:cNvSpPr/>
          <p:nvPr/>
        </p:nvSpPr>
        <p:spPr>
          <a:xfrm>
            <a:off x="-160089" y="688785"/>
            <a:ext cx="5120777" cy="557687"/>
          </a:xfrm>
          <a:custGeom>
            <a:avLst/>
            <a:gdLst/>
            <a:ahLst/>
            <a:cxnLst/>
            <a:rect l="l" t="t" r="r" b="b"/>
            <a:pathLst>
              <a:path w="5137837" h="309655" extrusionOk="0">
                <a:moveTo>
                  <a:pt x="0" y="0"/>
                </a:moveTo>
                <a:lnTo>
                  <a:pt x="5137837" y="0"/>
                </a:lnTo>
                <a:lnTo>
                  <a:pt x="5137837" y="309655"/>
                </a:lnTo>
                <a:lnTo>
                  <a:pt x="0" y="309655"/>
                </a:lnTo>
                <a:close/>
              </a:path>
            </a:pathLst>
          </a:custGeom>
          <a:solidFill>
            <a:srgbClr val="F9B299"/>
          </a:solidFill>
          <a:ln w="6350" cap="sq" cmpd="sng">
            <a:solidFill>
              <a:srgbClr val="320B01"/>
            </a:solidFill>
            <a:prstDash val="solid"/>
            <a:miter lim="8000"/>
            <a:headEnd type="none" w="sm" len="sm"/>
            <a:tailEnd type="none" w="sm" len="sm"/>
          </a:ln>
        </p:spPr>
        <p:txBody>
          <a:bodyPr spcFirstLastPara="1" wrap="square" lIns="35999" tIns="17994" rIns="35999" bIns="17994" anchor="t" anchorCtr="0">
            <a:noAutofit/>
          </a:bodyPr>
          <a:lstStyle/>
          <a:p>
            <a:endParaRPr sz="900">
              <a:latin typeface="+mn-lt"/>
              <a:ea typeface="Calibri"/>
              <a:cs typeface="Calibri"/>
              <a:sym typeface="Calibri"/>
            </a:endParaRPr>
          </a:p>
        </p:txBody>
      </p:sp>
      <p:sp>
        <p:nvSpPr>
          <p:cNvPr id="3" name="Google Shape;232;p14">
            <a:extLst>
              <a:ext uri="{FF2B5EF4-FFF2-40B4-BE49-F238E27FC236}">
                <a16:creationId xmlns:a16="http://schemas.microsoft.com/office/drawing/2014/main" id="{BD2B414D-51E5-41F4-BE1A-C177B6D3995F}"/>
              </a:ext>
            </a:extLst>
          </p:cNvPr>
          <p:cNvSpPr txBox="1"/>
          <p:nvPr/>
        </p:nvSpPr>
        <p:spPr>
          <a:xfrm>
            <a:off x="882504" y="782962"/>
            <a:ext cx="3358739" cy="369332"/>
          </a:xfrm>
          <a:prstGeom prst="rect">
            <a:avLst/>
          </a:prstGeom>
          <a:noFill/>
          <a:ln>
            <a:noFill/>
          </a:ln>
        </p:spPr>
        <p:txBody>
          <a:bodyPr spcFirstLastPara="1" wrap="square" lIns="0" tIns="0" rIns="0" bIns="0" anchor="t" anchorCtr="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800" b="1" i="0" u="none" strike="noStrike" kern="0" cap="none" spc="0" normalizeH="0" baseline="0" noProof="0">
                <a:ln>
                  <a:noFill/>
                </a:ln>
                <a:solidFill>
                  <a:sysClr val="windowText" lastClr="000000"/>
                </a:solidFill>
                <a:effectLst/>
                <a:uLnTx/>
                <a:uFillTx/>
                <a:latin typeface="+mn-lt"/>
              </a:rPr>
              <a:t>Câu 5: Vì sao tác giả dùng các từ dũng cảm, tự lập để nói về các chú bọ ngựa?</a:t>
            </a:r>
            <a:endParaRPr kumimoji="0" sz="800" b="1" i="0" u="none" strike="noStrike" kern="0" cap="none" spc="0" normalizeH="0" baseline="0" noProof="0">
              <a:ln>
                <a:noFill/>
              </a:ln>
              <a:solidFill>
                <a:sysClr val="windowText" lastClr="000000"/>
              </a:solidFill>
              <a:effectLst/>
              <a:uLnTx/>
              <a:uFillTx/>
              <a:latin typeface="+mn-lt"/>
            </a:endParaRPr>
          </a:p>
        </p:txBody>
      </p:sp>
      <p:sp>
        <p:nvSpPr>
          <p:cNvPr id="4" name="Google Shape;233;p14">
            <a:extLst>
              <a:ext uri="{FF2B5EF4-FFF2-40B4-BE49-F238E27FC236}">
                <a16:creationId xmlns:a16="http://schemas.microsoft.com/office/drawing/2014/main" id="{A8783BBF-2B45-48A1-B5A3-CC5E65ECC34E}"/>
              </a:ext>
            </a:extLst>
          </p:cNvPr>
          <p:cNvSpPr/>
          <p:nvPr/>
        </p:nvSpPr>
        <p:spPr>
          <a:xfrm>
            <a:off x="623689" y="1511693"/>
            <a:ext cx="2451583" cy="750318"/>
          </a:xfrm>
          <a:prstGeom prst="wedgeRoundRectCallout">
            <a:avLst>
              <a:gd name="adj1" fmla="val -21350"/>
              <a:gd name="adj2" fmla="val 67403"/>
              <a:gd name="adj3" fmla="val 16667"/>
            </a:avLst>
          </a:prstGeom>
          <a:solidFill>
            <a:srgbClr val="FFFFFF"/>
          </a:solidFill>
          <a:ln w="25400" cap="flat" cmpd="sng">
            <a:solidFill>
              <a:srgbClr val="F9B299"/>
            </a:solidFill>
            <a:prstDash val="solid"/>
            <a:round/>
            <a:headEnd type="none" w="sm" len="sm"/>
            <a:tailEnd type="none" w="sm" len="sm"/>
          </a:ln>
        </p:spPr>
        <p:txBody>
          <a:bodyPr spcFirstLastPara="1" wrap="square" lIns="35999" tIns="17994" rIns="35999" bIns="17994"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800" b="0" i="0" u="none" strike="noStrike" kern="0" cap="none" spc="0" normalizeH="0" baseline="0" noProof="0">
                <a:ln>
                  <a:noFill/>
                </a:ln>
                <a:solidFill>
                  <a:sysClr val="windowText" lastClr="000000"/>
                </a:solidFill>
                <a:effectLst/>
                <a:uLnTx/>
                <a:uFillTx/>
                <a:latin typeface="+mn-lt"/>
              </a:rPr>
              <a:t>Tác giả muốn miêu tả các chú bọ ngựa như những bạn nhỏ can đảm, dám trải nghiệm.</a:t>
            </a:r>
            <a:endParaRPr kumimoji="0" sz="800" b="0" i="0" u="none" strike="noStrike" kern="0" cap="none" spc="0" normalizeH="0" baseline="0" noProof="0">
              <a:ln>
                <a:noFill/>
              </a:ln>
              <a:solidFill>
                <a:srgbClr val="FFFFFF"/>
              </a:solidFill>
              <a:effectLst/>
              <a:uLnTx/>
              <a:uFillTx/>
              <a:latin typeface="+mn-lt"/>
            </a:endParaRPr>
          </a:p>
        </p:txBody>
      </p:sp>
      <p:sp>
        <p:nvSpPr>
          <p:cNvPr id="5" name="Google Shape;234;p14">
            <a:extLst>
              <a:ext uri="{FF2B5EF4-FFF2-40B4-BE49-F238E27FC236}">
                <a16:creationId xmlns:a16="http://schemas.microsoft.com/office/drawing/2014/main" id="{88E10030-B54F-4E15-B02B-94DD1B0E68A8}"/>
              </a:ext>
            </a:extLst>
          </p:cNvPr>
          <p:cNvSpPr/>
          <p:nvPr/>
        </p:nvSpPr>
        <p:spPr>
          <a:xfrm flipH="1">
            <a:off x="3371128" y="1453867"/>
            <a:ext cx="1345594" cy="1279998"/>
          </a:xfrm>
          <a:custGeom>
            <a:avLst/>
            <a:gdLst/>
            <a:ahLst/>
            <a:cxnLst/>
            <a:rect l="l" t="t" r="r" b="b"/>
            <a:pathLst>
              <a:path w="1070757" h="1018558" extrusionOk="0">
                <a:moveTo>
                  <a:pt x="0" y="0"/>
                </a:moveTo>
                <a:lnTo>
                  <a:pt x="1070758" y="0"/>
                </a:lnTo>
                <a:lnTo>
                  <a:pt x="1070758" y="1018558"/>
                </a:lnTo>
                <a:lnTo>
                  <a:pt x="0" y="1018558"/>
                </a:lnTo>
                <a:lnTo>
                  <a:pt x="0" y="0"/>
                </a:lnTo>
                <a:close/>
              </a:path>
            </a:pathLst>
          </a:custGeom>
          <a:blipFill rotWithShape="1">
            <a:blip r:embed="rId4">
              <a:alphaModFix/>
            </a:blip>
            <a:stretch>
              <a:fillRect/>
            </a:stretch>
          </a:blipFill>
          <a:ln>
            <a:noFill/>
          </a:ln>
        </p:spPr>
        <p:txBody>
          <a:bodyPr spcFirstLastPara="1" wrap="square" lIns="35999" tIns="17994" rIns="35999" bIns="17994"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latin typeface="+mn-lt"/>
            </a:endParaRPr>
          </a:p>
        </p:txBody>
      </p:sp>
    </p:spTree>
    <p:extLst>
      <p:ext uri="{BB962C8B-B14F-4D97-AF65-F5344CB8AC3E}">
        <p14:creationId xmlns:p14="http://schemas.microsoft.com/office/powerpoint/2010/main" val="96029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30"/>
        <p:cNvGrpSpPr/>
        <p:nvPr/>
      </p:nvGrpSpPr>
      <p:grpSpPr>
        <a:xfrm>
          <a:off x="0" y="0"/>
          <a:ext cx="0" cy="0"/>
          <a:chOff x="0" y="0"/>
          <a:chExt cx="0" cy="0"/>
        </a:xfrm>
      </p:grpSpPr>
      <p:pic>
        <p:nvPicPr>
          <p:cNvPr id="2" name="Picture 4">
            <a:hlinkClick r:id="rId4"/>
            <a:extLst>
              <a:ext uri="{FF2B5EF4-FFF2-40B4-BE49-F238E27FC236}">
                <a16:creationId xmlns:a16="http://schemas.microsoft.com/office/drawing/2014/main" id="{1C98FC0D-FB32-E540-A35B-403AAA40CBE7}"/>
              </a:ext>
            </a:extLst>
          </p:cNvPr>
          <p:cNvPicPr>
            <a:picLocks noChangeAspect="1"/>
          </p:cNvPicPr>
          <p:nvPr/>
        </p:nvPicPr>
        <p:blipFill>
          <a:blip r:embed="rId5"/>
          <a:stretch>
            <a:fillRect/>
          </a:stretch>
        </p:blipFill>
        <p:spPr>
          <a:xfrm>
            <a:off x="4154068" y="317460"/>
            <a:ext cx="611689" cy="3716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40"/>
        <p:cNvGrpSpPr/>
        <p:nvPr/>
      </p:nvGrpSpPr>
      <p:grpSpPr>
        <a:xfrm>
          <a:off x="0" y="0"/>
          <a:ext cx="0" cy="0"/>
          <a:chOff x="0" y="0"/>
          <a:chExt cx="0" cy="0"/>
        </a:xfrm>
      </p:grpSpPr>
      <p:sp>
        <p:nvSpPr>
          <p:cNvPr id="2" name="Google Shape;239;p15">
            <a:extLst>
              <a:ext uri="{FF2B5EF4-FFF2-40B4-BE49-F238E27FC236}">
                <a16:creationId xmlns:a16="http://schemas.microsoft.com/office/drawing/2014/main" id="{0E6CF842-C4C0-4347-B7E6-21111E2E9313}"/>
              </a:ext>
            </a:extLst>
          </p:cNvPr>
          <p:cNvSpPr/>
          <p:nvPr/>
        </p:nvSpPr>
        <p:spPr>
          <a:xfrm>
            <a:off x="-160089" y="1704486"/>
            <a:ext cx="5120777" cy="831697"/>
          </a:xfrm>
          <a:custGeom>
            <a:avLst/>
            <a:gdLst/>
            <a:ahLst/>
            <a:cxnLst/>
            <a:rect l="l" t="t" r="r" b="b"/>
            <a:pathLst>
              <a:path w="5137837" h="834467" extrusionOk="0">
                <a:moveTo>
                  <a:pt x="0" y="0"/>
                </a:moveTo>
                <a:lnTo>
                  <a:pt x="5137837" y="0"/>
                </a:lnTo>
                <a:lnTo>
                  <a:pt x="5137837" y="834467"/>
                </a:lnTo>
                <a:lnTo>
                  <a:pt x="0" y="834467"/>
                </a:lnTo>
                <a:close/>
              </a:path>
            </a:pathLst>
          </a:custGeom>
          <a:solidFill>
            <a:srgbClr val="F9B299"/>
          </a:solidFill>
          <a:ln w="38100" cap="sq" cmpd="sng">
            <a:solidFill>
              <a:srgbClr val="320B01"/>
            </a:solidFill>
            <a:prstDash val="solid"/>
            <a:miter lim="8000"/>
            <a:headEnd type="none" w="sm" len="sm"/>
            <a:tailEnd type="none" w="sm" len="sm"/>
          </a:ln>
        </p:spPr>
        <p:txBody>
          <a:bodyPr spcFirstLastPara="1" wrap="square" lIns="35999" tIns="17994" rIns="35999" bIns="17994" anchor="t" anchorCtr="0">
            <a:noAutofit/>
          </a:bodyPr>
          <a:lstStyle/>
          <a:p>
            <a:endParaRPr sz="900">
              <a:latin typeface="+mn-lt"/>
              <a:ea typeface="Calibri"/>
              <a:cs typeface="Calibri"/>
              <a:sym typeface="Calibri"/>
            </a:endParaRPr>
          </a:p>
        </p:txBody>
      </p:sp>
      <p:sp>
        <p:nvSpPr>
          <p:cNvPr id="3" name="Google Shape;241;p15">
            <a:extLst>
              <a:ext uri="{FF2B5EF4-FFF2-40B4-BE49-F238E27FC236}">
                <a16:creationId xmlns:a16="http://schemas.microsoft.com/office/drawing/2014/main" id="{F5E6AD7B-F866-422E-B7E2-E75C89CDA5F4}"/>
              </a:ext>
            </a:extLst>
          </p:cNvPr>
          <p:cNvSpPr txBox="1"/>
          <p:nvPr/>
        </p:nvSpPr>
        <p:spPr>
          <a:xfrm>
            <a:off x="841694" y="1951191"/>
            <a:ext cx="1178558" cy="415498"/>
          </a:xfrm>
          <a:prstGeom prst="rect">
            <a:avLst/>
          </a:prstGeom>
          <a:noFill/>
          <a:ln>
            <a:noFill/>
          </a:ln>
        </p:spPr>
        <p:txBody>
          <a:bodyPr spcFirstLastPara="1" wrap="square" lIns="0" tIns="0" rIns="0" bIns="0" anchor="t" anchorCtr="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900" b="0" u="none" strike="noStrike" kern="0" cap="none" spc="0" normalizeH="0" baseline="0" noProof="0">
                <a:ln>
                  <a:noFill/>
                </a:ln>
                <a:solidFill>
                  <a:sysClr val="windowText" lastClr="000000"/>
                </a:solidFill>
                <a:effectLst/>
                <a:uLnTx/>
                <a:uFillTx/>
                <a:latin typeface="+mn-lt"/>
              </a:rPr>
              <a:t>Ôn lại kiến thức </a:t>
            </a:r>
            <a:endParaRPr kumimoji="0" sz="900" b="0" u="none" strike="noStrike" kern="0" cap="none" spc="0" normalizeH="0" baseline="0" noProof="0">
              <a:ln>
                <a:noFill/>
              </a:ln>
              <a:solidFill>
                <a:sysClr val="windowText" lastClr="000000"/>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900" b="0" u="none" strike="noStrike" kern="0" cap="none" spc="0" normalizeH="0" baseline="0" noProof="0">
                <a:ln>
                  <a:noFill/>
                </a:ln>
                <a:solidFill>
                  <a:sysClr val="windowText" lastClr="000000"/>
                </a:solidFill>
                <a:effectLst/>
                <a:uLnTx/>
                <a:uFillTx/>
                <a:latin typeface="+mn-lt"/>
              </a:rPr>
              <a:t>đã học</a:t>
            </a:r>
            <a:endParaRPr kumimoji="0" sz="900" b="0" u="none" strike="noStrike" kern="0" cap="none" spc="0" normalizeH="0" baseline="0" noProof="0">
              <a:ln>
                <a:noFill/>
              </a:ln>
              <a:solidFill>
                <a:sysClr val="windowText" lastClr="000000"/>
              </a:solidFill>
              <a:effectLst/>
              <a:uLnTx/>
              <a:uFillTx/>
              <a:latin typeface="+mn-lt"/>
            </a:endParaRPr>
          </a:p>
        </p:txBody>
      </p:sp>
      <p:sp>
        <p:nvSpPr>
          <p:cNvPr id="4" name="Google Shape;242;p15">
            <a:extLst>
              <a:ext uri="{FF2B5EF4-FFF2-40B4-BE49-F238E27FC236}">
                <a16:creationId xmlns:a16="http://schemas.microsoft.com/office/drawing/2014/main" id="{2F1828F6-4C55-47DD-B29D-E2CB6EFC5A08}"/>
              </a:ext>
            </a:extLst>
          </p:cNvPr>
          <p:cNvSpPr txBox="1"/>
          <p:nvPr/>
        </p:nvSpPr>
        <p:spPr>
          <a:xfrm>
            <a:off x="2347008" y="1954650"/>
            <a:ext cx="1860301" cy="415498"/>
          </a:xfrm>
          <a:prstGeom prst="rect">
            <a:avLst/>
          </a:prstGeom>
          <a:noFill/>
          <a:ln>
            <a:noFill/>
          </a:ln>
        </p:spPr>
        <p:txBody>
          <a:bodyPr spcFirstLastPara="1" wrap="square" lIns="0" tIns="0" rIns="0" bIns="0" anchor="t" anchorCtr="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900" b="0" u="none" strike="noStrike" kern="0" cap="none" spc="0" normalizeH="0" baseline="0" noProof="0">
                <a:ln>
                  <a:noFill/>
                </a:ln>
                <a:solidFill>
                  <a:sysClr val="windowText" lastClr="000000"/>
                </a:solidFill>
                <a:effectLst/>
                <a:uLnTx/>
                <a:uFillTx/>
                <a:latin typeface="+mn-lt"/>
              </a:rPr>
              <a:t>Chuẩn bị nội dung tiết sau: </a:t>
            </a:r>
            <a:endParaRPr kumimoji="0" sz="900" b="0" u="none" strike="noStrike" kern="0" cap="none" spc="0" normalizeH="0" baseline="0" noProof="0">
              <a:ln>
                <a:noFill/>
              </a:ln>
              <a:solidFill>
                <a:sysClr val="windowText" lastClr="000000"/>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900" b="1" u="none" strike="noStrike" kern="0" cap="none" spc="0" normalizeH="0" baseline="0" noProof="0">
                <a:ln>
                  <a:noFill/>
                </a:ln>
                <a:solidFill>
                  <a:sysClr val="windowText" lastClr="000000"/>
                </a:solidFill>
                <a:effectLst/>
                <a:uLnTx/>
                <a:uFillTx/>
                <a:latin typeface="+mn-lt"/>
              </a:rPr>
              <a:t>Ôn tập giữa kì II (Tiết 4)</a:t>
            </a:r>
            <a:endParaRPr kumimoji="0" sz="900" b="1" u="none" strike="noStrike" kern="0" cap="none" spc="0" normalizeH="0" baseline="0" noProof="0">
              <a:ln>
                <a:noFill/>
              </a:ln>
              <a:solidFill>
                <a:sysClr val="windowText" lastClr="000000"/>
              </a:solidFill>
              <a:effectLst/>
              <a:uLnTx/>
              <a:uFillTx/>
              <a:latin typeface="+mn-lt"/>
            </a:endParaRPr>
          </a:p>
        </p:txBody>
      </p:sp>
      <p:sp>
        <p:nvSpPr>
          <p:cNvPr id="5" name="Google Shape;243;p15">
            <a:extLst>
              <a:ext uri="{FF2B5EF4-FFF2-40B4-BE49-F238E27FC236}">
                <a16:creationId xmlns:a16="http://schemas.microsoft.com/office/drawing/2014/main" id="{FB83E13D-011A-48C2-A5C9-F80E0ACB92CE}"/>
              </a:ext>
            </a:extLst>
          </p:cNvPr>
          <p:cNvSpPr/>
          <p:nvPr/>
        </p:nvSpPr>
        <p:spPr>
          <a:xfrm>
            <a:off x="1268321" y="1542525"/>
            <a:ext cx="325306" cy="325306"/>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4">
              <a:lumMod val="75000"/>
            </a:schemeClr>
          </a:solidFill>
          <a:ln>
            <a:noFill/>
          </a:ln>
        </p:spPr>
        <p:txBody>
          <a:bodyPr spcFirstLastPara="1" wrap="square" lIns="35999" tIns="17994" rIns="35999" bIns="17994"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100" b="1" u="none" strike="noStrike" kern="0" cap="none" spc="0" normalizeH="0" baseline="0" noProof="0">
                <a:ln>
                  <a:noFill/>
                </a:ln>
                <a:solidFill>
                  <a:schemeClr val="tx1"/>
                </a:solidFill>
                <a:effectLst/>
                <a:uLnTx/>
                <a:uFillTx/>
                <a:latin typeface="+mn-lt"/>
              </a:rPr>
              <a:t>1</a:t>
            </a:r>
            <a:endParaRPr kumimoji="0" sz="1100" b="0" u="none" strike="noStrike" kern="0" cap="none" spc="0" normalizeH="0" baseline="0" noProof="0">
              <a:ln>
                <a:noFill/>
              </a:ln>
              <a:solidFill>
                <a:schemeClr val="tx1"/>
              </a:solidFill>
              <a:effectLst/>
              <a:uLnTx/>
              <a:uFillTx/>
              <a:latin typeface="+mn-lt"/>
            </a:endParaRPr>
          </a:p>
        </p:txBody>
      </p:sp>
      <p:sp>
        <p:nvSpPr>
          <p:cNvPr id="6" name="Google Shape;244;p15">
            <a:extLst>
              <a:ext uri="{FF2B5EF4-FFF2-40B4-BE49-F238E27FC236}">
                <a16:creationId xmlns:a16="http://schemas.microsoft.com/office/drawing/2014/main" id="{A285CF7B-434F-47E2-AD79-A2633341F5A9}"/>
              </a:ext>
            </a:extLst>
          </p:cNvPr>
          <p:cNvSpPr/>
          <p:nvPr/>
        </p:nvSpPr>
        <p:spPr>
          <a:xfrm>
            <a:off x="3114505" y="1542525"/>
            <a:ext cx="325306" cy="325306"/>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4">
              <a:lumMod val="75000"/>
            </a:schemeClr>
          </a:solidFill>
          <a:ln>
            <a:noFill/>
          </a:ln>
        </p:spPr>
        <p:txBody>
          <a:bodyPr spcFirstLastPara="1" wrap="square" lIns="35999" tIns="17994" rIns="35999" bIns="17994"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100" b="1" u="none" strike="noStrike" kern="0" cap="none" spc="0" normalizeH="0" baseline="0" noProof="0">
                <a:ln>
                  <a:noFill/>
                </a:ln>
                <a:solidFill>
                  <a:schemeClr val="tx1"/>
                </a:solidFill>
                <a:effectLst/>
                <a:uLnTx/>
                <a:uFillTx/>
                <a:latin typeface="+mn-lt"/>
              </a:rPr>
              <a:t>2</a:t>
            </a:r>
            <a:endParaRPr kumimoji="0" sz="1100" b="1" u="none" strike="noStrike" kern="0" cap="none" spc="0" normalizeH="0" baseline="0" noProof="0">
              <a:ln>
                <a:noFill/>
              </a:ln>
              <a:solidFill>
                <a:schemeClr val="tx1"/>
              </a:solidFill>
              <a:effectLst/>
              <a:uLnTx/>
              <a:uFillTx/>
              <a:latin typeface="+mn-lt"/>
            </a:endParaRPr>
          </a:p>
        </p:txBody>
      </p:sp>
      <p:sp>
        <p:nvSpPr>
          <p:cNvPr id="7" name="Google Shape;245;p15">
            <a:extLst>
              <a:ext uri="{FF2B5EF4-FFF2-40B4-BE49-F238E27FC236}">
                <a16:creationId xmlns:a16="http://schemas.microsoft.com/office/drawing/2014/main" id="{E9900C3F-DDAF-4F0D-BDFA-81CDE60BF310}"/>
              </a:ext>
            </a:extLst>
          </p:cNvPr>
          <p:cNvSpPr/>
          <p:nvPr/>
        </p:nvSpPr>
        <p:spPr>
          <a:xfrm rot="381571">
            <a:off x="344288" y="1248387"/>
            <a:ext cx="457639" cy="532610"/>
          </a:xfrm>
          <a:custGeom>
            <a:avLst/>
            <a:gdLst/>
            <a:ahLst/>
            <a:cxnLst/>
            <a:rect l="l" t="t" r="r" b="b"/>
            <a:pathLst>
              <a:path w="2115813" h="2894768" extrusionOk="0">
                <a:moveTo>
                  <a:pt x="0" y="0"/>
                </a:moveTo>
                <a:lnTo>
                  <a:pt x="2115813" y="0"/>
                </a:lnTo>
                <a:lnTo>
                  <a:pt x="2115813" y="2894768"/>
                </a:lnTo>
                <a:lnTo>
                  <a:pt x="0" y="2894768"/>
                </a:lnTo>
                <a:lnTo>
                  <a:pt x="0" y="0"/>
                </a:lnTo>
                <a:close/>
              </a:path>
            </a:pathLst>
          </a:custGeom>
          <a:blipFill rotWithShape="1">
            <a:blip r:embed="rId4">
              <a:alphaModFix/>
            </a:blip>
            <a:stretch>
              <a:fillRect/>
            </a:stretch>
          </a:blipFill>
          <a:ln>
            <a:noFill/>
          </a:ln>
        </p:spPr>
        <p:txBody>
          <a:bodyPr spcFirstLastPara="1" wrap="square" lIns="35999" tIns="17994" rIns="35999" bIns="17994" anchor="t" anchorCtr="0">
            <a:noAutofit/>
          </a:bodyPr>
          <a:lstStyle/>
          <a:p>
            <a:endParaRPr sz="900">
              <a:latin typeface="+mn-lt"/>
              <a:ea typeface="Calibri"/>
              <a:cs typeface="Calibri"/>
              <a:sym typeface="Calibri"/>
            </a:endParaRPr>
          </a:p>
        </p:txBody>
      </p:sp>
      <p:sp>
        <p:nvSpPr>
          <p:cNvPr id="8" name="Google Shape;246;p15">
            <a:extLst>
              <a:ext uri="{FF2B5EF4-FFF2-40B4-BE49-F238E27FC236}">
                <a16:creationId xmlns:a16="http://schemas.microsoft.com/office/drawing/2014/main" id="{9B548257-5C45-40DC-B5BE-3B459F4EE001}"/>
              </a:ext>
            </a:extLst>
          </p:cNvPr>
          <p:cNvSpPr/>
          <p:nvPr/>
        </p:nvSpPr>
        <p:spPr>
          <a:xfrm rot="2783279">
            <a:off x="178521" y="901027"/>
            <a:ext cx="484563" cy="563946"/>
          </a:xfrm>
          <a:custGeom>
            <a:avLst/>
            <a:gdLst/>
            <a:ahLst/>
            <a:cxnLst/>
            <a:rect l="l" t="t" r="r" b="b"/>
            <a:pathLst>
              <a:path w="2240294" h="3065078" extrusionOk="0">
                <a:moveTo>
                  <a:pt x="0" y="0"/>
                </a:moveTo>
                <a:lnTo>
                  <a:pt x="2240294" y="0"/>
                </a:lnTo>
                <a:lnTo>
                  <a:pt x="2240294" y="3065079"/>
                </a:lnTo>
                <a:lnTo>
                  <a:pt x="0" y="3065079"/>
                </a:lnTo>
                <a:lnTo>
                  <a:pt x="0" y="0"/>
                </a:lnTo>
                <a:close/>
              </a:path>
            </a:pathLst>
          </a:custGeom>
          <a:blipFill rotWithShape="1">
            <a:blip r:embed="rId5">
              <a:alphaModFix/>
            </a:blip>
            <a:stretch>
              <a:fillRect/>
            </a:stretch>
          </a:blipFill>
          <a:ln>
            <a:noFill/>
          </a:ln>
        </p:spPr>
        <p:txBody>
          <a:bodyPr spcFirstLastPara="1" wrap="square" lIns="35999" tIns="17994" rIns="35999" bIns="17994" anchor="t" anchorCtr="0">
            <a:noAutofit/>
          </a:bodyPr>
          <a:lstStyle/>
          <a:p>
            <a:endParaRPr sz="900">
              <a:latin typeface="+mn-lt"/>
              <a:ea typeface="Calibri"/>
              <a:cs typeface="Calibri"/>
              <a:sym typeface="Calibri"/>
            </a:endParaRPr>
          </a:p>
        </p:txBody>
      </p:sp>
      <p:sp>
        <p:nvSpPr>
          <p:cNvPr id="9" name="Google Shape;247;p15">
            <a:extLst>
              <a:ext uri="{FF2B5EF4-FFF2-40B4-BE49-F238E27FC236}">
                <a16:creationId xmlns:a16="http://schemas.microsoft.com/office/drawing/2014/main" id="{78E9AD05-A230-4848-9046-74317AB2A05F}"/>
              </a:ext>
            </a:extLst>
          </p:cNvPr>
          <p:cNvSpPr/>
          <p:nvPr/>
        </p:nvSpPr>
        <p:spPr>
          <a:xfrm rot="-384000" flipH="1">
            <a:off x="3957133" y="943973"/>
            <a:ext cx="496095" cy="561411"/>
          </a:xfrm>
          <a:custGeom>
            <a:avLst/>
            <a:gdLst/>
            <a:ahLst/>
            <a:cxnLst/>
            <a:rect l="l" t="t" r="r" b="b"/>
            <a:pathLst>
              <a:path w="2115813" h="2894768" extrusionOk="0">
                <a:moveTo>
                  <a:pt x="2115813" y="0"/>
                </a:moveTo>
                <a:lnTo>
                  <a:pt x="0" y="0"/>
                </a:lnTo>
                <a:lnTo>
                  <a:pt x="0" y="2894768"/>
                </a:lnTo>
                <a:lnTo>
                  <a:pt x="2115813" y="2894768"/>
                </a:lnTo>
                <a:lnTo>
                  <a:pt x="2115813" y="0"/>
                </a:lnTo>
                <a:close/>
              </a:path>
            </a:pathLst>
          </a:custGeom>
          <a:blipFill rotWithShape="1">
            <a:blip r:embed="rId4">
              <a:alphaModFix/>
            </a:blip>
            <a:stretch>
              <a:fillRect/>
            </a:stretch>
          </a:blipFill>
          <a:ln>
            <a:noFill/>
          </a:ln>
        </p:spPr>
        <p:txBody>
          <a:bodyPr spcFirstLastPara="1" wrap="square" lIns="35999" tIns="17994" rIns="35999" bIns="17994" anchor="t" anchorCtr="0">
            <a:noAutofit/>
          </a:bodyPr>
          <a:lstStyle/>
          <a:p>
            <a:endParaRPr sz="900">
              <a:latin typeface="+mn-lt"/>
              <a:ea typeface="Calibri"/>
              <a:cs typeface="Calibri"/>
              <a:sym typeface="Calibri"/>
            </a:endParaRPr>
          </a:p>
        </p:txBody>
      </p:sp>
      <p:sp>
        <p:nvSpPr>
          <p:cNvPr id="10" name="Google Shape;248;p15">
            <a:extLst>
              <a:ext uri="{FF2B5EF4-FFF2-40B4-BE49-F238E27FC236}">
                <a16:creationId xmlns:a16="http://schemas.microsoft.com/office/drawing/2014/main" id="{A616BA63-36E4-4095-97AA-54FCAFAEFD19}"/>
              </a:ext>
            </a:extLst>
          </p:cNvPr>
          <p:cNvSpPr/>
          <p:nvPr/>
        </p:nvSpPr>
        <p:spPr>
          <a:xfrm rot="-2784000" flipH="1">
            <a:off x="4141598" y="456299"/>
            <a:ext cx="525282" cy="594441"/>
          </a:xfrm>
          <a:custGeom>
            <a:avLst/>
            <a:gdLst/>
            <a:ahLst/>
            <a:cxnLst/>
            <a:rect l="l" t="t" r="r" b="b"/>
            <a:pathLst>
              <a:path w="2240294" h="3065078" extrusionOk="0">
                <a:moveTo>
                  <a:pt x="2240294" y="0"/>
                </a:moveTo>
                <a:lnTo>
                  <a:pt x="0" y="0"/>
                </a:lnTo>
                <a:lnTo>
                  <a:pt x="0" y="3065078"/>
                </a:lnTo>
                <a:lnTo>
                  <a:pt x="2240294" y="3065078"/>
                </a:lnTo>
                <a:lnTo>
                  <a:pt x="2240294" y="0"/>
                </a:lnTo>
                <a:close/>
              </a:path>
            </a:pathLst>
          </a:custGeom>
          <a:blipFill rotWithShape="1">
            <a:blip r:embed="rId5">
              <a:alphaModFix/>
            </a:blip>
            <a:stretch>
              <a:fillRect/>
            </a:stretch>
          </a:blipFill>
          <a:ln>
            <a:noFill/>
          </a:ln>
        </p:spPr>
        <p:txBody>
          <a:bodyPr spcFirstLastPara="1" wrap="square" lIns="35999" tIns="17994" rIns="35999" bIns="17994" anchor="t" anchorCtr="0">
            <a:noAutofit/>
          </a:bodyPr>
          <a:lstStyle/>
          <a:p>
            <a:endParaRPr sz="900">
              <a:latin typeface="+mn-lt"/>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55"/>
        <p:cNvGrpSpPr/>
        <p:nvPr/>
      </p:nvGrpSpPr>
      <p:grpSpPr>
        <a:xfrm>
          <a:off x="0" y="0"/>
          <a:ext cx="0" cy="0"/>
          <a:chOff x="0" y="0"/>
          <a:chExt cx="0" cy="0"/>
        </a:xfrm>
      </p:grpSpPr>
      <p:pic>
        <p:nvPicPr>
          <p:cNvPr id="2" name="Picture 4">
            <a:hlinkClick r:id="rId4"/>
            <a:extLst>
              <a:ext uri="{FF2B5EF4-FFF2-40B4-BE49-F238E27FC236}">
                <a16:creationId xmlns:a16="http://schemas.microsoft.com/office/drawing/2014/main" id="{73A54AFB-6534-DFEB-C7EF-27CED7963DB4}"/>
              </a:ext>
            </a:extLst>
          </p:cNvPr>
          <p:cNvPicPr>
            <a:picLocks noChangeAspect="1"/>
          </p:cNvPicPr>
          <p:nvPr/>
        </p:nvPicPr>
        <p:blipFill>
          <a:blip r:embed="rId5"/>
          <a:stretch>
            <a:fillRect/>
          </a:stretch>
        </p:blipFill>
        <p:spPr>
          <a:xfrm>
            <a:off x="4154068" y="317460"/>
            <a:ext cx="611689" cy="3716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9"/>
        <p:cNvGrpSpPr/>
        <p:nvPr/>
      </p:nvGrpSpPr>
      <p:grpSpPr>
        <a:xfrm>
          <a:off x="0" y="0"/>
          <a:ext cx="0" cy="0"/>
          <a:chOff x="0" y="0"/>
          <a:chExt cx="0" cy="0"/>
        </a:xfrm>
      </p:grpSpPr>
      <p:sp>
        <p:nvSpPr>
          <p:cNvPr id="350" name="Google Shape;350;p24"/>
          <p:cNvSpPr/>
          <p:nvPr/>
        </p:nvSpPr>
        <p:spPr>
          <a:xfrm>
            <a:off x="1880321" y="1411665"/>
            <a:ext cx="1159411" cy="1164898"/>
          </a:xfrm>
          <a:prstGeom prst="roundRect">
            <a:avLst>
              <a:gd name="adj" fmla="val 16667"/>
            </a:avLst>
          </a:prstGeom>
          <a:solidFill>
            <a:schemeClr val="accent2"/>
          </a:solidFill>
          <a:ln>
            <a:noFill/>
          </a:ln>
          <a:effectLst>
            <a:outerShdw blurRad="44450" dist="27940" dir="5400000" algn="ctr">
              <a:srgbClr val="000000">
                <a:alpha val="31764"/>
              </a:srgbClr>
            </a:outerShdw>
          </a:effectLst>
        </p:spPr>
        <p:txBody>
          <a:bodyPr spcFirstLastPara="1" wrap="square" lIns="35999" tIns="17994" rIns="35999" bIns="17994" anchor="ctr" anchorCtr="0">
            <a:noAutofit/>
          </a:bodyPr>
          <a:lstStyle/>
          <a:p>
            <a:pPr algn="ctr">
              <a:buClr>
                <a:schemeClr val="lt1"/>
              </a:buClr>
              <a:buSzPts val="1800"/>
            </a:pPr>
            <a:endParaRPr sz="709">
              <a:solidFill>
                <a:srgbClr val="FFFFFF"/>
              </a:solidFill>
              <a:latin typeface="Calibri"/>
              <a:ea typeface="Calibri"/>
              <a:cs typeface="Calibri"/>
              <a:sym typeface="Calibri"/>
            </a:endParaRPr>
          </a:p>
        </p:txBody>
      </p:sp>
      <p:sp>
        <p:nvSpPr>
          <p:cNvPr id="351" name="Google Shape;351;p24"/>
          <p:cNvSpPr txBox="1"/>
          <p:nvPr/>
        </p:nvSpPr>
        <p:spPr>
          <a:xfrm>
            <a:off x="178921" y="226346"/>
            <a:ext cx="4475789" cy="582066"/>
          </a:xfrm>
          <a:prstGeom prst="rect">
            <a:avLst/>
          </a:prstGeom>
          <a:noFill/>
          <a:ln>
            <a:noFill/>
          </a:ln>
        </p:spPr>
        <p:txBody>
          <a:bodyPr spcFirstLastPara="1" wrap="square" lIns="35999" tIns="17994" rIns="35999" bIns="17994" anchor="t" anchorCtr="0">
            <a:spAutoFit/>
          </a:bodyPr>
          <a:lstStyle/>
          <a:p>
            <a:pPr algn="ctr">
              <a:lnSpc>
                <a:spcPct val="150000"/>
              </a:lnSpc>
              <a:buClr>
                <a:srgbClr val="833C0B"/>
              </a:buClr>
              <a:buSzPts val="2000"/>
            </a:pPr>
            <a:r>
              <a:rPr lang="en-US" sz="788" b="1">
                <a:solidFill>
                  <a:srgbClr val="833C0B"/>
                </a:solidFill>
              </a:rPr>
              <a:t>Để kết nối cộng đồng giáo viên và nhận thêm nhiều tài liệu giảng dạy, </a:t>
            </a:r>
            <a:endParaRPr sz="217"/>
          </a:p>
          <a:p>
            <a:pPr algn="ctr">
              <a:lnSpc>
                <a:spcPct val="150000"/>
              </a:lnSpc>
              <a:buClr>
                <a:srgbClr val="833C0B"/>
              </a:buClr>
              <a:buSzPts val="2000"/>
            </a:pPr>
            <a:r>
              <a:rPr lang="en-US" sz="788">
                <a:solidFill>
                  <a:srgbClr val="833C0B"/>
                </a:solidFill>
              </a:rPr>
              <a:t>mời quý thầy cô tham gia Group Facebook</a:t>
            </a:r>
            <a:endParaRPr sz="217"/>
          </a:p>
          <a:p>
            <a:pPr algn="ctr">
              <a:lnSpc>
                <a:spcPct val="150000"/>
              </a:lnSpc>
              <a:buClr>
                <a:srgbClr val="833C0B"/>
              </a:buClr>
              <a:buSzPts val="2000"/>
            </a:pPr>
            <a:r>
              <a:rPr lang="en-US" sz="788">
                <a:solidFill>
                  <a:srgbClr val="833C0B"/>
                </a:solidFill>
              </a:rPr>
              <a:t>theo đường link:  </a:t>
            </a:r>
            <a:endParaRPr sz="217"/>
          </a:p>
        </p:txBody>
      </p:sp>
      <p:sp>
        <p:nvSpPr>
          <p:cNvPr id="352" name="Google Shape;352;p24"/>
          <p:cNvSpPr/>
          <p:nvPr/>
        </p:nvSpPr>
        <p:spPr>
          <a:xfrm>
            <a:off x="961502" y="787514"/>
            <a:ext cx="2916694" cy="181781"/>
          </a:xfrm>
          <a:prstGeom prst="roundRect">
            <a:avLst>
              <a:gd name="adj" fmla="val 16667"/>
            </a:avLst>
          </a:prstGeom>
          <a:solidFill>
            <a:srgbClr val="FBE4D4"/>
          </a:solidFill>
          <a:ln w="12700" cap="flat" cmpd="sng">
            <a:solidFill>
              <a:srgbClr val="C55A11"/>
            </a:solidFill>
            <a:prstDash val="solid"/>
            <a:miter lim="800000"/>
            <a:headEnd type="none" w="sm" len="sm"/>
            <a:tailEnd type="none" w="sm" len="sm"/>
          </a:ln>
        </p:spPr>
        <p:txBody>
          <a:bodyPr spcFirstLastPara="1" wrap="square" lIns="35999" tIns="17994" rIns="35999" bIns="17994" anchor="ctr" anchorCtr="0">
            <a:noAutofit/>
          </a:bodyPr>
          <a:lstStyle/>
          <a:p>
            <a:pPr algn="ctr">
              <a:buClr>
                <a:schemeClr val="lt1"/>
              </a:buClr>
              <a:buSzPts val="1800"/>
            </a:pPr>
            <a:endParaRPr sz="709">
              <a:solidFill>
                <a:srgbClr val="FFFFFF"/>
              </a:solidFill>
              <a:latin typeface="Calibri"/>
              <a:ea typeface="Calibri"/>
              <a:cs typeface="Calibri"/>
              <a:sym typeface="Calibri"/>
            </a:endParaRPr>
          </a:p>
        </p:txBody>
      </p:sp>
      <p:sp>
        <p:nvSpPr>
          <p:cNvPr id="353" name="Google Shape;353;p24">
            <a:hlinkClick r:id="rId4"/>
          </p:cNvPr>
          <p:cNvSpPr txBox="1"/>
          <p:nvPr/>
        </p:nvSpPr>
        <p:spPr>
          <a:xfrm>
            <a:off x="1041318" y="787514"/>
            <a:ext cx="2804387" cy="181764"/>
          </a:xfrm>
          <a:prstGeom prst="rect">
            <a:avLst/>
          </a:prstGeom>
          <a:noFill/>
          <a:ln>
            <a:noFill/>
          </a:ln>
        </p:spPr>
        <p:txBody>
          <a:bodyPr spcFirstLastPara="1" wrap="square" lIns="35999" tIns="17994" rIns="35999" bIns="17994" anchor="t" anchorCtr="0">
            <a:spAutoFit/>
          </a:bodyPr>
          <a:lstStyle/>
          <a:p>
            <a:pPr>
              <a:buClr>
                <a:srgbClr val="833C0B"/>
              </a:buClr>
              <a:buSzPts val="2400"/>
            </a:pPr>
            <a:r>
              <a:rPr lang="en-US" sz="945" b="1" u="sng">
                <a:solidFill>
                  <a:srgbClr val="833C0B"/>
                </a:solidFill>
              </a:rPr>
              <a:t>Hoc10 – Đồng hành cùng giáo viên tiểu học</a:t>
            </a:r>
            <a:endParaRPr sz="217"/>
          </a:p>
        </p:txBody>
      </p:sp>
      <p:sp>
        <p:nvSpPr>
          <p:cNvPr id="354" name="Google Shape;354;p24"/>
          <p:cNvSpPr txBox="1"/>
          <p:nvPr/>
        </p:nvSpPr>
        <p:spPr>
          <a:xfrm>
            <a:off x="1579460" y="937657"/>
            <a:ext cx="1701678" cy="218249"/>
          </a:xfrm>
          <a:prstGeom prst="rect">
            <a:avLst/>
          </a:prstGeom>
          <a:noFill/>
          <a:ln>
            <a:noFill/>
          </a:ln>
        </p:spPr>
        <p:txBody>
          <a:bodyPr spcFirstLastPara="1" wrap="square" lIns="35999" tIns="17994" rIns="35999" bIns="17994" anchor="t" anchorCtr="0">
            <a:spAutoFit/>
          </a:bodyPr>
          <a:lstStyle/>
          <a:p>
            <a:pPr algn="ctr">
              <a:lnSpc>
                <a:spcPct val="150000"/>
              </a:lnSpc>
              <a:buClr>
                <a:srgbClr val="833C0B"/>
              </a:buClr>
              <a:buSzPts val="2000"/>
            </a:pPr>
            <a:r>
              <a:rPr lang="en-US" sz="788">
                <a:solidFill>
                  <a:srgbClr val="833C0B"/>
                </a:solidFill>
              </a:rPr>
              <a:t>Hoặc truy cập qua QR code</a:t>
            </a:r>
            <a:endParaRPr sz="217"/>
          </a:p>
        </p:txBody>
      </p:sp>
      <p:pic>
        <p:nvPicPr>
          <p:cNvPr id="355" name="Google Shape;355;p24" descr="Ngón Trỏ, ngón tay, Máy tính Biểu tượng Tay - tay png tải về - Miễn phí  trong suốt Tay png Tải về."/>
          <p:cNvPicPr preferRelativeResize="0"/>
          <p:nvPr/>
        </p:nvPicPr>
        <p:blipFill rotWithShape="1">
          <a:blip r:embed="rId5">
            <a:alphaModFix/>
          </a:blip>
          <a:srcRect/>
          <a:stretch/>
        </p:blipFill>
        <p:spPr>
          <a:xfrm rot="-5400000">
            <a:off x="2236140" y="1122967"/>
            <a:ext cx="414741" cy="294927"/>
          </a:xfrm>
          <a:prstGeom prst="rect">
            <a:avLst/>
          </a:prstGeom>
          <a:noFill/>
          <a:ln>
            <a:noFill/>
          </a:ln>
        </p:spPr>
      </p:pic>
      <p:pic>
        <p:nvPicPr>
          <p:cNvPr id="356" name="Google Shape;356;p24"/>
          <p:cNvPicPr preferRelativeResize="0"/>
          <p:nvPr/>
        </p:nvPicPr>
        <p:blipFill rotWithShape="1">
          <a:blip r:embed="rId6">
            <a:alphaModFix/>
          </a:blip>
          <a:srcRect/>
          <a:stretch/>
        </p:blipFill>
        <p:spPr>
          <a:xfrm>
            <a:off x="1931509" y="1465597"/>
            <a:ext cx="1057034" cy="1057034"/>
          </a:xfrm>
          <a:prstGeom prst="roundRect">
            <a:avLst>
              <a:gd name="adj" fmla="val 12957"/>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65"/>
        <p:cNvGrpSpPr/>
        <p:nvPr/>
      </p:nvGrpSpPr>
      <p:grpSpPr>
        <a:xfrm>
          <a:off x="0" y="0"/>
          <a:ext cx="0" cy="0"/>
          <a:chOff x="0" y="0"/>
          <a:chExt cx="0" cy="0"/>
        </a:xfrm>
      </p:grpSpPr>
      <p:sp>
        <p:nvSpPr>
          <p:cNvPr id="2" name="Google Shape;95;g2aa673611e0_0_0">
            <a:extLst>
              <a:ext uri="{FF2B5EF4-FFF2-40B4-BE49-F238E27FC236}">
                <a16:creationId xmlns:a16="http://schemas.microsoft.com/office/drawing/2014/main" id="{633FF5B5-97FF-4EA5-92FF-1010F29B7EBD}"/>
              </a:ext>
            </a:extLst>
          </p:cNvPr>
          <p:cNvSpPr txBox="1"/>
          <p:nvPr/>
        </p:nvSpPr>
        <p:spPr>
          <a:xfrm>
            <a:off x="1604410" y="1096253"/>
            <a:ext cx="3133625" cy="507831"/>
          </a:xfrm>
          <a:prstGeom prst="rect">
            <a:avLst/>
          </a:prstGeom>
          <a:noFill/>
          <a:ln>
            <a:noFill/>
          </a:ln>
        </p:spPr>
        <p:txBody>
          <a:bodyPr spcFirstLastPara="1" wrap="square" lIns="0" tIns="0" rIns="0" bIns="0" anchor="t" anchorCtr="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1100" b="1" i="0" u="none" strike="noStrike" kern="0" cap="none" spc="0" normalizeH="0" baseline="0" noProof="0">
                <a:ln>
                  <a:noFill/>
                </a:ln>
                <a:solidFill>
                  <a:srgbClr val="320B01"/>
                </a:solidFill>
                <a:effectLst/>
                <a:uLnTx/>
                <a:uFillTx/>
                <a:latin typeface="+mn-lt"/>
              </a:rPr>
              <a:t>Con vật nào khiến em ấn tượng nhất?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1100" b="1" i="0" u="none" strike="noStrike" kern="0" cap="none" spc="0" normalizeH="0" baseline="0" noProof="0">
                <a:ln>
                  <a:noFill/>
                </a:ln>
                <a:solidFill>
                  <a:srgbClr val="320B01"/>
                </a:solidFill>
                <a:effectLst/>
                <a:uLnTx/>
                <a:uFillTx/>
                <a:latin typeface="+mn-lt"/>
              </a:rPr>
              <a:t>Hãy miêu tả một vài chi tiết về con vật đó.</a:t>
            </a:r>
            <a:endParaRPr kumimoji="0" sz="1100" b="1" i="0" u="none" strike="noStrike" kern="0" cap="none" spc="0" normalizeH="0" baseline="0" noProof="0">
              <a:ln>
                <a:noFill/>
              </a:ln>
              <a:solidFill>
                <a:srgbClr val="320B01"/>
              </a:solidFill>
              <a:effectLst/>
              <a:uLnTx/>
              <a:uFillTx/>
              <a:latin typeface="+mn-lt"/>
            </a:endParaRPr>
          </a:p>
        </p:txBody>
      </p:sp>
      <p:sp>
        <p:nvSpPr>
          <p:cNvPr id="3" name="Google Shape;96;g2aa673611e0_0_0">
            <a:extLst>
              <a:ext uri="{FF2B5EF4-FFF2-40B4-BE49-F238E27FC236}">
                <a16:creationId xmlns:a16="http://schemas.microsoft.com/office/drawing/2014/main" id="{8FB76162-9B19-4299-B129-A57CF4C04084}"/>
              </a:ext>
            </a:extLst>
          </p:cNvPr>
          <p:cNvSpPr/>
          <p:nvPr/>
        </p:nvSpPr>
        <p:spPr>
          <a:xfrm>
            <a:off x="-162369" y="2347894"/>
            <a:ext cx="5118249" cy="352444"/>
          </a:xfrm>
          <a:custGeom>
            <a:avLst/>
            <a:gdLst/>
            <a:ahLst/>
            <a:cxnLst/>
            <a:rect l="l" t="t" r="r" b="b"/>
            <a:pathLst>
              <a:path w="5137837" h="353793" extrusionOk="0">
                <a:moveTo>
                  <a:pt x="0" y="0"/>
                </a:moveTo>
                <a:lnTo>
                  <a:pt x="5137837" y="0"/>
                </a:lnTo>
                <a:lnTo>
                  <a:pt x="5137837" y="353793"/>
                </a:lnTo>
                <a:lnTo>
                  <a:pt x="0" y="353793"/>
                </a:lnTo>
                <a:close/>
              </a:path>
            </a:pathLst>
          </a:custGeom>
          <a:solidFill>
            <a:srgbClr val="F9B299"/>
          </a:solidFill>
          <a:ln w="38100" cap="sq" cmpd="sng">
            <a:solidFill>
              <a:srgbClr val="320B01"/>
            </a:solidFill>
            <a:prstDash val="solid"/>
            <a:miter lim="8000"/>
            <a:headEnd type="none" w="sm" len="sm"/>
            <a:tailEnd type="none" w="sm" len="sm"/>
          </a:ln>
        </p:spPr>
        <p:txBody>
          <a:bodyPr spcFirstLastPara="1" wrap="square" lIns="35999" tIns="17994" rIns="35999" bIns="17994" anchor="t" anchorCtr="0">
            <a:noAutofit/>
          </a:bodyPr>
          <a:lstStyle/>
          <a:p>
            <a:endParaRPr sz="473">
              <a:latin typeface="+mn-lt"/>
              <a:ea typeface="Calibri"/>
              <a:cs typeface="Calibri"/>
              <a:sym typeface="Calibri"/>
            </a:endParaRPr>
          </a:p>
        </p:txBody>
      </p:sp>
      <p:sp>
        <p:nvSpPr>
          <p:cNvPr id="4" name="Google Shape;97;g2aa673611e0_0_0">
            <a:extLst>
              <a:ext uri="{FF2B5EF4-FFF2-40B4-BE49-F238E27FC236}">
                <a16:creationId xmlns:a16="http://schemas.microsoft.com/office/drawing/2014/main" id="{4DDB10F0-746C-4560-9387-7299141016FD}"/>
              </a:ext>
            </a:extLst>
          </p:cNvPr>
          <p:cNvSpPr/>
          <p:nvPr/>
        </p:nvSpPr>
        <p:spPr>
          <a:xfrm flipH="1">
            <a:off x="0" y="847023"/>
            <a:ext cx="1491916" cy="1647846"/>
          </a:xfrm>
          <a:custGeom>
            <a:avLst/>
            <a:gdLst/>
            <a:ahLst/>
            <a:cxnLst/>
            <a:rect l="l" t="t" r="r" b="b"/>
            <a:pathLst>
              <a:path w="6948601" h="7090409" extrusionOk="0">
                <a:moveTo>
                  <a:pt x="6948601" y="0"/>
                </a:moveTo>
                <a:lnTo>
                  <a:pt x="0" y="0"/>
                </a:lnTo>
                <a:lnTo>
                  <a:pt x="0" y="7090410"/>
                </a:lnTo>
                <a:lnTo>
                  <a:pt x="6948601" y="7090410"/>
                </a:lnTo>
                <a:lnTo>
                  <a:pt x="6948601" y="0"/>
                </a:lnTo>
                <a:close/>
              </a:path>
            </a:pathLst>
          </a:custGeom>
          <a:blipFill rotWithShape="1">
            <a:blip r:embed="rId4">
              <a:alphaModFix/>
            </a:blip>
            <a:stretch>
              <a:fillRect/>
            </a:stretch>
          </a:blipFill>
          <a:ln>
            <a:noFill/>
          </a:ln>
        </p:spPr>
        <p:txBody>
          <a:bodyPr spcFirstLastPara="1" wrap="square" lIns="35999" tIns="17994" rIns="35999" bIns="17994" anchor="t" anchorCtr="0">
            <a:noAutofit/>
          </a:bodyPr>
          <a:lstStyle/>
          <a:p>
            <a:endParaRPr sz="473">
              <a:latin typeface="+mn-lt"/>
              <a:ea typeface="Calibri"/>
              <a:cs typeface="Calibri"/>
              <a:sym typeface="Calibri"/>
            </a:endParaRPr>
          </a:p>
        </p:txBody>
      </p:sp>
    </p:spTree>
    <p:extLst>
      <p:ext uri="{BB962C8B-B14F-4D97-AF65-F5344CB8AC3E}">
        <p14:creationId xmlns:p14="http://schemas.microsoft.com/office/powerpoint/2010/main" val="182873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85"/>
        <p:cNvGrpSpPr/>
        <p:nvPr/>
      </p:nvGrpSpPr>
      <p:grpSpPr>
        <a:xfrm>
          <a:off x="0" y="0"/>
          <a:ext cx="0" cy="0"/>
          <a:chOff x="0" y="0"/>
          <a:chExt cx="0" cy="0"/>
        </a:xfrm>
      </p:grpSpPr>
      <p:pic>
        <p:nvPicPr>
          <p:cNvPr id="2" name="Picture 4">
            <a:hlinkClick r:id="rId4"/>
            <a:extLst>
              <a:ext uri="{FF2B5EF4-FFF2-40B4-BE49-F238E27FC236}">
                <a16:creationId xmlns:a16="http://schemas.microsoft.com/office/drawing/2014/main" id="{42910508-A1B1-CB0D-8449-76315D0561FC}"/>
              </a:ext>
            </a:extLst>
          </p:cNvPr>
          <p:cNvPicPr>
            <a:picLocks noChangeAspect="1"/>
          </p:cNvPicPr>
          <p:nvPr/>
        </p:nvPicPr>
        <p:blipFill>
          <a:blip r:embed="rId5"/>
          <a:stretch>
            <a:fillRect/>
          </a:stretch>
        </p:blipFill>
        <p:spPr>
          <a:xfrm>
            <a:off x="4154068" y="317460"/>
            <a:ext cx="611689" cy="3716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115;p3">
            <a:extLst>
              <a:ext uri="{FF2B5EF4-FFF2-40B4-BE49-F238E27FC236}">
                <a16:creationId xmlns:a16="http://schemas.microsoft.com/office/drawing/2014/main" id="{83BD78D3-F2D3-4466-A4A3-9F418494DEC3}"/>
              </a:ext>
            </a:extLst>
          </p:cNvPr>
          <p:cNvSpPr/>
          <p:nvPr/>
        </p:nvSpPr>
        <p:spPr>
          <a:xfrm>
            <a:off x="1096584" y="999385"/>
            <a:ext cx="2520315" cy="1421369"/>
          </a:xfrm>
          <a:custGeom>
            <a:avLst/>
            <a:gdLst/>
            <a:ahLst/>
            <a:cxnLst/>
            <a:rect l="l" t="t" r="r" b="b"/>
            <a:pathLst>
              <a:path w="5137837" h="834467" extrusionOk="0">
                <a:moveTo>
                  <a:pt x="0" y="0"/>
                </a:moveTo>
                <a:lnTo>
                  <a:pt x="5137837" y="0"/>
                </a:lnTo>
                <a:lnTo>
                  <a:pt x="5137837" y="834467"/>
                </a:lnTo>
                <a:lnTo>
                  <a:pt x="0" y="834467"/>
                </a:lnTo>
                <a:close/>
              </a:path>
            </a:pathLst>
          </a:custGeom>
          <a:solidFill>
            <a:srgbClr val="F9B299"/>
          </a:solidFill>
          <a:ln w="38100" cap="sq" cmpd="sng">
            <a:solidFill>
              <a:srgbClr val="320B01"/>
            </a:solidFill>
            <a:prstDash val="solid"/>
            <a:miter lim="8000"/>
            <a:headEnd type="none" w="sm" len="sm"/>
            <a:tailEnd type="none" w="sm" len="sm"/>
          </a:ln>
        </p:spPr>
        <p:txBody>
          <a:bodyPr spcFirstLastPara="1" wrap="square" lIns="35999" tIns="17994" rIns="35999" bIns="17994" anchor="t" anchorCtr="0">
            <a:noAutofit/>
          </a:bodyPr>
          <a:lstStyle/>
          <a:p>
            <a:endParaRPr sz="1200">
              <a:latin typeface="+mn-lt"/>
              <a:ea typeface="Calibri"/>
              <a:cs typeface="Calibri"/>
              <a:sym typeface="Calibri"/>
            </a:endParaRPr>
          </a:p>
        </p:txBody>
      </p:sp>
      <p:sp>
        <p:nvSpPr>
          <p:cNvPr id="3" name="Google Shape;116;p3">
            <a:extLst>
              <a:ext uri="{FF2B5EF4-FFF2-40B4-BE49-F238E27FC236}">
                <a16:creationId xmlns:a16="http://schemas.microsoft.com/office/drawing/2014/main" id="{E6571CAE-3C66-4AF5-A7FA-2D4F45D907BA}"/>
              </a:ext>
            </a:extLst>
          </p:cNvPr>
          <p:cNvSpPr txBox="1"/>
          <p:nvPr/>
        </p:nvSpPr>
        <p:spPr>
          <a:xfrm>
            <a:off x="1336368" y="1350169"/>
            <a:ext cx="2040745" cy="830997"/>
          </a:xfrm>
          <a:prstGeom prst="rect">
            <a:avLst/>
          </a:prstGeom>
          <a:noFill/>
          <a:ln>
            <a:noFill/>
          </a:ln>
        </p:spPr>
        <p:txBody>
          <a:bodyPr spcFirstLastPara="1" wrap="square" lIns="0" tIns="0" rIns="0" bIns="0" anchor="t" anchorCtr="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1200" b="1" i="0" u="none" strike="noStrike" kern="0" cap="none" spc="0" normalizeH="0" baseline="0" noProof="0">
                <a:ln>
                  <a:noFill/>
                </a:ln>
                <a:solidFill>
                  <a:sysClr val="windowText" lastClr="000000"/>
                </a:solidFill>
                <a:effectLst/>
                <a:uLnTx/>
                <a:uFillTx/>
                <a:latin typeface="+mn-lt"/>
              </a:rPr>
              <a:t>Đánh giá kĩ năng </a:t>
            </a:r>
            <a:endParaRPr kumimoji="0" sz="1200" b="0" i="0" u="none" strike="noStrike" kern="0" cap="none" spc="0" normalizeH="0" baseline="0" noProof="0">
              <a:ln>
                <a:noFill/>
              </a:ln>
              <a:solidFill>
                <a:sysClr val="windowText" lastClr="000000"/>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1200" b="1" i="0" u="none" strike="noStrike" kern="0" cap="none" spc="0" normalizeH="0" baseline="0" noProof="0">
                <a:ln>
                  <a:noFill/>
                </a:ln>
                <a:solidFill>
                  <a:sysClr val="windowText" lastClr="000000"/>
                </a:solidFill>
                <a:effectLst/>
                <a:uLnTx/>
                <a:uFillTx/>
                <a:latin typeface="+mn-lt"/>
              </a:rPr>
              <a:t>đọc thành tiếng, </a:t>
            </a:r>
            <a:endParaRPr kumimoji="0" sz="1200" b="0" i="0" u="none" strike="noStrike" kern="0" cap="none" spc="0" normalizeH="0" baseline="0" noProof="0">
              <a:ln>
                <a:noFill/>
              </a:ln>
              <a:solidFill>
                <a:sysClr val="windowText" lastClr="000000"/>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1200" b="1" i="0" u="none" strike="noStrike" kern="0" cap="none" spc="0" normalizeH="0" baseline="0" noProof="0">
                <a:ln>
                  <a:noFill/>
                </a:ln>
                <a:solidFill>
                  <a:sysClr val="windowText" lastClr="000000"/>
                </a:solidFill>
                <a:effectLst/>
                <a:uLnTx/>
                <a:uFillTx/>
                <a:latin typeface="+mn-lt"/>
              </a:rPr>
              <a:t>học thuộc lòng</a:t>
            </a:r>
            <a:endParaRPr kumimoji="0" sz="1200" b="1" i="0" u="none" strike="noStrike" kern="0" cap="none" spc="0" normalizeH="0" baseline="0" noProof="0">
              <a:ln>
                <a:noFill/>
              </a:ln>
              <a:solidFill>
                <a:sysClr val="windowText" lastClr="000000"/>
              </a:solidFill>
              <a:effectLst/>
              <a:uLnTx/>
              <a:uFillTx/>
              <a:latin typeface="+mn-lt"/>
            </a:endParaRPr>
          </a:p>
        </p:txBody>
      </p:sp>
      <p:sp>
        <p:nvSpPr>
          <p:cNvPr id="4" name="Google Shape;117;p3">
            <a:extLst>
              <a:ext uri="{FF2B5EF4-FFF2-40B4-BE49-F238E27FC236}">
                <a16:creationId xmlns:a16="http://schemas.microsoft.com/office/drawing/2014/main" id="{56A40F76-F722-44B7-8D36-8D2A66A94473}"/>
              </a:ext>
            </a:extLst>
          </p:cNvPr>
          <p:cNvSpPr/>
          <p:nvPr/>
        </p:nvSpPr>
        <p:spPr>
          <a:xfrm>
            <a:off x="2108068" y="726306"/>
            <a:ext cx="534067" cy="546157"/>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4">
              <a:lumMod val="75000"/>
            </a:schemeClr>
          </a:solidFill>
          <a:ln>
            <a:noFill/>
          </a:ln>
        </p:spPr>
        <p:txBody>
          <a:bodyPr spcFirstLastPara="1" wrap="square" lIns="35999" tIns="17994" rIns="35999" bIns="17994"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600" b="1" i="0" u="none" strike="noStrike" kern="0" cap="none" spc="0" normalizeH="0" baseline="0" noProof="0">
                <a:ln>
                  <a:noFill/>
                </a:ln>
                <a:solidFill>
                  <a:schemeClr val="tx1"/>
                </a:solidFill>
                <a:effectLst/>
                <a:uLnTx/>
                <a:uFillTx/>
                <a:latin typeface="+mn-lt"/>
              </a:rPr>
              <a:t>1</a:t>
            </a:r>
            <a:endParaRPr kumimoji="0" sz="1600" b="0" i="0" u="none" strike="noStrike" kern="0" cap="none" spc="0" normalizeH="0" baseline="0" noProof="0">
              <a:ln>
                <a:noFill/>
              </a:ln>
              <a:solidFill>
                <a:schemeClr val="tx1"/>
              </a:solidFill>
              <a:effectLst/>
              <a:uLnTx/>
              <a:uFillTx/>
              <a:latin typeface="+mn-lt"/>
            </a:endParaRPr>
          </a:p>
        </p:txBody>
      </p:sp>
      <p:sp>
        <p:nvSpPr>
          <p:cNvPr id="5" name="Google Shape;118;p3">
            <a:extLst>
              <a:ext uri="{FF2B5EF4-FFF2-40B4-BE49-F238E27FC236}">
                <a16:creationId xmlns:a16="http://schemas.microsoft.com/office/drawing/2014/main" id="{41511EC2-D038-40F9-B78A-59FFBF9A45C6}"/>
              </a:ext>
            </a:extLst>
          </p:cNvPr>
          <p:cNvSpPr/>
          <p:nvPr/>
        </p:nvSpPr>
        <p:spPr>
          <a:xfrm rot="381571">
            <a:off x="483450" y="1295826"/>
            <a:ext cx="456609" cy="626238"/>
          </a:xfrm>
          <a:custGeom>
            <a:avLst/>
            <a:gdLst/>
            <a:ahLst/>
            <a:cxnLst/>
            <a:rect l="l" t="t" r="r" b="b"/>
            <a:pathLst>
              <a:path w="2115813" h="2894768" extrusionOk="0">
                <a:moveTo>
                  <a:pt x="0" y="0"/>
                </a:moveTo>
                <a:lnTo>
                  <a:pt x="2115813" y="0"/>
                </a:lnTo>
                <a:lnTo>
                  <a:pt x="2115813" y="2894768"/>
                </a:lnTo>
                <a:lnTo>
                  <a:pt x="0" y="2894768"/>
                </a:lnTo>
                <a:lnTo>
                  <a:pt x="0" y="0"/>
                </a:lnTo>
                <a:close/>
              </a:path>
            </a:pathLst>
          </a:custGeom>
          <a:blipFill rotWithShape="1">
            <a:blip r:embed="rId4">
              <a:alphaModFix/>
            </a:blip>
            <a:stretch>
              <a:fillRect/>
            </a:stretch>
          </a:blipFill>
          <a:ln>
            <a:noFill/>
          </a:ln>
        </p:spPr>
        <p:txBody>
          <a:bodyPr spcFirstLastPara="1" wrap="square" lIns="35999" tIns="17994" rIns="35999" bIns="17994" anchor="t" anchorCtr="0">
            <a:noAutofit/>
          </a:bodyPr>
          <a:lstStyle/>
          <a:p>
            <a:endParaRPr sz="1200">
              <a:latin typeface="+mn-lt"/>
              <a:ea typeface="Calibri"/>
              <a:cs typeface="Calibri"/>
              <a:sym typeface="Calibri"/>
            </a:endParaRPr>
          </a:p>
        </p:txBody>
      </p:sp>
      <p:sp>
        <p:nvSpPr>
          <p:cNvPr id="6" name="Google Shape;119;p3">
            <a:extLst>
              <a:ext uri="{FF2B5EF4-FFF2-40B4-BE49-F238E27FC236}">
                <a16:creationId xmlns:a16="http://schemas.microsoft.com/office/drawing/2014/main" id="{9D4FD55E-812C-4EC0-A7F4-333E37E4BA7F}"/>
              </a:ext>
            </a:extLst>
          </p:cNvPr>
          <p:cNvSpPr/>
          <p:nvPr/>
        </p:nvSpPr>
        <p:spPr>
          <a:xfrm rot="2783279">
            <a:off x="256444" y="854253"/>
            <a:ext cx="483473" cy="663082"/>
          </a:xfrm>
          <a:custGeom>
            <a:avLst/>
            <a:gdLst/>
            <a:ahLst/>
            <a:cxnLst/>
            <a:rect l="l" t="t" r="r" b="b"/>
            <a:pathLst>
              <a:path w="2240294" h="3065078" extrusionOk="0">
                <a:moveTo>
                  <a:pt x="0" y="0"/>
                </a:moveTo>
                <a:lnTo>
                  <a:pt x="2240294" y="0"/>
                </a:lnTo>
                <a:lnTo>
                  <a:pt x="2240294" y="3065079"/>
                </a:lnTo>
                <a:lnTo>
                  <a:pt x="0" y="3065079"/>
                </a:lnTo>
                <a:lnTo>
                  <a:pt x="0" y="0"/>
                </a:lnTo>
                <a:close/>
              </a:path>
            </a:pathLst>
          </a:custGeom>
          <a:blipFill rotWithShape="1">
            <a:blip r:embed="rId5">
              <a:alphaModFix/>
            </a:blip>
            <a:stretch>
              <a:fillRect/>
            </a:stretch>
          </a:blipFill>
          <a:ln>
            <a:noFill/>
          </a:ln>
        </p:spPr>
        <p:txBody>
          <a:bodyPr spcFirstLastPara="1" wrap="square" lIns="35999" tIns="17994" rIns="35999" bIns="17994" anchor="t" anchorCtr="0">
            <a:noAutofit/>
          </a:bodyPr>
          <a:lstStyle/>
          <a:p>
            <a:endParaRPr sz="1200">
              <a:latin typeface="+mn-lt"/>
              <a:ea typeface="Calibri"/>
              <a:cs typeface="Calibri"/>
              <a:sym typeface="Calibri"/>
            </a:endParaRPr>
          </a:p>
        </p:txBody>
      </p:sp>
      <p:sp>
        <p:nvSpPr>
          <p:cNvPr id="7" name="Google Shape;120;p3">
            <a:extLst>
              <a:ext uri="{FF2B5EF4-FFF2-40B4-BE49-F238E27FC236}">
                <a16:creationId xmlns:a16="http://schemas.microsoft.com/office/drawing/2014/main" id="{8FF0C5CA-6E49-42C3-AFE7-7F45105BCC9A}"/>
              </a:ext>
            </a:extLst>
          </p:cNvPr>
          <p:cNvSpPr/>
          <p:nvPr/>
        </p:nvSpPr>
        <p:spPr>
          <a:xfrm rot="-384000" flipH="1">
            <a:off x="3863954" y="973555"/>
            <a:ext cx="529573" cy="557655"/>
          </a:xfrm>
          <a:custGeom>
            <a:avLst/>
            <a:gdLst/>
            <a:ahLst/>
            <a:cxnLst/>
            <a:rect l="l" t="t" r="r" b="b"/>
            <a:pathLst>
              <a:path w="2115813" h="2894768" extrusionOk="0">
                <a:moveTo>
                  <a:pt x="2115813" y="0"/>
                </a:moveTo>
                <a:lnTo>
                  <a:pt x="0" y="0"/>
                </a:lnTo>
                <a:lnTo>
                  <a:pt x="0" y="2894768"/>
                </a:lnTo>
                <a:lnTo>
                  <a:pt x="2115813" y="2894768"/>
                </a:lnTo>
                <a:lnTo>
                  <a:pt x="2115813" y="0"/>
                </a:lnTo>
                <a:close/>
              </a:path>
            </a:pathLst>
          </a:custGeom>
          <a:blipFill rotWithShape="1">
            <a:blip r:embed="rId4">
              <a:alphaModFix/>
            </a:blip>
            <a:stretch>
              <a:fillRect/>
            </a:stretch>
          </a:blipFill>
          <a:ln>
            <a:noFill/>
          </a:ln>
        </p:spPr>
        <p:txBody>
          <a:bodyPr spcFirstLastPara="1" wrap="square" lIns="35999" tIns="17994" rIns="35999" bIns="17994" anchor="t" anchorCtr="0">
            <a:noAutofit/>
          </a:bodyPr>
          <a:lstStyle/>
          <a:p>
            <a:endParaRPr sz="1200">
              <a:latin typeface="+mn-lt"/>
              <a:ea typeface="Calibri"/>
              <a:cs typeface="Calibri"/>
              <a:sym typeface="Calibri"/>
            </a:endParaRPr>
          </a:p>
        </p:txBody>
      </p:sp>
      <p:sp>
        <p:nvSpPr>
          <p:cNvPr id="8" name="Google Shape;121;p3">
            <a:extLst>
              <a:ext uri="{FF2B5EF4-FFF2-40B4-BE49-F238E27FC236}">
                <a16:creationId xmlns:a16="http://schemas.microsoft.com/office/drawing/2014/main" id="{B70E20D2-6A0D-46FD-8292-FAA7BE062BEB}"/>
              </a:ext>
            </a:extLst>
          </p:cNvPr>
          <p:cNvSpPr/>
          <p:nvPr/>
        </p:nvSpPr>
        <p:spPr>
          <a:xfrm rot="-2784000" flipH="1">
            <a:off x="4050616" y="497457"/>
            <a:ext cx="560729" cy="590464"/>
          </a:xfrm>
          <a:custGeom>
            <a:avLst/>
            <a:gdLst/>
            <a:ahLst/>
            <a:cxnLst/>
            <a:rect l="l" t="t" r="r" b="b"/>
            <a:pathLst>
              <a:path w="2240294" h="3065078" extrusionOk="0">
                <a:moveTo>
                  <a:pt x="2240294" y="0"/>
                </a:moveTo>
                <a:lnTo>
                  <a:pt x="0" y="0"/>
                </a:lnTo>
                <a:lnTo>
                  <a:pt x="0" y="3065078"/>
                </a:lnTo>
                <a:lnTo>
                  <a:pt x="2240294" y="3065078"/>
                </a:lnTo>
                <a:lnTo>
                  <a:pt x="2240294" y="0"/>
                </a:lnTo>
                <a:close/>
              </a:path>
            </a:pathLst>
          </a:custGeom>
          <a:blipFill rotWithShape="1">
            <a:blip r:embed="rId5">
              <a:alphaModFix/>
            </a:blip>
            <a:stretch>
              <a:fillRect/>
            </a:stretch>
          </a:blipFill>
          <a:ln>
            <a:noFill/>
          </a:ln>
        </p:spPr>
        <p:txBody>
          <a:bodyPr spcFirstLastPara="1" wrap="square" lIns="35999" tIns="17994" rIns="35999" bIns="17994" anchor="t" anchorCtr="0">
            <a:noAutofit/>
          </a:bodyPr>
          <a:lstStyle/>
          <a:p>
            <a:endParaRPr sz="1200">
              <a:latin typeface="+mn-lt"/>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9" name="Google Shape;127;p4">
            <a:extLst>
              <a:ext uri="{FF2B5EF4-FFF2-40B4-BE49-F238E27FC236}">
                <a16:creationId xmlns:a16="http://schemas.microsoft.com/office/drawing/2014/main" id="{13603CD7-C3E0-44FA-846B-C7A5A1274FCD}"/>
              </a:ext>
            </a:extLst>
          </p:cNvPr>
          <p:cNvSpPr/>
          <p:nvPr/>
        </p:nvSpPr>
        <p:spPr>
          <a:xfrm>
            <a:off x="1751346" y="1489742"/>
            <a:ext cx="1240155" cy="1074675"/>
          </a:xfrm>
          <a:custGeom>
            <a:avLst/>
            <a:gdLst/>
            <a:ahLst/>
            <a:cxnLst/>
            <a:rect l="l" t="t" r="r" b="b"/>
            <a:pathLst>
              <a:path w="5137837" h="294562" extrusionOk="0">
                <a:moveTo>
                  <a:pt x="0" y="0"/>
                </a:moveTo>
                <a:lnTo>
                  <a:pt x="5137837" y="0"/>
                </a:lnTo>
                <a:lnTo>
                  <a:pt x="5137837" y="294562"/>
                </a:lnTo>
                <a:lnTo>
                  <a:pt x="0" y="294562"/>
                </a:lnTo>
                <a:close/>
              </a:path>
            </a:pathLst>
          </a:custGeom>
          <a:solidFill>
            <a:srgbClr val="FFFFFF"/>
          </a:solidFill>
          <a:ln w="38100" cap="sq" cmpd="sng">
            <a:solidFill>
              <a:srgbClr val="320B01"/>
            </a:solidFill>
            <a:prstDash val="solid"/>
            <a:miter lim="8000"/>
            <a:headEnd type="none" w="sm" len="sm"/>
            <a:tailEnd type="none" w="sm" len="sm"/>
          </a:ln>
        </p:spPr>
        <p:txBody>
          <a:bodyPr spcFirstLastPara="1" wrap="square" lIns="35999" tIns="17994" rIns="35999" bIns="17994"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900" b="0" i="0" u="none" strike="noStrike" kern="0" cap="none" spc="0" normalizeH="0" baseline="0" noProof="0">
                <a:ln>
                  <a:noFill/>
                </a:ln>
                <a:solidFill>
                  <a:sysClr val="windowText" lastClr="000000"/>
                </a:solidFill>
                <a:effectLst/>
                <a:uLnTx/>
                <a:uFillTx/>
                <a:latin typeface="+mn-lt"/>
              </a:rPr>
              <a:t>Đọc bài</a:t>
            </a:r>
            <a:endParaRPr kumimoji="0" sz="900" b="0" i="0" u="none" strike="noStrike" kern="0" cap="none" spc="0" normalizeH="0" baseline="0" noProof="0">
              <a:ln>
                <a:noFill/>
              </a:ln>
              <a:solidFill>
                <a:sysClr val="windowText" lastClr="000000"/>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900" b="1" i="0" u="none" strike="noStrike" kern="0" cap="none" spc="0" normalizeH="0" baseline="0" noProof="0">
                <a:ln>
                  <a:noFill/>
                </a:ln>
                <a:solidFill>
                  <a:sysClr val="windowText" lastClr="000000"/>
                </a:solidFill>
                <a:effectLst/>
                <a:uLnTx/>
                <a:uFillTx/>
                <a:latin typeface="+mn-lt"/>
              </a:rPr>
              <a:t>Có thể bạn đã biết</a:t>
            </a:r>
            <a:endParaRPr kumimoji="0" sz="900" b="1" i="0" u="none" strike="noStrike" kern="0" cap="none" spc="0" normalizeH="0" baseline="0" noProof="0">
              <a:ln>
                <a:noFill/>
              </a:ln>
              <a:solidFill>
                <a:sysClr val="windowText" lastClr="000000"/>
              </a:solidFill>
              <a:effectLst/>
              <a:uLnTx/>
              <a:uFillTx/>
              <a:latin typeface="+mn-lt"/>
            </a:endParaRPr>
          </a:p>
        </p:txBody>
      </p:sp>
      <p:sp>
        <p:nvSpPr>
          <p:cNvPr id="10" name="Google Shape;128;p4">
            <a:extLst>
              <a:ext uri="{FF2B5EF4-FFF2-40B4-BE49-F238E27FC236}">
                <a16:creationId xmlns:a16="http://schemas.microsoft.com/office/drawing/2014/main" id="{03A434E0-E45C-41D3-B898-3586F7D8AD17}"/>
              </a:ext>
            </a:extLst>
          </p:cNvPr>
          <p:cNvSpPr/>
          <p:nvPr/>
        </p:nvSpPr>
        <p:spPr>
          <a:xfrm>
            <a:off x="3248900" y="1489742"/>
            <a:ext cx="1326784" cy="1074675"/>
          </a:xfrm>
          <a:custGeom>
            <a:avLst/>
            <a:gdLst/>
            <a:ahLst/>
            <a:cxnLst/>
            <a:rect l="l" t="t" r="r" b="b"/>
            <a:pathLst>
              <a:path w="5137837" h="294562" extrusionOk="0">
                <a:moveTo>
                  <a:pt x="0" y="0"/>
                </a:moveTo>
                <a:lnTo>
                  <a:pt x="5137837" y="0"/>
                </a:lnTo>
                <a:lnTo>
                  <a:pt x="5137837" y="294562"/>
                </a:lnTo>
                <a:lnTo>
                  <a:pt x="0" y="294562"/>
                </a:lnTo>
                <a:close/>
              </a:path>
            </a:pathLst>
          </a:custGeom>
          <a:solidFill>
            <a:srgbClr val="FFFFFF"/>
          </a:solidFill>
          <a:ln w="38100" cap="sq" cmpd="sng">
            <a:solidFill>
              <a:srgbClr val="320B01"/>
            </a:solidFill>
            <a:prstDash val="solid"/>
            <a:miter lim="8000"/>
            <a:headEnd type="none" w="sm" len="sm"/>
            <a:tailEnd type="none" w="sm" len="sm"/>
          </a:ln>
        </p:spPr>
        <p:txBody>
          <a:bodyPr spcFirstLastPara="1" wrap="square" lIns="35999" tIns="17994" rIns="35999" bIns="17994"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900" b="0" i="0" u="none" strike="noStrike" kern="0" cap="none" spc="0" normalizeH="0" baseline="0" noProof="0">
                <a:ln>
                  <a:noFill/>
                </a:ln>
                <a:solidFill>
                  <a:sysClr val="windowText" lastClr="000000"/>
                </a:solidFill>
                <a:effectLst/>
                <a:uLnTx/>
                <a:uFillTx/>
                <a:latin typeface="+mn-lt"/>
              </a:rPr>
              <a:t>Đọc thuộc l</a:t>
            </a:r>
            <a:r>
              <a:rPr lang="en-US" sz="900">
                <a:solidFill>
                  <a:sysClr val="windowText" lastClr="000000"/>
                </a:solidFill>
                <a:latin typeface="+mn-lt"/>
              </a:rPr>
              <a:t>ò</a:t>
            </a:r>
            <a:r>
              <a:rPr kumimoji="0" lang="vi-VN" sz="900" b="0" i="0" u="none" strike="noStrike" kern="0" cap="none" spc="0" normalizeH="0" baseline="0" noProof="0">
                <a:ln>
                  <a:noFill/>
                </a:ln>
                <a:solidFill>
                  <a:sysClr val="windowText" lastClr="000000"/>
                </a:solidFill>
                <a:effectLst/>
                <a:uLnTx/>
                <a:uFillTx/>
                <a:latin typeface="+mn-lt"/>
              </a:rPr>
              <a:t>ng khổ thơ em thích trong bài </a:t>
            </a:r>
            <a:endParaRPr kumimoji="0" sz="900" b="0" i="0" u="none" strike="noStrike" kern="0" cap="none" spc="0" normalizeH="0" baseline="0" noProof="0">
              <a:ln>
                <a:noFill/>
              </a:ln>
              <a:solidFill>
                <a:sysClr val="windowText" lastClr="000000"/>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900" b="1" u="none" strike="noStrike" kern="0" cap="none" spc="0" normalizeH="0" baseline="0" noProof="0">
                <a:ln>
                  <a:noFill/>
                </a:ln>
                <a:solidFill>
                  <a:sysClr val="windowText" lastClr="000000"/>
                </a:solidFill>
                <a:effectLst/>
                <a:uLnTx/>
                <a:uFillTx/>
                <a:latin typeface="+mn-lt"/>
              </a:rPr>
              <a:t>Trường Sa </a:t>
            </a:r>
            <a:endParaRPr kumimoji="0" sz="900" b="1" u="none" strike="noStrike" kern="0" cap="none" spc="0" normalizeH="0" baseline="0" noProof="0">
              <a:ln>
                <a:noFill/>
              </a:ln>
              <a:solidFill>
                <a:sysClr val="windowText" lastClr="000000"/>
              </a:solidFill>
              <a:effectLst/>
              <a:uLnTx/>
              <a:uFillTx/>
              <a:latin typeface="+mn-lt"/>
            </a:endParaRPr>
          </a:p>
        </p:txBody>
      </p:sp>
      <p:sp>
        <p:nvSpPr>
          <p:cNvPr id="11" name="Google Shape;129;p4">
            <a:extLst>
              <a:ext uri="{FF2B5EF4-FFF2-40B4-BE49-F238E27FC236}">
                <a16:creationId xmlns:a16="http://schemas.microsoft.com/office/drawing/2014/main" id="{9BF8DF78-DBDC-40CC-A7F7-2A6D8A4227BB}"/>
              </a:ext>
            </a:extLst>
          </p:cNvPr>
          <p:cNvSpPr/>
          <p:nvPr/>
        </p:nvSpPr>
        <p:spPr>
          <a:xfrm>
            <a:off x="253792" y="1489742"/>
            <a:ext cx="1240155" cy="1074675"/>
          </a:xfrm>
          <a:custGeom>
            <a:avLst/>
            <a:gdLst/>
            <a:ahLst/>
            <a:cxnLst/>
            <a:rect l="l" t="t" r="r" b="b"/>
            <a:pathLst>
              <a:path w="5137837" h="294562" extrusionOk="0">
                <a:moveTo>
                  <a:pt x="0" y="0"/>
                </a:moveTo>
                <a:lnTo>
                  <a:pt x="5137837" y="0"/>
                </a:lnTo>
                <a:lnTo>
                  <a:pt x="5137837" y="294562"/>
                </a:lnTo>
                <a:lnTo>
                  <a:pt x="0" y="294562"/>
                </a:lnTo>
                <a:close/>
              </a:path>
            </a:pathLst>
          </a:custGeom>
          <a:solidFill>
            <a:srgbClr val="FFFFFF"/>
          </a:solidFill>
          <a:ln w="38100" cap="sq" cmpd="sng">
            <a:solidFill>
              <a:srgbClr val="320B01"/>
            </a:solidFill>
            <a:prstDash val="solid"/>
            <a:miter lim="8000"/>
            <a:headEnd type="none" w="sm" len="sm"/>
            <a:tailEnd type="none" w="sm" len="sm"/>
          </a:ln>
        </p:spPr>
        <p:txBody>
          <a:bodyPr spcFirstLastPara="1" wrap="square" lIns="35999" tIns="17994" rIns="35999" bIns="17994"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900" b="0" i="0" u="none" strike="noStrike" kern="0" cap="none" spc="0" normalizeH="0" baseline="0" noProof="0">
                <a:ln>
                  <a:noFill/>
                </a:ln>
                <a:solidFill>
                  <a:sysClr val="windowText" lastClr="000000"/>
                </a:solidFill>
                <a:effectLst/>
                <a:uLnTx/>
                <a:uFillTx/>
                <a:latin typeface="+mn-lt"/>
              </a:rPr>
              <a:t>Đọc bài</a:t>
            </a:r>
            <a:endParaRPr kumimoji="0" sz="900" b="0" i="0" u="none" strike="noStrike" kern="0" cap="none" spc="0" normalizeH="0" baseline="0" noProof="0">
              <a:ln>
                <a:noFill/>
              </a:ln>
              <a:solidFill>
                <a:sysClr val="windowText" lastClr="000000"/>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900" b="1" i="0" u="none" strike="noStrike" kern="0" cap="none" spc="0" normalizeH="0" baseline="0" noProof="0">
                <a:ln>
                  <a:noFill/>
                </a:ln>
                <a:solidFill>
                  <a:sysClr val="windowText" lastClr="000000"/>
                </a:solidFill>
                <a:effectLst/>
                <a:uLnTx/>
                <a:uFillTx/>
                <a:latin typeface="+mn-lt"/>
              </a:rPr>
              <a:t>Đàn bò gặm cỏ</a:t>
            </a:r>
            <a:endParaRPr kumimoji="0" sz="900" b="1" i="0" u="none" strike="noStrike" kern="0" cap="none" spc="0" normalizeH="0" baseline="0" noProof="0">
              <a:ln>
                <a:noFill/>
              </a:ln>
              <a:solidFill>
                <a:sysClr val="windowText" lastClr="000000"/>
              </a:solidFill>
              <a:effectLst/>
              <a:uLnTx/>
              <a:uFillTx/>
              <a:latin typeface="+mn-lt"/>
            </a:endParaRPr>
          </a:p>
        </p:txBody>
      </p:sp>
      <p:sp>
        <p:nvSpPr>
          <p:cNvPr id="12" name="Google Shape;130;p4">
            <a:extLst>
              <a:ext uri="{FF2B5EF4-FFF2-40B4-BE49-F238E27FC236}">
                <a16:creationId xmlns:a16="http://schemas.microsoft.com/office/drawing/2014/main" id="{72AA9160-46C6-4AE2-BA88-BA557E02D675}"/>
              </a:ext>
            </a:extLst>
          </p:cNvPr>
          <p:cNvSpPr txBox="1"/>
          <p:nvPr/>
        </p:nvSpPr>
        <p:spPr>
          <a:xfrm>
            <a:off x="356340" y="650907"/>
            <a:ext cx="3057748" cy="623248"/>
          </a:xfrm>
          <a:prstGeom prst="rect">
            <a:avLst/>
          </a:prstGeom>
          <a:noFill/>
          <a:ln>
            <a:noFill/>
          </a:ln>
        </p:spPr>
        <p:txBody>
          <a:bodyPr spcFirstLastPara="1" wrap="square" lIns="0" tIns="0" rIns="0" bIns="0" anchor="t" anchorCtr="0">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900" b="1" i="0" u="none" strike="noStrike" kern="0" cap="none" spc="0" normalizeH="0" baseline="0" noProof="0">
                <a:ln>
                  <a:noFill/>
                </a:ln>
                <a:solidFill>
                  <a:sysClr val="windowText" lastClr="000000"/>
                </a:solidFill>
                <a:effectLst/>
                <a:uLnTx/>
                <a:uFillTx/>
                <a:latin typeface="+mn-lt"/>
              </a:rPr>
              <a:t>Mỗi học sinh đọc một đoạn văn, đoạn thơ khoảng 85 − 90 tiếng hoặc đọc</a:t>
            </a:r>
            <a:r>
              <a:rPr lang="vi-VN" sz="900">
                <a:solidFill>
                  <a:sysClr val="windowText" lastClr="000000"/>
                </a:solidFill>
                <a:latin typeface="+mn-lt"/>
              </a:rPr>
              <a:t> </a:t>
            </a:r>
            <a:r>
              <a:rPr kumimoji="0" lang="vi-VN" sz="900" b="1" i="0" u="none" strike="noStrike" kern="0" cap="none" spc="0" normalizeH="0" baseline="0" noProof="0">
                <a:ln>
                  <a:noFill/>
                </a:ln>
                <a:solidFill>
                  <a:sysClr val="windowText" lastClr="000000"/>
                </a:solidFill>
                <a:effectLst/>
                <a:uLnTx/>
                <a:uFillTx/>
                <a:latin typeface="+mn-lt"/>
              </a:rPr>
              <a:t>thuộc lòng một đoạn thơ (bài thơ) đã học.</a:t>
            </a:r>
            <a:endParaRPr kumimoji="0" sz="900" b="1" i="0" u="none" strike="noStrike" kern="0" cap="none" spc="0" normalizeH="0" baseline="0" noProof="0">
              <a:ln>
                <a:noFill/>
              </a:ln>
              <a:solidFill>
                <a:sysClr val="windowText" lastClr="000000"/>
              </a:solidFill>
              <a:effectLst/>
              <a:uLnTx/>
              <a:uFillTx/>
              <a:latin typeface="+mn-lt"/>
            </a:endParaRPr>
          </a:p>
        </p:txBody>
      </p:sp>
      <p:sp>
        <p:nvSpPr>
          <p:cNvPr id="13" name="Google Shape;131;p4">
            <a:extLst>
              <a:ext uri="{FF2B5EF4-FFF2-40B4-BE49-F238E27FC236}">
                <a16:creationId xmlns:a16="http://schemas.microsoft.com/office/drawing/2014/main" id="{93986381-F1FA-46DF-B3F3-369EC182AEB5}"/>
              </a:ext>
            </a:extLst>
          </p:cNvPr>
          <p:cNvSpPr/>
          <p:nvPr/>
        </p:nvSpPr>
        <p:spPr>
          <a:xfrm>
            <a:off x="3652804" y="622424"/>
            <a:ext cx="1049138" cy="549672"/>
          </a:xfrm>
          <a:custGeom>
            <a:avLst/>
            <a:gdLst/>
            <a:ahLst/>
            <a:cxnLst/>
            <a:rect l="l" t="t" r="r" b="b"/>
            <a:pathLst>
              <a:path w="4641552" h="2649904" extrusionOk="0">
                <a:moveTo>
                  <a:pt x="0" y="0"/>
                </a:moveTo>
                <a:lnTo>
                  <a:pt x="4641552" y="0"/>
                </a:lnTo>
                <a:lnTo>
                  <a:pt x="4641552" y="2649904"/>
                </a:lnTo>
                <a:lnTo>
                  <a:pt x="0" y="2649904"/>
                </a:lnTo>
                <a:lnTo>
                  <a:pt x="0" y="0"/>
                </a:lnTo>
                <a:close/>
              </a:path>
            </a:pathLst>
          </a:custGeom>
          <a:blipFill rotWithShape="1">
            <a:blip r:embed="rId4">
              <a:alphaModFix/>
            </a:blip>
            <a:stretch>
              <a:fillRect/>
            </a:stretch>
          </a:blipFill>
          <a:ln>
            <a:noFill/>
          </a:ln>
        </p:spPr>
        <p:txBody>
          <a:bodyPr spcFirstLastPara="1" wrap="square" lIns="35999" tIns="17994" rIns="35999" bIns="17994" anchor="t" anchorCtr="0">
            <a:noAutofit/>
          </a:bodyPr>
          <a:lstStyle/>
          <a:p>
            <a:endParaRPr sz="900">
              <a:latin typeface="+mn-lt"/>
              <a:ea typeface="Calibri"/>
              <a:cs typeface="Calibri"/>
              <a:sym typeface="Calibri"/>
            </a:endParaRPr>
          </a:p>
        </p:txBody>
      </p:sp>
      <p:sp>
        <p:nvSpPr>
          <p:cNvPr id="14" name="Google Shape;132;p4">
            <a:extLst>
              <a:ext uri="{FF2B5EF4-FFF2-40B4-BE49-F238E27FC236}">
                <a16:creationId xmlns:a16="http://schemas.microsoft.com/office/drawing/2014/main" id="{7876AD32-A7A8-4A88-94F3-35DF2D7F95D3}"/>
              </a:ext>
            </a:extLst>
          </p:cNvPr>
          <p:cNvSpPr/>
          <p:nvPr/>
        </p:nvSpPr>
        <p:spPr>
          <a:xfrm>
            <a:off x="696779" y="1320543"/>
            <a:ext cx="325306" cy="325306"/>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4">
              <a:lumMod val="75000"/>
            </a:schemeClr>
          </a:solidFill>
          <a:ln>
            <a:noFill/>
          </a:ln>
        </p:spPr>
        <p:txBody>
          <a:bodyPr spcFirstLastPara="1" wrap="square" lIns="35999" tIns="17994" rIns="35999" bIns="17994"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100" b="1" i="0" u="none" strike="noStrike" kern="0" cap="none" spc="0" normalizeH="0" baseline="0" noProof="0">
                <a:ln>
                  <a:noFill/>
                </a:ln>
                <a:solidFill>
                  <a:schemeClr val="tx1"/>
                </a:solidFill>
                <a:effectLst/>
                <a:uLnTx/>
                <a:uFillTx/>
                <a:latin typeface="+mn-lt"/>
              </a:rPr>
              <a:t>1</a:t>
            </a:r>
            <a:endParaRPr kumimoji="0" sz="1100" b="0" i="0" u="none" strike="noStrike" kern="0" cap="none" spc="0" normalizeH="0" baseline="0" noProof="0">
              <a:ln>
                <a:noFill/>
              </a:ln>
              <a:solidFill>
                <a:schemeClr val="tx1"/>
              </a:solidFill>
              <a:effectLst/>
              <a:uLnTx/>
              <a:uFillTx/>
              <a:latin typeface="+mn-lt"/>
            </a:endParaRPr>
          </a:p>
        </p:txBody>
      </p:sp>
      <p:sp>
        <p:nvSpPr>
          <p:cNvPr id="15" name="Google Shape;133;p4">
            <a:extLst>
              <a:ext uri="{FF2B5EF4-FFF2-40B4-BE49-F238E27FC236}">
                <a16:creationId xmlns:a16="http://schemas.microsoft.com/office/drawing/2014/main" id="{1BE8335C-2F43-4CE7-9C8A-83D63F1E594E}"/>
              </a:ext>
            </a:extLst>
          </p:cNvPr>
          <p:cNvSpPr/>
          <p:nvPr/>
        </p:nvSpPr>
        <p:spPr>
          <a:xfrm>
            <a:off x="2194333" y="1304682"/>
            <a:ext cx="325306" cy="325306"/>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4">
              <a:lumMod val="75000"/>
            </a:schemeClr>
          </a:solidFill>
          <a:ln>
            <a:noFill/>
          </a:ln>
        </p:spPr>
        <p:txBody>
          <a:bodyPr spcFirstLastPara="1" wrap="square" lIns="35999" tIns="17994" rIns="35999" bIns="17994"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100" b="1" i="0" u="none" strike="noStrike" kern="0" cap="none" spc="0" normalizeH="0" baseline="0" noProof="0">
                <a:ln>
                  <a:noFill/>
                </a:ln>
                <a:solidFill>
                  <a:schemeClr val="tx1"/>
                </a:solidFill>
                <a:effectLst/>
                <a:uLnTx/>
                <a:uFillTx/>
                <a:latin typeface="+mn-lt"/>
              </a:rPr>
              <a:t>2</a:t>
            </a:r>
            <a:endParaRPr kumimoji="0" sz="1100" b="1" i="0" u="none" strike="noStrike" kern="0" cap="none" spc="0" normalizeH="0" baseline="0" noProof="0">
              <a:ln>
                <a:noFill/>
              </a:ln>
              <a:solidFill>
                <a:schemeClr val="tx1"/>
              </a:solidFill>
              <a:effectLst/>
              <a:uLnTx/>
              <a:uFillTx/>
              <a:latin typeface="+mn-lt"/>
            </a:endParaRPr>
          </a:p>
        </p:txBody>
      </p:sp>
      <p:sp>
        <p:nvSpPr>
          <p:cNvPr id="16" name="Google Shape;134;p4">
            <a:extLst>
              <a:ext uri="{FF2B5EF4-FFF2-40B4-BE49-F238E27FC236}">
                <a16:creationId xmlns:a16="http://schemas.microsoft.com/office/drawing/2014/main" id="{82E3CFDE-E13C-42FB-BA3A-F4D06B5B0A0B}"/>
              </a:ext>
            </a:extLst>
          </p:cNvPr>
          <p:cNvSpPr/>
          <p:nvPr/>
        </p:nvSpPr>
        <p:spPr>
          <a:xfrm>
            <a:off x="3815408" y="1304682"/>
            <a:ext cx="325306" cy="325306"/>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4">
              <a:lumMod val="75000"/>
            </a:schemeClr>
          </a:solidFill>
          <a:ln>
            <a:noFill/>
          </a:ln>
        </p:spPr>
        <p:txBody>
          <a:bodyPr spcFirstLastPara="1" wrap="square" lIns="35999" tIns="17994" rIns="35999" bIns="17994"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100" b="1" i="0" u="none" strike="noStrike" kern="0" cap="none" spc="0" normalizeH="0" baseline="0" noProof="0">
                <a:ln>
                  <a:noFill/>
                </a:ln>
                <a:solidFill>
                  <a:schemeClr val="tx1"/>
                </a:solidFill>
                <a:effectLst/>
                <a:uLnTx/>
                <a:uFillTx/>
                <a:latin typeface="+mn-lt"/>
              </a:rPr>
              <a:t>3</a:t>
            </a:r>
            <a:endParaRPr kumimoji="0" sz="1100" b="1" i="0" u="none" strike="noStrike" kern="0" cap="none" spc="0" normalizeH="0" baseline="0" noProof="0">
              <a:ln>
                <a:noFill/>
              </a:ln>
              <a:solidFill>
                <a:schemeClr val="tx1"/>
              </a:solidFill>
              <a:effectLst/>
              <a:uLnTx/>
              <a:uFillTx/>
              <a:latin typeface="+mn-lt"/>
            </a:endParaRPr>
          </a:p>
        </p:txBody>
      </p:sp>
    </p:spTree>
    <p:extLst>
      <p:ext uri="{BB962C8B-B14F-4D97-AF65-F5344CB8AC3E}">
        <p14:creationId xmlns:p14="http://schemas.microsoft.com/office/powerpoint/2010/main" val="214957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p:tgtEl>
                                          <p:spTgt spid="11"/>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p:tgtEl>
                                          <p:spTgt spid="14"/>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p:tgtEl>
                                          <p:spTgt spid="15"/>
                                        </p:tgtEl>
                                        <p:attrNameLst>
                                          <p:attrName>ppt_y</p:attrName>
                                        </p:attrNameLst>
                                      </p:cBhvr>
                                      <p:tavLst>
                                        <p:tav tm="0">
                                          <p:val>
                                            <p:strVal val="#ppt_y+1"/>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pic>
        <p:nvPicPr>
          <p:cNvPr id="2" name="Google Shape;139;p5">
            <a:extLst>
              <a:ext uri="{FF2B5EF4-FFF2-40B4-BE49-F238E27FC236}">
                <a16:creationId xmlns:a16="http://schemas.microsoft.com/office/drawing/2014/main" id="{57E38DE1-A09B-46C4-91F2-9103D53A7A34}"/>
              </a:ext>
            </a:extLst>
          </p:cNvPr>
          <p:cNvPicPr preferRelativeResize="0"/>
          <p:nvPr/>
        </p:nvPicPr>
        <p:blipFill rotWithShape="1">
          <a:blip r:embed="rId4">
            <a:alphaModFix/>
          </a:blip>
          <a:srcRect/>
          <a:stretch/>
        </p:blipFill>
        <p:spPr>
          <a:xfrm>
            <a:off x="2085807" y="473312"/>
            <a:ext cx="2602069" cy="2227026"/>
          </a:xfrm>
          <a:prstGeom prst="rect">
            <a:avLst/>
          </a:prstGeom>
          <a:noFill/>
          <a:ln>
            <a:noFill/>
          </a:ln>
        </p:spPr>
      </p:pic>
      <p:sp>
        <p:nvSpPr>
          <p:cNvPr id="3" name="Google Shape;140;p5">
            <a:extLst>
              <a:ext uri="{FF2B5EF4-FFF2-40B4-BE49-F238E27FC236}">
                <a16:creationId xmlns:a16="http://schemas.microsoft.com/office/drawing/2014/main" id="{25625A0C-35FD-4949-8CB5-957276940C8F}"/>
              </a:ext>
            </a:extLst>
          </p:cNvPr>
          <p:cNvSpPr/>
          <p:nvPr/>
        </p:nvSpPr>
        <p:spPr>
          <a:xfrm>
            <a:off x="339603" y="769405"/>
            <a:ext cx="1596740" cy="226810"/>
          </a:xfrm>
          <a:custGeom>
            <a:avLst/>
            <a:gdLst/>
            <a:ahLst/>
            <a:cxnLst/>
            <a:rect l="l" t="t" r="r" b="b"/>
            <a:pathLst>
              <a:path w="5137837" h="294562" extrusionOk="0">
                <a:moveTo>
                  <a:pt x="0" y="0"/>
                </a:moveTo>
                <a:lnTo>
                  <a:pt x="5137837" y="0"/>
                </a:lnTo>
                <a:lnTo>
                  <a:pt x="5137837" y="294562"/>
                </a:lnTo>
                <a:lnTo>
                  <a:pt x="0" y="294562"/>
                </a:lnTo>
                <a:close/>
              </a:path>
            </a:pathLst>
          </a:custGeom>
          <a:solidFill>
            <a:srgbClr val="FFFFFF"/>
          </a:solidFill>
          <a:ln w="12700" cap="sq" cmpd="sng">
            <a:solidFill>
              <a:srgbClr val="320B01"/>
            </a:solidFill>
            <a:prstDash val="solid"/>
            <a:miter lim="8000"/>
            <a:headEnd type="none" w="sm" len="sm"/>
            <a:tailEnd type="none" w="sm" len="sm"/>
          </a:ln>
        </p:spPr>
        <p:txBody>
          <a:bodyPr spcFirstLastPara="1" wrap="square" lIns="35999" tIns="17994" rIns="35999" bIns="47250"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900" b="1" i="1" u="none" strike="noStrike" kern="0" cap="none" spc="0" normalizeH="0" baseline="0" noProof="0">
                <a:ln>
                  <a:noFill/>
                </a:ln>
                <a:solidFill>
                  <a:sysClr val="windowText" lastClr="000000"/>
                </a:solidFill>
                <a:effectLst/>
                <a:uLnTx/>
                <a:uFillTx/>
                <a:latin typeface="+mn-lt"/>
              </a:rPr>
              <a:t>Đàn bò gặm cỏ</a:t>
            </a:r>
            <a:endParaRPr kumimoji="0" sz="900" b="0" i="0" u="none" strike="noStrike" kern="0" cap="none" spc="0" normalizeH="0" baseline="0" noProof="0">
              <a:ln>
                <a:noFill/>
              </a:ln>
              <a:solidFill>
                <a:sysClr val="windowText" lastClr="000000"/>
              </a:solidFill>
              <a:effectLst/>
              <a:uLnTx/>
              <a:uFillTx/>
              <a:latin typeface="+mn-lt"/>
            </a:endParaRPr>
          </a:p>
        </p:txBody>
      </p:sp>
      <p:sp>
        <p:nvSpPr>
          <p:cNvPr id="4" name="Google Shape;141;p5">
            <a:extLst>
              <a:ext uri="{FF2B5EF4-FFF2-40B4-BE49-F238E27FC236}">
                <a16:creationId xmlns:a16="http://schemas.microsoft.com/office/drawing/2014/main" id="{10414CB8-2F71-4239-B67D-C5B808A9B0E5}"/>
              </a:ext>
            </a:extLst>
          </p:cNvPr>
          <p:cNvSpPr/>
          <p:nvPr/>
        </p:nvSpPr>
        <p:spPr>
          <a:xfrm>
            <a:off x="185486" y="747795"/>
            <a:ext cx="308233" cy="290361"/>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4">
              <a:lumMod val="75000"/>
            </a:schemeClr>
          </a:solidFill>
          <a:ln>
            <a:noFill/>
          </a:ln>
        </p:spPr>
        <p:txBody>
          <a:bodyPr spcFirstLastPara="1" wrap="square" lIns="35999" tIns="17994" rIns="35999" bIns="17994"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100" b="1" i="0" u="none" strike="noStrike" kern="0" cap="none" spc="0" normalizeH="0" baseline="0" noProof="0">
                <a:ln>
                  <a:noFill/>
                </a:ln>
                <a:solidFill>
                  <a:schemeClr val="tx1"/>
                </a:solidFill>
                <a:effectLst/>
                <a:uLnTx/>
                <a:uFillTx/>
                <a:latin typeface="+mn-lt"/>
              </a:rPr>
              <a:t>1</a:t>
            </a:r>
            <a:endParaRPr kumimoji="0" sz="1100" b="1" i="0" u="none" strike="noStrike" kern="0" cap="none" spc="0" normalizeH="0" baseline="0" noProof="0">
              <a:ln>
                <a:noFill/>
              </a:ln>
              <a:solidFill>
                <a:schemeClr val="tx1"/>
              </a:solidFill>
              <a:effectLst/>
              <a:uLnTx/>
              <a:uFillTx/>
              <a:latin typeface="+mn-lt"/>
            </a:endParaRPr>
          </a:p>
        </p:txBody>
      </p:sp>
      <p:pic>
        <p:nvPicPr>
          <p:cNvPr id="5" name="Google Shape;142;p5">
            <a:extLst>
              <a:ext uri="{FF2B5EF4-FFF2-40B4-BE49-F238E27FC236}">
                <a16:creationId xmlns:a16="http://schemas.microsoft.com/office/drawing/2014/main" id="{29E318D4-A2ED-483F-9731-BA4C0BD0B411}"/>
              </a:ext>
            </a:extLst>
          </p:cNvPr>
          <p:cNvPicPr preferRelativeResize="0"/>
          <p:nvPr/>
        </p:nvPicPr>
        <p:blipFill rotWithShape="1">
          <a:blip r:embed="rId5">
            <a:alphaModFix/>
          </a:blip>
          <a:srcRect/>
          <a:stretch/>
        </p:blipFill>
        <p:spPr>
          <a:xfrm>
            <a:off x="185486" y="1242433"/>
            <a:ext cx="1794052" cy="1095446"/>
          </a:xfrm>
          <a:prstGeom prst="rect">
            <a:avLst/>
          </a:prstGeom>
          <a:noFill/>
          <a:ln>
            <a:noFill/>
          </a:ln>
        </p:spPr>
      </p:pic>
    </p:spTree>
    <p:extLst>
      <p:ext uri="{BB962C8B-B14F-4D97-AF65-F5344CB8AC3E}">
        <p14:creationId xmlns:p14="http://schemas.microsoft.com/office/powerpoint/2010/main" val="33649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3" name="Google Shape;147;p6">
            <a:extLst>
              <a:ext uri="{FF2B5EF4-FFF2-40B4-BE49-F238E27FC236}">
                <a16:creationId xmlns:a16="http://schemas.microsoft.com/office/drawing/2014/main" id="{0F78A163-A353-4A0E-A376-A1F2EDA60D9F}"/>
              </a:ext>
            </a:extLst>
          </p:cNvPr>
          <p:cNvSpPr/>
          <p:nvPr/>
        </p:nvSpPr>
        <p:spPr>
          <a:xfrm>
            <a:off x="443816" y="663979"/>
            <a:ext cx="1692992" cy="221997"/>
          </a:xfrm>
          <a:custGeom>
            <a:avLst/>
            <a:gdLst/>
            <a:ahLst/>
            <a:cxnLst/>
            <a:rect l="l" t="t" r="r" b="b"/>
            <a:pathLst>
              <a:path w="5137837" h="294562" extrusionOk="0">
                <a:moveTo>
                  <a:pt x="0" y="0"/>
                </a:moveTo>
                <a:lnTo>
                  <a:pt x="5137837" y="0"/>
                </a:lnTo>
                <a:lnTo>
                  <a:pt x="5137837" y="294562"/>
                </a:lnTo>
                <a:lnTo>
                  <a:pt x="0" y="294562"/>
                </a:lnTo>
                <a:close/>
              </a:path>
            </a:pathLst>
          </a:custGeom>
          <a:solidFill>
            <a:srgbClr val="FFFFFF"/>
          </a:solidFill>
          <a:ln w="12700" cap="sq" cmpd="sng">
            <a:solidFill>
              <a:srgbClr val="320B01"/>
            </a:solidFill>
            <a:prstDash val="solid"/>
            <a:miter lim="8000"/>
            <a:headEnd type="none" w="sm" len="sm"/>
            <a:tailEnd type="none" w="sm" len="sm"/>
          </a:ln>
        </p:spPr>
        <p:txBody>
          <a:bodyPr spcFirstLastPara="1" wrap="square" lIns="35999" tIns="17994" rIns="35999" bIns="47250"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900" b="1" i="1" u="none" strike="noStrike" kern="0" cap="none" spc="0" normalizeH="0" baseline="0" noProof="0">
                <a:ln>
                  <a:noFill/>
                </a:ln>
                <a:solidFill>
                  <a:sysClr val="windowText" lastClr="000000"/>
                </a:solidFill>
                <a:effectLst/>
                <a:uLnTx/>
                <a:uFillTx/>
                <a:latin typeface="+mn-lt"/>
              </a:rPr>
              <a:t>Có thể bạn đã biết</a:t>
            </a:r>
            <a:endParaRPr kumimoji="0" sz="900" b="0" i="0" u="none" strike="noStrike" kern="0" cap="none" spc="0" normalizeH="0" baseline="0" noProof="0">
              <a:ln>
                <a:noFill/>
              </a:ln>
              <a:solidFill>
                <a:sysClr val="windowText" lastClr="000000"/>
              </a:solidFill>
              <a:effectLst/>
              <a:uLnTx/>
              <a:uFillTx/>
              <a:latin typeface="+mn-lt"/>
            </a:endParaRPr>
          </a:p>
        </p:txBody>
      </p:sp>
      <p:sp>
        <p:nvSpPr>
          <p:cNvPr id="4" name="Google Shape;148;p6">
            <a:extLst>
              <a:ext uri="{FF2B5EF4-FFF2-40B4-BE49-F238E27FC236}">
                <a16:creationId xmlns:a16="http://schemas.microsoft.com/office/drawing/2014/main" id="{DDDC92C4-4C55-4251-A030-E96F6C86CCCD}"/>
              </a:ext>
            </a:extLst>
          </p:cNvPr>
          <p:cNvSpPr/>
          <p:nvPr/>
        </p:nvSpPr>
        <p:spPr>
          <a:xfrm>
            <a:off x="221155" y="649671"/>
            <a:ext cx="313047" cy="274909"/>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4">
              <a:lumMod val="75000"/>
            </a:schemeClr>
          </a:solidFill>
          <a:ln>
            <a:noFill/>
          </a:ln>
        </p:spPr>
        <p:txBody>
          <a:bodyPr spcFirstLastPara="1" wrap="square" lIns="35999" tIns="17994" rIns="35999" bIns="17994"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100" b="1" i="0" u="none" strike="noStrike" kern="0" cap="none" spc="0" normalizeH="0" baseline="0" noProof="0">
                <a:ln>
                  <a:noFill/>
                </a:ln>
                <a:solidFill>
                  <a:schemeClr val="tx1"/>
                </a:solidFill>
                <a:effectLst/>
                <a:uLnTx/>
                <a:uFillTx/>
                <a:latin typeface="+mn-lt"/>
              </a:rPr>
              <a:t>2</a:t>
            </a:r>
            <a:endParaRPr kumimoji="0" sz="1100" b="1" i="0" u="none" strike="noStrike" kern="0" cap="none" spc="0" normalizeH="0" baseline="0" noProof="0">
              <a:ln>
                <a:noFill/>
              </a:ln>
              <a:solidFill>
                <a:schemeClr val="tx1"/>
              </a:solidFill>
              <a:effectLst/>
              <a:uLnTx/>
              <a:uFillTx/>
              <a:latin typeface="+mn-lt"/>
            </a:endParaRPr>
          </a:p>
        </p:txBody>
      </p:sp>
      <p:grpSp>
        <p:nvGrpSpPr>
          <p:cNvPr id="9" name="Group 8">
            <a:extLst>
              <a:ext uri="{FF2B5EF4-FFF2-40B4-BE49-F238E27FC236}">
                <a16:creationId xmlns:a16="http://schemas.microsoft.com/office/drawing/2014/main" id="{B292CF0A-FE9B-487A-9083-2CC497517769}"/>
              </a:ext>
            </a:extLst>
          </p:cNvPr>
          <p:cNvGrpSpPr/>
          <p:nvPr/>
        </p:nvGrpSpPr>
        <p:grpSpPr>
          <a:xfrm>
            <a:off x="2359469" y="389164"/>
            <a:ext cx="2183393" cy="2311174"/>
            <a:chOff x="2359469" y="389164"/>
            <a:chExt cx="2183393" cy="2311174"/>
          </a:xfrm>
        </p:grpSpPr>
        <p:pic>
          <p:nvPicPr>
            <p:cNvPr id="5" name="Google Shape;149;p6">
              <a:extLst>
                <a:ext uri="{FF2B5EF4-FFF2-40B4-BE49-F238E27FC236}">
                  <a16:creationId xmlns:a16="http://schemas.microsoft.com/office/drawing/2014/main" id="{9A4BCC48-B3E1-462E-A7BF-09AD9BDC9A33}"/>
                </a:ext>
              </a:extLst>
            </p:cNvPr>
            <p:cNvPicPr preferRelativeResize="0"/>
            <p:nvPr/>
          </p:nvPicPr>
          <p:blipFill rotWithShape="1">
            <a:blip r:embed="rId4">
              <a:alphaModFix/>
            </a:blip>
            <a:srcRect/>
            <a:stretch/>
          </p:blipFill>
          <p:spPr>
            <a:xfrm>
              <a:off x="2359469" y="389164"/>
              <a:ext cx="2183393" cy="2311174"/>
            </a:xfrm>
            <a:prstGeom prst="rect">
              <a:avLst/>
            </a:prstGeom>
            <a:noFill/>
            <a:ln>
              <a:noFill/>
            </a:ln>
          </p:spPr>
        </p:pic>
        <p:pic>
          <p:nvPicPr>
            <p:cNvPr id="6" name="Google Shape;150;p6">
              <a:extLst>
                <a:ext uri="{FF2B5EF4-FFF2-40B4-BE49-F238E27FC236}">
                  <a16:creationId xmlns:a16="http://schemas.microsoft.com/office/drawing/2014/main" id="{621F6128-7AAF-4A75-97C4-CFB3C343D03F}"/>
                </a:ext>
              </a:extLst>
            </p:cNvPr>
            <p:cNvPicPr preferRelativeResize="0"/>
            <p:nvPr/>
          </p:nvPicPr>
          <p:blipFill rotWithShape="1">
            <a:blip r:embed="rId5">
              <a:alphaModFix/>
            </a:blip>
            <a:srcRect/>
            <a:stretch/>
          </p:blipFill>
          <p:spPr>
            <a:xfrm>
              <a:off x="2359469" y="389164"/>
              <a:ext cx="645081" cy="131266"/>
            </a:xfrm>
            <a:prstGeom prst="rect">
              <a:avLst/>
            </a:prstGeom>
            <a:noFill/>
            <a:ln>
              <a:noFill/>
            </a:ln>
          </p:spPr>
        </p:pic>
      </p:grpSp>
      <p:pic>
        <p:nvPicPr>
          <p:cNvPr id="7" name="Google Shape;151;p6" descr="Những nhịp cầu phát triển Đà Nẵng - Kỳ 4: 'Bí mật' của cầu Rồng - Tuổi Trẻ  Online">
            <a:extLst>
              <a:ext uri="{FF2B5EF4-FFF2-40B4-BE49-F238E27FC236}">
                <a16:creationId xmlns:a16="http://schemas.microsoft.com/office/drawing/2014/main" id="{BD6D4CF8-4B27-4D33-98F3-585C66AC53C6}"/>
              </a:ext>
            </a:extLst>
          </p:cNvPr>
          <p:cNvPicPr preferRelativeResize="0"/>
          <p:nvPr/>
        </p:nvPicPr>
        <p:blipFill rotWithShape="1">
          <a:blip r:embed="rId6">
            <a:alphaModFix/>
          </a:blip>
          <a:srcRect/>
          <a:stretch/>
        </p:blipFill>
        <p:spPr>
          <a:xfrm>
            <a:off x="408849" y="1001968"/>
            <a:ext cx="1640054" cy="773790"/>
          </a:xfrm>
          <a:prstGeom prst="rect">
            <a:avLst/>
          </a:prstGeom>
          <a:noFill/>
          <a:ln>
            <a:noFill/>
          </a:ln>
        </p:spPr>
      </p:pic>
      <p:pic>
        <p:nvPicPr>
          <p:cNvPr id="8" name="Google Shape;152;p6" descr="Cầu Cần Thơ Là Cây Cầu Dây Văng Dài Nhất Khu Vực Đông Nam Á">
            <a:extLst>
              <a:ext uri="{FF2B5EF4-FFF2-40B4-BE49-F238E27FC236}">
                <a16:creationId xmlns:a16="http://schemas.microsoft.com/office/drawing/2014/main" id="{3685A3A1-68D2-44AD-B158-335D6D579805}"/>
              </a:ext>
            </a:extLst>
          </p:cNvPr>
          <p:cNvPicPr preferRelativeResize="0"/>
          <p:nvPr/>
        </p:nvPicPr>
        <p:blipFill rotWithShape="1">
          <a:blip r:embed="rId7">
            <a:alphaModFix/>
          </a:blip>
          <a:srcRect/>
          <a:stretch/>
        </p:blipFill>
        <p:spPr>
          <a:xfrm>
            <a:off x="408849" y="1814362"/>
            <a:ext cx="1640054" cy="843366"/>
          </a:xfrm>
          <a:prstGeom prst="rect">
            <a:avLst/>
          </a:prstGeom>
          <a:noFill/>
          <a:ln>
            <a:noFill/>
          </a:ln>
        </p:spPr>
      </p:pic>
    </p:spTree>
    <p:extLst>
      <p:ext uri="{BB962C8B-B14F-4D97-AF65-F5344CB8AC3E}">
        <p14:creationId xmlns:p14="http://schemas.microsoft.com/office/powerpoint/2010/main" val="409037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157;p7">
            <a:extLst>
              <a:ext uri="{FF2B5EF4-FFF2-40B4-BE49-F238E27FC236}">
                <a16:creationId xmlns:a16="http://schemas.microsoft.com/office/drawing/2014/main" id="{A9C14E92-D9DE-450C-BE2F-B789DC236534}"/>
              </a:ext>
            </a:extLst>
          </p:cNvPr>
          <p:cNvSpPr/>
          <p:nvPr/>
        </p:nvSpPr>
        <p:spPr>
          <a:xfrm>
            <a:off x="455047" y="663527"/>
            <a:ext cx="1779619" cy="236435"/>
          </a:xfrm>
          <a:custGeom>
            <a:avLst/>
            <a:gdLst/>
            <a:ahLst/>
            <a:cxnLst/>
            <a:rect l="l" t="t" r="r" b="b"/>
            <a:pathLst>
              <a:path w="5137837" h="294562" extrusionOk="0">
                <a:moveTo>
                  <a:pt x="0" y="0"/>
                </a:moveTo>
                <a:lnTo>
                  <a:pt x="5137837" y="0"/>
                </a:lnTo>
                <a:lnTo>
                  <a:pt x="5137837" y="294562"/>
                </a:lnTo>
                <a:lnTo>
                  <a:pt x="0" y="294562"/>
                </a:lnTo>
                <a:close/>
              </a:path>
            </a:pathLst>
          </a:custGeom>
          <a:solidFill>
            <a:srgbClr val="FFFFFF"/>
          </a:solidFill>
          <a:ln w="12700" cap="sq" cmpd="sng">
            <a:solidFill>
              <a:srgbClr val="320B01"/>
            </a:solidFill>
            <a:prstDash val="solid"/>
            <a:miter lim="8000"/>
            <a:headEnd type="none" w="sm" len="sm"/>
            <a:tailEnd type="none" w="sm" len="sm"/>
          </a:ln>
        </p:spPr>
        <p:txBody>
          <a:bodyPr spcFirstLastPara="1" wrap="square" lIns="35999" tIns="17994" rIns="35999" bIns="47250"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800" b="1" i="1" u="none" strike="noStrike" kern="0" cap="none" spc="0" normalizeH="0" baseline="0" noProof="0">
                <a:ln>
                  <a:noFill/>
                </a:ln>
                <a:solidFill>
                  <a:sysClr val="windowText" lastClr="000000"/>
                </a:solidFill>
                <a:effectLst/>
                <a:uLnTx/>
                <a:uFillTx/>
                <a:latin typeface="+mn-lt"/>
              </a:rPr>
              <a:t>Trường Sa </a:t>
            </a:r>
            <a:r>
              <a:rPr kumimoji="0" lang="vi-VN" sz="800" b="0" i="0" u="none" strike="noStrike" kern="0" cap="none" spc="0" normalizeH="0" baseline="0" noProof="0">
                <a:ln>
                  <a:noFill/>
                </a:ln>
                <a:solidFill>
                  <a:sysClr val="windowText" lastClr="000000"/>
                </a:solidFill>
                <a:effectLst/>
                <a:uLnTx/>
                <a:uFillTx/>
                <a:latin typeface="+mn-lt"/>
              </a:rPr>
              <a:t>(Nguyễn Thế Kỉ)</a:t>
            </a:r>
            <a:endParaRPr kumimoji="0" sz="800" b="0" i="0" u="none" strike="noStrike" kern="0" cap="none" spc="0" normalizeH="0" baseline="0" noProof="0">
              <a:ln>
                <a:noFill/>
              </a:ln>
              <a:solidFill>
                <a:sysClr val="windowText" lastClr="000000"/>
              </a:solidFill>
              <a:effectLst/>
              <a:uLnTx/>
              <a:uFillTx/>
              <a:latin typeface="+mn-lt"/>
            </a:endParaRPr>
          </a:p>
        </p:txBody>
      </p:sp>
      <p:sp>
        <p:nvSpPr>
          <p:cNvPr id="3" name="Google Shape;158;p7">
            <a:extLst>
              <a:ext uri="{FF2B5EF4-FFF2-40B4-BE49-F238E27FC236}">
                <a16:creationId xmlns:a16="http://schemas.microsoft.com/office/drawing/2014/main" id="{3497836E-8446-4ED8-9547-F29440F2816D}"/>
              </a:ext>
            </a:extLst>
          </p:cNvPr>
          <p:cNvSpPr/>
          <p:nvPr/>
        </p:nvSpPr>
        <p:spPr>
          <a:xfrm>
            <a:off x="244621" y="634911"/>
            <a:ext cx="308835" cy="284431"/>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4">
              <a:lumMod val="75000"/>
            </a:schemeClr>
          </a:solidFill>
          <a:ln>
            <a:noFill/>
          </a:ln>
        </p:spPr>
        <p:txBody>
          <a:bodyPr spcFirstLastPara="1" wrap="square" lIns="35999" tIns="17994" rIns="35999" bIns="17994"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000" b="1" i="0" u="none" strike="noStrike" kern="0" cap="none" spc="0" normalizeH="0" baseline="0" noProof="0">
                <a:ln>
                  <a:noFill/>
                </a:ln>
                <a:solidFill>
                  <a:schemeClr val="tx1"/>
                </a:solidFill>
                <a:effectLst/>
                <a:uLnTx/>
                <a:uFillTx/>
                <a:latin typeface="+mn-lt"/>
              </a:rPr>
              <a:t>3</a:t>
            </a:r>
            <a:endParaRPr kumimoji="0" sz="1000" b="0" i="0" u="none" strike="noStrike" kern="0" cap="none" spc="0" normalizeH="0" baseline="0" noProof="0">
              <a:ln>
                <a:noFill/>
              </a:ln>
              <a:solidFill>
                <a:schemeClr val="tx1"/>
              </a:solidFill>
              <a:effectLst/>
              <a:uLnTx/>
              <a:uFillTx/>
              <a:latin typeface="+mn-lt"/>
            </a:endParaRPr>
          </a:p>
        </p:txBody>
      </p:sp>
      <p:sp>
        <p:nvSpPr>
          <p:cNvPr id="4" name="Google Shape;159;p7">
            <a:extLst>
              <a:ext uri="{FF2B5EF4-FFF2-40B4-BE49-F238E27FC236}">
                <a16:creationId xmlns:a16="http://schemas.microsoft.com/office/drawing/2014/main" id="{4A60F468-85DA-46E2-B7B6-152039CAB56F}"/>
              </a:ext>
            </a:extLst>
          </p:cNvPr>
          <p:cNvSpPr txBox="1"/>
          <p:nvPr/>
        </p:nvSpPr>
        <p:spPr>
          <a:xfrm>
            <a:off x="2213285" y="294119"/>
            <a:ext cx="2587315" cy="2406219"/>
          </a:xfrm>
          <a:prstGeom prst="rect">
            <a:avLst/>
          </a:prstGeom>
          <a:noFill/>
          <a:ln>
            <a:noFill/>
          </a:ln>
        </p:spPr>
        <p:txBody>
          <a:bodyPr spcFirstLastPara="1" wrap="square" lIns="35999" tIns="17994" rIns="35999" bIns="17994" anchor="t" anchorCtr="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700" b="0" i="0" u="none" strike="noStrike" kern="0" cap="none" spc="0" normalizeH="0" baseline="0" noProof="0">
                <a:ln>
                  <a:noFill/>
                </a:ln>
                <a:solidFill>
                  <a:sysClr val="windowText" lastClr="000000"/>
                </a:solidFill>
                <a:effectLst/>
                <a:uLnTx/>
                <a:uFillTx/>
                <a:latin typeface="+mn-lt"/>
              </a:rPr>
              <a:t>Biển xanh ôm ấp trời xanh</a:t>
            </a:r>
            <a:endParaRPr kumimoji="0" sz="700" b="0" i="0" u="none" strike="noStrike" kern="0" cap="none" spc="0" normalizeH="0" baseline="0" noProof="0">
              <a:ln>
                <a:noFill/>
              </a:ln>
              <a:solidFill>
                <a:sysClr val="windowText" lastClr="000000"/>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700" b="0" i="0" u="none" strike="noStrike" kern="0" cap="none" spc="0" normalizeH="0" baseline="0" noProof="0">
                <a:ln>
                  <a:noFill/>
                </a:ln>
                <a:solidFill>
                  <a:sysClr val="windowText" lastClr="000000"/>
                </a:solidFill>
                <a:effectLst/>
                <a:uLnTx/>
                <a:uFillTx/>
                <a:latin typeface="+mn-lt"/>
              </a:rPr>
              <a:t>Rồng Tiên thuở ấy sinh thành Trường Sa</a:t>
            </a:r>
            <a:endParaRPr kumimoji="0" sz="700" b="0" i="0" u="none" strike="noStrike" kern="0" cap="none" spc="0" normalizeH="0" baseline="0" noProof="0">
              <a:ln>
                <a:noFill/>
              </a:ln>
              <a:solidFill>
                <a:sysClr val="windowText" lastClr="000000"/>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700" b="0" i="0" u="none" strike="noStrike" kern="0" cap="none" spc="0" normalizeH="0" baseline="0" noProof="0">
                <a:ln>
                  <a:noFill/>
                </a:ln>
                <a:solidFill>
                  <a:sysClr val="windowText" lastClr="000000"/>
                </a:solidFill>
                <a:effectLst/>
                <a:uLnTx/>
                <a:uFillTx/>
                <a:latin typeface="+mn-lt"/>
              </a:rPr>
              <a:t>Trùng khơi nào có ngái xa</a:t>
            </a:r>
            <a:endParaRPr kumimoji="0" sz="700" b="0" i="0" u="none" strike="noStrike" kern="0" cap="none" spc="0" normalizeH="0" baseline="0" noProof="0">
              <a:ln>
                <a:noFill/>
              </a:ln>
              <a:solidFill>
                <a:sysClr val="windowText" lastClr="000000"/>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700" b="0" i="0" u="none" strike="noStrike" kern="0" cap="none" spc="0" normalizeH="0" baseline="0" noProof="0">
                <a:ln>
                  <a:noFill/>
                </a:ln>
                <a:solidFill>
                  <a:sysClr val="windowText" lastClr="000000"/>
                </a:solidFill>
                <a:effectLst/>
                <a:uLnTx/>
                <a:uFillTx/>
                <a:latin typeface="+mn-lt"/>
              </a:rPr>
              <a:t>Long lanh hạt cát đã là quê hương.</a:t>
            </a:r>
            <a:endParaRPr kumimoji="0" sz="700" b="0" i="0" u="none" strike="noStrike" kern="0" cap="none" spc="0" normalizeH="0" baseline="0" noProof="0">
              <a:ln>
                <a:noFill/>
              </a:ln>
              <a:solidFill>
                <a:sysClr val="windowText" lastClr="000000"/>
              </a:solidFill>
              <a:effectLst/>
              <a:uLnTx/>
              <a:uFillTx/>
              <a:latin typeface="+mn-lt"/>
            </a:endParaRPr>
          </a:p>
          <a:p>
            <a:pPr marL="0" marR="0" lvl="0" indent="0" algn="ctr" defTabSz="914400" eaLnBrk="1" fontAlgn="auto" latinLnBrk="0" hangingPunct="1">
              <a:lnSpc>
                <a:spcPct val="200000"/>
              </a:lnSpc>
              <a:spcBef>
                <a:spcPts val="0"/>
              </a:spcBef>
              <a:spcAft>
                <a:spcPts val="0"/>
              </a:spcAft>
              <a:buClrTx/>
              <a:buSzTx/>
              <a:buFontTx/>
              <a:buNone/>
              <a:tabLst/>
              <a:defRPr/>
            </a:pPr>
            <a:r>
              <a:rPr kumimoji="0" lang="vi-VN" sz="700" b="0" i="0" u="none" strike="noStrike" kern="0" cap="none" spc="0" normalizeH="0" baseline="0" noProof="0">
                <a:ln>
                  <a:noFill/>
                </a:ln>
                <a:solidFill>
                  <a:sysClr val="windowText" lastClr="000000"/>
                </a:solidFill>
                <a:effectLst/>
                <a:uLnTx/>
                <a:uFillTx/>
                <a:latin typeface="+mn-lt"/>
              </a:rPr>
              <a:t>Ở đây chẳng có gì riêng</a:t>
            </a:r>
            <a:endParaRPr kumimoji="0" sz="700" b="0" i="0" u="none" strike="noStrike" kern="0" cap="none" spc="0" normalizeH="0" baseline="0" noProof="0">
              <a:ln>
                <a:noFill/>
              </a:ln>
              <a:solidFill>
                <a:sysClr val="windowText" lastClr="000000"/>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700" b="0" i="0" u="none" strike="noStrike" kern="0" cap="none" spc="0" normalizeH="0" baseline="0" noProof="0">
                <a:ln>
                  <a:noFill/>
                </a:ln>
                <a:solidFill>
                  <a:sysClr val="windowText" lastClr="000000"/>
                </a:solidFill>
                <a:effectLst/>
                <a:uLnTx/>
                <a:uFillTx/>
                <a:latin typeface="+mn-lt"/>
              </a:rPr>
              <a:t>Lá thư chung đọc, nỗi niềm chung lo</a:t>
            </a:r>
            <a:endParaRPr kumimoji="0" sz="700" b="0" i="0" u="none" strike="noStrike" kern="0" cap="none" spc="0" normalizeH="0" baseline="0" noProof="0">
              <a:ln>
                <a:noFill/>
              </a:ln>
              <a:solidFill>
                <a:sysClr val="windowText" lastClr="000000"/>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700" b="0" i="0" u="none" strike="noStrike" kern="0" cap="none" spc="0" normalizeH="0" baseline="0" noProof="0">
                <a:ln>
                  <a:noFill/>
                </a:ln>
                <a:solidFill>
                  <a:sysClr val="windowText" lastClr="000000"/>
                </a:solidFill>
                <a:effectLst/>
                <a:uLnTx/>
                <a:uFillTx/>
                <a:latin typeface="+mn-lt"/>
              </a:rPr>
              <a:t> Đêm vui chung một câu hò</a:t>
            </a:r>
            <a:endParaRPr kumimoji="0" sz="700" b="0" i="0" u="none" strike="noStrike" kern="0" cap="none" spc="0" normalizeH="0" baseline="0" noProof="0">
              <a:ln>
                <a:noFill/>
              </a:ln>
              <a:solidFill>
                <a:sysClr val="windowText" lastClr="000000"/>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700" b="0" i="0" u="none" strike="noStrike" kern="0" cap="none" spc="0" normalizeH="0" baseline="0" noProof="0">
                <a:ln>
                  <a:noFill/>
                </a:ln>
                <a:solidFill>
                  <a:sysClr val="windowText" lastClr="000000"/>
                </a:solidFill>
                <a:effectLst/>
                <a:uLnTx/>
                <a:uFillTx/>
                <a:latin typeface="+mn-lt"/>
              </a:rPr>
              <a:t>Nhớ thương chung một cánh cò hoàng hôn.</a:t>
            </a:r>
            <a:endParaRPr kumimoji="0" sz="700" b="0" i="0" u="none" strike="noStrike" kern="0" cap="none" spc="0" normalizeH="0" baseline="0" noProof="0">
              <a:ln>
                <a:noFill/>
              </a:ln>
              <a:solidFill>
                <a:sysClr val="windowText" lastClr="000000"/>
              </a:solidFill>
              <a:effectLst/>
              <a:uLnTx/>
              <a:uFillTx/>
              <a:latin typeface="+mn-lt"/>
            </a:endParaRPr>
          </a:p>
          <a:p>
            <a:pPr marL="0" marR="0" lvl="0" indent="0" algn="ctr" defTabSz="914400" eaLnBrk="1" fontAlgn="auto" latinLnBrk="0" hangingPunct="1">
              <a:lnSpc>
                <a:spcPct val="200000"/>
              </a:lnSpc>
              <a:spcBef>
                <a:spcPts val="0"/>
              </a:spcBef>
              <a:spcAft>
                <a:spcPts val="0"/>
              </a:spcAft>
              <a:buClrTx/>
              <a:buSzTx/>
              <a:buFontTx/>
              <a:buNone/>
              <a:tabLst/>
              <a:defRPr/>
            </a:pPr>
            <a:r>
              <a:rPr kumimoji="0" lang="vi-VN" sz="700" b="0" i="0" u="none" strike="noStrike" kern="0" cap="none" spc="0" normalizeH="0" baseline="0" noProof="0">
                <a:ln>
                  <a:noFill/>
                </a:ln>
                <a:solidFill>
                  <a:sysClr val="windowText" lastClr="000000"/>
                </a:solidFill>
                <a:effectLst/>
                <a:uLnTx/>
                <a:uFillTx/>
                <a:latin typeface="+mn-lt"/>
              </a:rPr>
              <a:t>Sơn Ca, Song Tử, Sinh Tồn</a:t>
            </a:r>
            <a:endParaRPr kumimoji="0" sz="700" b="0" i="0" u="none" strike="noStrike" kern="0" cap="none" spc="0" normalizeH="0" baseline="0" noProof="0">
              <a:ln>
                <a:noFill/>
              </a:ln>
              <a:solidFill>
                <a:sysClr val="windowText" lastClr="000000"/>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700" b="0" i="0" u="none" strike="noStrike" kern="0" cap="none" spc="0" normalizeH="0" baseline="0" noProof="0">
                <a:ln>
                  <a:noFill/>
                </a:ln>
                <a:solidFill>
                  <a:sysClr val="windowText" lastClr="000000"/>
                </a:solidFill>
                <a:effectLst/>
                <a:uLnTx/>
                <a:uFillTx/>
                <a:latin typeface="+mn-lt"/>
              </a:rPr>
              <a:t>Thuyền Chài, Vĩnh Viễn…gửi hồn cha ông</a:t>
            </a:r>
            <a:endParaRPr kumimoji="0" sz="700" b="0" i="0" u="none" strike="noStrike" kern="0" cap="none" spc="0" normalizeH="0" baseline="0" noProof="0">
              <a:ln>
                <a:noFill/>
              </a:ln>
              <a:solidFill>
                <a:sysClr val="windowText" lastClr="000000"/>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700" b="0" i="0" u="none" strike="noStrike" kern="0" cap="none" spc="0" normalizeH="0" baseline="0" noProof="0">
                <a:ln>
                  <a:noFill/>
                </a:ln>
                <a:solidFill>
                  <a:sysClr val="windowText" lastClr="000000"/>
                </a:solidFill>
                <a:effectLst/>
                <a:uLnTx/>
                <a:uFillTx/>
                <a:latin typeface="+mn-lt"/>
              </a:rPr>
              <a:t>Trường Sa nắng nỏ bão giông</a:t>
            </a:r>
            <a:endParaRPr kumimoji="0" sz="700" b="0" i="0" u="none" strike="noStrike" kern="0" cap="none" spc="0" normalizeH="0" baseline="0" noProof="0">
              <a:ln>
                <a:noFill/>
              </a:ln>
              <a:solidFill>
                <a:sysClr val="windowText" lastClr="000000"/>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700" b="0" i="0" u="none" strike="noStrike" kern="0" cap="none" spc="0" normalizeH="0" baseline="0" noProof="0">
                <a:ln>
                  <a:noFill/>
                </a:ln>
                <a:solidFill>
                  <a:sysClr val="windowText" lastClr="000000"/>
                </a:solidFill>
                <a:effectLst/>
                <a:uLnTx/>
                <a:uFillTx/>
                <a:latin typeface="+mn-lt"/>
              </a:rPr>
              <a:t>Cây phong ba với thành đồng lòng ta</a:t>
            </a:r>
            <a:endParaRPr kumimoji="0" sz="700" b="0" i="0" u="none" strike="noStrike" kern="0" cap="none" spc="0" normalizeH="0" baseline="0" noProof="0">
              <a:ln>
                <a:noFill/>
              </a:ln>
              <a:solidFill>
                <a:sysClr val="windowText" lastClr="000000"/>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700" b="0" i="0" u="none" strike="noStrike" kern="0" cap="none" spc="0" normalizeH="0" baseline="0" noProof="0">
                <a:ln>
                  <a:noFill/>
                </a:ln>
                <a:solidFill>
                  <a:sysClr val="windowText" lastClr="000000"/>
                </a:solidFill>
                <a:effectLst/>
                <a:uLnTx/>
                <a:uFillTx/>
                <a:latin typeface="+mn-lt"/>
              </a:rPr>
              <a:t>Góc vườn xanh với tiếng gà</a:t>
            </a:r>
            <a:endParaRPr kumimoji="0" sz="700" b="0" i="0" u="none" strike="noStrike" kern="0" cap="none" spc="0" normalizeH="0" baseline="0" noProof="0">
              <a:ln>
                <a:noFill/>
              </a:ln>
              <a:solidFill>
                <a:sysClr val="windowText" lastClr="000000"/>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700" b="0" i="0" u="none" strike="noStrike" kern="0" cap="none" spc="0" normalizeH="0" baseline="0" noProof="0">
                <a:ln>
                  <a:noFill/>
                </a:ln>
                <a:solidFill>
                  <a:sysClr val="windowText" lastClr="000000"/>
                </a:solidFill>
                <a:effectLst/>
                <a:uLnTx/>
                <a:uFillTx/>
                <a:latin typeface="+mn-lt"/>
              </a:rPr>
              <a:t>Cây súng thép với lời ca ngọt ngào.</a:t>
            </a:r>
            <a:endParaRPr kumimoji="0" sz="700" b="0" i="0" u="none" strike="noStrike" kern="0" cap="none" spc="0" normalizeH="0" baseline="0" noProof="0">
              <a:ln>
                <a:noFill/>
              </a:ln>
              <a:solidFill>
                <a:sysClr val="windowText" lastClr="000000"/>
              </a:solidFill>
              <a:effectLst/>
              <a:uLnTx/>
              <a:uFillTx/>
              <a:latin typeface="+mn-lt"/>
            </a:endParaRPr>
          </a:p>
        </p:txBody>
      </p:sp>
      <p:pic>
        <p:nvPicPr>
          <p:cNvPr id="5" name="Google Shape;160;p7" descr="Đắp bồi sức đề kháng cho bộ đội Trường Sa - Bài 1: Vững vàng nơi đầu sóng">
            <a:extLst>
              <a:ext uri="{FF2B5EF4-FFF2-40B4-BE49-F238E27FC236}">
                <a16:creationId xmlns:a16="http://schemas.microsoft.com/office/drawing/2014/main" id="{44584AB7-2256-4F5A-899D-50837AAE2C2F}"/>
              </a:ext>
            </a:extLst>
          </p:cNvPr>
          <p:cNvPicPr preferRelativeResize="0"/>
          <p:nvPr/>
        </p:nvPicPr>
        <p:blipFill rotWithShape="1">
          <a:blip r:embed="rId4">
            <a:alphaModFix/>
          </a:blip>
          <a:srcRect l="6794" r="19437"/>
          <a:stretch/>
        </p:blipFill>
        <p:spPr>
          <a:xfrm>
            <a:off x="455047" y="1102092"/>
            <a:ext cx="1676949" cy="146883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154643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 Tùy chỉnh">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 Tùy chỉnh">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53</TotalTime>
  <Words>592</Words>
  <PresentationFormat>Custom</PresentationFormat>
  <Paragraphs>77</Paragraphs>
  <Slides>20</Slides>
  <Notes>20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20</vt:i4>
      </vt:variant>
    </vt:vector>
  </HeadingPairs>
  <TitlesOfParts>
    <vt:vector size="26" baseType="lpstr">
      <vt:lpstr>Arial</vt:lpstr>
      <vt:lpstr>Calibri</vt:lpstr>
      <vt:lpstr>UTM Avo</vt:lpstr>
      <vt:lpstr>2_Office Theme</vt:lpstr>
      <vt:lpstr>Office Theme</vt:lpstr>
      <vt:lpstr>1_Office Theme</vt:lpstr>
      <vt:lpstr>TIẾNG VIỆT 4           Tập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2023-10-19T01:39:18Z</dcterms:created>
  <dcterms:modified xsi:type="dcterms:W3CDTF">2024-01-10T06:50:27Z</dcterms:modified>
</cp:coreProperties>
</file>