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319" r:id="rId3"/>
    <p:sldId id="278" r:id="rId4"/>
    <p:sldId id="320" r:id="rId5"/>
    <p:sldId id="335" r:id="rId6"/>
    <p:sldId id="344" r:id="rId7"/>
    <p:sldId id="337" r:id="rId8"/>
    <p:sldId id="345" r:id="rId9"/>
    <p:sldId id="326" r:id="rId10"/>
    <p:sldId id="339" r:id="rId11"/>
    <p:sldId id="346" r:id="rId12"/>
    <p:sldId id="327" r:id="rId13"/>
    <p:sldId id="347" r:id="rId14"/>
    <p:sldId id="292" r:id="rId15"/>
    <p:sldId id="29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26532"/>
    <a:srgbClr val="05A0B8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13" autoAdjust="0"/>
    <p:restoredTop sz="94127" autoAdjust="0"/>
  </p:normalViewPr>
  <p:slideViewPr>
    <p:cSldViewPr snapToGrid="0" showGuides="1">
      <p:cViewPr varScale="1">
        <p:scale>
          <a:sx n="52" d="100"/>
          <a:sy n="52" d="100"/>
        </p:scale>
        <p:origin x="101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2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77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75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87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5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72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1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09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9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7AA3CCF-1856-D540-92DC-93BE59E21E1E}"/>
              </a:ext>
            </a:extLst>
          </p:cNvPr>
          <p:cNvSpPr/>
          <p:nvPr/>
        </p:nvSpPr>
        <p:spPr>
          <a:xfrm>
            <a:off x="720243" y="10755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76D7B-88FB-5D48-B174-E9E9AAA90778}"/>
              </a:ext>
            </a:extLst>
          </p:cNvPr>
          <p:cNvSpPr txBox="1"/>
          <p:nvPr/>
        </p:nvSpPr>
        <p:spPr>
          <a:xfrm>
            <a:off x="767266" y="95250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A4205F-F94C-9841-88D5-DCFBA6F33FC8}"/>
              </a:ext>
            </a:extLst>
          </p:cNvPr>
          <p:cNvSpPr txBox="1"/>
          <p:nvPr/>
        </p:nvSpPr>
        <p:spPr>
          <a:xfrm>
            <a:off x="1329753" y="1065221"/>
            <a:ext cx="10421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Listen again. Fill in each gap in the brochure below with one word.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37607-6593-66CE-6F1F-26C09B4E435B}"/>
              </a:ext>
            </a:extLst>
          </p:cNvPr>
          <p:cNvSpPr txBox="1"/>
          <p:nvPr/>
        </p:nvSpPr>
        <p:spPr>
          <a:xfrm>
            <a:off x="533400" y="1810846"/>
            <a:ext cx="11217919" cy="4228850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*** Sunshine travel ***</a:t>
            </a:r>
            <a:br>
              <a:rPr lang="en-US" sz="2800" b="0" i="0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en-US" sz="28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MEKONG DELTA ECOTOUR (Day 1)</a:t>
            </a:r>
            <a:br>
              <a:rPr lang="en-US" sz="2400" b="0" i="0" dirty="0">
                <a:solidFill>
                  <a:srgbClr val="F16632"/>
                </a:solidFill>
                <a:effectLst/>
              </a:rPr>
            </a:br>
            <a:r>
              <a:rPr lang="en-US" sz="2800" b="1" i="1" dirty="0">
                <a:solidFill>
                  <a:srgbClr val="242021"/>
                </a:solidFill>
                <a:effectLst/>
              </a:rPr>
              <a:t>Join our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(1) </a:t>
            </a:r>
            <a:r>
              <a:rPr lang="en-US" sz="2800" b="0" i="0" dirty="0">
                <a:solidFill>
                  <a:srgbClr val="6D6F71"/>
                </a:solidFill>
                <a:effectLst/>
              </a:rPr>
              <a:t>______________ </a:t>
            </a:r>
            <a:r>
              <a:rPr lang="en-US" sz="2800" b="1" i="1" dirty="0">
                <a:solidFill>
                  <a:srgbClr val="242021"/>
                </a:solidFill>
                <a:effectLst/>
              </a:rPr>
              <a:t>tour to explore the Mekong Delta:</a:t>
            </a:r>
          </a:p>
          <a:p>
            <a:pPr>
              <a:lnSpc>
                <a:spcPct val="120000"/>
              </a:lnSpc>
            </a:pPr>
            <a:r>
              <a:rPr lang="en-US" sz="2800" b="0" i="0" dirty="0">
                <a:solidFill>
                  <a:srgbClr val="242021"/>
                </a:solidFill>
                <a:effectLst/>
              </a:rPr>
              <a:t>-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Cai Be Floating market: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Experience the daily life of the people on the river.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</a:rPr>
              <a:t>-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Cham River Village: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Visit a weaving workshop and learn about (2) </a:t>
            </a:r>
            <a:r>
              <a:rPr lang="en-US" sz="2800" b="0" i="0" dirty="0">
                <a:solidFill>
                  <a:srgbClr val="6D6F71"/>
                </a:solidFill>
                <a:effectLst/>
              </a:rPr>
              <a:t>_______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people’s weaving skills.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</a:rPr>
              <a:t>- </a:t>
            </a:r>
            <a:r>
              <a:rPr lang="en-US" sz="2800" b="1" dirty="0">
                <a:solidFill>
                  <a:srgbClr val="242021"/>
                </a:solidFill>
              </a:rPr>
              <a:t>Ar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ts and crafts market: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Buy locally made (3) </a:t>
            </a:r>
            <a:r>
              <a:rPr lang="en-US" sz="2800" b="0" i="0" dirty="0">
                <a:solidFill>
                  <a:srgbClr val="6D6F71"/>
                </a:solidFill>
                <a:effectLst/>
              </a:rPr>
              <a:t>______________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</a:rPr>
              <a:t>- </a:t>
            </a:r>
            <a:r>
              <a:rPr lang="en-US" sz="2800" b="1" dirty="0">
                <a:solidFill>
                  <a:srgbClr val="242021"/>
                </a:solidFill>
              </a:rPr>
              <a:t>E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vening meal: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Enjoy (4) </a:t>
            </a:r>
            <a:r>
              <a:rPr lang="en-US" sz="2800" b="0" i="0" dirty="0">
                <a:solidFill>
                  <a:srgbClr val="6D6F71"/>
                </a:solidFill>
                <a:effectLst/>
              </a:rPr>
              <a:t>______________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 food cooked by the host family.</a:t>
            </a:r>
            <a:r>
              <a:rPr lang="en-US" sz="28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84B90D-FECE-9B86-56D8-C2F6F0C8A24D}"/>
              </a:ext>
            </a:extLst>
          </p:cNvPr>
          <p:cNvSpPr txBox="1"/>
          <p:nvPr/>
        </p:nvSpPr>
        <p:spPr>
          <a:xfrm>
            <a:off x="3409232" y="2896615"/>
            <a:ext cx="2270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eco-friendly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0F2740-01E8-78D5-2020-7824E9C95E84}"/>
              </a:ext>
            </a:extLst>
          </p:cNvPr>
          <p:cNvSpPr txBox="1"/>
          <p:nvPr/>
        </p:nvSpPr>
        <p:spPr>
          <a:xfrm>
            <a:off x="10411692" y="3925271"/>
            <a:ext cx="1230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local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965F4F-2430-9722-301E-60F7B9FF2E92}"/>
              </a:ext>
            </a:extLst>
          </p:cNvPr>
          <p:cNvSpPr txBox="1"/>
          <p:nvPr/>
        </p:nvSpPr>
        <p:spPr>
          <a:xfrm>
            <a:off x="7683191" y="4933911"/>
            <a:ext cx="2119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souvenirs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C6D4B7-128E-1E7C-94E1-336B4AE41B3C}"/>
              </a:ext>
            </a:extLst>
          </p:cNvPr>
          <p:cNvSpPr txBox="1"/>
          <p:nvPr/>
        </p:nvSpPr>
        <p:spPr>
          <a:xfrm>
            <a:off x="4787678" y="5457131"/>
            <a:ext cx="2270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traditional</a:t>
            </a:r>
          </a:p>
        </p:txBody>
      </p:sp>
      <p:pic>
        <p:nvPicPr>
          <p:cNvPr id="2" name="0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761" y="194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9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106" y="11130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8274" y="215499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2538" y="329912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78114"/>
            <a:ext cx="5480407" cy="6104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7"/>
            <a:ext cx="5480407" cy="7014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 What do you think ecotourists can do there?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15417" y="3048596"/>
            <a:ext cx="5480407" cy="12856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a tour guide introducing the tour. Number the pictures in Task 1 in the order you hear them.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 Fill in each gap in the brochure.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07873" y="1440758"/>
            <a:ext cx="825768" cy="71423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37906" y="2482695"/>
            <a:ext cx="920369" cy="81643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cxnSpLocks/>
            <a:stCxn id="24" idx="3"/>
            <a:endCxn id="31" idx="0"/>
          </p:cNvCxnSpPr>
          <p:nvPr/>
        </p:nvCxnSpPr>
        <p:spPr>
          <a:xfrm>
            <a:off x="2713271" y="3654228"/>
            <a:ext cx="804236" cy="97086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26007" y="462508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715416" y="4700359"/>
            <a:ext cx="5480407" cy="624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4: Discuss the question. </a:t>
            </a:r>
            <a:endParaRPr lang="x-none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66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23391" y="1141050"/>
            <a:ext cx="10421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Work in groups and discuss the question. </a:t>
            </a:r>
            <a:endParaRPr lang="x-none" sz="4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78FC98-9D23-55C5-8578-2AF017A364C8}"/>
              </a:ext>
            </a:extLst>
          </p:cNvPr>
          <p:cNvSpPr txBox="1"/>
          <p:nvPr/>
        </p:nvSpPr>
        <p:spPr>
          <a:xfrm>
            <a:off x="563780" y="2340182"/>
            <a:ext cx="4468092" cy="3139023"/>
          </a:xfrm>
          <a:prstGeom prst="cloudCallout">
            <a:avLst>
              <a:gd name="adj1" fmla="val -34809"/>
              <a:gd name="adj2" fmla="val 78486"/>
            </a:avLst>
          </a:prstGeom>
          <a:ln w="38100">
            <a:solidFill>
              <a:srgbClr val="00667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7B83"/>
                </a:solidFill>
                <a:effectLst/>
              </a:rPr>
              <a:t>Which part of the tour do you like most?</a:t>
            </a:r>
            <a:br>
              <a:rPr lang="en-US" sz="3200" b="1" i="1" dirty="0">
                <a:solidFill>
                  <a:srgbClr val="007B83"/>
                </a:solidFill>
                <a:effectLst/>
              </a:rPr>
            </a:br>
            <a:r>
              <a:rPr lang="en-US" sz="3200" b="1" i="1" dirty="0">
                <a:solidFill>
                  <a:srgbClr val="007B83"/>
                </a:solidFill>
                <a:effectLst/>
              </a:rPr>
              <a:t>Why?</a:t>
            </a:r>
            <a:r>
              <a:rPr lang="en-US" sz="32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FF07F9-66F8-EF4F-E897-CBDB6CC76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8283">
            <a:off x="5244244" y="1996731"/>
            <a:ext cx="3179860" cy="2421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EF4493-6330-E64F-DA1E-3A4FBB61A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53337">
            <a:off x="8831178" y="2098801"/>
            <a:ext cx="2987142" cy="2119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F52D88-4FA2-546D-584B-3FDA93847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346" y="4407207"/>
            <a:ext cx="3336445" cy="2143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608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106" y="11130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8274" y="215499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2538" y="329912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78114"/>
            <a:ext cx="5480407" cy="6104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7"/>
            <a:ext cx="5480407" cy="7014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 What do you think ecotourists can do there?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15417" y="3048596"/>
            <a:ext cx="5480407" cy="12856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a tour guide introducing the tour. Number the pictures in Task 1 in the order you hear them.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 Fill in each gap in the brochure.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07873" y="1440758"/>
            <a:ext cx="825768" cy="71423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37906" y="2482695"/>
            <a:ext cx="920369" cy="81643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cxnSpLocks/>
            <a:stCxn id="24" idx="3"/>
            <a:endCxn id="31" idx="0"/>
          </p:cNvCxnSpPr>
          <p:nvPr/>
        </p:nvCxnSpPr>
        <p:spPr>
          <a:xfrm>
            <a:off x="2713271" y="3654228"/>
            <a:ext cx="804236" cy="97086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26007" y="462508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15415" y="5690869"/>
            <a:ext cx="54804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B30C1C-7CD2-F645-AD2A-20422A87673D}"/>
              </a:ext>
            </a:extLst>
          </p:cNvPr>
          <p:cNvSpPr/>
          <p:nvPr/>
        </p:nvSpPr>
        <p:spPr>
          <a:xfrm>
            <a:off x="707541" y="566562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F776CBCD-5166-BE40-9B1D-2FA55B23F426}"/>
              </a:ext>
            </a:extLst>
          </p:cNvPr>
          <p:cNvCxnSpPr>
            <a:cxnSpLocks/>
            <a:stCxn id="31" idx="1"/>
            <a:endCxn id="33" idx="0"/>
          </p:cNvCxnSpPr>
          <p:nvPr/>
        </p:nvCxnSpPr>
        <p:spPr>
          <a:xfrm rot="10800000" flipV="1">
            <a:off x="1682909" y="4958162"/>
            <a:ext cx="743099" cy="70746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715416" y="4700359"/>
            <a:ext cx="5480407" cy="624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4: Discuss the question. </a:t>
            </a:r>
            <a:endParaRPr lang="x-none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24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F91EE0-7D34-5D45-AEEE-AD389A84702F}"/>
              </a:ext>
            </a:extLst>
          </p:cNvPr>
          <p:cNvSpPr txBox="1"/>
          <p:nvPr/>
        </p:nvSpPr>
        <p:spPr>
          <a:xfrm>
            <a:off x="1119196" y="2524837"/>
            <a:ext cx="10907151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lexical items related to the topic ecotourism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Listen for specific information in a tour guide speech welcoming ecotourists in the Mekong Delta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03959" y="2493661"/>
            <a:ext cx="85840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3200" dirty="0"/>
              <a:t>Prepare for the next lesson: Unit 10 – Writing</a:t>
            </a:r>
            <a:r>
              <a:rPr lang="x-none" sz="3200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2. 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01583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</a:t>
            </a:r>
            <a:r>
              <a:rPr lang="en-US" sz="1600" b="1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hoclieu.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: facebook.com/tienganhglobalsuccess.vn/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767043" y="3852065"/>
            <a:ext cx="8380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6673"/>
                </a:solidFill>
              </a:rPr>
              <a:t>An ecotour in the Mekong Delta</a:t>
            </a:r>
            <a:endParaRPr lang="x-none" sz="6000" dirty="0">
              <a:solidFill>
                <a:srgbClr val="00667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ECOTOURISM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6519377" y="2826680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45048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7" y="2179266"/>
            <a:ext cx="10907151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lexical items related to the topic ecotourism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Listen for specific information in a tour guide speech welcoming ecotourists in the Mekong Delta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106" y="11130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8274" y="215499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2538" y="329912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78114"/>
            <a:ext cx="5480407" cy="6104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7"/>
            <a:ext cx="5480407" cy="7014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 What do you think ecotourists can do there?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15417" y="3048596"/>
            <a:ext cx="5480407" cy="12856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a tour guide introducing the tour. Number the pictures in Task 1 in the order you hear them.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 Fill in each gap in the brochure.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07873" y="1440758"/>
            <a:ext cx="825768" cy="71423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37906" y="2482695"/>
            <a:ext cx="920369" cy="81643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cxnSpLocks/>
            <a:stCxn id="24" idx="3"/>
            <a:endCxn id="31" idx="0"/>
          </p:cNvCxnSpPr>
          <p:nvPr/>
        </p:nvCxnSpPr>
        <p:spPr>
          <a:xfrm>
            <a:off x="2713271" y="3654228"/>
            <a:ext cx="804236" cy="97086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26007" y="462508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15415" y="5590318"/>
            <a:ext cx="54804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B30C1C-7CD2-F645-AD2A-20422A87673D}"/>
              </a:ext>
            </a:extLst>
          </p:cNvPr>
          <p:cNvSpPr/>
          <p:nvPr/>
        </p:nvSpPr>
        <p:spPr>
          <a:xfrm>
            <a:off x="707541" y="566562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F776CBCD-5166-BE40-9B1D-2FA55B23F426}"/>
              </a:ext>
            </a:extLst>
          </p:cNvPr>
          <p:cNvCxnSpPr>
            <a:cxnSpLocks/>
            <a:stCxn id="31" idx="1"/>
            <a:endCxn id="33" idx="0"/>
          </p:cNvCxnSpPr>
          <p:nvPr/>
        </p:nvCxnSpPr>
        <p:spPr>
          <a:xfrm rot="10800000" flipV="1">
            <a:off x="1682909" y="4958162"/>
            <a:ext cx="743099" cy="70746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715415" y="4661938"/>
            <a:ext cx="5480407" cy="624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4: Discuss the question. </a:t>
            </a:r>
            <a:endParaRPr lang="x-none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18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89F7B716-9A62-9106-1799-06EA3B51FF48}"/>
              </a:ext>
            </a:extLst>
          </p:cNvPr>
          <p:cNvSpPr txBox="1"/>
          <p:nvPr/>
        </p:nvSpPr>
        <p:spPr>
          <a:xfrm>
            <a:off x="1087797" y="1526748"/>
            <a:ext cx="104648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/>
              <a:t>How many river deltas are there in Viet Nam?</a:t>
            </a:r>
          </a:p>
          <a:p>
            <a:pPr>
              <a:lnSpc>
                <a:spcPct val="150000"/>
              </a:lnSpc>
            </a:pP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2. Do you know the names of the 2 river deltas in Viet Nam?</a:t>
            </a:r>
          </a:p>
          <a:p>
            <a:pPr>
              <a:lnSpc>
                <a:spcPct val="150000"/>
              </a:lnSpc>
            </a:pP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3. Do you know another name for </a:t>
            </a:r>
            <a:r>
              <a:rPr lang="en-US" sz="3200" dirty="0" err="1"/>
              <a:t>Cuu</a:t>
            </a:r>
            <a:r>
              <a:rPr lang="en-US" sz="3200" dirty="0"/>
              <a:t> Long River Delta?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10C6A7-A0F3-80EC-3C0B-6926D97D5A15}"/>
              </a:ext>
            </a:extLst>
          </p:cNvPr>
          <p:cNvSpPr txBox="1"/>
          <p:nvPr/>
        </p:nvSpPr>
        <p:spPr>
          <a:xfrm>
            <a:off x="1598521" y="2364065"/>
            <a:ext cx="65636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00B050"/>
                </a:solidFill>
              </a:rPr>
              <a:t>There are 2.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31F96E-CF97-0707-3C54-937D6FC28CB8}"/>
              </a:ext>
            </a:extLst>
          </p:cNvPr>
          <p:cNvSpPr txBox="1"/>
          <p:nvPr/>
        </p:nvSpPr>
        <p:spPr>
          <a:xfrm>
            <a:off x="1598521" y="3817384"/>
            <a:ext cx="92926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00B050"/>
                </a:solidFill>
              </a:rPr>
              <a:t>Red River Delta and </a:t>
            </a:r>
            <a:r>
              <a:rPr lang="en-US" sz="3200" b="1" dirty="0" err="1">
                <a:solidFill>
                  <a:srgbClr val="00B050"/>
                </a:solidFill>
              </a:rPr>
              <a:t>Cuu</a:t>
            </a:r>
            <a:r>
              <a:rPr lang="en-US" sz="3200" b="1" dirty="0">
                <a:solidFill>
                  <a:srgbClr val="00B050"/>
                </a:solidFill>
              </a:rPr>
              <a:t> Long River Delta.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B83DE7-9C8B-5C11-2FB1-95E12D8150F2}"/>
              </a:ext>
            </a:extLst>
          </p:cNvPr>
          <p:cNvSpPr txBox="1"/>
          <p:nvPr/>
        </p:nvSpPr>
        <p:spPr>
          <a:xfrm>
            <a:off x="1598521" y="5239476"/>
            <a:ext cx="65636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00B050"/>
                </a:solidFill>
              </a:rPr>
              <a:t>Mekong Delta.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032231" y="426885"/>
            <a:ext cx="681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C000"/>
                </a:solidFill>
                <a:latin typeface="UTM Facebook K&amp;T" pitchFamily="18" charset="0"/>
                <a:cs typeface="Arial" panose="020B0604020202020204" pitchFamily="34" charset="0"/>
              </a:rPr>
              <a:t>ANSWER THE QUESTIONS</a:t>
            </a:r>
          </a:p>
        </p:txBody>
      </p:sp>
    </p:spTree>
    <p:extLst>
      <p:ext uri="{BB962C8B-B14F-4D97-AF65-F5344CB8AC3E}">
        <p14:creationId xmlns:p14="http://schemas.microsoft.com/office/powerpoint/2010/main" val="115599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106" y="11130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8274" y="215499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78114"/>
            <a:ext cx="5480407" cy="6104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7"/>
            <a:ext cx="5480407" cy="7014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 What do you think ecotourists can do there?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07873" y="1440758"/>
            <a:ext cx="825768" cy="71423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661466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B7FCD44-94AD-766B-C08A-C571639F3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28B6085-1F4B-7F5A-083B-5C71568C2AAA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39" name="Rounded Rectangle 4">
            <a:extLst>
              <a:ext uri="{FF2B5EF4-FFF2-40B4-BE49-F238E27FC236}">
                <a16:creationId xmlns:a16="http://schemas.microsoft.com/office/drawing/2014/main" id="{371DA381-0996-C72F-4DD0-9E2AFE86067D}"/>
              </a:ext>
            </a:extLst>
          </p:cNvPr>
          <p:cNvSpPr/>
          <p:nvPr/>
        </p:nvSpPr>
        <p:spPr>
          <a:xfrm>
            <a:off x="412942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AFAD11-B2C6-E2A9-F880-D99953E31BEA}"/>
              </a:ext>
            </a:extLst>
          </p:cNvPr>
          <p:cNvSpPr txBox="1"/>
          <p:nvPr/>
        </p:nvSpPr>
        <p:spPr>
          <a:xfrm>
            <a:off x="439334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49A783-2B82-E11D-8132-4DD85CEF508C}"/>
              </a:ext>
            </a:extLst>
          </p:cNvPr>
          <p:cNvSpPr txBox="1"/>
          <p:nvPr/>
        </p:nvSpPr>
        <p:spPr>
          <a:xfrm>
            <a:off x="1075535" y="932783"/>
            <a:ext cx="10899027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Work in pairs. Look at the photos from an ecotour in the Mekong Delta. What do you think ecotourists can do there? 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4DA78B-59D3-09D8-E07B-1307457BD39A}"/>
              </a:ext>
            </a:extLst>
          </p:cNvPr>
          <p:cNvSpPr txBox="1"/>
          <p:nvPr/>
        </p:nvSpPr>
        <p:spPr>
          <a:xfrm>
            <a:off x="8361707" y="4979977"/>
            <a:ext cx="37107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6673"/>
                </a:solidFill>
              </a:rPr>
              <a:t>Visit a floating market, buying fruits there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C16D8DA-246F-D83D-A010-ADBA4EEA7EA6}"/>
              </a:ext>
            </a:extLst>
          </p:cNvPr>
          <p:cNvSpPr txBox="1"/>
          <p:nvPr/>
        </p:nvSpPr>
        <p:spPr>
          <a:xfrm>
            <a:off x="4324475" y="4979977"/>
            <a:ext cx="379297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6673"/>
                </a:solidFill>
              </a:rPr>
              <a:t>Visit a weaving village, buying traditional arts and crafts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6BC2B4-E01D-5D63-73A1-9355EF2A90A3}"/>
              </a:ext>
            </a:extLst>
          </p:cNvPr>
          <p:cNvSpPr txBox="1"/>
          <p:nvPr/>
        </p:nvSpPr>
        <p:spPr>
          <a:xfrm>
            <a:off x="403048" y="4943528"/>
            <a:ext cx="366390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6673"/>
                </a:solidFill>
              </a:rPr>
              <a:t>Have a traditional meal / food (with a host family or at a local restaurant)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27" t="1544" r="994" b="1239"/>
          <a:stretch/>
        </p:blipFill>
        <p:spPr>
          <a:xfrm>
            <a:off x="8361707" y="2446713"/>
            <a:ext cx="3464533" cy="2271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5" y="2448894"/>
            <a:ext cx="3544436" cy="2267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642" y="2444533"/>
            <a:ext cx="3562644" cy="236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4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106" y="11130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8274" y="215499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2538" y="329912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78114"/>
            <a:ext cx="5480407" cy="6104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7"/>
            <a:ext cx="5480407" cy="7014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 What do you think ecotourists can do there?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15417" y="3039452"/>
            <a:ext cx="5480407" cy="12856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a tour guide introducing the tour. Number the pictures in Task 1 in the order you hear them.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 Fill in each gap in the brochure.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07873" y="1440758"/>
            <a:ext cx="825768" cy="71423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37906" y="2482695"/>
            <a:ext cx="920369" cy="81643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007957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A1159C2-2A81-B947-824E-C6EA5A1BD006}"/>
              </a:ext>
            </a:extLst>
          </p:cNvPr>
          <p:cNvSpPr/>
          <p:nvPr/>
        </p:nvSpPr>
        <p:spPr>
          <a:xfrm>
            <a:off x="528795" y="1073889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2C46D2-70DD-0A44-BF45-0104DA1CC25F}"/>
              </a:ext>
            </a:extLst>
          </p:cNvPr>
          <p:cNvSpPr txBox="1"/>
          <p:nvPr/>
        </p:nvSpPr>
        <p:spPr>
          <a:xfrm>
            <a:off x="1146313" y="890783"/>
            <a:ext cx="10421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Listen to a tour guide introducing the tour. Number the pictures in Task 1 in the order you hear them.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DEE970-C294-E640-B4FB-369C684C308E}"/>
              </a:ext>
            </a:extLst>
          </p:cNvPr>
          <p:cNvSpPr txBox="1"/>
          <p:nvPr/>
        </p:nvSpPr>
        <p:spPr>
          <a:xfrm>
            <a:off x="555187" y="97124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48668">
            <a:off x="1169287" y="1984444"/>
            <a:ext cx="3544436" cy="22672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3170" y="1830683"/>
            <a:ext cx="548002" cy="49112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DBFD54-5586-36B9-2E4E-D6CCCA3C3979}"/>
              </a:ext>
            </a:extLst>
          </p:cNvPr>
          <p:cNvSpPr txBox="1"/>
          <p:nvPr/>
        </p:nvSpPr>
        <p:spPr>
          <a:xfrm>
            <a:off x="1055107" y="1721726"/>
            <a:ext cx="464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7120">
            <a:off x="7240577" y="1973297"/>
            <a:ext cx="3562644" cy="236464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66576" y="1769881"/>
            <a:ext cx="548002" cy="49112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F7B17A-9FC3-BECD-B5FF-E8FCE7A5C1A3}"/>
              </a:ext>
            </a:extLst>
          </p:cNvPr>
          <p:cNvSpPr txBox="1"/>
          <p:nvPr/>
        </p:nvSpPr>
        <p:spPr>
          <a:xfrm>
            <a:off x="7035843" y="1672651"/>
            <a:ext cx="464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927" t="1544" r="994" b="1239"/>
          <a:stretch/>
        </p:blipFill>
        <p:spPr>
          <a:xfrm>
            <a:off x="4441868" y="4409328"/>
            <a:ext cx="3464533" cy="227159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243792" y="4217261"/>
            <a:ext cx="548002" cy="49112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B5A7B2-70D3-350A-248F-9774F6BBBEC9}"/>
              </a:ext>
            </a:extLst>
          </p:cNvPr>
          <p:cNvSpPr txBox="1"/>
          <p:nvPr/>
        </p:nvSpPr>
        <p:spPr>
          <a:xfrm>
            <a:off x="4301332" y="4108882"/>
            <a:ext cx="464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1433" y="4004759"/>
            <a:ext cx="399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41011" y="3851629"/>
            <a:ext cx="399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75034" y="6315288"/>
            <a:ext cx="399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pic>
        <p:nvPicPr>
          <p:cNvPr id="8" name="0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3538" y="90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17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2275</TotalTime>
  <Words>705</Words>
  <PresentationFormat>Widescreen</PresentationFormat>
  <Paragraphs>140</Paragraphs>
  <Slides>16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Myriad Pro</vt:lpstr>
      <vt:lpstr>UTM Facebook K&amp;T</vt:lpstr>
      <vt:lpstr>Arial</vt:lpstr>
      <vt:lpstr>Bookman Old Style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2023-04-11T05:01:54Z</dcterms:modified>
</cp:coreProperties>
</file>