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157192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THE 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0" y="450912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  <p:sp>
        <p:nvSpPr>
          <p:cNvPr id="20" name="TextBox 1"/>
          <p:cNvSpPr txBox="1">
            <a:spLocks noChangeArrowheads="1"/>
          </p:cNvSpPr>
          <p:nvPr/>
        </p:nvSpPr>
        <p:spPr bwMode="auto">
          <a:xfrm>
            <a:off x="2823930" y="2094841"/>
            <a:ext cx="41764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Your Text Here!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3B52F7B-DFF8-4C52-84CA-CEA9AA332403}"/>
              </a:ext>
            </a:extLst>
          </p:cNvPr>
          <p:cNvSpPr/>
          <p:nvPr/>
        </p:nvSpPr>
        <p:spPr>
          <a:xfrm>
            <a:off x="3167545" y="5733256"/>
            <a:ext cx="2808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>
                <a:cs typeface="Arial" pitchFamily="34" charset="0"/>
              </a:rPr>
              <a:t>https://www.vnteach.com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styles </a:t>
            </a:r>
            <a:r>
              <a:rPr lang="en-US" b="1" dirty="0"/>
              <a:t>- 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styles </a:t>
            </a:r>
            <a:r>
              <a:rPr lang="en-US" b="1" dirty="0"/>
              <a:t>-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Standard (4:3)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360</Words>
  <PresentationFormat>On-screen Show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맑은 고딕</vt:lpstr>
      <vt:lpstr>Arial</vt:lpstr>
      <vt:lpstr>Calibri</vt:lpstr>
      <vt:lpstr>Wingdings</vt:lpstr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2014-04-01T16:35:38Z</dcterms:created>
  <dcterms:modified xsi:type="dcterms:W3CDTF">2022-10-13T02:24:51Z</dcterms:modified>
</cp:coreProperties>
</file>