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C7DA9-5366-40FC-9442-7FC89ABFCE50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68A2-CB52-4EA9-8935-C5F35A0B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59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5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8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8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D6A-6E22-4A23-BF64-2DDA404F3A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839286" y="911866"/>
            <a:ext cx="6358597" cy="13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3: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phòng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tránh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ngộ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độc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khi</a:t>
            </a:r>
            <a:r>
              <a:rPr lang="en-US" altLang="zh-CN" sz="4172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ở </a:t>
            </a:r>
            <a:r>
              <a:rPr lang="en-US" altLang="zh-CN" sz="4172" b="1" cap="all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nhà</a:t>
            </a:r>
            <a:endParaRPr lang="zh-CN" altLang="en-US" sz="4172" b="1" cap="all" dirty="0">
              <a:solidFill>
                <a:srgbClr val="00B05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4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39" y="586333"/>
            <a:ext cx="5391537" cy="5391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5385" y="4140587"/>
            <a:ext cx="2774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1" y="847541"/>
            <a:ext cx="937952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370" y="-39147"/>
            <a:ext cx="344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9499" cy="1415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15" y="304790"/>
            <a:ext cx="340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8910" y="1371600"/>
            <a:ext cx="9268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28509" y="304791"/>
            <a:ext cx="3699164" cy="8174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94763" y="457199"/>
            <a:ext cx="3948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52655" y="2507673"/>
            <a:ext cx="5957454" cy="1856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6"/>
            <a:ext cx="5306291" cy="6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9499" cy="1415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15" y="304790"/>
            <a:ext cx="340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8834"/>
            <a:ext cx="3810000" cy="475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943600" y="304790"/>
            <a:ext cx="4184073" cy="13300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9966" y="623456"/>
            <a:ext cx="394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6328" y="2189018"/>
            <a:ext cx="9088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96691" y="872832"/>
            <a:ext cx="7329054" cy="3172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6"/>
            <a:ext cx="5306291" cy="6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" y="188"/>
            <a:ext cx="6259516" cy="685762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165273" y="2008909"/>
            <a:ext cx="6026727" cy="289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65273" y="2507667"/>
            <a:ext cx="60267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" y="188"/>
            <a:ext cx="6259516" cy="6857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2729345"/>
            <a:ext cx="6788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4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242</Words>
  <PresentationFormat>Widescreen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Times New Roman</vt:lpstr>
      <vt:lpstr>方正稚艺简体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2021-07-19T13:26:41Z</dcterms:created>
  <dcterms:modified xsi:type="dcterms:W3CDTF">2021-07-19T13:41:23Z</dcterms:modified>
</cp:coreProperties>
</file>