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41"/>
  </p:notesMasterIdLst>
  <p:sldIdLst>
    <p:sldId id="300" r:id="rId3"/>
    <p:sldId id="348" r:id="rId4"/>
    <p:sldId id="302" r:id="rId5"/>
    <p:sldId id="292" r:id="rId6"/>
    <p:sldId id="388" r:id="rId7"/>
    <p:sldId id="391" r:id="rId8"/>
    <p:sldId id="334" r:id="rId9"/>
    <p:sldId id="333" r:id="rId10"/>
    <p:sldId id="338" r:id="rId11"/>
    <p:sldId id="368" r:id="rId12"/>
    <p:sldId id="336" r:id="rId13"/>
    <p:sldId id="369" r:id="rId14"/>
    <p:sldId id="392" r:id="rId15"/>
    <p:sldId id="379" r:id="rId16"/>
    <p:sldId id="377" r:id="rId17"/>
    <p:sldId id="376" r:id="rId18"/>
    <p:sldId id="371" r:id="rId19"/>
    <p:sldId id="370" r:id="rId20"/>
    <p:sldId id="383" r:id="rId21"/>
    <p:sldId id="382" r:id="rId22"/>
    <p:sldId id="393" r:id="rId23"/>
    <p:sldId id="345" r:id="rId24"/>
    <p:sldId id="394" r:id="rId25"/>
    <p:sldId id="396" r:id="rId26"/>
    <p:sldId id="259" r:id="rId27"/>
    <p:sldId id="279" r:id="rId28"/>
    <p:sldId id="280" r:id="rId29"/>
    <p:sldId id="395" r:id="rId30"/>
    <p:sldId id="260" r:id="rId31"/>
    <p:sldId id="294" r:id="rId32"/>
    <p:sldId id="315" r:id="rId33"/>
    <p:sldId id="398" r:id="rId34"/>
    <p:sldId id="385" r:id="rId35"/>
    <p:sldId id="373" r:id="rId36"/>
    <p:sldId id="331" r:id="rId37"/>
    <p:sldId id="295" r:id="rId38"/>
    <p:sldId id="397" r:id="rId39"/>
    <p:sldId id="33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00"/>
    <a:srgbClr val="E6971E"/>
    <a:srgbClr val="EF9A26"/>
    <a:srgbClr val="FFA60C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00"/>
    <p:restoredTop sz="94629"/>
  </p:normalViewPr>
  <p:slideViewPr>
    <p:cSldViewPr snapToGrid="0">
      <p:cViewPr varScale="1">
        <p:scale>
          <a:sx n="68" d="100"/>
          <a:sy n="68" d="100"/>
        </p:scale>
        <p:origin x="6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134722862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E0C0-D9CB-CE44-97FD-CDF8E53F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939A2-BFD5-21DB-FE3E-2C1E3959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E5-5BF5-EC4A-BAC4-6436A3BCBB55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8F25C-40FF-EBD7-F131-B9CCA596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50F8A-F3D2-05B2-3450-506A4805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F571-3D77-6C43-93F5-1F11329A88A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490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692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oodfreephotos.com/vector-images/educational-wheel-vector-clipart.png.ph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eduhome.com.vn/DHALesson?idGrade=3&amp;idSubject=1&amp;idSeries=119&amp;idTheme=1068&amp;IdLevel=2&amp;idThemeServer=71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27060&amp;picture=musical-notes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ysical.mp3" descr="physical.mp3">
            <a:hlinkClick r:id="" action="ppaction://media"/>
            <a:extLst>
              <a:ext uri="{FF2B5EF4-FFF2-40B4-BE49-F238E27FC236}">
                <a16:creationId xmlns:a16="http://schemas.microsoft.com/office/drawing/2014/main" id="{4C025D77-E0EA-CAB1-6F82-08FC7B170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5206" y="2712692"/>
            <a:ext cx="812800" cy="812800"/>
          </a:xfrm>
          <a:prstGeom prst="rect">
            <a:avLst/>
          </a:prstGeom>
        </p:spPr>
      </p:pic>
      <p:pic>
        <p:nvPicPr>
          <p:cNvPr id="5" name="english.mp3" descr="english.mp3">
            <a:hlinkClick r:id="" action="ppaction://media"/>
            <a:extLst>
              <a:ext uri="{FF2B5EF4-FFF2-40B4-BE49-F238E27FC236}">
                <a16:creationId xmlns:a16="http://schemas.microsoft.com/office/drawing/2014/main" id="{529F920D-296A-86BF-6699-B14D50821E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8995" y="2876720"/>
            <a:ext cx="812800" cy="812800"/>
          </a:xfrm>
          <a:prstGeom prst="rect">
            <a:avLst/>
          </a:prstGeom>
        </p:spPr>
      </p:pic>
      <p:pic>
        <p:nvPicPr>
          <p:cNvPr id="4" name="CD2-TRACK 9.mp3" descr="CD2-TRACK 9.mp3">
            <a:hlinkClick r:id="" action="ppaction://media"/>
            <a:extLst>
              <a:ext uri="{FF2B5EF4-FFF2-40B4-BE49-F238E27FC236}">
                <a16:creationId xmlns:a16="http://schemas.microsoft.com/office/drawing/2014/main" id="{4AA2963E-05B7-4B2A-28C1-FD2C9B1226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7065" y="758497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557260" y="2877696"/>
            <a:ext cx="2148376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physical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2464807" y="2898400"/>
            <a:ext cx="2148377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English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2793378" y="3525492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2574305" y="3667841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313479" y="3525492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7949851" y="3667841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4344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0FEAB6-2D7C-CE1E-C749-062A007B5ED9}"/>
              </a:ext>
            </a:extLst>
          </p:cNvPr>
          <p:cNvSpPr txBox="1"/>
          <p:nvPr/>
        </p:nvSpPr>
        <p:spPr>
          <a:xfrm>
            <a:off x="7237751" y="1529734"/>
            <a:ext cx="40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word to hear the sound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5DCE76-9C0F-BC7E-3F5C-7BE24C2DE2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34359"/>
            <a:ext cx="5943600" cy="15875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907D087-0F46-AAAD-A594-043E031E20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476592"/>
            <a:ext cx="5803900" cy="165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id="{4EA6DB97-EEEE-72AF-FB8E-DF7862890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433123" y="2224263"/>
            <a:ext cx="1162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endParaRPr lang="en-VN" sz="4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are they doing? </a:t>
            </a:r>
            <a:endParaRPr lang="en-US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436200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Where are they?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12448" y="521461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23282C4-0105-F551-0B7B-2A301243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48" y="1167791"/>
            <a:ext cx="8502952" cy="49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2-TRACK 11.mp3" descr="CD2-TRACK 11.mp3">
            <a:hlinkClick r:id="" action="ppaction://media"/>
            <a:extLst>
              <a:ext uri="{FF2B5EF4-FFF2-40B4-BE49-F238E27FC236}">
                <a16:creationId xmlns:a16="http://schemas.microsoft.com/office/drawing/2014/main" id="{69A3EF50-FF66-3E8D-4E61-D63954922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5236" y="88476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246618" y="2825841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205025" y="502202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096000" y="250267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5999965" y="4839019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99F85-613E-99DE-6CE7-8852BB0533EC}"/>
              </a:ext>
            </a:extLst>
          </p:cNvPr>
          <p:cNvSpPr txBox="1"/>
          <p:nvPr/>
        </p:nvSpPr>
        <p:spPr>
          <a:xfrm>
            <a:off x="5128059" y="739032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D273B4B-3518-A784-6229-B70EB624A3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37" y="1659689"/>
            <a:ext cx="4457825" cy="2587409"/>
          </a:xfrm>
          <a:prstGeom prst="rect">
            <a:avLst/>
          </a:prstGeom>
        </p:spPr>
      </p:pic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6ACF22C7-F544-1AA7-43D9-A822E7D993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95" y="4266471"/>
            <a:ext cx="4457825" cy="2157438"/>
          </a:xfrm>
          <a:prstGeom prst="rect">
            <a:avLst/>
          </a:prstGeom>
        </p:spPr>
      </p:pic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9F867C0-8B8F-820D-2578-E983788676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797" y="1320779"/>
            <a:ext cx="4623061" cy="5082164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46C69E2-8E3C-8B48-D2F7-E63A0817B03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49" y="745022"/>
            <a:ext cx="48895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-TRACK 12.mp3" descr="CD2-TRACK 12.mp3">
            <a:hlinkClick r:id="" action="ppaction://media"/>
            <a:extLst>
              <a:ext uri="{FF2B5EF4-FFF2-40B4-BE49-F238E27FC236}">
                <a16:creationId xmlns:a16="http://schemas.microsoft.com/office/drawing/2014/main" id="{938EF74A-DE68-E024-E5F4-6A02A9513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5798" y="35626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DDA3E-6A28-AB30-6144-198B4DC2A9E5}"/>
              </a:ext>
            </a:extLst>
          </p:cNvPr>
          <p:cNvSpPr txBox="1"/>
          <p:nvPr/>
        </p:nvSpPr>
        <p:spPr>
          <a:xfrm>
            <a:off x="4999970" y="405411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97B79DC-36D0-53E0-E7BA-16CDF0EF37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8" y="359229"/>
            <a:ext cx="43942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AF849AF-026F-4A02-9C40-DFE562B37D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1428585"/>
            <a:ext cx="5906057" cy="2777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D2BB5-802B-6633-757A-D857E846C2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4360723"/>
            <a:ext cx="6164200" cy="1746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DEF6AC-5743-568C-1515-3B0688BA05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558" y="1095986"/>
            <a:ext cx="5908471" cy="2802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44CD4-9B70-99E6-A822-AB598A51375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993" y="3791689"/>
            <a:ext cx="5797036" cy="25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31F02C7-294E-0F22-6C6D-EE27F035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828" y="1971302"/>
            <a:ext cx="9848343" cy="27907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3900E09-166C-4C80-82EC-E6A5B44916BD}"/>
              </a:ext>
            </a:extLst>
          </p:cNvPr>
          <p:cNvSpPr/>
          <p:nvPr/>
        </p:nvSpPr>
        <p:spPr>
          <a:xfrm>
            <a:off x="5857219" y="3336961"/>
            <a:ext cx="2075497" cy="760026"/>
          </a:xfrm>
          <a:custGeom>
            <a:avLst/>
            <a:gdLst>
              <a:gd name="connsiteX0" fmla="*/ 0 w 2075497"/>
              <a:gd name="connsiteY0" fmla="*/ 380013 h 760026"/>
              <a:gd name="connsiteX1" fmla="*/ 1037749 w 2075497"/>
              <a:gd name="connsiteY1" fmla="*/ 0 h 760026"/>
              <a:gd name="connsiteX2" fmla="*/ 2075498 w 2075497"/>
              <a:gd name="connsiteY2" fmla="*/ 380013 h 760026"/>
              <a:gd name="connsiteX3" fmla="*/ 1037749 w 2075497"/>
              <a:gd name="connsiteY3" fmla="*/ 760026 h 760026"/>
              <a:gd name="connsiteX4" fmla="*/ 0 w 2075497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97" h="760026" extrusionOk="0">
                <a:moveTo>
                  <a:pt x="0" y="380013"/>
                </a:moveTo>
                <a:cubicBezTo>
                  <a:pt x="-76968" y="122663"/>
                  <a:pt x="359618" y="39407"/>
                  <a:pt x="1037749" y="0"/>
                </a:cubicBezTo>
                <a:cubicBezTo>
                  <a:pt x="1648701" y="7962"/>
                  <a:pt x="2054557" y="170804"/>
                  <a:pt x="2075498" y="380013"/>
                </a:cubicBezTo>
                <a:cubicBezTo>
                  <a:pt x="2017075" y="646941"/>
                  <a:pt x="1589578" y="877780"/>
                  <a:pt x="1037749" y="760026"/>
                </a:cubicBezTo>
                <a:cubicBezTo>
                  <a:pt x="449948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288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D3ACBF2-F099-DC40-B41F-4CA0A39C59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23" y="1068779"/>
            <a:ext cx="9037944" cy="428699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0F41676-58F8-8896-F58F-84FEA3CA4E4D}"/>
              </a:ext>
            </a:extLst>
          </p:cNvPr>
          <p:cNvSpPr/>
          <p:nvPr/>
        </p:nvSpPr>
        <p:spPr>
          <a:xfrm>
            <a:off x="7282258" y="1888171"/>
            <a:ext cx="1529233" cy="760026"/>
          </a:xfrm>
          <a:custGeom>
            <a:avLst/>
            <a:gdLst>
              <a:gd name="connsiteX0" fmla="*/ 0 w 1529233"/>
              <a:gd name="connsiteY0" fmla="*/ 380013 h 760026"/>
              <a:gd name="connsiteX1" fmla="*/ 764617 w 1529233"/>
              <a:gd name="connsiteY1" fmla="*/ 0 h 760026"/>
              <a:gd name="connsiteX2" fmla="*/ 1529234 w 1529233"/>
              <a:gd name="connsiteY2" fmla="*/ 380013 h 760026"/>
              <a:gd name="connsiteX3" fmla="*/ 764617 w 1529233"/>
              <a:gd name="connsiteY3" fmla="*/ 760026 h 760026"/>
              <a:gd name="connsiteX4" fmla="*/ 0 w 1529233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233" h="760026" extrusionOk="0">
                <a:moveTo>
                  <a:pt x="0" y="380013"/>
                </a:moveTo>
                <a:cubicBezTo>
                  <a:pt x="-73607" y="124736"/>
                  <a:pt x="296173" y="17324"/>
                  <a:pt x="764617" y="0"/>
                </a:cubicBezTo>
                <a:cubicBezTo>
                  <a:pt x="1224722" y="7962"/>
                  <a:pt x="1508293" y="170804"/>
                  <a:pt x="1529234" y="380013"/>
                </a:cubicBezTo>
                <a:cubicBezTo>
                  <a:pt x="1482083" y="635933"/>
                  <a:pt x="1181622" y="789218"/>
                  <a:pt x="764617" y="760026"/>
                </a:cubicBezTo>
                <a:cubicBezTo>
                  <a:pt x="327663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7B23BB5-E426-B540-597E-484830D3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65" y="688768"/>
            <a:ext cx="10107835" cy="445324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BA8DAC9-BBFE-EF31-6904-AC186BC6B402}"/>
              </a:ext>
            </a:extLst>
          </p:cNvPr>
          <p:cNvSpPr/>
          <p:nvPr/>
        </p:nvSpPr>
        <p:spPr>
          <a:xfrm>
            <a:off x="7769146" y="2066301"/>
            <a:ext cx="2491135" cy="760026"/>
          </a:xfrm>
          <a:custGeom>
            <a:avLst/>
            <a:gdLst>
              <a:gd name="connsiteX0" fmla="*/ 0 w 2491135"/>
              <a:gd name="connsiteY0" fmla="*/ 380013 h 760026"/>
              <a:gd name="connsiteX1" fmla="*/ 1245568 w 2491135"/>
              <a:gd name="connsiteY1" fmla="*/ 0 h 760026"/>
              <a:gd name="connsiteX2" fmla="*/ 2491136 w 2491135"/>
              <a:gd name="connsiteY2" fmla="*/ 380013 h 760026"/>
              <a:gd name="connsiteX3" fmla="*/ 1245568 w 2491135"/>
              <a:gd name="connsiteY3" fmla="*/ 760026 h 760026"/>
              <a:gd name="connsiteX4" fmla="*/ 0 w 2491135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135" h="760026" extrusionOk="0">
                <a:moveTo>
                  <a:pt x="0" y="380013"/>
                </a:moveTo>
                <a:cubicBezTo>
                  <a:pt x="-27113" y="153414"/>
                  <a:pt x="501748" y="20985"/>
                  <a:pt x="1245568" y="0"/>
                </a:cubicBezTo>
                <a:cubicBezTo>
                  <a:pt x="1971295" y="7962"/>
                  <a:pt x="2470195" y="170804"/>
                  <a:pt x="2491136" y="380013"/>
                </a:cubicBezTo>
                <a:cubicBezTo>
                  <a:pt x="2432561" y="647090"/>
                  <a:pt x="1908330" y="899016"/>
                  <a:pt x="1245568" y="760026"/>
                </a:cubicBezTo>
                <a:cubicBezTo>
                  <a:pt x="542992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657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AF849AF-026F-4A02-9C40-DFE562B37D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1428585"/>
            <a:ext cx="5906057" cy="2777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D2BB5-802B-6633-757A-D857E846C2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93" y="4316149"/>
            <a:ext cx="6164200" cy="1746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DEF6AC-5743-568C-1515-3B0688BA05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558" y="1095986"/>
            <a:ext cx="5908471" cy="2802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44CD4-9B70-99E6-A822-AB598A5137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993" y="3791689"/>
            <a:ext cx="5797036" cy="2554022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5F9CDEF-DEFF-5E6E-335D-9E05B064F1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32" y="377903"/>
            <a:ext cx="5511134" cy="819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8466BF9-9778-004E-DF72-B00B2FF1FF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35" y="342451"/>
            <a:ext cx="1733243" cy="93688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5668147-0C34-1642-946A-8C3415247750}"/>
              </a:ext>
            </a:extLst>
          </p:cNvPr>
          <p:cNvSpPr/>
          <p:nvPr/>
        </p:nvSpPr>
        <p:spPr>
          <a:xfrm>
            <a:off x="3059000" y="5189516"/>
            <a:ext cx="1346746" cy="522515"/>
          </a:xfrm>
          <a:custGeom>
            <a:avLst/>
            <a:gdLst>
              <a:gd name="connsiteX0" fmla="*/ 0 w 1346746"/>
              <a:gd name="connsiteY0" fmla="*/ 261258 h 522515"/>
              <a:gd name="connsiteX1" fmla="*/ 673373 w 1346746"/>
              <a:gd name="connsiteY1" fmla="*/ 0 h 522515"/>
              <a:gd name="connsiteX2" fmla="*/ 1346746 w 1346746"/>
              <a:gd name="connsiteY2" fmla="*/ 261258 h 522515"/>
              <a:gd name="connsiteX3" fmla="*/ 673373 w 1346746"/>
              <a:gd name="connsiteY3" fmla="*/ 522516 h 522515"/>
              <a:gd name="connsiteX4" fmla="*/ 0 w 1346746"/>
              <a:gd name="connsiteY4" fmla="*/ 261258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746" h="522515" extrusionOk="0">
                <a:moveTo>
                  <a:pt x="0" y="261258"/>
                </a:moveTo>
                <a:cubicBezTo>
                  <a:pt x="-68763" y="74555"/>
                  <a:pt x="234099" y="25289"/>
                  <a:pt x="673373" y="0"/>
                </a:cubicBezTo>
                <a:cubicBezTo>
                  <a:pt x="1051404" y="1292"/>
                  <a:pt x="1341678" y="117130"/>
                  <a:pt x="1346746" y="261258"/>
                </a:cubicBezTo>
                <a:cubicBezTo>
                  <a:pt x="1297776" y="453369"/>
                  <a:pt x="1033456" y="587797"/>
                  <a:pt x="673373" y="522516"/>
                </a:cubicBezTo>
                <a:cubicBezTo>
                  <a:pt x="290617" y="516573"/>
                  <a:pt x="26656" y="418284"/>
                  <a:pt x="0" y="26125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AC531A-2314-2F03-E27E-078B13D57145}"/>
              </a:ext>
            </a:extLst>
          </p:cNvPr>
          <p:cNvSpPr/>
          <p:nvPr/>
        </p:nvSpPr>
        <p:spPr>
          <a:xfrm>
            <a:off x="10254343" y="1632857"/>
            <a:ext cx="963386" cy="489858"/>
          </a:xfrm>
          <a:custGeom>
            <a:avLst/>
            <a:gdLst>
              <a:gd name="connsiteX0" fmla="*/ 0 w 963386"/>
              <a:gd name="connsiteY0" fmla="*/ 244929 h 489858"/>
              <a:gd name="connsiteX1" fmla="*/ 481693 w 963386"/>
              <a:gd name="connsiteY1" fmla="*/ 0 h 489858"/>
              <a:gd name="connsiteX2" fmla="*/ 963386 w 963386"/>
              <a:gd name="connsiteY2" fmla="*/ 244929 h 489858"/>
              <a:gd name="connsiteX3" fmla="*/ 481693 w 963386"/>
              <a:gd name="connsiteY3" fmla="*/ 489858 h 489858"/>
              <a:gd name="connsiteX4" fmla="*/ 0 w 963386"/>
              <a:gd name="connsiteY4" fmla="*/ 244929 h 48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386" h="489858" extrusionOk="0">
                <a:moveTo>
                  <a:pt x="0" y="244929"/>
                </a:moveTo>
                <a:cubicBezTo>
                  <a:pt x="-49377" y="79201"/>
                  <a:pt x="159924" y="20919"/>
                  <a:pt x="481693" y="0"/>
                </a:cubicBezTo>
                <a:cubicBezTo>
                  <a:pt x="779758" y="6744"/>
                  <a:pt x="949507" y="110099"/>
                  <a:pt x="963386" y="244929"/>
                </a:cubicBezTo>
                <a:cubicBezTo>
                  <a:pt x="927102" y="415633"/>
                  <a:pt x="743011" y="515916"/>
                  <a:pt x="481693" y="489858"/>
                </a:cubicBezTo>
                <a:cubicBezTo>
                  <a:pt x="189887" y="475757"/>
                  <a:pt x="3559" y="381900"/>
                  <a:pt x="0" y="24492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0C2201-C46F-27FD-677E-E8EEE327D603}"/>
              </a:ext>
            </a:extLst>
          </p:cNvPr>
          <p:cNvSpPr/>
          <p:nvPr/>
        </p:nvSpPr>
        <p:spPr>
          <a:xfrm>
            <a:off x="10123827" y="4546185"/>
            <a:ext cx="1436801" cy="522515"/>
          </a:xfrm>
          <a:custGeom>
            <a:avLst/>
            <a:gdLst>
              <a:gd name="connsiteX0" fmla="*/ 0 w 1436801"/>
              <a:gd name="connsiteY0" fmla="*/ 261258 h 522515"/>
              <a:gd name="connsiteX1" fmla="*/ 718401 w 1436801"/>
              <a:gd name="connsiteY1" fmla="*/ 0 h 522515"/>
              <a:gd name="connsiteX2" fmla="*/ 1436802 w 1436801"/>
              <a:gd name="connsiteY2" fmla="*/ 261258 h 522515"/>
              <a:gd name="connsiteX3" fmla="*/ 718401 w 1436801"/>
              <a:gd name="connsiteY3" fmla="*/ 522516 h 522515"/>
              <a:gd name="connsiteX4" fmla="*/ 0 w 1436801"/>
              <a:gd name="connsiteY4" fmla="*/ 261258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801" h="522515" extrusionOk="0">
                <a:moveTo>
                  <a:pt x="0" y="261258"/>
                </a:moveTo>
                <a:cubicBezTo>
                  <a:pt x="-45464" y="88926"/>
                  <a:pt x="284612" y="13897"/>
                  <a:pt x="718401" y="0"/>
                </a:cubicBezTo>
                <a:cubicBezTo>
                  <a:pt x="1121300" y="1292"/>
                  <a:pt x="1431734" y="117130"/>
                  <a:pt x="1436802" y="261258"/>
                </a:cubicBezTo>
                <a:cubicBezTo>
                  <a:pt x="1412775" y="429011"/>
                  <a:pt x="1111752" y="541370"/>
                  <a:pt x="718401" y="522516"/>
                </a:cubicBezTo>
                <a:cubicBezTo>
                  <a:pt x="310777" y="516573"/>
                  <a:pt x="26656" y="418284"/>
                  <a:pt x="0" y="26125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7676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E538D54-DBEA-0328-020D-7650A28CA1C8}"/>
              </a:ext>
            </a:extLst>
          </p:cNvPr>
          <p:cNvSpPr/>
          <p:nvPr/>
        </p:nvSpPr>
        <p:spPr>
          <a:xfrm>
            <a:off x="4243071" y="20473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3538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ENTER-4">
            <a:extLst>
              <a:ext uri="{FF2B5EF4-FFF2-40B4-BE49-F238E27FC236}">
                <a16:creationId xmlns:a16="http://schemas.microsoft.com/office/drawing/2014/main" id="{5C361E7E-8D41-4091-8666-8DA7BEA05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4559" y="5319713"/>
            <a:ext cx="2015230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0">
            <a:extLst>
              <a:ext uri="{FF2B5EF4-FFF2-40B4-BE49-F238E27FC236}">
                <a16:creationId xmlns:a16="http://schemas.microsoft.com/office/drawing/2014/main" id="{CEA71355-3693-4A0F-8CCF-27E6247E4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0" y="428626"/>
            <a:ext cx="74295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Showcard Gothic"/>
              </a:rPr>
              <a:t>School subjects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EDCD8B8-5DDE-DD65-A098-69BFF606CC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24299" y="1666875"/>
            <a:ext cx="4624387" cy="46243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9750" y="2651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you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like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math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682" y="5374210"/>
            <a:ext cx="2592387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math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5374210"/>
            <a:ext cx="2736850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Yes, I do.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6" y="5384953"/>
            <a:ext cx="2665413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No, I don’t.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07402" y="1146176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5D71F93-736E-894E-D7BB-8221BB87B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592" y="1293542"/>
            <a:ext cx="3930458" cy="351975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688F536-B4F3-DBA2-BD72-80A4B86B74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25" y="3358512"/>
            <a:ext cx="917577" cy="9634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1325" y="24105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you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like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music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5301832"/>
            <a:ext cx="2736850" cy="935037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Yes, I do.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2" y="5301832"/>
            <a:ext cx="2736850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No, I don’t.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325" y="5301832"/>
            <a:ext cx="2665413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music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6D1BD6-0C88-8451-C117-F4C89BB17D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284" y="1261899"/>
            <a:ext cx="3843877" cy="348660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10EAF67-DAAF-D93D-B315-307267A6A1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420" y="3576406"/>
            <a:ext cx="1061418" cy="11144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0564" y="22076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you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like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music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410" y="5398196"/>
            <a:ext cx="2592387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math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349" y="5398196"/>
            <a:ext cx="2736850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Yes, I do.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825" y="5398196"/>
            <a:ext cx="2665413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No, I don’t.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688F536-B4F3-DBA2-BD72-80A4B86B74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25" y="3358512"/>
            <a:ext cx="917577" cy="96345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F9BE153-C3D3-C096-FECF-D5766FA035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011" y="1070172"/>
            <a:ext cx="4314128" cy="39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0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1E28C703-3B18-4613-A81F-B817BBDDA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9300" y="5663040"/>
            <a:ext cx="335291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Yes, </a:t>
            </a:r>
            <a:r>
              <a:rPr lang="pt-BR" sz="40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</a:t>
            </a: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do.</a:t>
            </a: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340877FC-0318-43E2-9012-1DC599763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2" y="596087"/>
            <a:ext cx="4764804" cy="1285875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music?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0CB7FE3B-C2EE-4888-809D-B0434C95A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92" y="2534696"/>
            <a:ext cx="4900532" cy="114001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English?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2638D4CE-35B0-4F09-A9FF-E8525CAE2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92" y="4036839"/>
            <a:ext cx="4900532" cy="1158527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art?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id="{B2CCB775-038B-4F67-A1BE-3A91D8FEBB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06533" y="802462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E4F929-B56B-429D-B989-1E8937DAD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9873" y="3976456"/>
            <a:ext cx="76041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60C882AF-B80F-2C8A-947B-ADA36426A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641" y="802462"/>
            <a:ext cx="4145275" cy="379168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E937F0F-28CA-E574-3796-FC33C4B6C6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598" y="4505093"/>
            <a:ext cx="1103359" cy="1158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pronounce the sound /</a:t>
            </a:r>
            <a:r>
              <a:rPr lang="en-US" sz="3600" dirty="0" err="1">
                <a:solidFill>
                  <a:srgbClr val="00B050"/>
                </a:solidFill>
              </a:rPr>
              <a:t>ɪ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VN" sz="3600" dirty="0">
                <a:solidFill>
                  <a:srgbClr val="FF000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ask what subjects people like. 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	 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>
                <a:solidFill>
                  <a:srgbClr val="00B050"/>
                </a:solidFill>
              </a:rPr>
              <a:t>/ 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Do you like (</a:t>
            </a:r>
            <a:r>
              <a:rPr lang="en-US" sz="3600" i="1" dirty="0">
                <a:solidFill>
                  <a:srgbClr val="FF0000"/>
                </a:solidFill>
              </a:rPr>
              <a:t>math</a:t>
            </a:r>
            <a:r>
              <a:rPr lang="en-US" sz="3600" i="1" dirty="0">
                <a:solidFill>
                  <a:srgbClr val="00B050"/>
                </a:solidFill>
              </a:rPr>
              <a:t>)?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- Yes, I do./No, I don’t.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1E28C703-3B18-4613-A81F-B817BBDDA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0" y="5670454"/>
            <a:ext cx="335291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No, </a:t>
            </a:r>
            <a:r>
              <a:rPr lang="pt-BR" sz="40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</a:t>
            </a: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</a:t>
            </a:r>
            <a:r>
              <a:rPr lang="pt-BR" sz="40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don’t</a:t>
            </a: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.</a:t>
            </a: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340877FC-0318-43E2-9012-1DC599763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92" y="561784"/>
            <a:ext cx="4764804" cy="1285875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music?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0CB7FE3B-C2EE-4888-809D-B0434C95A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13" y="4473382"/>
            <a:ext cx="4900532" cy="114001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P.E.?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2638D4CE-35B0-4F09-A9FF-E8525CAE2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77" y="2517583"/>
            <a:ext cx="4764803" cy="1285875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art?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id="{B2CCB775-038B-4F67-A1BE-3A91D8FEBB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06533" y="802462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E4F929-B56B-429D-B989-1E8937DAD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3220" y="4313239"/>
            <a:ext cx="760413" cy="528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6FE44C-9C2D-CD09-6751-EEF8FCEE1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915" y="1228314"/>
            <a:ext cx="3897816" cy="35279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DD131E7-7C44-B94B-E6DB-E7156840E3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823" y="4813300"/>
            <a:ext cx="762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72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2403986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00" y="2001911"/>
            <a:ext cx="8607163" cy="384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7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18.mp3" descr="TRACK 18.mp3">
            <a:hlinkClick r:id="" action="ppaction://media"/>
            <a:extLst>
              <a:ext uri="{FF2B5EF4-FFF2-40B4-BE49-F238E27FC236}">
                <a16:creationId xmlns:a16="http://schemas.microsoft.com/office/drawing/2014/main" id="{B52EC8EB-5B4D-149E-8C33-706006FA5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8100" y="1110506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A7D7F1-A58F-6F6B-32AF-10713AC28C47}"/>
              </a:ext>
            </a:extLst>
          </p:cNvPr>
          <p:cNvSpPr/>
          <p:nvPr/>
        </p:nvSpPr>
        <p:spPr>
          <a:xfrm>
            <a:off x="137697" y="441932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7040A-BE3E-8889-C4E3-1F13198385FA}"/>
              </a:ext>
            </a:extLst>
          </p:cNvPr>
          <p:cNvSpPr txBox="1"/>
          <p:nvPr/>
        </p:nvSpPr>
        <p:spPr>
          <a:xfrm>
            <a:off x="1867956" y="66473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2630B-C1F6-003F-F8A8-3EFB5CAFF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9712"/>
            <a:ext cx="8470900" cy="704106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33915A54-F1B7-F330-C61F-F93B575CEB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615" y="1752012"/>
            <a:ext cx="3387303" cy="4664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E52C8B-4FDE-3D33-1C02-BB60739147C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818" y="1699240"/>
            <a:ext cx="3293874" cy="471682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88CA6A9-9C8B-9B01-5BB5-E558DF42A9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938" y="4958188"/>
            <a:ext cx="762000" cy="8001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D78F9D1-55FA-BFFD-F06F-1FB73BAEFD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692" y="2628900"/>
            <a:ext cx="762000" cy="80010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8E8CA56-3548-BB81-B9A5-B7343B2E1A3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692" y="4891454"/>
            <a:ext cx="762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640871" y="299941"/>
            <a:ext cx="415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Interview game</a:t>
            </a:r>
            <a:endParaRPr lang="en-VN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331133" y="2215777"/>
            <a:ext cx="5040996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Choose 3 school subjects to write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363775" y="1130938"/>
            <a:ext cx="5040995" cy="830997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this table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331134" y="3494822"/>
            <a:ext cx="5106280" cy="1534378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Move around to ask: Do you like…? 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A</a:t>
            </a:r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nd write in the table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63F031-7B1E-FB2B-9A03-091E8F03EC90}"/>
              </a:ext>
            </a:extLst>
          </p:cNvPr>
          <p:cNvSpPr/>
          <p:nvPr/>
        </p:nvSpPr>
        <p:spPr>
          <a:xfrm>
            <a:off x="363775" y="5153361"/>
            <a:ext cx="5106282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pairs and tell about your friends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70C123F-F08D-EACB-1D54-CEE6C7E10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838884"/>
              </p:ext>
            </p:extLst>
          </p:nvPr>
        </p:nvGraphicFramePr>
        <p:xfrm>
          <a:off x="5649685" y="2154729"/>
          <a:ext cx="6400800" cy="3200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{69C7853C-536D-4A76-A0AE-DD22124D55A5}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366200944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1389204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26525677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025349513"/>
                    </a:ext>
                  </a:extLst>
                </a:gridCol>
              </a:tblGrid>
              <a:tr h="31071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Names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Math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84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892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189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794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7626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F1A6ACD-D0AE-728C-9DEA-439F7E3C05EE}"/>
              </a:ext>
            </a:extLst>
          </p:cNvPr>
          <p:cNvSpPr txBox="1"/>
          <p:nvPr/>
        </p:nvSpPr>
        <p:spPr>
          <a:xfrm>
            <a:off x="5867400" y="2782669"/>
            <a:ext cx="962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accent4"/>
                </a:solidFill>
              </a:rPr>
              <a:t>Tam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817860-9BC3-E35A-C21E-2048047646A9}"/>
              </a:ext>
            </a:extLst>
          </p:cNvPr>
          <p:cNvSpPr txBox="1"/>
          <p:nvPr/>
        </p:nvSpPr>
        <p:spPr>
          <a:xfrm>
            <a:off x="7716768" y="2789478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✓</a:t>
            </a:r>
          </a:p>
          <a:p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E2886E-D5C6-E24F-9FD6-0A32C1C4C970}"/>
              </a:ext>
            </a:extLst>
          </p:cNvPr>
          <p:cNvSpPr txBox="1"/>
          <p:nvPr/>
        </p:nvSpPr>
        <p:spPr>
          <a:xfrm>
            <a:off x="9221470" y="2789478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✓</a:t>
            </a:r>
          </a:p>
          <a:p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008728-E8B1-C30C-E0DD-C1E844492DBB}"/>
              </a:ext>
            </a:extLst>
          </p:cNvPr>
          <p:cNvSpPr txBox="1"/>
          <p:nvPr/>
        </p:nvSpPr>
        <p:spPr>
          <a:xfrm>
            <a:off x="11017794" y="2716848"/>
            <a:ext cx="56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70C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1311" y="1818408"/>
            <a:ext cx="605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isn't.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aren't.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vocabularies, structure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31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23.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5161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4E140-561F-F7AC-00E1-379CF44B7E4F}"/>
              </a:ext>
            </a:extLst>
          </p:cNvPr>
          <p:cNvSpPr txBox="1"/>
          <p:nvPr/>
        </p:nvSpPr>
        <p:spPr>
          <a:xfrm>
            <a:off x="730819" y="1306092"/>
            <a:ext cx="278345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CHANT!</a:t>
            </a:r>
          </a:p>
        </p:txBody>
      </p:sp>
      <p:pic>
        <p:nvPicPr>
          <p:cNvPr id="4" name="Picture 3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106FDE4F-5B4A-4D01-8ADD-172D82EBB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7797" y="2505491"/>
            <a:ext cx="8834203" cy="33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mp4" descr="chant 3.mp4">
            <a:hlinkClick r:id="" action="ppaction://media"/>
            <a:extLst>
              <a:ext uri="{FF2B5EF4-FFF2-40B4-BE49-F238E27FC236}">
                <a16:creationId xmlns:a16="http://schemas.microsoft.com/office/drawing/2014/main" id="{3D7F76EB-596F-E89F-41DA-1323DA239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463751" y="3682811"/>
            <a:ext cx="10935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600" dirty="0" err="1">
                <a:solidFill>
                  <a:srgbClr val="FF0000"/>
                </a:solidFill>
              </a:rPr>
              <a:t>ɪ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6959</TotalTime>
  <Words>473</Words>
  <Application>Microsoft Office PowerPoint</Application>
  <PresentationFormat>Màn hình rộng</PresentationFormat>
  <Paragraphs>116</Paragraphs>
  <Slides>38</Slides>
  <Notes>1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Comic Sans MS</vt:lpstr>
      <vt:lpstr>Forte</vt:lpstr>
      <vt:lpstr>Showcard Gothic</vt:lpstr>
      <vt:lpstr>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Do you like math ?</vt:lpstr>
      <vt:lpstr>Do you like music?</vt:lpstr>
      <vt:lpstr>Do you like music ?</vt:lpstr>
      <vt:lpstr>Yes, I do.</vt:lpstr>
      <vt:lpstr>No, I don’t.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175</cp:revision>
  <dcterms:created xsi:type="dcterms:W3CDTF">2020-12-08T03:17:05Z</dcterms:created>
  <dcterms:modified xsi:type="dcterms:W3CDTF">2022-08-02T01:45:50Z</dcterms:modified>
</cp:coreProperties>
</file>