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09" r:id="rId2"/>
    <p:sldMasterId id="2147483722" r:id="rId3"/>
    <p:sldMasterId id="2147483734" r:id="rId4"/>
    <p:sldMasterId id="2147483747" r:id="rId5"/>
    <p:sldMasterId id="2147483759" r:id="rId6"/>
  </p:sldMasterIdLst>
  <p:notesMasterIdLst>
    <p:notesMasterId r:id="rId33"/>
  </p:notesMasterIdLst>
  <p:sldIdLst>
    <p:sldId id="480" r:id="rId7"/>
    <p:sldId id="455" r:id="rId8"/>
    <p:sldId id="456" r:id="rId9"/>
    <p:sldId id="457" r:id="rId10"/>
    <p:sldId id="458" r:id="rId11"/>
    <p:sldId id="459" r:id="rId12"/>
    <p:sldId id="460" r:id="rId13"/>
    <p:sldId id="464" r:id="rId14"/>
    <p:sldId id="470" r:id="rId15"/>
    <p:sldId id="471" r:id="rId16"/>
    <p:sldId id="469" r:id="rId17"/>
    <p:sldId id="472" r:id="rId18"/>
    <p:sldId id="467" r:id="rId19"/>
    <p:sldId id="468" r:id="rId20"/>
    <p:sldId id="466" r:id="rId21"/>
    <p:sldId id="465" r:id="rId22"/>
    <p:sldId id="473" r:id="rId23"/>
    <p:sldId id="474" r:id="rId24"/>
    <p:sldId id="475" r:id="rId25"/>
    <p:sldId id="476" r:id="rId26"/>
    <p:sldId id="477" r:id="rId27"/>
    <p:sldId id="444" r:id="rId28"/>
    <p:sldId id="445" r:id="rId29"/>
    <p:sldId id="446" r:id="rId30"/>
    <p:sldId id="447" r:id="rId31"/>
    <p:sldId id="275" r:id="rId32"/>
  </p:sldIdLst>
  <p:sldSz cx="12192000" cy="6858000"/>
  <p:notesSz cx="6858000" cy="9144000"/>
  <p:embeddedFontLst>
    <p:embeddedFont>
      <p:font typeface="Tahoma" panose="020B0604030504040204" pitchFamily="34" charset="0"/>
      <p:regular r:id="rId34"/>
      <p:bold r:id="rId35"/>
    </p:embeddedFont>
    <p:embeddedFont>
      <p:font typeface="Calibri" panose="020F0502020204030204" pitchFamily="34" charset="0"/>
      <p:regular r:id="rId36"/>
      <p:bold r:id="rId37"/>
      <p:italic r:id="rId38"/>
      <p:boldItalic r:id="rId39"/>
    </p:embeddedFont>
    <p:embeddedFont>
      <p:font typeface="iCiel Cadena" panose="020B0604020202020204" charset="0"/>
      <p:bold r:id="rId40"/>
    </p:embeddedFont>
    <p:embeddedFont>
      <p:font typeface="Calibri Light" panose="020F0302020204030204" pitchFamily="34" charset="0"/>
      <p:regular r:id="rId41"/>
      <p: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C66"/>
    <a:srgbClr val="993300"/>
    <a:srgbClr val="33CC33"/>
    <a:srgbClr val="F39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2" autoAdjust="0"/>
    <p:restoredTop sz="94660"/>
  </p:normalViewPr>
  <p:slideViewPr>
    <p:cSldViewPr snapToGrid="0" showGuides="1">
      <p:cViewPr varScale="1">
        <p:scale>
          <a:sx n="65" d="100"/>
          <a:sy n="65" d="100"/>
        </p:scale>
        <p:origin x="68"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98691-3732-42A4-A0F8-E644A073213D}" type="datetimeFigureOut">
              <a:rPr lang="vi-VN" smtClean="0"/>
              <a:t>28/08/2023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9203B-B87B-4F2C-9418-D701A0F051E7}" type="slidenum">
              <a:rPr lang="vi-VN" smtClean="0"/>
              <a:t>‹#›</a:t>
            </a:fld>
            <a:endParaRPr lang="vi-VN"/>
          </a:p>
        </p:txBody>
      </p:sp>
    </p:spTree>
    <p:extLst>
      <p:ext uri="{BB962C8B-B14F-4D97-AF65-F5344CB8AC3E}">
        <p14:creationId xmlns:p14="http://schemas.microsoft.com/office/powerpoint/2010/main" val="382085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707748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22093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82835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C28B1-3B57-421E-B8A2-60409388D6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73559F-534B-4101-AB94-9AEF182496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DCDFA1-7706-45E4-881B-17AE46888B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4EE28A0-1FE3-454E-A968-7648BD91E9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9EFD17B-C982-422A-B435-0D987B8F1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3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F299-3C07-4F00-810C-8B76A0662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2DB9F9-33E3-42ED-9DA8-3492D5C56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0EB9B-1933-4299-AD55-692E973673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CA7FAC-75A1-41F8-92FD-DCF0F381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8C3D4F2-D55C-433D-AD29-A464343CB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847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7168-E141-4BE2-92A7-BD4C60EC32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C592DD-0A43-4FEB-96A3-45E8937EE9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D229A4-E7E2-47C9-B4D0-3CD35E2FBF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BA6A43-0A25-413D-B090-FFFDF1D95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E5A9589-9601-44D2-A466-8E9528F438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528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B7DA0-ECF2-4506-A910-0CE26E63E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D30BE3-903A-4E1A-AF4B-3EB2B03DA0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062574-B128-4961-AB59-A06DD45E8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F4DC3F-70E9-4A6A-8664-2B0550E59B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10E1C0B-841D-49FD-A698-EA665C8515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ADA7EF-5E01-4A35-83B5-DF802DCB1C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805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2831-5775-442E-9EA6-0504D0980C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07136F-F5C3-422B-9CD4-FD07DBD920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B6E1AD-1845-4E66-BBE0-11EA30D300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40E1DE-E1EF-41B0-A3A3-125C12580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3A648-425C-41F2-B168-DC0DA5A745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FBE146-CCDE-4A8D-B436-D18C6C5010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A9A59E6-3A46-4425-8677-F3DC66D21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DC69313-4159-4987-9B74-00D7982569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8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58AD-0848-42F3-B743-EB99787B24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A63314-ED3B-451A-9680-74267B07F0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47734F7-BB5A-493B-82CB-2E6F7C9EE6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602656-646F-4DDD-82EC-6E8703E928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519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4CE628-8B35-40A4-B80D-3DE2A71207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FA494E6-FA7E-4601-B5AF-3469683720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5889DC3-86B1-4250-82FF-26B91BCCAC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475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1772-4F27-4E37-A77E-D03DB8CF7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19E0D6-3C15-45DF-BFBB-2A501ABBDC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189304-1D7D-4707-923A-3F4D3B22D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4C9AA6-8204-4120-B011-05C5B253CF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79CB405-07A7-4589-BC77-534669FF7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2BDC5EE-D3D7-45FD-B88B-4E5545CFC3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164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514152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7897-CD9F-40F6-8C59-DE2CDB4F8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41F68C-CABB-4BF9-B480-57B9BA9EB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29AF3D-28E8-4ABF-9D5B-83A0C9AF9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BE2F24-C5CB-4687-BEA2-ECAEA96504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B8516DA-E679-482D-A13C-D94C04122A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DA61893-904A-4A07-AF57-985A24ED5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794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A604F-2FA1-425E-B2D1-30179234DB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9B7F45-4FB5-4918-BBCD-901FDED61A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F7CAB-4340-4BB3-A6C9-1E456DCB95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DEECE9D-8475-475C-9352-043C39AAD3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ACF4F7-00EF-4636-8643-BC8C1F0991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403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A827E3-3574-4CEA-84C6-56E7EFD90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7B463-5C8F-42DC-9927-2C4F5969C1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8CF74-042A-4C56-871E-92C06628A3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04109D9-A555-429B-A16C-E5C46CAAAC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5E7C8F-CDA3-4593-B07C-7B25EFE95F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33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64800"/>
      </p:ext>
    </p:extLst>
  </p:cSld>
  <p:clrMapOvr>
    <a:masterClrMapping/>
  </p:clrMapOvr>
  <p:transition spd="slow" advClick="0" advTm="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541595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4021727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2526697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2541798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4116536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43945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21226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2317721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4189526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1991769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3855328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3726610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011" indent="0" algn="ctr">
              <a:buNone/>
              <a:defRPr sz="2000"/>
            </a:lvl2pPr>
            <a:lvl3pPr marL="914037" indent="0" algn="ctr">
              <a:buNone/>
              <a:defRPr sz="1867"/>
            </a:lvl3pPr>
            <a:lvl4pPr marL="1371056" indent="0" algn="ctr">
              <a:buNone/>
              <a:defRPr sz="1600"/>
            </a:lvl4pPr>
            <a:lvl5pPr marL="1828074" indent="0" algn="ctr">
              <a:buNone/>
              <a:defRPr sz="1600"/>
            </a:lvl5pPr>
            <a:lvl6pPr marL="2285102" indent="0" algn="ctr">
              <a:buNone/>
              <a:defRPr sz="1600"/>
            </a:lvl6pPr>
            <a:lvl7pPr marL="2742110" indent="0" algn="ctr">
              <a:buNone/>
              <a:defRPr sz="1600"/>
            </a:lvl7pPr>
            <a:lvl8pPr marL="3199120" indent="0" algn="ctr">
              <a:buNone/>
              <a:defRPr sz="1600"/>
            </a:lvl8pPr>
            <a:lvl9pPr marL="365613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82" y="193061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19" rIns="91411" bIns="45719" rtlCol="0" anchor="ctr"/>
          <a:lstStyle/>
          <a:p>
            <a:pPr algn="ctr" defTabSz="914037"/>
            <a:endParaRPr lang="en-US" sz="1867">
              <a:solidFill>
                <a:prstClr val="white"/>
              </a:solidFill>
            </a:endParaRPr>
          </a:p>
        </p:txBody>
      </p:sp>
    </p:spTree>
    <p:extLst>
      <p:ext uri="{BB962C8B-B14F-4D97-AF65-F5344CB8AC3E}">
        <p14:creationId xmlns:p14="http://schemas.microsoft.com/office/powerpoint/2010/main" val="3550631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22"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803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833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8625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22" y="1"/>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11" indent="0">
              <a:buNone/>
              <a:defRPr sz="2000">
                <a:solidFill>
                  <a:schemeClr val="tx1">
                    <a:tint val="75000"/>
                  </a:schemeClr>
                </a:solidFill>
              </a:defRPr>
            </a:lvl2pPr>
            <a:lvl3pPr marL="914037" indent="0">
              <a:buNone/>
              <a:defRPr sz="1867">
                <a:solidFill>
                  <a:schemeClr val="tx1">
                    <a:tint val="75000"/>
                  </a:schemeClr>
                </a:solidFill>
              </a:defRPr>
            </a:lvl3pPr>
            <a:lvl4pPr marL="1371056" indent="0">
              <a:buNone/>
              <a:defRPr sz="1600">
                <a:solidFill>
                  <a:schemeClr val="tx1">
                    <a:tint val="75000"/>
                  </a:schemeClr>
                </a:solidFill>
              </a:defRPr>
            </a:lvl4pPr>
            <a:lvl5pPr marL="1828074" indent="0">
              <a:buNone/>
              <a:defRPr sz="1600">
                <a:solidFill>
                  <a:schemeClr val="tx1">
                    <a:tint val="75000"/>
                  </a:schemeClr>
                </a:solidFill>
              </a:defRPr>
            </a:lvl5pPr>
            <a:lvl6pPr marL="2285102" indent="0">
              <a:buNone/>
              <a:defRPr sz="1600">
                <a:solidFill>
                  <a:schemeClr val="tx1">
                    <a:tint val="75000"/>
                  </a:schemeClr>
                </a:solidFill>
              </a:defRPr>
            </a:lvl6pPr>
            <a:lvl7pPr marL="2742110" indent="0">
              <a:buNone/>
              <a:defRPr sz="1600">
                <a:solidFill>
                  <a:schemeClr val="tx1">
                    <a:tint val="75000"/>
                  </a:schemeClr>
                </a:solidFill>
              </a:defRPr>
            </a:lvl7pPr>
            <a:lvl8pPr marL="3199120" indent="0">
              <a:buNone/>
              <a:defRPr sz="1600">
                <a:solidFill>
                  <a:schemeClr val="tx1">
                    <a:tint val="75000"/>
                  </a:schemeClr>
                </a:solidFill>
              </a:defRPr>
            </a:lvl8pPr>
            <a:lvl9pPr marL="365613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140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9215487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586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898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3"/>
            <a:ext cx="3932237" cy="3811588"/>
          </a:xfrm>
        </p:spPr>
        <p:txBody>
          <a:bodyPr/>
          <a:lstStyle>
            <a:lvl1pPr marL="0" indent="0">
              <a:buNone/>
              <a:defRPr sz="1600"/>
            </a:lvl1pPr>
            <a:lvl2pPr marL="457011" indent="0">
              <a:buNone/>
              <a:defRPr sz="1467"/>
            </a:lvl2pPr>
            <a:lvl3pPr marL="914037" indent="0">
              <a:buNone/>
              <a:defRPr sz="1200"/>
            </a:lvl3pPr>
            <a:lvl4pPr marL="1371056" indent="0">
              <a:buNone/>
              <a:defRPr sz="1067"/>
            </a:lvl4pPr>
            <a:lvl5pPr marL="1828074" indent="0">
              <a:buNone/>
              <a:defRPr sz="1067"/>
            </a:lvl5pPr>
            <a:lvl6pPr marL="2285102" indent="0">
              <a:buNone/>
              <a:defRPr sz="1067"/>
            </a:lvl6pPr>
            <a:lvl7pPr marL="2742110" indent="0">
              <a:buNone/>
              <a:defRPr sz="1067"/>
            </a:lvl7pPr>
            <a:lvl8pPr marL="3199120" indent="0">
              <a:buNone/>
              <a:defRPr sz="1067"/>
            </a:lvl8pPr>
            <a:lvl9pPr marL="365613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248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46"/>
            <a:ext cx="6172200" cy="4873625"/>
          </a:xfrm>
        </p:spPr>
        <p:txBody>
          <a:bodyPr/>
          <a:lstStyle>
            <a:lvl1pPr marL="0" indent="0">
              <a:buNone/>
              <a:defRPr sz="3200"/>
            </a:lvl1pPr>
            <a:lvl2pPr marL="457011" indent="0">
              <a:buNone/>
              <a:defRPr sz="2800"/>
            </a:lvl2pPr>
            <a:lvl3pPr marL="914037" indent="0">
              <a:buNone/>
              <a:defRPr sz="2400"/>
            </a:lvl3pPr>
            <a:lvl4pPr marL="1371056" indent="0">
              <a:buNone/>
              <a:defRPr sz="2000"/>
            </a:lvl4pPr>
            <a:lvl5pPr marL="1828074" indent="0">
              <a:buNone/>
              <a:defRPr sz="2000"/>
            </a:lvl5pPr>
            <a:lvl6pPr marL="2285102" indent="0">
              <a:buNone/>
              <a:defRPr sz="2000"/>
            </a:lvl6pPr>
            <a:lvl7pPr marL="2742110" indent="0">
              <a:buNone/>
              <a:defRPr sz="2000"/>
            </a:lvl7pPr>
            <a:lvl8pPr marL="3199120" indent="0">
              <a:buNone/>
              <a:defRPr sz="2000"/>
            </a:lvl8pPr>
            <a:lvl9pPr marL="3656131"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3"/>
            <a:ext cx="3932237" cy="3811588"/>
          </a:xfrm>
        </p:spPr>
        <p:txBody>
          <a:bodyPr/>
          <a:lstStyle>
            <a:lvl1pPr marL="0" indent="0">
              <a:buNone/>
              <a:defRPr sz="1600"/>
            </a:lvl1pPr>
            <a:lvl2pPr marL="457011" indent="0">
              <a:buNone/>
              <a:defRPr sz="1467"/>
            </a:lvl2pPr>
            <a:lvl3pPr marL="914037" indent="0">
              <a:buNone/>
              <a:defRPr sz="1200"/>
            </a:lvl3pPr>
            <a:lvl4pPr marL="1371056" indent="0">
              <a:buNone/>
              <a:defRPr sz="1067"/>
            </a:lvl4pPr>
            <a:lvl5pPr marL="1828074" indent="0">
              <a:buNone/>
              <a:defRPr sz="1067"/>
            </a:lvl5pPr>
            <a:lvl6pPr marL="2285102" indent="0">
              <a:buNone/>
              <a:defRPr sz="1067"/>
            </a:lvl6pPr>
            <a:lvl7pPr marL="2742110" indent="0">
              <a:buNone/>
              <a:defRPr sz="1067"/>
            </a:lvl7pPr>
            <a:lvl8pPr marL="3199120" indent="0">
              <a:buNone/>
              <a:defRPr sz="1067"/>
            </a:lvl8pPr>
            <a:lvl9pPr marL="365613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978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555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2" y="36514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3" y="36514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288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9" y="1681163"/>
            <a:ext cx="5157787" cy="823912"/>
          </a:xfrm>
        </p:spPr>
        <p:txBody>
          <a:bodyPr anchor="b"/>
          <a:lstStyle>
            <a:lvl1pPr marL="0" indent="0">
              <a:buNone/>
              <a:defRPr sz="2400" b="1"/>
            </a:lvl1pPr>
            <a:lvl2pPr marL="457011" indent="0">
              <a:buNone/>
              <a:defRPr sz="2000" b="1"/>
            </a:lvl2pPr>
            <a:lvl3pPr marL="914037" indent="0">
              <a:buNone/>
              <a:defRPr sz="1867" b="1"/>
            </a:lvl3pPr>
            <a:lvl4pPr marL="1371056" indent="0">
              <a:buNone/>
              <a:defRPr sz="1600" b="1"/>
            </a:lvl4pPr>
            <a:lvl5pPr marL="1828074" indent="0">
              <a:buNone/>
              <a:defRPr sz="1600" b="1"/>
            </a:lvl5pPr>
            <a:lvl6pPr marL="2285102" indent="0">
              <a:buNone/>
              <a:defRPr sz="1600" b="1"/>
            </a:lvl6pPr>
            <a:lvl7pPr marL="2742110" indent="0">
              <a:buNone/>
              <a:defRPr sz="1600" b="1"/>
            </a:lvl7pPr>
            <a:lvl8pPr marL="3199120" indent="0">
              <a:buNone/>
              <a:defRPr sz="1600" b="1"/>
            </a:lvl8pPr>
            <a:lvl9pPr marL="365613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11" indent="0">
              <a:buNone/>
              <a:defRPr sz="2000" b="1"/>
            </a:lvl2pPr>
            <a:lvl3pPr marL="914037" indent="0">
              <a:buNone/>
              <a:defRPr sz="1867" b="1"/>
            </a:lvl3pPr>
            <a:lvl4pPr marL="1371056" indent="0">
              <a:buNone/>
              <a:defRPr sz="1600" b="1"/>
            </a:lvl4pPr>
            <a:lvl5pPr marL="1828074" indent="0">
              <a:buNone/>
              <a:defRPr sz="1600" b="1"/>
            </a:lvl5pPr>
            <a:lvl6pPr marL="2285102" indent="0">
              <a:buNone/>
              <a:defRPr sz="1600" b="1"/>
            </a:lvl6pPr>
            <a:lvl7pPr marL="2742110" indent="0">
              <a:buNone/>
              <a:defRPr sz="1600" b="1"/>
            </a:lvl7pPr>
            <a:lvl8pPr marL="3199120" indent="0">
              <a:buNone/>
              <a:defRPr sz="1600" b="1"/>
            </a:lvl8pPr>
            <a:lvl9pPr marL="365613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 y="0"/>
            <a:ext cx="12191999" cy="6858000"/>
          </a:xfrm>
          <a:prstGeom prst="rect">
            <a:avLst/>
          </a:prstGeom>
        </p:spPr>
      </p:pic>
    </p:spTree>
    <p:extLst>
      <p:ext uri="{BB962C8B-B14F-4D97-AF65-F5344CB8AC3E}">
        <p14:creationId xmlns:p14="http://schemas.microsoft.com/office/powerpoint/2010/main" val="1358916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136669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1391196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015485-3F6B-4B03-A8C5-9120DD0115A9}"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932058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8/28/23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99375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07015485-3F6B-4B03-A8C5-9120DD0115A9}"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5715683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07015485-3F6B-4B03-A8C5-9120DD0115A9}" type="datetimeFigureOut">
              <a:rPr lang="en-US" smtClean="0"/>
              <a:t>8/28/23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803414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07015485-3F6B-4B03-A8C5-9120DD0115A9}" type="datetimeFigureOut">
              <a:rPr lang="en-US" smtClean="0"/>
              <a:t>8/28/23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958648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15485-3F6B-4B03-A8C5-9120DD0115A9}" type="datetimeFigureOut">
              <a:rPr lang="en-US" smtClean="0"/>
              <a:t>8/28/23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067681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952191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763004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4529612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9"/>
            <a:ext cx="36576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12800" y="274649"/>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519344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02D9-AFCE-4672-B9EC-198CB3BA5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4AAB46-7798-4B14-9BC6-ABDFC450FD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64332-6523-4A1C-80E0-42F4470D7212}"/>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9FD6ED73-B095-4A8B-AFAB-5974E5401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E54D-2386-47DC-BF6B-3269E81E6069}"/>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1375178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F489-F98D-41BA-9C61-9935AB89F4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B8FAE-E447-4859-9A91-42B10C0C48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A72D3-E555-48B4-8B16-099CE66D2508}"/>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6F231523-6E5F-4E2F-ACDD-86D25EB22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E1F26-32B4-4D83-82BB-E5133D9C6963}"/>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2025762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8/28/23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749103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3642-7C09-4FD4-ADB9-7E7A8613C1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F4298B-7D15-4737-AE61-D723BB710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3941D0-3E0E-40EC-9365-D9F55B59A35E}"/>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3D8F5F1F-7294-45B2-96B5-BA5D7868E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68B8E-A9FA-48A5-9513-891E7BE08EAD}"/>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3140723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924E3-2DEF-4435-870A-C241D95DC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CC884-02A9-4E35-9A65-D37F2CCF1A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22C46B-4FFD-43CC-BECA-26F38DEAB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9147A6-509D-4FC1-AEB9-C0EAEF72B92C}"/>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6" name="Footer Placeholder 5">
            <a:extLst>
              <a:ext uri="{FF2B5EF4-FFF2-40B4-BE49-F238E27FC236}">
                <a16:creationId xmlns:a16="http://schemas.microsoft.com/office/drawing/2014/main" id="{B964E0E2-7692-4C58-BD6D-0746221818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BFAA2-D94D-42AF-93F5-4EA7046E0243}"/>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2117531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E25D-1173-4BBB-92B2-12EF64F5E0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CD8867-6D2B-42DA-A0DF-8125ABEA0A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88E6F1-EE3C-4A00-9DC0-22E5D20DB9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07A88F-B20C-46B8-A3CE-FC3A8FEA5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2FB1B9-9EEA-4739-A918-D5718CC0A6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4DA5B-BECD-4DD1-881C-D6927ABCF8D5}"/>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8" name="Footer Placeholder 7">
            <a:extLst>
              <a:ext uri="{FF2B5EF4-FFF2-40B4-BE49-F238E27FC236}">
                <a16:creationId xmlns:a16="http://schemas.microsoft.com/office/drawing/2014/main" id="{82EF7E9E-D8A5-4140-8D77-29EAB81950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B8AC1F-34AD-4498-9274-A13927483F89}"/>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26521424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13A0-D093-43ED-BBF2-0461A67F53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C1A909-F488-4DB9-8E75-C395119AA034}"/>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4" name="Footer Placeholder 3">
            <a:extLst>
              <a:ext uri="{FF2B5EF4-FFF2-40B4-BE49-F238E27FC236}">
                <a16:creationId xmlns:a16="http://schemas.microsoft.com/office/drawing/2014/main" id="{D44AF841-EE53-4E0A-9898-ABF67DBC26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36545-971F-473F-A40F-D102F588A8F2}"/>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3073664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8630D8-6632-4408-A402-75B8185E9A5C}"/>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3" name="Footer Placeholder 2">
            <a:extLst>
              <a:ext uri="{FF2B5EF4-FFF2-40B4-BE49-F238E27FC236}">
                <a16:creationId xmlns:a16="http://schemas.microsoft.com/office/drawing/2014/main" id="{2B54F412-826A-4C00-8E9B-9E59175BEE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A1AF52-241F-4138-AE34-06E013B47E95}"/>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4085569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20A43-779D-4349-A62D-CFDBFB9F8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BCF85-BB81-4B99-90DA-8E77220D23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CB1899-DAB0-41C4-BE21-704C02F4E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30866-6720-41E5-B37F-80F00E34639E}"/>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6" name="Footer Placeholder 5">
            <a:extLst>
              <a:ext uri="{FF2B5EF4-FFF2-40B4-BE49-F238E27FC236}">
                <a16:creationId xmlns:a16="http://schemas.microsoft.com/office/drawing/2014/main" id="{500D8227-F23C-4FE6-8502-56F102045B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653CC-F505-4DBA-9312-D28CC8AB8B5D}"/>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129576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52CC-CEDF-4E96-9D95-D915B5B87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4B398F-9478-4023-913D-0756773353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D3D2BF-A82B-488F-ACCB-D591AD31A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8A332-2098-4424-824A-1F6757B78462}"/>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6" name="Footer Placeholder 5">
            <a:extLst>
              <a:ext uri="{FF2B5EF4-FFF2-40B4-BE49-F238E27FC236}">
                <a16:creationId xmlns:a16="http://schemas.microsoft.com/office/drawing/2014/main" id="{F449D6C9-C08F-4842-873C-B00869000F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36434-CF71-4173-8F0B-80012E90F4DD}"/>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18653930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ADC2-40F6-438B-8632-B69AD1918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8A96D-BA77-46BB-A9AA-2405065A8C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A8962-67B1-41F2-840D-8F89423FDB12}"/>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54C99702-4191-4373-82CB-8D35C551C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50E42-6211-4015-971E-20373FFE4ACC}"/>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1918146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5DC30-B10D-4C3C-AC19-A15ED95B5E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E4F33-ED54-4455-A184-DBC95D2DFA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087E03-FB6D-4F5B-B78B-756A6CE10D0B}"/>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0630FA25-2E14-44DD-B578-858BACD76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3426E-A7F8-4538-B152-E81AD5550693}"/>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2919531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8/28/23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590698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54899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47737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8/28/23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spTree>
    <p:extLst>
      <p:ext uri="{BB962C8B-B14F-4D97-AF65-F5344CB8AC3E}">
        <p14:creationId xmlns:p14="http://schemas.microsoft.com/office/powerpoint/2010/main" val="1708860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648B8-669D-4793-828E-F42C1450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0F358A-9915-49C8-8F06-F9F32FB55E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D1E85-FCCD-491D-BA98-849E01ECD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6C9F3D0-5BC6-4400-9B1C-4149D3525D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DBD15F2-FAF2-4297-B273-424956D8A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72272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399557471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1A61832-5EF8-78C7-B1EC-092C6CC3DE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68558" tIns="34289" rIns="68558"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9"/>
          </a:xfrm>
          <a:prstGeom prst="rect">
            <a:avLst/>
          </a:prstGeom>
        </p:spPr>
        <p:txBody>
          <a:bodyPr vert="horz" lIns="68558" tIns="34289" rIns="68558"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2"/>
            <a:ext cx="2743200" cy="365125"/>
          </a:xfrm>
          <a:prstGeom prst="rect">
            <a:avLst/>
          </a:prstGeom>
        </p:spPr>
        <p:txBody>
          <a:bodyPr vert="horz" lIns="68558" tIns="34289" rIns="68558" bIns="34289" rtlCol="0" anchor="ctr"/>
          <a:lstStyle>
            <a:lvl1pPr algn="l">
              <a:defRPr sz="1200">
                <a:solidFill>
                  <a:schemeClr val="tx1">
                    <a:tint val="75000"/>
                  </a:schemeClr>
                </a:solidFill>
              </a:defRPr>
            </a:lvl1pPr>
          </a:lstStyle>
          <a:p>
            <a:pPr defTabSz="914037"/>
            <a:fld id="{FE1C8935-5503-46B3-AA64-FDD06962785D}" type="datetimeFigureOut">
              <a:rPr lang="en-US" smtClean="0">
                <a:solidFill>
                  <a:prstClr val="black">
                    <a:tint val="75000"/>
                  </a:prstClr>
                </a:solidFill>
              </a:rPr>
              <a:pPr defTabSz="914037"/>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2"/>
            <a:ext cx="4114800" cy="365125"/>
          </a:xfrm>
          <a:prstGeom prst="rect">
            <a:avLst/>
          </a:prstGeom>
        </p:spPr>
        <p:txBody>
          <a:bodyPr vert="horz" lIns="68558" tIns="34289" rIns="68558" bIns="34289" rtlCol="0" anchor="ctr"/>
          <a:lstStyle>
            <a:lvl1pPr algn="ctr">
              <a:defRPr sz="1200">
                <a:solidFill>
                  <a:schemeClr val="tx1">
                    <a:tint val="75000"/>
                  </a:schemeClr>
                </a:solidFill>
              </a:defRPr>
            </a:lvl1pPr>
          </a:lstStyle>
          <a:p>
            <a:pPr defTabSz="91403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2"/>
            <a:ext cx="2743200" cy="365125"/>
          </a:xfrm>
          <a:prstGeom prst="rect">
            <a:avLst/>
          </a:prstGeom>
        </p:spPr>
        <p:txBody>
          <a:bodyPr vert="horz" lIns="68558" tIns="34289" rIns="68558" bIns="34289" rtlCol="0" anchor="ctr"/>
          <a:lstStyle>
            <a:lvl1pPr algn="r">
              <a:defRPr sz="1200">
                <a:solidFill>
                  <a:schemeClr val="tx1">
                    <a:tint val="75000"/>
                  </a:schemeClr>
                </a:solidFill>
              </a:defRPr>
            </a:lvl1pPr>
          </a:lstStyle>
          <a:p>
            <a:pPr defTabSz="914037"/>
            <a:fld id="{9306B73E-E889-4101-943F-C932486AC50A}" type="slidenum">
              <a:rPr lang="en-US" smtClean="0">
                <a:solidFill>
                  <a:prstClr val="black">
                    <a:tint val="75000"/>
                  </a:prstClr>
                </a:solidFill>
              </a:rPr>
              <a:pPr defTabSz="914037"/>
              <a:t>‹#›</a:t>
            </a:fld>
            <a:endParaRPr lang="en-US">
              <a:solidFill>
                <a:prstClr val="black">
                  <a:tint val="75000"/>
                </a:prstClr>
              </a:solidFill>
            </a:endParaRPr>
          </a:p>
        </p:txBody>
      </p:sp>
    </p:spTree>
    <p:extLst>
      <p:ext uri="{BB962C8B-B14F-4D97-AF65-F5344CB8AC3E}">
        <p14:creationId xmlns:p14="http://schemas.microsoft.com/office/powerpoint/2010/main" val="331121704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03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4" indent="-228514" algn="l" defTabSz="91403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42" indent="-228514" algn="l" defTabSz="91403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50" indent="-228514" algn="l" defTabSz="91403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0"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571"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597"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616"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634"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662"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037" rtl="0" eaLnBrk="1" latinLnBrk="0" hangingPunct="1">
        <a:defRPr sz="1867" kern="1200">
          <a:solidFill>
            <a:schemeClr val="tx1"/>
          </a:solidFill>
          <a:latin typeface="+mn-lt"/>
          <a:ea typeface="+mn-ea"/>
          <a:cs typeface="+mn-cs"/>
        </a:defRPr>
      </a:lvl1pPr>
      <a:lvl2pPr marL="457011" algn="l" defTabSz="914037" rtl="0" eaLnBrk="1" latinLnBrk="0" hangingPunct="1">
        <a:defRPr sz="1867" kern="1200">
          <a:solidFill>
            <a:schemeClr val="tx1"/>
          </a:solidFill>
          <a:latin typeface="+mn-lt"/>
          <a:ea typeface="+mn-ea"/>
          <a:cs typeface="+mn-cs"/>
        </a:defRPr>
      </a:lvl2pPr>
      <a:lvl3pPr marL="914037" algn="l" defTabSz="914037" rtl="0" eaLnBrk="1" latinLnBrk="0" hangingPunct="1">
        <a:defRPr sz="1867" kern="1200">
          <a:solidFill>
            <a:schemeClr val="tx1"/>
          </a:solidFill>
          <a:latin typeface="+mn-lt"/>
          <a:ea typeface="+mn-ea"/>
          <a:cs typeface="+mn-cs"/>
        </a:defRPr>
      </a:lvl3pPr>
      <a:lvl4pPr marL="1371056" algn="l" defTabSz="914037" rtl="0" eaLnBrk="1" latinLnBrk="0" hangingPunct="1">
        <a:defRPr sz="1867" kern="1200">
          <a:solidFill>
            <a:schemeClr val="tx1"/>
          </a:solidFill>
          <a:latin typeface="+mn-lt"/>
          <a:ea typeface="+mn-ea"/>
          <a:cs typeface="+mn-cs"/>
        </a:defRPr>
      </a:lvl4pPr>
      <a:lvl5pPr marL="1828074" algn="l" defTabSz="914037" rtl="0" eaLnBrk="1" latinLnBrk="0" hangingPunct="1">
        <a:defRPr sz="1867" kern="1200">
          <a:solidFill>
            <a:schemeClr val="tx1"/>
          </a:solidFill>
          <a:latin typeface="+mn-lt"/>
          <a:ea typeface="+mn-ea"/>
          <a:cs typeface="+mn-cs"/>
        </a:defRPr>
      </a:lvl5pPr>
      <a:lvl6pPr marL="2285102" algn="l" defTabSz="914037" rtl="0" eaLnBrk="1" latinLnBrk="0" hangingPunct="1">
        <a:defRPr sz="1867" kern="1200">
          <a:solidFill>
            <a:schemeClr val="tx1"/>
          </a:solidFill>
          <a:latin typeface="+mn-lt"/>
          <a:ea typeface="+mn-ea"/>
          <a:cs typeface="+mn-cs"/>
        </a:defRPr>
      </a:lvl6pPr>
      <a:lvl7pPr marL="2742110" algn="l" defTabSz="914037" rtl="0" eaLnBrk="1" latinLnBrk="0" hangingPunct="1">
        <a:defRPr sz="1867" kern="1200">
          <a:solidFill>
            <a:schemeClr val="tx1"/>
          </a:solidFill>
          <a:latin typeface="+mn-lt"/>
          <a:ea typeface="+mn-ea"/>
          <a:cs typeface="+mn-cs"/>
        </a:defRPr>
      </a:lvl7pPr>
      <a:lvl8pPr marL="3199120" algn="l" defTabSz="914037" rtl="0" eaLnBrk="1" latinLnBrk="0" hangingPunct="1">
        <a:defRPr sz="1867" kern="1200">
          <a:solidFill>
            <a:schemeClr val="tx1"/>
          </a:solidFill>
          <a:latin typeface="+mn-lt"/>
          <a:ea typeface="+mn-ea"/>
          <a:cs typeface="+mn-cs"/>
        </a:defRPr>
      </a:lvl8pPr>
      <a:lvl9pPr marL="3656131" algn="l" defTabSz="914037"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15485-3F6B-4B03-A8C5-9120DD0115A9}" type="datetimeFigureOut">
              <a:rPr lang="en-US" smtClean="0"/>
              <a:t>8/28/23</a:t>
            </a:fld>
            <a:endParaRPr lang="en-US"/>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FD53E-6BFE-4477-907C-A87F66A63643}" type="slidenum">
              <a:rPr lang="en-US" smtClean="0"/>
              <a:t>‹#›</a:t>
            </a:fld>
            <a:endParaRPr lang="en-US"/>
          </a:p>
        </p:txBody>
      </p:sp>
    </p:spTree>
    <p:extLst>
      <p:ext uri="{BB962C8B-B14F-4D97-AF65-F5344CB8AC3E}">
        <p14:creationId xmlns:p14="http://schemas.microsoft.com/office/powerpoint/2010/main" val="149748723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CCE97A-ECEF-4784-8511-45DDE6B11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A4C504-8330-4B95-B311-886DEC92D4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383F6-8C52-481D-ADFC-C1A9F93A1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5C729B7C-9274-413D-A902-89E122FDCF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D064A9-966F-4411-B16F-FE70C51B5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219FA-AAC8-4751-8EBE-02AC5257F61A}" type="slidenum">
              <a:rPr lang="en-US" smtClean="0"/>
              <a:t>‹#›</a:t>
            </a:fld>
            <a:endParaRPr lang="en-US"/>
          </a:p>
        </p:txBody>
      </p:sp>
    </p:spTree>
    <p:extLst>
      <p:ext uri="{BB962C8B-B14F-4D97-AF65-F5344CB8AC3E}">
        <p14:creationId xmlns:p14="http://schemas.microsoft.com/office/powerpoint/2010/main" val="85740024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1.xml"/><Relationship Id="rId5" Type="http://schemas.openxmlformats.org/officeDocument/2006/relationships/image" Target="../media/image2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8.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8.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1.xml"/><Relationship Id="rId5" Type="http://schemas.openxmlformats.org/officeDocument/2006/relationships/image" Target="../media/image2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47.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Google Shape;1533;p42"/>
          <p:cNvSpPr txBox="1">
            <a:spLocks/>
          </p:cNvSpPr>
          <p:nvPr/>
        </p:nvSpPr>
        <p:spPr>
          <a:xfrm>
            <a:off x="1025235" y="2565267"/>
            <a:ext cx="10113819" cy="198362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Berkshire Swash"/>
              <a:buNone/>
              <a:defRPr sz="96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Berkshire Swash"/>
              <a:buNone/>
              <a:tabLst/>
              <a:defRPr/>
            </a:pPr>
            <a:r>
              <a:rPr kumimoji="0" lang="vi-VN" sz="5400" b="0" i="0" u="none" strike="noStrike" kern="0" cap="none" spc="0" normalizeH="0" baseline="0" noProof="0" dirty="0" smtClean="0">
                <a:ln w="19050">
                  <a:solidFill>
                    <a:srgbClr val="603500"/>
                  </a:solidFill>
                </a:ln>
                <a:solidFill>
                  <a:srgbClr val="FFC000"/>
                </a:solidFill>
                <a:effectLst/>
                <a:uLnTx/>
                <a:uFillTx/>
                <a:latin typeface="Pacifico" panose="00000500000000000000" pitchFamily="2" charset="0"/>
                <a:sym typeface="Berkshire Swash"/>
              </a:rPr>
              <a:t/>
            </a:r>
            <a:br>
              <a:rPr kumimoji="0" lang="vi-VN" sz="5400" b="0" i="0" u="none" strike="noStrike" kern="0" cap="none" spc="0" normalizeH="0" baseline="0" noProof="0" dirty="0" smtClean="0">
                <a:ln w="19050">
                  <a:solidFill>
                    <a:srgbClr val="603500"/>
                  </a:solidFill>
                </a:ln>
                <a:solidFill>
                  <a:srgbClr val="FFC000"/>
                </a:solidFill>
                <a:effectLst/>
                <a:uLnTx/>
                <a:uFillTx/>
                <a:latin typeface="Pacifico" panose="00000500000000000000" pitchFamily="2" charset="0"/>
                <a:sym typeface="Berkshire Swash"/>
              </a:rPr>
            </a:br>
            <a:r>
              <a:rPr kumimoji="0" lang="vi-VN" sz="5400" i="0" u="sng" strike="noStrike" kern="0" cap="none" spc="0" normalizeH="0" baseline="0" noProof="0" dirty="0" smtClean="0">
                <a:ln w="19050">
                  <a:solidFill>
                    <a:srgbClr val="603500"/>
                  </a:solidFill>
                </a:ln>
                <a:solidFill>
                  <a:srgbClr val="F7727B">
                    <a:lumMod val="75000"/>
                  </a:srgbClr>
                </a:solidFill>
                <a:effectLst>
                  <a:outerShdw blurRad="38100" dist="38100" dir="2700000" algn="tl">
                    <a:srgbClr val="000000">
                      <a:alpha val="43137"/>
                    </a:srgbClr>
                  </a:outerShdw>
                </a:effectLst>
                <a:uLnTx/>
                <a:uFillTx/>
                <a:latin typeface="Time s New Roman"/>
                <a:sym typeface="Berkshire Swash"/>
              </a:rPr>
              <a:t>Luyện từ và câu:</a:t>
            </a:r>
            <a:r>
              <a:rPr kumimoji="0" lang="vi-VN" sz="5400" b="1" i="0" u="sng" strike="noStrike" kern="0" cap="none" spc="0" normalizeH="0" baseline="0" noProof="0" dirty="0" smtClean="0">
                <a:ln w="19050">
                  <a:solidFill>
                    <a:srgbClr val="603500"/>
                  </a:solidFill>
                </a:ln>
                <a:solidFill>
                  <a:srgbClr val="F7727B">
                    <a:lumMod val="75000"/>
                  </a:srgbClr>
                </a:solidFill>
                <a:effectLst/>
                <a:uLnTx/>
                <a:uFillTx/>
                <a:latin typeface="Time s New Roman"/>
                <a:sym typeface="Berkshire Swash"/>
              </a:rPr>
              <a:t/>
            </a:r>
            <a:br>
              <a:rPr kumimoji="0" lang="vi-VN" sz="5400" b="1" i="0" u="sng" strike="noStrike" kern="0" cap="none" spc="0" normalizeH="0" baseline="0" noProof="0" dirty="0" smtClean="0">
                <a:ln w="19050">
                  <a:solidFill>
                    <a:srgbClr val="603500"/>
                  </a:solidFill>
                </a:ln>
                <a:solidFill>
                  <a:srgbClr val="F7727B">
                    <a:lumMod val="75000"/>
                  </a:srgbClr>
                </a:solidFill>
                <a:effectLst/>
                <a:uLnTx/>
                <a:uFillTx/>
                <a:latin typeface="Time s New Roman"/>
                <a:sym typeface="Berkshire Swash"/>
              </a:rPr>
            </a:br>
            <a:r>
              <a:rPr kumimoji="0" lang="vi-VN" sz="5400" b="1" i="0" u="none" strike="noStrike" kern="0" cap="none" spc="0" normalizeH="0" baseline="0" noProof="0" dirty="0" smtClean="0">
                <a:ln w="19050">
                  <a:solidFill>
                    <a:srgbClr val="603500"/>
                  </a:solidFill>
                </a:ln>
                <a:solidFill>
                  <a:srgbClr val="0070C0"/>
                </a:solidFill>
                <a:effectLst/>
                <a:uLnTx/>
                <a:uFillTx/>
                <a:latin typeface="Time s New Roman"/>
                <a:sym typeface="Berkshire Swash"/>
              </a:rPr>
              <a:t>Luyện tập về động từ</a:t>
            </a:r>
            <a:r>
              <a:rPr kumimoji="0" lang="vi-VN" sz="5400" b="0" i="0" u="none" strike="noStrike" kern="0" cap="none" spc="0" normalizeH="0" baseline="0" noProof="0" dirty="0" smtClean="0">
                <a:ln w="19050">
                  <a:solidFill>
                    <a:srgbClr val="603500"/>
                  </a:solidFill>
                </a:ln>
                <a:solidFill>
                  <a:srgbClr val="0070C0"/>
                </a:solidFill>
                <a:effectLst/>
                <a:uLnTx/>
                <a:uFillTx/>
                <a:latin typeface="Pacifico" panose="00000500000000000000" pitchFamily="2" charset="0"/>
                <a:sym typeface="Berkshire Swash"/>
              </a:rPr>
              <a:t/>
            </a:r>
            <a:br>
              <a:rPr kumimoji="0" lang="vi-VN" sz="5400" b="0" i="0" u="none" strike="noStrike" kern="0" cap="none" spc="0" normalizeH="0" baseline="0" noProof="0" dirty="0" smtClean="0">
                <a:ln w="19050">
                  <a:solidFill>
                    <a:srgbClr val="603500"/>
                  </a:solidFill>
                </a:ln>
                <a:solidFill>
                  <a:srgbClr val="0070C0"/>
                </a:solidFill>
                <a:effectLst/>
                <a:uLnTx/>
                <a:uFillTx/>
                <a:latin typeface="Pacifico" panose="00000500000000000000" pitchFamily="2" charset="0"/>
                <a:sym typeface="Berkshire Swash"/>
              </a:rPr>
            </a:br>
            <a:endParaRPr kumimoji="0" lang="vi-VN" sz="5400" b="0" i="0" u="none" strike="noStrike" kern="0" cap="none" spc="0" normalizeH="0" baseline="0" noProof="0" dirty="0">
              <a:ln w="19050">
                <a:solidFill>
                  <a:srgbClr val="603500"/>
                </a:solidFill>
              </a:ln>
              <a:solidFill>
                <a:srgbClr val="0070C0"/>
              </a:solidFill>
              <a:effectLst/>
              <a:uLnTx/>
              <a:uFillTx/>
              <a:latin typeface="Pacifico" panose="00000500000000000000" pitchFamily="2" charset="0"/>
              <a:sym typeface="Berkshire Swash"/>
            </a:endParaRPr>
          </a:p>
        </p:txBody>
      </p:sp>
    </p:spTree>
    <p:extLst>
      <p:ext uri="{BB962C8B-B14F-4D97-AF65-F5344CB8AC3E}">
        <p14:creationId xmlns:p14="http://schemas.microsoft.com/office/powerpoint/2010/main" val="4102344912"/>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4" y="2948948"/>
            <a:ext cx="5535464" cy="1323439"/>
          </a:xfrm>
          <a:prstGeom prst="rect">
            <a:avLst/>
          </a:prstGeom>
        </p:spPr>
        <p:txBody>
          <a:bodyPr wrap="square">
            <a:spAutoFit/>
          </a:bodyPr>
          <a:lstStyle/>
          <a:p>
            <a:pPr marL="0" marR="0" lvl="0" indent="0" algn="l" defTabSz="121851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a:t>
            </a:r>
            <a:r>
              <a:rPr kumimoji="0" lang="en-US" sz="80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tập</a:t>
            </a:r>
            <a:endParaRPr kumimoji="0" lang="en-US" sz="8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566737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5133" y="215541"/>
            <a:ext cx="11179277" cy="1323439"/>
          </a:xfrm>
          <a:prstGeom prst="rect">
            <a:avLst/>
          </a:prstGeom>
        </p:spPr>
        <p:txBody>
          <a:bodyPr wrap="square">
            <a:spAutoFit/>
          </a:bodyPr>
          <a:lstStyle/>
          <a:p>
            <a:r>
              <a:rPr lang="en-US" sz="4000" b="1" dirty="0" err="1" smtClean="0">
                <a:solidFill>
                  <a:srgbClr val="002060"/>
                </a:solidFill>
                <a:latin typeface="Times New Roman" panose="02020603050405020304" pitchFamily="18" charset="0"/>
                <a:cs typeface="Times New Roman" panose="02020603050405020304" pitchFamily="18" charset="0"/>
              </a:rPr>
              <a:t>Bài</a:t>
            </a:r>
            <a:r>
              <a:rPr lang="en-US" sz="4000" b="1" dirty="0" smtClean="0">
                <a:solidFill>
                  <a:srgbClr val="002060"/>
                </a:solidFill>
                <a:latin typeface="Times New Roman" panose="02020603050405020304" pitchFamily="18" charset="0"/>
                <a:cs typeface="Times New Roman" panose="02020603050405020304" pitchFamily="18" charset="0"/>
              </a:rPr>
              <a:t> 1. </a:t>
            </a:r>
            <a:r>
              <a:rPr lang="en-US" sz="4000" b="1" dirty="0" err="1" smtClean="0">
                <a:solidFill>
                  <a:srgbClr val="002060"/>
                </a:solidFill>
                <a:latin typeface="Times New Roman" panose="02020603050405020304" pitchFamily="18" charset="0"/>
                <a:cs typeface="Times New Roman" panose="02020603050405020304" pitchFamily="18" charset="0"/>
              </a:rPr>
              <a:t>Các</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từ</a:t>
            </a:r>
            <a:r>
              <a:rPr lang="en-US" sz="4000" b="1" dirty="0">
                <a:solidFill>
                  <a:srgbClr val="002060"/>
                </a:solidFill>
                <a:latin typeface="Times New Roman" panose="02020603050405020304" pitchFamily="18" charset="0"/>
                <a:cs typeface="Times New Roman" panose="02020603050405020304" pitchFamily="18" charset="0"/>
              </a:rPr>
              <a:t> in </a:t>
            </a:r>
            <a:r>
              <a:rPr lang="en-US" sz="4000" b="1" dirty="0" err="1">
                <a:solidFill>
                  <a:srgbClr val="002060"/>
                </a:solidFill>
                <a:latin typeface="Times New Roman" panose="02020603050405020304" pitchFamily="18" charset="0"/>
                <a:cs typeface="Times New Roman" panose="02020603050405020304" pitchFamily="18" charset="0"/>
              </a:rPr>
              <a:t>đậm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bổ</a:t>
            </a:r>
            <a:r>
              <a:rPr lang="en-US" sz="4000" b="1" dirty="0">
                <a:solidFill>
                  <a:srgbClr val="002060"/>
                </a:solidFill>
                <a:latin typeface="Times New Roman" panose="02020603050405020304" pitchFamily="18" charset="0"/>
                <a:cs typeface="Times New Roman" panose="02020603050405020304" pitchFamily="18" charset="0"/>
              </a:rPr>
              <a:t> sung ý </a:t>
            </a:r>
            <a:r>
              <a:rPr lang="en-US" sz="4000" b="1" dirty="0" err="1">
                <a:solidFill>
                  <a:srgbClr val="002060"/>
                </a:solidFill>
                <a:latin typeface="Times New Roman" panose="02020603050405020304" pitchFamily="18" charset="0"/>
                <a:cs typeface="Times New Roman" panose="02020603050405020304" pitchFamily="18" charset="0"/>
              </a:rPr>
              <a:t>nghĩa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những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động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từ</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nào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Chúng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bổ</a:t>
            </a:r>
            <a:r>
              <a:rPr lang="en-US" sz="4000" b="1" dirty="0">
                <a:solidFill>
                  <a:srgbClr val="002060"/>
                </a:solidFill>
                <a:latin typeface="Times New Roman" panose="02020603050405020304" pitchFamily="18" charset="0"/>
                <a:cs typeface="Times New Roman" panose="02020603050405020304" pitchFamily="18" charset="0"/>
              </a:rPr>
              <a:t> sung ý </a:t>
            </a:r>
            <a:r>
              <a:rPr lang="en-US" sz="4000" b="1" dirty="0" err="1">
                <a:solidFill>
                  <a:srgbClr val="002060"/>
                </a:solidFill>
                <a:latin typeface="Times New Roman" panose="02020603050405020304" pitchFamily="18" charset="0"/>
                <a:cs typeface="Times New Roman" panose="02020603050405020304" pitchFamily="18" charset="0"/>
              </a:rPr>
              <a:t>nghĩa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gì</a:t>
            </a:r>
            <a:r>
              <a:rPr lang="en-US" sz="4000" b="1" dirty="0">
                <a:solidFill>
                  <a:srgbClr val="00206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285134" y="1625908"/>
            <a:ext cx="11179277" cy="5016758"/>
          </a:xfrm>
          <a:prstGeom prst="rect">
            <a:avLst/>
          </a:prstGeom>
        </p:spPr>
        <p:txBody>
          <a:bodyPr wrap="square">
            <a:spAutoFit/>
          </a:bodyPr>
          <a:lstStyle/>
          <a:p>
            <a:pPr algn="just"/>
            <a:r>
              <a:rPr lang="vi-VN" sz="4000" dirty="0">
                <a:solidFill>
                  <a:srgbClr val="002060"/>
                </a:solidFill>
                <a:latin typeface="Times New Roman" panose="02020603050405020304" pitchFamily="18" charset="0"/>
                <a:cs typeface="Times New Roman" panose="02020603050405020304" pitchFamily="18" charset="0"/>
              </a:rPr>
              <a:t>a) Tin-tin: Cậu </a:t>
            </a:r>
            <a:r>
              <a:rPr lang="vi-VN" sz="4000" b="1" dirty="0">
                <a:solidFill>
                  <a:srgbClr val="002060"/>
                </a:solidFill>
                <a:latin typeface="Times New Roman" panose="02020603050405020304" pitchFamily="18" charset="0"/>
                <a:cs typeface="Times New Roman" panose="02020603050405020304" pitchFamily="18" charset="0"/>
              </a:rPr>
              <a:t>đang</a:t>
            </a:r>
            <a:r>
              <a:rPr lang="vi-VN" sz="4000" dirty="0">
                <a:solidFill>
                  <a:srgbClr val="002060"/>
                </a:solidFill>
                <a:latin typeface="Times New Roman" panose="02020603050405020304" pitchFamily="18" charset="0"/>
                <a:cs typeface="Times New Roman" panose="02020603050405020304" pitchFamily="18" charset="0"/>
              </a:rPr>
              <a:t> làm gì với đôi cánh xanh ấy?</a:t>
            </a:r>
          </a:p>
          <a:p>
            <a:pPr algn="just"/>
            <a:r>
              <a:rPr lang="vi-VN" sz="4000" dirty="0">
                <a:solidFill>
                  <a:srgbClr val="002060"/>
                </a:solidFill>
                <a:latin typeface="Times New Roman" panose="02020603050405020304" pitchFamily="18" charset="0"/>
                <a:cs typeface="Times New Roman" panose="02020603050405020304" pitchFamily="18" charset="0"/>
              </a:rPr>
              <a:t>Em bé thứ nhất: Mình </a:t>
            </a:r>
            <a:r>
              <a:rPr lang="vi-VN" sz="4000" b="1" dirty="0">
                <a:solidFill>
                  <a:srgbClr val="002060"/>
                </a:solidFill>
                <a:latin typeface="Times New Roman" panose="02020603050405020304" pitchFamily="18" charset="0"/>
                <a:cs typeface="Times New Roman" panose="02020603050405020304" pitchFamily="18" charset="0"/>
              </a:rPr>
              <a:t>sẽ</a:t>
            </a:r>
            <a:r>
              <a:rPr lang="vi-VN" sz="4000" dirty="0">
                <a:solidFill>
                  <a:srgbClr val="002060"/>
                </a:solidFill>
                <a:latin typeface="Times New Roman" panose="02020603050405020304" pitchFamily="18" charset="0"/>
                <a:cs typeface="Times New Roman" panose="02020603050405020304" pitchFamily="18" charset="0"/>
              </a:rPr>
              <a:t> dùng nó vào việc sáng chế trên Trái Đất.</a:t>
            </a:r>
          </a:p>
          <a:p>
            <a:pPr algn="r"/>
            <a:r>
              <a:rPr lang="vi-VN" sz="4000" dirty="0">
                <a:solidFill>
                  <a:srgbClr val="002060"/>
                </a:solidFill>
                <a:latin typeface="Times New Roman" panose="02020603050405020304" pitchFamily="18" charset="0"/>
                <a:cs typeface="Times New Roman" panose="02020603050405020304" pitchFamily="18" charset="0"/>
              </a:rPr>
              <a:t>Mát-téc-lích</a:t>
            </a:r>
          </a:p>
          <a:p>
            <a:pPr algn="just"/>
            <a:r>
              <a:rPr lang="vi-VN" sz="4000" dirty="0">
                <a:solidFill>
                  <a:srgbClr val="002060"/>
                </a:solidFill>
                <a:latin typeface="Times New Roman" panose="02020603050405020304" pitchFamily="18" charset="0"/>
                <a:cs typeface="Times New Roman" panose="02020603050405020304" pitchFamily="18" charset="0"/>
              </a:rPr>
              <a:t>b) Những tính toán của Ca-tơ-rin thật sự hoàn hảo, </a:t>
            </a:r>
            <a:r>
              <a:rPr lang="vi-VN" sz="4000" b="1" dirty="0">
                <a:solidFill>
                  <a:srgbClr val="002060"/>
                </a:solidFill>
                <a:latin typeface="Times New Roman" panose="02020603050405020304" pitchFamily="18" charset="0"/>
                <a:cs typeface="Times New Roman" panose="02020603050405020304" pitchFamily="18" charset="0"/>
              </a:rPr>
              <a:t>đã</a:t>
            </a:r>
            <a:r>
              <a:rPr lang="vi-VN" sz="4000" dirty="0">
                <a:solidFill>
                  <a:srgbClr val="002060"/>
                </a:solidFill>
                <a:latin typeface="Times New Roman" panose="02020603050405020304" pitchFamily="18" charset="0"/>
                <a:cs typeface="Times New Roman" panose="02020603050405020304" pitchFamily="18" charset="0"/>
              </a:rPr>
              <a:t> góp phần đưa các phi hành gia lên Mặt Trăng rồi quay trở lại Trái Đất an toàn.</a:t>
            </a:r>
          </a:p>
          <a:p>
            <a:pPr algn="r"/>
            <a:r>
              <a:rPr lang="vi-VN" sz="4000" dirty="0">
                <a:solidFill>
                  <a:srgbClr val="002060"/>
                </a:solidFill>
                <a:latin typeface="Times New Roman" panose="02020603050405020304" pitchFamily="18" charset="0"/>
                <a:cs typeface="Times New Roman" panose="02020603050405020304" pitchFamily="18" charset="0"/>
              </a:rPr>
              <a:t>Phan Hoàng</a:t>
            </a:r>
          </a:p>
        </p:txBody>
      </p:sp>
    </p:spTree>
    <p:extLst>
      <p:ext uri="{BB962C8B-B14F-4D97-AF65-F5344CB8AC3E}">
        <p14:creationId xmlns:p14="http://schemas.microsoft.com/office/powerpoint/2010/main" val="7709543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6" y="0"/>
            <a:ext cx="12420600" cy="6986588"/>
          </a:xfrm>
          <a:prstGeom prst="rect">
            <a:avLst/>
          </a:prstGeom>
        </p:spPr>
      </p:pic>
      <p:sp>
        <p:nvSpPr>
          <p:cNvPr id="4" name="Text Box 19"/>
          <p:cNvSpPr txBox="1">
            <a:spLocks noGrp="1" noChangeArrowheads="1"/>
          </p:cNvSpPr>
          <p:nvPr>
            <p:ph type="title"/>
          </p:nvPr>
        </p:nvSpPr>
        <p:spPr bwMode="auto">
          <a:xfrm>
            <a:off x="2310583" y="1337560"/>
            <a:ext cx="68629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6000" b="1" dirty="0" err="1" smtClean="0">
                <a:solidFill>
                  <a:srgbClr val="FF0000"/>
                </a:solidFill>
                <a:latin typeface="Times New Roman" panose="02020603050405020304" pitchFamily="18" charset="0"/>
                <a:cs typeface="Times New Roman" panose="02020603050405020304" pitchFamily="18" charset="0"/>
              </a:rPr>
              <a:t>Thảo</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luận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nhóm</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đôi</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pic>
        <p:nvPicPr>
          <p:cNvPr id="6" name="Picture 10" descr="Thao luan nho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flipH="1">
            <a:off x="78657" y="2703871"/>
            <a:ext cx="11972877" cy="4282717"/>
          </a:xfrm>
        </p:spPr>
      </p:pic>
      <p:sp>
        <p:nvSpPr>
          <p:cNvPr id="3" name="Cloud 2"/>
          <p:cNvSpPr/>
          <p:nvPr/>
        </p:nvSpPr>
        <p:spPr>
          <a:xfrm>
            <a:off x="8937524" y="200333"/>
            <a:ext cx="3114011" cy="129109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C00000"/>
                </a:solidFill>
                <a:latin typeface="Times New Roman" panose="02020603050405020304" pitchFamily="18" charset="0"/>
                <a:cs typeface="Times New Roman" panose="02020603050405020304" pitchFamily="18" charset="0"/>
              </a:rPr>
              <a:t>5 </a:t>
            </a:r>
            <a:r>
              <a:rPr lang="en-US" sz="4800" b="1" dirty="0" err="1" smtClean="0">
                <a:solidFill>
                  <a:srgbClr val="C00000"/>
                </a:solidFill>
                <a:latin typeface="Times New Roman" panose="02020603050405020304" pitchFamily="18" charset="0"/>
                <a:cs typeface="Times New Roman" panose="02020603050405020304" pitchFamily="18" charset="0"/>
              </a:rPr>
              <a:t>phút</a:t>
            </a:r>
            <a:endParaRPr lang="en-US"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5609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7508" y="367940"/>
            <a:ext cx="11838039" cy="6740307"/>
          </a:xfrm>
          <a:prstGeom prst="rect">
            <a:avLst/>
          </a:prstGeom>
        </p:spPr>
        <p:txBody>
          <a:bodyPr wrap="square">
            <a:spAutoFit/>
          </a:bodyPr>
          <a:lstStyle/>
          <a:p>
            <a:pPr lvl="0" algn="just"/>
            <a:r>
              <a:rPr lang="vi-VN" sz="4000" dirty="0">
                <a:solidFill>
                  <a:srgbClr val="002060"/>
                </a:solidFill>
                <a:latin typeface="Times New Roman" panose="02020603050405020304" pitchFamily="18" charset="0"/>
                <a:cs typeface="Times New Roman" panose="02020603050405020304" pitchFamily="18" charset="0"/>
              </a:rPr>
              <a:t>a) Tin-tin: Cậu </a:t>
            </a:r>
            <a:r>
              <a:rPr lang="vi-VN" sz="4000" b="1" dirty="0">
                <a:solidFill>
                  <a:srgbClr val="002060"/>
                </a:solidFill>
                <a:latin typeface="Times New Roman" panose="02020603050405020304" pitchFamily="18" charset="0"/>
                <a:cs typeface="Times New Roman" panose="02020603050405020304" pitchFamily="18" charset="0"/>
              </a:rPr>
              <a:t>đang</a:t>
            </a:r>
            <a:r>
              <a:rPr lang="vi-VN" sz="4000" dirty="0">
                <a:solidFill>
                  <a:srgbClr val="002060"/>
                </a:solidFill>
                <a:latin typeface="Times New Roman" panose="02020603050405020304" pitchFamily="18" charset="0"/>
                <a:cs typeface="Times New Roman" panose="02020603050405020304" pitchFamily="18" charset="0"/>
              </a:rPr>
              <a:t> làm gì với đôi cánh xanh ấy?</a:t>
            </a:r>
          </a:p>
          <a:p>
            <a:pPr lvl="0" algn="just"/>
            <a:r>
              <a:rPr lang="vi-VN" sz="4000" dirty="0">
                <a:solidFill>
                  <a:srgbClr val="002060"/>
                </a:solidFill>
                <a:latin typeface="Times New Roman" panose="02020603050405020304" pitchFamily="18" charset="0"/>
                <a:cs typeface="Times New Roman" panose="02020603050405020304" pitchFamily="18" charset="0"/>
              </a:rPr>
              <a:t>Em bé thứ nhất: Mình </a:t>
            </a:r>
            <a:r>
              <a:rPr lang="vi-VN" sz="4000" b="1" dirty="0">
                <a:solidFill>
                  <a:srgbClr val="002060"/>
                </a:solidFill>
                <a:latin typeface="Times New Roman" panose="02020603050405020304" pitchFamily="18" charset="0"/>
                <a:cs typeface="Times New Roman" panose="02020603050405020304" pitchFamily="18" charset="0"/>
              </a:rPr>
              <a:t>sẽ</a:t>
            </a:r>
            <a:r>
              <a:rPr lang="vi-VN" sz="4000" dirty="0">
                <a:solidFill>
                  <a:srgbClr val="002060"/>
                </a:solidFill>
                <a:latin typeface="Times New Roman" panose="02020603050405020304" pitchFamily="18" charset="0"/>
                <a:cs typeface="Times New Roman" panose="02020603050405020304" pitchFamily="18" charset="0"/>
              </a:rPr>
              <a:t> dùng nó vào việc sáng chế trên Trái Đất.</a:t>
            </a:r>
          </a:p>
          <a:p>
            <a:pPr marL="571500" indent="-571500" algn="just">
              <a:buFontTx/>
              <a:buChar char="-"/>
            </a:pPr>
            <a:r>
              <a:rPr lang="en-US" sz="3600" b="1" dirty="0" err="1" smtClean="0">
                <a:solidFill>
                  <a:srgbClr val="C00000"/>
                </a:solidFill>
                <a:latin typeface="Times New Roman" panose="02020603050405020304" pitchFamily="18" charset="0"/>
                <a:cs typeface="Times New Roman" panose="02020603050405020304" pitchFamily="18" charset="0"/>
              </a:rPr>
              <a:t>Từ</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đang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bổ</a:t>
            </a:r>
            <a:r>
              <a:rPr lang="en-US" sz="3600" b="1" dirty="0">
                <a:solidFill>
                  <a:srgbClr val="C00000"/>
                </a:solidFill>
                <a:latin typeface="Times New Roman" panose="02020603050405020304" pitchFamily="18" charset="0"/>
                <a:cs typeface="Times New Roman" panose="02020603050405020304" pitchFamily="18" charset="0"/>
              </a:rPr>
              <a:t> sung ý </a:t>
            </a:r>
            <a:r>
              <a:rPr lang="en-US" sz="3600" b="1" dirty="0" err="1">
                <a:solidFill>
                  <a:srgbClr val="C00000"/>
                </a:solidFill>
                <a:latin typeface="Times New Roman" panose="02020603050405020304" pitchFamily="18" charset="0"/>
                <a:cs typeface="Times New Roman" panose="02020603050405020304" pitchFamily="18" charset="0"/>
              </a:rPr>
              <a:t>nghĩa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trạng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từ</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làm</a:t>
            </a:r>
            <a:r>
              <a:rPr lang="en-US" sz="3600" b="1" dirty="0" smtClean="0">
                <a:solidFill>
                  <a:srgbClr val="C00000"/>
                </a:solidFill>
                <a:latin typeface="Times New Roman" panose="02020603050405020304" pitchFamily="18" charset="0"/>
                <a:cs typeface="Times New Roman" panose="02020603050405020304" pitchFamily="18" charset="0"/>
              </a:rPr>
              <a:t>.</a:t>
            </a:r>
            <a:r>
              <a:rPr lang="en-US" sz="3600" b="1" dirty="0">
                <a:solidFill>
                  <a:srgbClr val="C00000"/>
                </a:solidFill>
                <a:latin typeface="Times New Roman" panose="02020603050405020304" pitchFamily="18" charset="0"/>
                <a:cs typeface="Times New Roman" panose="02020603050405020304" pitchFamily="18" charset="0"/>
              </a:rPr>
              <a:t> </a:t>
            </a:r>
            <a:endParaRPr lang="en-US" sz="3600" b="1" dirty="0" smtClean="0">
              <a:solidFill>
                <a:srgbClr val="C00000"/>
              </a:solidFill>
              <a:latin typeface="Times New Roman" panose="02020603050405020304" pitchFamily="18" charset="0"/>
              <a:cs typeface="Times New Roman" panose="02020603050405020304" pitchFamily="18" charset="0"/>
            </a:endParaRPr>
          </a:p>
          <a:p>
            <a:pPr marL="571500" indent="-571500" algn="just">
              <a:buFontTx/>
              <a:buChar char="-"/>
            </a:pPr>
            <a:r>
              <a:rPr lang="en-US" sz="3600" b="1" dirty="0" err="1" smtClean="0">
                <a:solidFill>
                  <a:srgbClr val="C00000"/>
                </a:solidFill>
                <a:latin typeface="Times New Roman" panose="02020603050405020304" pitchFamily="18" charset="0"/>
                <a:cs typeface="Times New Roman" panose="02020603050405020304" pitchFamily="18" charset="0"/>
              </a:rPr>
              <a:t>Từ</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sẽ</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bổ</a:t>
            </a:r>
            <a:r>
              <a:rPr lang="en-US" sz="3600" b="1" dirty="0">
                <a:solidFill>
                  <a:srgbClr val="C00000"/>
                </a:solidFill>
                <a:latin typeface="Times New Roman" panose="02020603050405020304" pitchFamily="18" charset="0"/>
                <a:cs typeface="Times New Roman" panose="02020603050405020304" pitchFamily="18" charset="0"/>
              </a:rPr>
              <a:t> sung ý </a:t>
            </a:r>
            <a:r>
              <a:rPr lang="en-US" sz="3600" b="1" dirty="0" err="1">
                <a:solidFill>
                  <a:srgbClr val="C00000"/>
                </a:solidFill>
                <a:latin typeface="Times New Roman" panose="02020603050405020304" pitchFamily="18" charset="0"/>
                <a:cs typeface="Times New Roman" panose="02020603050405020304" pitchFamily="18" charset="0"/>
              </a:rPr>
              <a:t>nghĩa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trạng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từ</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dùng</a:t>
            </a:r>
            <a:r>
              <a:rPr lang="en-US" sz="3600" b="1" dirty="0" smtClean="0">
                <a:solidFill>
                  <a:srgbClr val="C00000"/>
                </a:solidFill>
                <a:latin typeface="Times New Roman" panose="02020603050405020304" pitchFamily="18" charset="0"/>
                <a:cs typeface="Times New Roman" panose="02020603050405020304" pitchFamily="18" charset="0"/>
              </a:rPr>
              <a:t>.</a:t>
            </a:r>
            <a:r>
              <a:rPr lang="vi-VN" sz="3600" dirty="0">
                <a:solidFill>
                  <a:srgbClr val="002060"/>
                </a:solidFill>
              </a:rPr>
              <a:t> </a:t>
            </a:r>
            <a:r>
              <a:rPr lang="en-US" sz="3600" b="1" dirty="0">
                <a:solidFill>
                  <a:srgbClr val="C00000"/>
                </a:solidFill>
                <a:latin typeface="Times New Roman" panose="02020603050405020304" pitchFamily="18" charset="0"/>
                <a:cs typeface="Times New Roman" panose="02020603050405020304" pitchFamily="18" charset="0"/>
              </a:rPr>
              <a:t> </a:t>
            </a:r>
            <a:endParaRPr lang="en-US" sz="3600" b="1" dirty="0" smtClean="0">
              <a:solidFill>
                <a:srgbClr val="C00000"/>
              </a:solidFill>
              <a:latin typeface="Times New Roman" panose="02020603050405020304" pitchFamily="18" charset="0"/>
              <a:cs typeface="Times New Roman" panose="02020603050405020304" pitchFamily="18" charset="0"/>
            </a:endParaRPr>
          </a:p>
          <a:p>
            <a:pPr algn="just"/>
            <a:endParaRPr lang="en-US" sz="3200" dirty="0" smtClean="0">
              <a:solidFill>
                <a:srgbClr val="002060"/>
              </a:solidFill>
              <a:latin typeface="Times New Roman" panose="02020603050405020304" pitchFamily="18" charset="0"/>
              <a:cs typeface="Times New Roman" panose="02020603050405020304" pitchFamily="18" charset="0"/>
            </a:endParaRPr>
          </a:p>
          <a:p>
            <a:pPr lvl="0" algn="just"/>
            <a:r>
              <a:rPr lang="vi-VN" sz="4000" dirty="0" smtClean="0">
                <a:solidFill>
                  <a:srgbClr val="002060"/>
                </a:solidFill>
                <a:latin typeface="Times New Roman" panose="02020603050405020304" pitchFamily="18" charset="0"/>
                <a:cs typeface="Times New Roman" panose="02020603050405020304" pitchFamily="18" charset="0"/>
              </a:rPr>
              <a:t>b</a:t>
            </a:r>
            <a:r>
              <a:rPr lang="vi-VN" sz="4000" dirty="0">
                <a:solidFill>
                  <a:srgbClr val="002060"/>
                </a:solidFill>
                <a:latin typeface="Times New Roman" panose="02020603050405020304" pitchFamily="18" charset="0"/>
                <a:cs typeface="Times New Roman" panose="02020603050405020304" pitchFamily="18" charset="0"/>
              </a:rPr>
              <a:t>) Những tính toán của Ca-tơ-rin thật sự hoàn hảo, </a:t>
            </a:r>
            <a:r>
              <a:rPr lang="vi-VN" sz="4000" b="1" dirty="0">
                <a:solidFill>
                  <a:srgbClr val="002060"/>
                </a:solidFill>
                <a:latin typeface="Times New Roman" panose="02020603050405020304" pitchFamily="18" charset="0"/>
                <a:cs typeface="Times New Roman" panose="02020603050405020304" pitchFamily="18" charset="0"/>
              </a:rPr>
              <a:t>đã</a:t>
            </a:r>
            <a:r>
              <a:rPr lang="vi-VN" sz="4000" dirty="0">
                <a:solidFill>
                  <a:srgbClr val="002060"/>
                </a:solidFill>
                <a:latin typeface="Times New Roman" panose="02020603050405020304" pitchFamily="18" charset="0"/>
                <a:cs typeface="Times New Roman" panose="02020603050405020304" pitchFamily="18" charset="0"/>
              </a:rPr>
              <a:t> góp phần đưa các phi hành gia lên Mặt Trăng rồi quay trở lại Trái Đất an toàn</a:t>
            </a:r>
            <a:r>
              <a:rPr lang="vi-VN" sz="4000" dirty="0" smtClean="0">
                <a:solidFill>
                  <a:srgbClr val="002060"/>
                </a:solidFill>
                <a:latin typeface="Times New Roman" panose="02020603050405020304" pitchFamily="18" charset="0"/>
                <a:cs typeface="Times New Roman" panose="02020603050405020304" pitchFamily="18" charset="0"/>
              </a:rPr>
              <a:t>.</a:t>
            </a:r>
            <a:endParaRPr lang="en-US" sz="4000" dirty="0" smtClean="0">
              <a:solidFill>
                <a:srgbClr val="002060"/>
              </a:solidFill>
              <a:latin typeface="Times New Roman" panose="02020603050405020304" pitchFamily="18" charset="0"/>
              <a:cs typeface="Times New Roman" panose="02020603050405020304" pitchFamily="18" charset="0"/>
            </a:endParaRPr>
          </a:p>
          <a:p>
            <a:pPr lvl="0" algn="just"/>
            <a:r>
              <a:rPr lang="en-US" sz="4000" b="1" dirty="0" smtClean="0">
                <a:solidFill>
                  <a:srgbClr val="C00000"/>
                </a:solidFill>
                <a:latin typeface="Times New Roman" panose="02020603050405020304" pitchFamily="18" charset="0"/>
                <a:cs typeface="Times New Roman" panose="02020603050405020304" pitchFamily="18" charset="0"/>
              </a:rPr>
              <a:t>- </a:t>
            </a:r>
            <a:r>
              <a:rPr lang="vi-VN" sz="4000" b="1" dirty="0" smtClean="0">
                <a:solidFill>
                  <a:srgbClr val="C00000"/>
                </a:solidFill>
                <a:latin typeface="Times New Roman" panose="02020603050405020304" pitchFamily="18" charset="0"/>
                <a:cs typeface="Times New Roman" panose="02020603050405020304" pitchFamily="18" charset="0"/>
              </a:rPr>
              <a:t>Từ </a:t>
            </a:r>
            <a:r>
              <a:rPr lang="vi-VN" sz="4000" b="1" dirty="0">
                <a:solidFill>
                  <a:srgbClr val="C00000"/>
                </a:solidFill>
                <a:latin typeface="Times New Roman" panose="02020603050405020304" pitchFamily="18" charset="0"/>
                <a:cs typeface="Times New Roman" panose="02020603050405020304" pitchFamily="18" charset="0"/>
              </a:rPr>
              <a:t>đã bổ sung ý nghĩa cho động từ </a:t>
            </a:r>
            <a:r>
              <a:rPr lang="en-US" sz="4000" b="1" dirty="0" err="1" smtClean="0">
                <a:solidFill>
                  <a:srgbClr val="C00000"/>
                </a:solidFill>
                <a:latin typeface="Times New Roman" panose="02020603050405020304" pitchFamily="18" charset="0"/>
                <a:cs typeface="Times New Roman" panose="02020603050405020304" pitchFamily="18" charset="0"/>
              </a:rPr>
              <a:t>góp</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phần</a:t>
            </a:r>
            <a:r>
              <a:rPr lang="en-US" sz="4000" b="1" dirty="0" smtClean="0">
                <a:solidFill>
                  <a:srgbClr val="C00000"/>
                </a:solidFill>
                <a:latin typeface="Times New Roman" panose="02020603050405020304" pitchFamily="18" charset="0"/>
                <a:cs typeface="Times New Roman" panose="02020603050405020304" pitchFamily="18" charset="0"/>
              </a:rPr>
              <a:t>.</a:t>
            </a:r>
            <a:endParaRPr lang="en-US" sz="4000" b="1" dirty="0">
              <a:solidFill>
                <a:srgbClr val="C00000"/>
              </a:solidFill>
              <a:latin typeface="Times New Roman" panose="02020603050405020304" pitchFamily="18" charset="0"/>
              <a:cs typeface="Times New Roman" panose="02020603050405020304" pitchFamily="18" charset="0"/>
            </a:endParaRPr>
          </a:p>
          <a:p>
            <a:pPr lvl="0" algn="just"/>
            <a:endParaRPr lang="vi-VN"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81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54234665"/>
              </p:ext>
            </p:extLst>
          </p:nvPr>
        </p:nvGraphicFramePr>
        <p:xfrm>
          <a:off x="589934" y="1828801"/>
          <a:ext cx="11198942" cy="4348161"/>
        </p:xfrm>
        <a:graphic>
          <a:graphicData uri="http://schemas.openxmlformats.org/drawingml/2006/table">
            <a:tbl>
              <a:tblPr/>
              <a:tblGrid>
                <a:gridCol w="1057278">
                  <a:extLst>
                    <a:ext uri="{9D8B030D-6E8A-4147-A177-3AD203B41FA5}">
                      <a16:colId xmlns:a16="http://schemas.microsoft.com/office/drawing/2014/main" val="2031912602"/>
                    </a:ext>
                  </a:extLst>
                </a:gridCol>
                <a:gridCol w="1036994">
                  <a:extLst>
                    <a:ext uri="{9D8B030D-6E8A-4147-A177-3AD203B41FA5}">
                      <a16:colId xmlns:a16="http://schemas.microsoft.com/office/drawing/2014/main" val="1439766828"/>
                    </a:ext>
                  </a:extLst>
                </a:gridCol>
                <a:gridCol w="2223631">
                  <a:extLst>
                    <a:ext uri="{9D8B030D-6E8A-4147-A177-3AD203B41FA5}">
                      <a16:colId xmlns:a16="http://schemas.microsoft.com/office/drawing/2014/main" val="1873401376"/>
                    </a:ext>
                  </a:extLst>
                </a:gridCol>
                <a:gridCol w="6881039">
                  <a:extLst>
                    <a:ext uri="{9D8B030D-6E8A-4147-A177-3AD203B41FA5}">
                      <a16:colId xmlns:a16="http://schemas.microsoft.com/office/drawing/2014/main" val="1054143059"/>
                    </a:ext>
                  </a:extLst>
                </a:gridCol>
              </a:tblGrid>
              <a:tr h="921843">
                <a:tc>
                  <a:txBody>
                    <a:bodyPr/>
                    <a:lstStyle/>
                    <a:p>
                      <a:pPr algn="ctr"/>
                      <a:r>
                        <a:rPr lang="en-US" sz="2800" b="1" dirty="0" err="1" smtClean="0">
                          <a:solidFill>
                            <a:srgbClr val="C00000"/>
                          </a:solidFill>
                          <a:effectLst/>
                          <a:latin typeface="Times New Roman" panose="02020603050405020304" pitchFamily="18" charset="0"/>
                          <a:cs typeface="Times New Roman" panose="02020603050405020304" pitchFamily="18" charset="0"/>
                        </a:rPr>
                        <a:t>Câu</a:t>
                      </a:r>
                      <a:endParaRPr lang="en-US" sz="2800" b="1" dirty="0">
                        <a:solidFill>
                          <a:srgbClr val="C0000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algn="ctr"/>
                      <a:r>
                        <a:rPr lang="en-US" sz="2800" b="1" dirty="0" err="1">
                          <a:solidFill>
                            <a:srgbClr val="C00000"/>
                          </a:solidFill>
                          <a:effectLst/>
                          <a:latin typeface="Times New Roman" panose="02020603050405020304" pitchFamily="18" charset="0"/>
                          <a:cs typeface="Times New Roman" panose="02020603050405020304" pitchFamily="18" charset="0"/>
                        </a:rPr>
                        <a:t>Từ</a:t>
                      </a:r>
                      <a:r>
                        <a:rPr lang="en-US" sz="2800" b="1" dirty="0">
                          <a:solidFill>
                            <a:srgbClr val="C00000"/>
                          </a:solidFill>
                          <a:effectLst/>
                          <a:latin typeface="Times New Roman" panose="02020603050405020304" pitchFamily="18" charset="0"/>
                          <a:cs typeface="Times New Roman" panose="02020603050405020304" pitchFamily="18" charset="0"/>
                        </a:rPr>
                        <a:t> in </a:t>
                      </a:r>
                      <a:r>
                        <a:rPr lang="en-US" sz="2800" b="1" dirty="0" err="1">
                          <a:solidFill>
                            <a:srgbClr val="C00000"/>
                          </a:solidFill>
                          <a:effectLst/>
                          <a:latin typeface="Times New Roman" panose="02020603050405020304" pitchFamily="18" charset="0"/>
                          <a:cs typeface="Times New Roman" panose="02020603050405020304" pitchFamily="18" charset="0"/>
                        </a:rPr>
                        <a:t>đậm</a:t>
                      </a:r>
                      <a:endParaRPr lang="en-US" sz="2800" b="1" dirty="0">
                        <a:solidFill>
                          <a:srgbClr val="C0000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algn="ctr"/>
                      <a:r>
                        <a:rPr lang="en-US" sz="2800" b="1" dirty="0" err="1">
                          <a:solidFill>
                            <a:srgbClr val="C00000"/>
                          </a:solidFill>
                          <a:effectLst/>
                          <a:latin typeface="Times New Roman" panose="02020603050405020304" pitchFamily="18" charset="0"/>
                          <a:cs typeface="Times New Roman" panose="02020603050405020304" pitchFamily="18" charset="0"/>
                        </a:rPr>
                        <a:t>Động</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từ</a:t>
                      </a:r>
                      <a:endParaRPr lang="en-US" sz="2800" b="1" dirty="0">
                        <a:solidFill>
                          <a:srgbClr val="C0000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algn="ctr"/>
                      <a:r>
                        <a:rPr lang="vi-VN" sz="2800" b="1" dirty="0">
                          <a:solidFill>
                            <a:srgbClr val="C00000"/>
                          </a:solidFill>
                          <a:effectLst/>
                          <a:latin typeface="Times New Roman" panose="02020603050405020304" pitchFamily="18" charset="0"/>
                          <a:cs typeface="Times New Roman" panose="02020603050405020304" pitchFamily="18" charset="0"/>
                        </a:rPr>
                        <a:t>Ý nghĩa được bổ sung</a:t>
                      </a:r>
                    </a:p>
                  </a:txBody>
                  <a:tcPr marL="20410" marR="20410" marT="20410" marB="20410" anchor="ctr">
                    <a:lnL>
                      <a:noFill/>
                    </a:lnL>
                    <a:lnR>
                      <a:noFill/>
                    </a:lnR>
                    <a:lnT>
                      <a:noFill/>
                    </a:lnT>
                    <a:lnB>
                      <a:noFill/>
                    </a:lnB>
                    <a:solidFill>
                      <a:srgbClr val="FFFFFF"/>
                    </a:solidFill>
                  </a:tcPr>
                </a:tc>
                <a:extLst>
                  <a:ext uri="{0D108BD9-81ED-4DB2-BD59-A6C34878D82A}">
                    <a16:rowId xmlns:a16="http://schemas.microsoft.com/office/drawing/2014/main" val="188119050"/>
                  </a:ext>
                </a:extLst>
              </a:tr>
              <a:tr h="1142106">
                <a:tc rowSpan="2">
                  <a:txBody>
                    <a:bodyPr/>
                    <a:lstStyle/>
                    <a:p>
                      <a:pPr algn="ctr"/>
                      <a:r>
                        <a:rPr lang="en-US" sz="3200" b="1" dirty="0">
                          <a:solidFill>
                            <a:srgbClr val="C00000"/>
                          </a:solidFill>
                          <a:effectLst/>
                          <a:latin typeface="Times New Roman" panose="02020603050405020304" pitchFamily="18" charset="0"/>
                          <a:cs typeface="Times New Roman" panose="02020603050405020304" pitchFamily="18" charset="0"/>
                        </a:rPr>
                        <a:t>a</a:t>
                      </a:r>
                    </a:p>
                  </a:txBody>
                  <a:tcPr marL="20410" marR="20410" marT="20410" marB="20410" anchor="ctr">
                    <a:lnL>
                      <a:noFill/>
                    </a:lnL>
                    <a:lnR>
                      <a:noFill/>
                    </a:lnR>
                    <a:lnT>
                      <a:noFill/>
                    </a:lnT>
                    <a:lnB>
                      <a:noFill/>
                    </a:lnB>
                    <a:solidFill>
                      <a:srgbClr val="FFFFFF"/>
                    </a:solidFill>
                  </a:tcPr>
                </a:tc>
                <a:tc>
                  <a:txBody>
                    <a:bodyPr/>
                    <a:lstStyle/>
                    <a:p>
                      <a:pPr algn="ctr"/>
                      <a:r>
                        <a:rPr lang="en-US" sz="3200" b="1" dirty="0" err="1">
                          <a:solidFill>
                            <a:srgbClr val="002060"/>
                          </a:solidFill>
                          <a:effectLst/>
                          <a:latin typeface="Times New Roman" panose="02020603050405020304" pitchFamily="18" charset="0"/>
                          <a:cs typeface="Times New Roman" panose="02020603050405020304" pitchFamily="18" charset="0"/>
                        </a:rPr>
                        <a:t>đang</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algn="ctr"/>
                      <a:r>
                        <a:rPr lang="en-US" sz="3200" b="1" dirty="0" err="1">
                          <a:solidFill>
                            <a:srgbClr val="002060"/>
                          </a:solidFill>
                          <a:effectLst/>
                          <a:latin typeface="Times New Roman" panose="02020603050405020304" pitchFamily="18" charset="0"/>
                          <a:cs typeface="Times New Roman" panose="02020603050405020304" pitchFamily="18" charset="0"/>
                        </a:rPr>
                        <a:t>làm</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002060"/>
                          </a:solidFill>
                          <a:effectLst/>
                          <a:latin typeface="Times New Roman" panose="02020603050405020304" pitchFamily="18" charset="0"/>
                          <a:cs typeface="Times New Roman" panose="02020603050405020304" pitchFamily="18" charset="0"/>
                        </a:rPr>
                        <a:t>Từ</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đang</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cho</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biết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hoạt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động</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đang</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diễn</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ra</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chưa</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hoàn</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thành</a:t>
                      </a:r>
                      <a:r>
                        <a:rPr lang="en-US" sz="3200" b="1" baseline="0" dirty="0" smtClean="0">
                          <a:solidFill>
                            <a:srgbClr val="002060"/>
                          </a:solidFill>
                          <a:effectLst/>
                          <a:latin typeface="Times New Roman" panose="02020603050405020304" pitchFamily="18" charset="0"/>
                          <a:cs typeface="Times New Roman" panose="02020603050405020304" pitchFamily="18" charset="0"/>
                        </a:rPr>
                        <a:t>.</a:t>
                      </a:r>
                      <a:endParaRPr lang="en-US" sz="3200" b="1" dirty="0" smtClean="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extLst>
                  <a:ext uri="{0D108BD9-81ED-4DB2-BD59-A6C34878D82A}">
                    <a16:rowId xmlns:a16="http://schemas.microsoft.com/office/drawing/2014/main" val="227519726"/>
                  </a:ext>
                </a:extLst>
              </a:tr>
              <a:tr h="1142106">
                <a:tc vMerge="1">
                  <a:txBody>
                    <a:bodyPr/>
                    <a:lstStyle/>
                    <a:p>
                      <a:endParaRPr lang="en-US"/>
                    </a:p>
                  </a:txBody>
                  <a:tcPr/>
                </a:tc>
                <a:tc>
                  <a:txBody>
                    <a:bodyPr/>
                    <a:lstStyle/>
                    <a:p>
                      <a:pPr algn="ctr"/>
                      <a:r>
                        <a:rPr lang="en-US" sz="3200" b="1" dirty="0" err="1">
                          <a:solidFill>
                            <a:srgbClr val="002060"/>
                          </a:solidFill>
                          <a:effectLst/>
                          <a:latin typeface="Times New Roman" panose="02020603050405020304" pitchFamily="18" charset="0"/>
                          <a:cs typeface="Times New Roman" panose="02020603050405020304" pitchFamily="18" charset="0"/>
                        </a:rPr>
                        <a:t>sẽ</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algn="ctr"/>
                      <a:r>
                        <a:rPr lang="en-US" sz="3200" b="1" dirty="0" err="1">
                          <a:solidFill>
                            <a:srgbClr val="002060"/>
                          </a:solidFill>
                          <a:effectLst/>
                          <a:latin typeface="Times New Roman" panose="02020603050405020304" pitchFamily="18" charset="0"/>
                          <a:cs typeface="Times New Roman" panose="02020603050405020304" pitchFamily="18" charset="0"/>
                        </a:rPr>
                        <a:t>dùng</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r>
                        <a:rPr lang="en-US" sz="3200" b="1" dirty="0" err="1" smtClean="0">
                          <a:solidFill>
                            <a:srgbClr val="002060"/>
                          </a:solidFill>
                          <a:effectLst/>
                          <a:latin typeface="Times New Roman" panose="02020603050405020304" pitchFamily="18" charset="0"/>
                          <a:cs typeface="Times New Roman" panose="02020603050405020304" pitchFamily="18" charset="0"/>
                        </a:rPr>
                        <a:t>Từ</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sẽ</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cho</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biết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hoạt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động</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vi-VN" sz="3200" b="1" dirty="0" smtClean="0">
                          <a:solidFill>
                            <a:srgbClr val="002060"/>
                          </a:solidFill>
                          <a:effectLst/>
                          <a:latin typeface="Times New Roman" panose="02020603050405020304" pitchFamily="18" charset="0"/>
                          <a:cs typeface="Times New Roman" panose="02020603050405020304" pitchFamily="18" charset="0"/>
                        </a:rPr>
                        <a:t>chưa </a:t>
                      </a:r>
                      <a:r>
                        <a:rPr lang="vi-VN" sz="3200" b="1" dirty="0">
                          <a:solidFill>
                            <a:srgbClr val="002060"/>
                          </a:solidFill>
                          <a:effectLst/>
                          <a:latin typeface="Times New Roman" panose="02020603050405020304" pitchFamily="18" charset="0"/>
                          <a:cs typeface="Times New Roman" panose="02020603050405020304" pitchFamily="18" charset="0"/>
                        </a:rPr>
                        <a:t>diễn </a:t>
                      </a:r>
                      <a:r>
                        <a:rPr lang="vi-VN" sz="3200" b="1" dirty="0" smtClean="0">
                          <a:solidFill>
                            <a:srgbClr val="002060"/>
                          </a:solidFill>
                          <a:effectLst/>
                          <a:latin typeface="Times New Roman" panose="02020603050405020304" pitchFamily="18" charset="0"/>
                          <a:cs typeface="Times New Roman" panose="02020603050405020304" pitchFamily="18" charset="0"/>
                        </a:rPr>
                        <a:t>ra</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nhưng</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có</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thể</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diễn</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ra</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sau</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đó</a:t>
                      </a:r>
                      <a:r>
                        <a:rPr lang="en-US" sz="3200" b="1" baseline="0" dirty="0" smtClean="0">
                          <a:solidFill>
                            <a:srgbClr val="002060"/>
                          </a:solidFill>
                          <a:effectLst/>
                          <a:latin typeface="Times New Roman" panose="02020603050405020304" pitchFamily="18" charset="0"/>
                          <a:cs typeface="Times New Roman" panose="02020603050405020304" pitchFamily="18" charset="0"/>
                        </a:rPr>
                        <a:t>.</a:t>
                      </a:r>
                      <a:endParaRPr lang="vi-VN"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extLst>
                  <a:ext uri="{0D108BD9-81ED-4DB2-BD59-A6C34878D82A}">
                    <a16:rowId xmlns:a16="http://schemas.microsoft.com/office/drawing/2014/main" val="552552510"/>
                  </a:ext>
                </a:extLst>
              </a:tr>
              <a:tr h="1142106">
                <a:tc>
                  <a:txBody>
                    <a:bodyPr/>
                    <a:lstStyle/>
                    <a:p>
                      <a:pPr algn="ctr"/>
                      <a:r>
                        <a:rPr lang="en-US" sz="3200" b="1" dirty="0">
                          <a:solidFill>
                            <a:srgbClr val="C00000"/>
                          </a:solidFill>
                          <a:effectLst/>
                          <a:latin typeface="Times New Roman" panose="02020603050405020304" pitchFamily="18" charset="0"/>
                          <a:cs typeface="Times New Roman" panose="02020603050405020304" pitchFamily="18" charset="0"/>
                        </a:rPr>
                        <a:t>b</a:t>
                      </a:r>
                    </a:p>
                  </a:txBody>
                  <a:tcPr marL="20410" marR="20410" marT="20410" marB="20410" anchor="ctr">
                    <a:lnL>
                      <a:noFill/>
                    </a:lnL>
                    <a:lnR>
                      <a:noFill/>
                    </a:lnR>
                    <a:lnT>
                      <a:noFill/>
                    </a:lnT>
                    <a:lnB>
                      <a:noFill/>
                    </a:lnB>
                    <a:solidFill>
                      <a:srgbClr val="FFFFFF"/>
                    </a:solidFill>
                  </a:tcPr>
                </a:tc>
                <a:tc>
                  <a:txBody>
                    <a:bodyPr/>
                    <a:lstStyle/>
                    <a:p>
                      <a:pPr algn="ctr"/>
                      <a:r>
                        <a:rPr lang="en-US" sz="3200" b="1">
                          <a:solidFill>
                            <a:srgbClr val="002060"/>
                          </a:solidFill>
                          <a:effectLst/>
                          <a:latin typeface="Times New Roman" panose="02020603050405020304" pitchFamily="18" charset="0"/>
                          <a:cs typeface="Times New Roman" panose="02020603050405020304" pitchFamily="18" charset="0"/>
                        </a:rPr>
                        <a:t>đã</a:t>
                      </a:r>
                    </a:p>
                  </a:txBody>
                  <a:tcPr marL="20410" marR="20410" marT="20410" marB="20410" anchor="ctr">
                    <a:lnL>
                      <a:noFill/>
                    </a:lnL>
                    <a:lnR>
                      <a:noFill/>
                    </a:lnR>
                    <a:lnT>
                      <a:noFill/>
                    </a:lnT>
                    <a:lnB>
                      <a:noFill/>
                    </a:lnB>
                    <a:solidFill>
                      <a:srgbClr val="FFFFFF"/>
                    </a:solidFill>
                  </a:tcPr>
                </a:tc>
                <a:tc>
                  <a:txBody>
                    <a:bodyPr/>
                    <a:lstStyle/>
                    <a:p>
                      <a:pPr algn="ctr"/>
                      <a:r>
                        <a:rPr lang="en-US" sz="3200" b="1" dirty="0" err="1">
                          <a:solidFill>
                            <a:srgbClr val="002060"/>
                          </a:solidFill>
                          <a:effectLst/>
                          <a:latin typeface="Times New Roman" panose="02020603050405020304" pitchFamily="18" charset="0"/>
                          <a:cs typeface="Times New Roman" panose="02020603050405020304" pitchFamily="18" charset="0"/>
                        </a:rPr>
                        <a:t>góp</a:t>
                      </a:r>
                      <a:r>
                        <a:rPr lang="en-US" sz="3200" b="1" dirty="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cs typeface="Times New Roman" panose="02020603050405020304" pitchFamily="18" charset="0"/>
                        </a:rPr>
                        <a:t>phần</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r>
                        <a:rPr lang="en-US" sz="3200" b="1" dirty="0" err="1" smtClean="0">
                          <a:solidFill>
                            <a:srgbClr val="002060"/>
                          </a:solidFill>
                          <a:effectLst/>
                          <a:latin typeface="Times New Roman" panose="02020603050405020304" pitchFamily="18" charset="0"/>
                          <a:cs typeface="Times New Roman" panose="02020603050405020304" pitchFamily="18" charset="0"/>
                        </a:rPr>
                        <a:t>Từ</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đã</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cho</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biết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hoạt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động</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đã</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cs typeface="Times New Roman" panose="02020603050405020304" pitchFamily="18" charset="0"/>
                        </a:rPr>
                        <a:t>diễn</a:t>
                      </a:r>
                      <a:r>
                        <a:rPr lang="en-US" sz="3200" b="1" dirty="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ra</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đã</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hoàn</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thành</a:t>
                      </a:r>
                      <a:r>
                        <a:rPr lang="en-US" sz="3200" b="1" baseline="0" dirty="0" smtClean="0">
                          <a:solidFill>
                            <a:srgbClr val="002060"/>
                          </a:solidFill>
                          <a:effectLst/>
                          <a:latin typeface="Times New Roman" panose="02020603050405020304" pitchFamily="18" charset="0"/>
                          <a:cs typeface="Times New Roman" panose="02020603050405020304" pitchFamily="18" charset="0"/>
                        </a:rPr>
                        <a:t>.</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extLst>
                  <a:ext uri="{0D108BD9-81ED-4DB2-BD59-A6C34878D82A}">
                    <a16:rowId xmlns:a16="http://schemas.microsoft.com/office/drawing/2014/main" val="2418297156"/>
                  </a:ext>
                </a:extLst>
              </a:tr>
            </a:tbl>
          </a:graphicData>
        </a:graphic>
      </p:graphicFrame>
      <p:cxnSp>
        <p:nvCxnSpPr>
          <p:cNvPr id="5" name="Straight Connector 4"/>
          <p:cNvCxnSpPr/>
          <p:nvPr/>
        </p:nvCxnSpPr>
        <p:spPr>
          <a:xfrm>
            <a:off x="1563329" y="1848465"/>
            <a:ext cx="9832" cy="434585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694038" y="1850770"/>
            <a:ext cx="9832" cy="434585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50659" y="1850770"/>
            <a:ext cx="9832" cy="434585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798708" y="1835445"/>
            <a:ext cx="9832" cy="434585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0772" y="1828801"/>
            <a:ext cx="9832" cy="434585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969" y="1839785"/>
            <a:ext cx="112737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4801" y="2754185"/>
            <a:ext cx="112737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4801" y="4946779"/>
            <a:ext cx="112737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5137" y="6194323"/>
            <a:ext cx="112737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573161" y="3888646"/>
            <a:ext cx="10255045" cy="147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8299" y="749274"/>
            <a:ext cx="11176458" cy="646331"/>
          </a:xfrm>
          <a:prstGeom prst="rect">
            <a:avLst/>
          </a:prstGeom>
        </p:spPr>
        <p:txBody>
          <a:bodyPr wrap="none">
            <a:spAutoFit/>
          </a:bodyPr>
          <a:lstStyle/>
          <a:p>
            <a:r>
              <a:rPr lang="en-US" sz="3600" b="1" dirty="0" err="1" smtClean="0">
                <a:solidFill>
                  <a:srgbClr val="002060"/>
                </a:solidFill>
                <a:latin typeface="Times New Roman" panose="02020603050405020304" pitchFamily="18" charset="0"/>
                <a:cs typeface="Times New Roman" panose="02020603050405020304" pitchFamily="18" charset="0"/>
              </a:rPr>
              <a:t>Các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từ</a:t>
            </a:r>
            <a:r>
              <a:rPr lang="en-US" sz="3600" b="1" dirty="0" smtClean="0">
                <a:solidFill>
                  <a:srgbClr val="002060"/>
                </a:solidFill>
                <a:latin typeface="Times New Roman" panose="02020603050405020304" pitchFamily="18" charset="0"/>
                <a:cs typeface="Times New Roman" panose="02020603050405020304" pitchFamily="18" charset="0"/>
              </a:rPr>
              <a:t> in </a:t>
            </a:r>
            <a:r>
              <a:rPr lang="en-US" sz="3600" b="1" dirty="0" err="1" smtClean="0">
                <a:solidFill>
                  <a:srgbClr val="002060"/>
                </a:solidFill>
                <a:latin typeface="Times New Roman" panose="02020603050405020304" pitchFamily="18" charset="0"/>
                <a:cs typeface="Times New Roman" panose="02020603050405020304" pitchFamily="18" charset="0"/>
              </a:rPr>
              <a:t>đậm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a:t>
            </a:r>
            <a:r>
              <a:rPr lang="en-US" sz="3600" b="1" dirty="0" err="1" smtClean="0">
                <a:solidFill>
                  <a:srgbClr val="002060"/>
                </a:solidFill>
                <a:latin typeface="Times New Roman" panose="02020603050405020304" pitchFamily="18" charset="0"/>
                <a:cs typeface="Times New Roman" panose="02020603050405020304" pitchFamily="18" charset="0"/>
              </a:rPr>
              <a:t>ổ</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a:solidFill>
                  <a:srgbClr val="002060"/>
                </a:solidFill>
                <a:latin typeface="Times New Roman" panose="02020603050405020304" pitchFamily="18" charset="0"/>
                <a:cs typeface="Times New Roman" panose="02020603050405020304" pitchFamily="18" charset="0"/>
              </a:rPr>
              <a:t>sung ý </a:t>
            </a:r>
            <a:r>
              <a:rPr lang="en-US" sz="3600" b="1" dirty="0" err="1">
                <a:solidFill>
                  <a:srgbClr val="002060"/>
                </a:solidFill>
                <a:latin typeface="Times New Roman" panose="02020603050405020304" pitchFamily="18" charset="0"/>
                <a:cs typeface="Times New Roman" panose="02020603050405020304" pitchFamily="18" charset="0"/>
              </a:rPr>
              <a:t>nghĩa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về</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thời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gian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cho</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từ</a:t>
            </a:r>
            <a:r>
              <a:rPr lang="en-US" sz="3600" b="1" dirty="0" smtClean="0">
                <a:solidFill>
                  <a:srgbClr val="002060"/>
                </a:solidFill>
                <a:latin typeface="Times New Roman" panose="02020603050405020304" pitchFamily="18" charset="0"/>
                <a:cs typeface="Times New Roman" panose="02020603050405020304" pitchFamily="18" charset="0"/>
              </a:rPr>
              <a:t>.</a:t>
            </a:r>
            <a:endParaRPr lang="en-US" sz="3600" dirty="0"/>
          </a:p>
        </p:txBody>
      </p:sp>
    </p:spTree>
    <p:extLst>
      <p:ext uri="{BB962C8B-B14F-4D97-AF65-F5344CB8AC3E}">
        <p14:creationId xmlns:p14="http://schemas.microsoft.com/office/powerpoint/2010/main" val="310445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71484" y="1661359"/>
            <a:ext cx="9606116" cy="2123658"/>
          </a:xfrm>
          <a:prstGeom prst="rect">
            <a:avLst/>
          </a:prstGeom>
        </p:spPr>
        <p:txBody>
          <a:bodyPr wrap="square">
            <a:spAutoFit/>
          </a:bodyPr>
          <a:lstStyle/>
          <a:p>
            <a:pPr lvl="0"/>
            <a:r>
              <a:rPr lang="en-US" sz="4400" b="1" dirty="0" err="1" smtClean="0">
                <a:solidFill>
                  <a:srgbClr val="002060"/>
                </a:solidFill>
                <a:latin typeface="Times New Roman" panose="02020603050405020304" pitchFamily="18" charset="0"/>
                <a:cs typeface="Times New Roman" panose="02020603050405020304" pitchFamily="18" charset="0"/>
              </a:rPr>
              <a:t>Em</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hãy</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tìm</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thêm</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từ</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bổ</a:t>
            </a:r>
            <a:r>
              <a:rPr lang="en-US" sz="4400" b="1" dirty="0" smtClean="0">
                <a:solidFill>
                  <a:srgbClr val="002060"/>
                </a:solidFill>
                <a:latin typeface="Times New Roman" panose="02020603050405020304" pitchFamily="18" charset="0"/>
                <a:cs typeface="Times New Roman" panose="02020603050405020304" pitchFamily="18" charset="0"/>
              </a:rPr>
              <a:t> sung ý </a:t>
            </a:r>
            <a:r>
              <a:rPr lang="en-US" sz="4400" b="1" dirty="0" err="1" smtClean="0">
                <a:solidFill>
                  <a:srgbClr val="002060"/>
                </a:solidFill>
                <a:latin typeface="Times New Roman" panose="02020603050405020304" pitchFamily="18" charset="0"/>
                <a:cs typeface="Times New Roman" panose="02020603050405020304" pitchFamily="18" charset="0"/>
              </a:rPr>
              <a:t>nghĩa</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về</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mặt</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thời</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gian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cho</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động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từ</a:t>
            </a:r>
            <a:r>
              <a:rPr lang="en-US" sz="4400" b="1" dirty="0" smtClean="0">
                <a:solidFill>
                  <a:srgbClr val="002060"/>
                </a:solidFill>
                <a:latin typeface="Times New Roman" panose="02020603050405020304" pitchFamily="18" charset="0"/>
                <a:cs typeface="Times New Roman" panose="02020603050405020304" pitchFamily="18" charset="0"/>
              </a:rPr>
              <a:t>?</a:t>
            </a:r>
          </a:p>
          <a:p>
            <a:pPr lvl="0"/>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từng</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sắp</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chuẩn</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bị</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chưa</a:t>
            </a:r>
            <a:r>
              <a:rPr lang="en-US" sz="4400" b="1" dirty="0" smtClean="0">
                <a:solidFill>
                  <a:srgbClr val="C00000"/>
                </a:solidFill>
                <a:latin typeface="Times New Roman" panose="02020603050405020304" pitchFamily="18" charset="0"/>
                <a:cs typeface="Times New Roman" panose="02020603050405020304" pitchFamily="18" charset="0"/>
              </a:rPr>
              <a:t>… </a:t>
            </a:r>
            <a:endParaRPr lang="en-US"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85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502"/>
            <a:ext cx="12193057" cy="6852498"/>
          </a:xfrm>
          <a:prstGeom prst="rect">
            <a:avLst/>
          </a:prstGeom>
        </p:spPr>
      </p:pic>
      <p:sp>
        <p:nvSpPr>
          <p:cNvPr id="2" name="Rectangle 1"/>
          <p:cNvSpPr/>
          <p:nvPr/>
        </p:nvSpPr>
        <p:spPr>
          <a:xfrm>
            <a:off x="241682" y="338596"/>
            <a:ext cx="11709692" cy="6247864"/>
          </a:xfrm>
          <a:prstGeom prst="rect">
            <a:avLst/>
          </a:prstGeom>
        </p:spPr>
        <p:txBody>
          <a:bodyPr wrap="square">
            <a:spAutoFit/>
          </a:bodyPr>
          <a:lstStyle/>
          <a:p>
            <a:pPr algn="just"/>
            <a:r>
              <a:rPr lang="en-US" sz="3600" b="1" dirty="0" err="1" smtClean="0">
                <a:solidFill>
                  <a:srgbClr val="002060"/>
                </a:solidFill>
                <a:latin typeface="Times New Roman" panose="02020603050405020304" pitchFamily="18" charset="0"/>
                <a:cs typeface="Times New Roman" panose="02020603050405020304" pitchFamily="18" charset="0"/>
              </a:rPr>
              <a:t>Bài</a:t>
            </a:r>
            <a:r>
              <a:rPr lang="en-US" sz="3600" b="1" dirty="0" smtClean="0">
                <a:solidFill>
                  <a:srgbClr val="002060"/>
                </a:solidFill>
                <a:latin typeface="Times New Roman" panose="02020603050405020304" pitchFamily="18" charset="0"/>
                <a:cs typeface="Times New Roman" panose="02020603050405020304" pitchFamily="18" charset="0"/>
              </a:rPr>
              <a:t> 2. T</a:t>
            </a:r>
            <a:r>
              <a:rPr lang="vi-VN" sz="3600" b="1" dirty="0" smtClean="0">
                <a:solidFill>
                  <a:srgbClr val="002060"/>
                </a:solidFill>
                <a:latin typeface="Times New Roman" panose="02020603050405020304" pitchFamily="18" charset="0"/>
                <a:cs typeface="Times New Roman" panose="02020603050405020304" pitchFamily="18" charset="0"/>
              </a:rPr>
              <a:t>ruyện </a:t>
            </a:r>
            <a:r>
              <a:rPr lang="vi-VN" sz="3600" b="1" dirty="0">
                <a:solidFill>
                  <a:srgbClr val="002060"/>
                </a:solidFill>
                <a:latin typeface="Times New Roman" panose="02020603050405020304" pitchFamily="18" charset="0"/>
                <a:cs typeface="Times New Roman" panose="02020603050405020304" pitchFamily="18" charset="0"/>
              </a:rPr>
              <a:t>vui sau dùng một số từ (in đậm) không đúng. Em hãy sửa lại cho đúng bằng cách bỏ hoặc thay các từ ấy bằng những từ phù hợp. Giải thích vì sao em sửa như vậy.</a:t>
            </a:r>
            <a:endParaRPr lang="vi-VN" sz="3600" dirty="0">
              <a:solidFill>
                <a:srgbClr val="002060"/>
              </a:solidFill>
              <a:latin typeface="Times New Roman" panose="02020603050405020304" pitchFamily="18" charset="0"/>
              <a:cs typeface="Times New Roman" panose="02020603050405020304" pitchFamily="18" charset="0"/>
            </a:endParaRPr>
          </a:p>
          <a:p>
            <a:pPr algn="ctr"/>
            <a:r>
              <a:rPr lang="vi-VN" sz="4000" dirty="0">
                <a:solidFill>
                  <a:srgbClr val="FF0000"/>
                </a:solidFill>
                <a:latin typeface="Times New Roman" panose="02020603050405020304" pitchFamily="18" charset="0"/>
                <a:cs typeface="Times New Roman" panose="02020603050405020304" pitchFamily="18" charset="0"/>
              </a:rPr>
              <a:t>Bò ăn cỏ</a:t>
            </a:r>
          </a:p>
          <a:p>
            <a:pPr algn="just"/>
            <a:r>
              <a:rPr lang="vi-VN" sz="3600" dirty="0">
                <a:solidFill>
                  <a:srgbClr val="0070C0"/>
                </a:solidFill>
                <a:latin typeface="Times New Roman" panose="02020603050405020304" pitchFamily="18" charset="0"/>
                <a:cs typeface="Times New Roman" panose="02020603050405020304" pitchFamily="18" charset="0"/>
              </a:rPr>
              <a:t>Khách: Sao bức tranh này không có hình gì, thưa ông?</a:t>
            </a:r>
          </a:p>
          <a:p>
            <a:pPr algn="just"/>
            <a:r>
              <a:rPr lang="vi-VN" sz="3600" dirty="0">
                <a:solidFill>
                  <a:srgbClr val="0070C0"/>
                </a:solidFill>
                <a:latin typeface="Times New Roman" panose="02020603050405020304" pitchFamily="18" charset="0"/>
                <a:cs typeface="Times New Roman" panose="02020603050405020304" pitchFamily="18" charset="0"/>
              </a:rPr>
              <a:t>Hoạ sĩ: Bức tranh đó vẽ một con bò </a:t>
            </a:r>
            <a:r>
              <a:rPr lang="vi-VN" sz="3600" b="1" dirty="0">
                <a:solidFill>
                  <a:srgbClr val="0070C0"/>
                </a:solidFill>
                <a:latin typeface="Times New Roman" panose="02020603050405020304" pitchFamily="18" charset="0"/>
                <a:cs typeface="Times New Roman" panose="02020603050405020304" pitchFamily="18" charset="0"/>
              </a:rPr>
              <a:t>sẽ </a:t>
            </a:r>
            <a:r>
              <a:rPr lang="vi-VN" sz="3600" dirty="0">
                <a:solidFill>
                  <a:srgbClr val="0070C0"/>
                </a:solidFill>
                <a:latin typeface="Times New Roman" panose="02020603050405020304" pitchFamily="18" charset="0"/>
                <a:cs typeface="Times New Roman" panose="02020603050405020304" pitchFamily="18" charset="0"/>
              </a:rPr>
              <a:t>ăn cỏ đấy, ông ạ.</a:t>
            </a:r>
          </a:p>
          <a:p>
            <a:pPr algn="just"/>
            <a:r>
              <a:rPr lang="vi-VN" sz="3600" dirty="0">
                <a:solidFill>
                  <a:srgbClr val="0070C0"/>
                </a:solidFill>
                <a:latin typeface="Times New Roman" panose="02020603050405020304" pitchFamily="18" charset="0"/>
                <a:cs typeface="Times New Roman" panose="02020603050405020304" pitchFamily="18" charset="0"/>
              </a:rPr>
              <a:t>Khách: Tôi có thấy cỏ đâu?</a:t>
            </a:r>
          </a:p>
          <a:p>
            <a:pPr algn="just"/>
            <a:r>
              <a:rPr lang="vi-VN" sz="3600" dirty="0">
                <a:solidFill>
                  <a:srgbClr val="0070C0"/>
                </a:solidFill>
                <a:latin typeface="Times New Roman" panose="02020603050405020304" pitchFamily="18" charset="0"/>
                <a:cs typeface="Times New Roman" panose="02020603050405020304" pitchFamily="18" charset="0"/>
              </a:rPr>
              <a:t>Hoạ sĩ: Con bò </a:t>
            </a:r>
            <a:r>
              <a:rPr lang="vi-VN" sz="3600" b="1" dirty="0">
                <a:solidFill>
                  <a:srgbClr val="0070C0"/>
                </a:solidFill>
                <a:latin typeface="Times New Roman" panose="02020603050405020304" pitchFamily="18" charset="0"/>
                <a:cs typeface="Times New Roman" panose="02020603050405020304" pitchFamily="18" charset="0"/>
              </a:rPr>
              <a:t>đang</a:t>
            </a:r>
            <a:r>
              <a:rPr lang="vi-VN" sz="3600" dirty="0">
                <a:solidFill>
                  <a:srgbClr val="0070C0"/>
                </a:solidFill>
                <a:latin typeface="Times New Roman" panose="02020603050405020304" pitchFamily="18" charset="0"/>
                <a:cs typeface="Times New Roman" panose="02020603050405020304" pitchFamily="18" charset="0"/>
              </a:rPr>
              <a:t> ăn hết rồi, thưa ông.</a:t>
            </a:r>
          </a:p>
          <a:p>
            <a:pPr algn="just"/>
            <a:r>
              <a:rPr lang="vi-VN" sz="3600" dirty="0">
                <a:solidFill>
                  <a:srgbClr val="0070C0"/>
                </a:solidFill>
                <a:latin typeface="Times New Roman" panose="02020603050405020304" pitchFamily="18" charset="0"/>
                <a:cs typeface="Times New Roman" panose="02020603050405020304" pitchFamily="18" charset="0"/>
              </a:rPr>
              <a:t>Khách: Thế con bò đâu?</a:t>
            </a:r>
          </a:p>
          <a:p>
            <a:pPr algn="just"/>
            <a:r>
              <a:rPr lang="vi-VN" sz="3600" dirty="0">
                <a:solidFill>
                  <a:srgbClr val="0070C0"/>
                </a:solidFill>
                <a:latin typeface="Times New Roman" panose="02020603050405020304" pitchFamily="18" charset="0"/>
                <a:cs typeface="Times New Roman" panose="02020603050405020304" pitchFamily="18" charset="0"/>
              </a:rPr>
              <a:t>Hoạ sĩ: Thưa ông, con bò không đời nào đứng ở đó sau khi </a:t>
            </a:r>
            <a:r>
              <a:rPr lang="vi-VN" sz="3600" b="1" dirty="0">
                <a:solidFill>
                  <a:srgbClr val="0070C0"/>
                </a:solidFill>
                <a:latin typeface="Times New Roman" panose="02020603050405020304" pitchFamily="18" charset="0"/>
                <a:cs typeface="Times New Roman" panose="02020603050405020304" pitchFamily="18" charset="0"/>
              </a:rPr>
              <a:t>sắp</a:t>
            </a:r>
            <a:r>
              <a:rPr lang="vi-VN" sz="3600" dirty="0">
                <a:solidFill>
                  <a:srgbClr val="0070C0"/>
                </a:solidFill>
                <a:latin typeface="Times New Roman" panose="02020603050405020304" pitchFamily="18" charset="0"/>
                <a:cs typeface="Times New Roman" panose="02020603050405020304" pitchFamily="18" charset="0"/>
              </a:rPr>
              <a:t> ăn hết cỏ.</a:t>
            </a:r>
            <a:endParaRPr lang="vi-VN" sz="3600" i="0" dirty="0">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699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6" y="0"/>
            <a:ext cx="12420600" cy="6986588"/>
          </a:xfrm>
          <a:prstGeom prst="rect">
            <a:avLst/>
          </a:prstGeom>
        </p:spPr>
      </p:pic>
      <p:sp>
        <p:nvSpPr>
          <p:cNvPr id="4" name="Text Box 19"/>
          <p:cNvSpPr txBox="1">
            <a:spLocks noGrp="1" noChangeArrowheads="1"/>
          </p:cNvSpPr>
          <p:nvPr>
            <p:ph type="title"/>
          </p:nvPr>
        </p:nvSpPr>
        <p:spPr bwMode="auto">
          <a:xfrm>
            <a:off x="2310583" y="1337560"/>
            <a:ext cx="68629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6000" b="1" dirty="0" err="1" smtClean="0">
                <a:solidFill>
                  <a:srgbClr val="FF0000"/>
                </a:solidFill>
                <a:latin typeface="Times New Roman" panose="02020603050405020304" pitchFamily="18" charset="0"/>
                <a:cs typeface="Times New Roman" panose="02020603050405020304" pitchFamily="18" charset="0"/>
              </a:rPr>
              <a:t>Thảo</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luận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nhóm</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pic>
        <p:nvPicPr>
          <p:cNvPr id="6" name="Picture 10" descr="Thao luan nho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flipH="1">
            <a:off x="78657" y="2703871"/>
            <a:ext cx="11972877" cy="4282717"/>
          </a:xfrm>
        </p:spPr>
      </p:pic>
      <p:sp>
        <p:nvSpPr>
          <p:cNvPr id="3" name="Cloud 2"/>
          <p:cNvSpPr/>
          <p:nvPr/>
        </p:nvSpPr>
        <p:spPr>
          <a:xfrm>
            <a:off x="8937524" y="200333"/>
            <a:ext cx="3114011" cy="129109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C00000"/>
                </a:solidFill>
                <a:latin typeface="Times New Roman" panose="02020603050405020304" pitchFamily="18" charset="0"/>
                <a:cs typeface="Times New Roman" panose="02020603050405020304" pitchFamily="18" charset="0"/>
              </a:rPr>
              <a:t>5</a:t>
            </a:r>
            <a:r>
              <a:rPr kumimoji="0" lang="en-US" sz="48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phút</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555754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82423" y="4334157"/>
            <a:ext cx="11562735" cy="1200329"/>
          </a:xfrm>
          <a:prstGeom prst="rect">
            <a:avLst/>
          </a:prstGeom>
        </p:spPr>
        <p:txBody>
          <a:bodyPr wrap="square">
            <a:spAutoFit/>
          </a:bodyPr>
          <a:lstStyle/>
          <a:p>
            <a:pPr algn="just"/>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Từ</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đang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dùng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sai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cần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bỏ</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đang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hoặc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thay</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đang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bằng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đã</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vì</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đây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hành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đã</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xảy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ra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rồi</a:t>
            </a:r>
            <a:r>
              <a:rPr lang="en-US" sz="3600" b="1" dirty="0">
                <a:solidFill>
                  <a:srgbClr val="C00000"/>
                </a:solidFill>
                <a:latin typeface="Times New Roman" panose="02020603050405020304" pitchFamily="18" charset="0"/>
                <a:cs typeface="Times New Roman" panose="02020603050405020304" pitchFamily="18" charset="0"/>
              </a:rPr>
              <a:t>.</a:t>
            </a:r>
            <a:endParaRPr lang="en-US" sz="3600" b="1" i="0" dirty="0">
              <a:solidFill>
                <a:srgbClr val="C0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49162" y="-94050"/>
            <a:ext cx="11562736" cy="3170099"/>
          </a:xfrm>
          <a:prstGeom prst="rect">
            <a:avLst/>
          </a:prstGeom>
        </p:spPr>
        <p:txBody>
          <a:bodyPr wrap="square">
            <a:spAutoFit/>
          </a:bodyPr>
          <a:lstStyle/>
          <a:p>
            <a:pPr algn="ctr"/>
            <a:r>
              <a:rPr lang="vi-VN" sz="3200" dirty="0">
                <a:solidFill>
                  <a:srgbClr val="FF0000"/>
                </a:solidFill>
                <a:latin typeface="Times New Roman" panose="02020603050405020304" pitchFamily="18" charset="0"/>
                <a:cs typeface="Times New Roman" panose="02020603050405020304" pitchFamily="18" charset="0"/>
              </a:rPr>
              <a:t>Bò ăn cỏ</a:t>
            </a:r>
          </a:p>
          <a:p>
            <a:pPr algn="just"/>
            <a:r>
              <a:rPr lang="vi-VN" sz="2800" dirty="0">
                <a:solidFill>
                  <a:srgbClr val="0070C0"/>
                </a:solidFill>
                <a:latin typeface="Times New Roman" panose="02020603050405020304" pitchFamily="18" charset="0"/>
                <a:cs typeface="Times New Roman" panose="02020603050405020304" pitchFamily="18" charset="0"/>
              </a:rPr>
              <a:t>Khách: Sao bức tranh này không có hình gì, thưa ông?</a:t>
            </a:r>
          </a:p>
          <a:p>
            <a:pPr algn="just"/>
            <a:r>
              <a:rPr lang="vi-VN" sz="2800" dirty="0">
                <a:solidFill>
                  <a:srgbClr val="0070C0"/>
                </a:solidFill>
                <a:latin typeface="Times New Roman" panose="02020603050405020304" pitchFamily="18" charset="0"/>
                <a:cs typeface="Times New Roman" panose="02020603050405020304" pitchFamily="18" charset="0"/>
              </a:rPr>
              <a:t>Hoạ sĩ: Bức tranh đó vẽ một con bò </a:t>
            </a:r>
            <a:r>
              <a:rPr lang="vi-VN" sz="2800" b="1" dirty="0">
                <a:solidFill>
                  <a:srgbClr val="0070C0"/>
                </a:solidFill>
                <a:latin typeface="Times New Roman" panose="02020603050405020304" pitchFamily="18" charset="0"/>
                <a:cs typeface="Times New Roman" panose="02020603050405020304" pitchFamily="18" charset="0"/>
              </a:rPr>
              <a:t>sẽ </a:t>
            </a:r>
            <a:r>
              <a:rPr lang="vi-VN" sz="2800" dirty="0">
                <a:solidFill>
                  <a:srgbClr val="0070C0"/>
                </a:solidFill>
                <a:latin typeface="Times New Roman" panose="02020603050405020304" pitchFamily="18" charset="0"/>
                <a:cs typeface="Times New Roman" panose="02020603050405020304" pitchFamily="18" charset="0"/>
              </a:rPr>
              <a:t>ăn cỏ đấy, ông ạ.</a:t>
            </a:r>
          </a:p>
          <a:p>
            <a:pPr algn="just"/>
            <a:r>
              <a:rPr lang="vi-VN" sz="2800" dirty="0">
                <a:solidFill>
                  <a:srgbClr val="0070C0"/>
                </a:solidFill>
                <a:latin typeface="Times New Roman" panose="02020603050405020304" pitchFamily="18" charset="0"/>
                <a:cs typeface="Times New Roman" panose="02020603050405020304" pitchFamily="18" charset="0"/>
              </a:rPr>
              <a:t>Khách: Tôi có thấy cỏ đâu?</a:t>
            </a:r>
          </a:p>
          <a:p>
            <a:pPr algn="just"/>
            <a:r>
              <a:rPr lang="vi-VN" sz="2800" dirty="0">
                <a:solidFill>
                  <a:srgbClr val="0070C0"/>
                </a:solidFill>
                <a:latin typeface="Times New Roman" panose="02020603050405020304" pitchFamily="18" charset="0"/>
                <a:cs typeface="Times New Roman" panose="02020603050405020304" pitchFamily="18" charset="0"/>
              </a:rPr>
              <a:t>Hoạ sĩ: Con bò </a:t>
            </a:r>
            <a:r>
              <a:rPr lang="vi-VN" sz="2800" b="1" dirty="0">
                <a:solidFill>
                  <a:srgbClr val="0070C0"/>
                </a:solidFill>
                <a:latin typeface="Times New Roman" panose="02020603050405020304" pitchFamily="18" charset="0"/>
                <a:cs typeface="Times New Roman" panose="02020603050405020304" pitchFamily="18" charset="0"/>
              </a:rPr>
              <a:t>đang</a:t>
            </a:r>
            <a:r>
              <a:rPr lang="vi-VN" sz="2800" dirty="0">
                <a:solidFill>
                  <a:srgbClr val="0070C0"/>
                </a:solidFill>
                <a:latin typeface="Times New Roman" panose="02020603050405020304" pitchFamily="18" charset="0"/>
                <a:cs typeface="Times New Roman" panose="02020603050405020304" pitchFamily="18" charset="0"/>
              </a:rPr>
              <a:t> ăn hết rồi, thưa ông.</a:t>
            </a:r>
          </a:p>
          <a:p>
            <a:pPr algn="just"/>
            <a:r>
              <a:rPr lang="vi-VN" sz="2800" dirty="0">
                <a:solidFill>
                  <a:srgbClr val="0070C0"/>
                </a:solidFill>
                <a:latin typeface="Times New Roman" panose="02020603050405020304" pitchFamily="18" charset="0"/>
                <a:cs typeface="Times New Roman" panose="02020603050405020304" pitchFamily="18" charset="0"/>
              </a:rPr>
              <a:t>Khách: Thế con bò đâu?</a:t>
            </a:r>
          </a:p>
          <a:p>
            <a:pPr algn="just"/>
            <a:r>
              <a:rPr lang="vi-VN" sz="2800" dirty="0">
                <a:solidFill>
                  <a:srgbClr val="0070C0"/>
                </a:solidFill>
                <a:latin typeface="Times New Roman" panose="02020603050405020304" pitchFamily="18" charset="0"/>
                <a:cs typeface="Times New Roman" panose="02020603050405020304" pitchFamily="18" charset="0"/>
              </a:rPr>
              <a:t>Hoạ sĩ: Thưa ông, con bò không đời nào đứng ở đó sau khi </a:t>
            </a:r>
            <a:r>
              <a:rPr lang="vi-VN" sz="2800" b="1" dirty="0">
                <a:solidFill>
                  <a:srgbClr val="0070C0"/>
                </a:solidFill>
                <a:latin typeface="Times New Roman" panose="02020603050405020304" pitchFamily="18" charset="0"/>
                <a:cs typeface="Times New Roman" panose="02020603050405020304" pitchFamily="18" charset="0"/>
              </a:rPr>
              <a:t>sắp</a:t>
            </a:r>
            <a:r>
              <a:rPr lang="vi-VN" sz="2800" dirty="0">
                <a:solidFill>
                  <a:srgbClr val="0070C0"/>
                </a:solidFill>
                <a:latin typeface="Times New Roman" panose="02020603050405020304" pitchFamily="18" charset="0"/>
                <a:cs typeface="Times New Roman" panose="02020603050405020304" pitchFamily="18" charset="0"/>
              </a:rPr>
              <a:t> ăn hết cỏ.</a:t>
            </a:r>
          </a:p>
        </p:txBody>
      </p:sp>
      <p:sp>
        <p:nvSpPr>
          <p:cNvPr id="6" name="Rectangle 5"/>
          <p:cNvSpPr/>
          <p:nvPr/>
        </p:nvSpPr>
        <p:spPr>
          <a:xfrm>
            <a:off x="305327" y="3112985"/>
            <a:ext cx="4001202" cy="584775"/>
          </a:xfrm>
          <a:prstGeom prst="rect">
            <a:avLst/>
          </a:prstGeom>
        </p:spPr>
        <p:txBody>
          <a:bodyPr wrap="square">
            <a:spAutoFit/>
          </a:bodyPr>
          <a:lstStyle/>
          <a:p>
            <a:pPr algn="just"/>
            <a:r>
              <a:rPr lang="en-US" sz="3200" b="1" dirty="0" err="1" smtClean="0">
                <a:solidFill>
                  <a:srgbClr val="C00000"/>
                </a:solidFill>
                <a:latin typeface="Times New Roman" panose="02020603050405020304" pitchFamily="18" charset="0"/>
                <a:cs typeface="Times New Roman" panose="02020603050405020304" pitchFamily="18" charset="0"/>
              </a:rPr>
              <a:t>Nêu</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các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từ</a:t>
            </a:r>
            <a:r>
              <a:rPr lang="en-US" sz="3200" b="1" dirty="0" smtClean="0">
                <a:solidFill>
                  <a:srgbClr val="C00000"/>
                </a:solidFill>
                <a:latin typeface="Times New Roman" panose="02020603050405020304" pitchFamily="18" charset="0"/>
                <a:cs typeface="Times New Roman" panose="02020603050405020304" pitchFamily="18" charset="0"/>
              </a:rPr>
              <a:t> in </a:t>
            </a:r>
            <a:r>
              <a:rPr lang="en-US" sz="3200" b="1" dirty="0" err="1" smtClean="0">
                <a:solidFill>
                  <a:srgbClr val="C00000"/>
                </a:solidFill>
                <a:latin typeface="Times New Roman" panose="02020603050405020304" pitchFamily="18" charset="0"/>
                <a:cs typeface="Times New Roman" panose="02020603050405020304" pitchFamily="18" charset="0"/>
              </a:rPr>
              <a:t>đậm</a:t>
            </a:r>
            <a:r>
              <a:rPr lang="en-US" sz="3200" b="1" dirty="0" smtClean="0">
                <a:solidFill>
                  <a:srgbClr val="C00000"/>
                </a:solidFill>
                <a:latin typeface="Times New Roman" panose="02020603050405020304" pitchFamily="18" charset="0"/>
                <a:cs typeface="Times New Roman" panose="02020603050405020304" pitchFamily="18" charset="0"/>
              </a:rPr>
              <a:t>?  </a:t>
            </a:r>
            <a:endParaRPr lang="en-US" sz="3200" b="1" i="0" dirty="0">
              <a:solidFill>
                <a:srgbClr val="C0000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3776183" y="3120116"/>
            <a:ext cx="3362632" cy="584775"/>
          </a:xfrm>
          <a:prstGeom prst="rect">
            <a:avLst/>
          </a:prstGeom>
        </p:spPr>
        <p:txBody>
          <a:bodyPr wrap="square">
            <a:spAutoFit/>
          </a:bodyPr>
          <a:lstStyle/>
          <a:p>
            <a:pPr algn="just"/>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Sẽ</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đang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sắp</a:t>
            </a:r>
            <a:endParaRPr lang="en-US" sz="3200" b="1" i="0" dirty="0">
              <a:solidFill>
                <a:srgbClr val="0070C0"/>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270386" y="3633402"/>
            <a:ext cx="7320117" cy="707886"/>
          </a:xfrm>
          <a:prstGeom prst="rect">
            <a:avLst/>
          </a:prstGeom>
        </p:spPr>
        <p:txBody>
          <a:bodyPr wrap="square">
            <a:spAutoFit/>
          </a:bodyPr>
          <a:lstStyle/>
          <a:p>
            <a:pPr algn="just"/>
            <a:r>
              <a:rPr lang="en-US" sz="4000" b="1" dirty="0" err="1" smtClean="0">
                <a:solidFill>
                  <a:srgbClr val="0070C0"/>
                </a:solidFill>
                <a:latin typeface="Times New Roman" panose="02020603050405020304" pitchFamily="18" charset="0"/>
                <a:cs typeface="Times New Roman" panose="02020603050405020304" pitchFamily="18" charset="0"/>
              </a:rPr>
              <a:t>Từ</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sẽ</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đúng</a:t>
            </a:r>
            <a:r>
              <a:rPr lang="en-US" sz="4000" b="1" dirty="0" smtClean="0">
                <a:solidFill>
                  <a:srgbClr val="0070C0"/>
                </a:solidFill>
                <a:latin typeface="Times New Roman" panose="02020603050405020304" pitchFamily="18" charset="0"/>
                <a:cs typeface="Times New Roman" panose="02020603050405020304" pitchFamily="18" charset="0"/>
              </a:rPr>
              <a:t> hay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sai</a:t>
            </a:r>
            <a:r>
              <a:rPr lang="en-US" sz="4000" b="1" dirty="0" smtClean="0">
                <a:solidFill>
                  <a:srgbClr val="0070C0"/>
                </a:solidFill>
                <a:latin typeface="Times New Roman" panose="02020603050405020304" pitchFamily="18" charset="0"/>
                <a:cs typeface="Times New Roman" panose="02020603050405020304" pitchFamily="18" charset="0"/>
              </a:rPr>
              <a:t>?</a:t>
            </a:r>
            <a:endParaRPr lang="en-US" sz="4000" b="1" i="0" dirty="0">
              <a:solidFill>
                <a:srgbClr val="0070C0"/>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182424" y="3677469"/>
            <a:ext cx="6674904" cy="646331"/>
          </a:xfrm>
          <a:prstGeom prst="rect">
            <a:avLst/>
          </a:prstGeom>
        </p:spPr>
        <p:txBody>
          <a:bodyPr wrap="none">
            <a:spAutoFit/>
          </a:bodyPr>
          <a:lstStyle/>
          <a:p>
            <a:pPr algn="just"/>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Từ</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sẽ</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dùng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sai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bỏ</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từ</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sẽ</a:t>
            </a:r>
            <a:r>
              <a:rPr lang="en-US" sz="3600" b="1" dirty="0">
                <a:solidFill>
                  <a:srgbClr val="C00000"/>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182423" y="4313866"/>
            <a:ext cx="7771873" cy="707886"/>
          </a:xfrm>
          <a:prstGeom prst="rect">
            <a:avLst/>
          </a:prstGeom>
        </p:spPr>
        <p:txBody>
          <a:bodyPr wrap="square">
            <a:spAutoFit/>
          </a:bodyPr>
          <a:lstStyle/>
          <a:p>
            <a:pPr algn="just"/>
            <a:r>
              <a:rPr lang="en-US" sz="4000" b="1" dirty="0" err="1" smtClean="0">
                <a:solidFill>
                  <a:srgbClr val="0070C0"/>
                </a:solidFill>
                <a:latin typeface="Times New Roman" panose="02020603050405020304" pitchFamily="18" charset="0"/>
                <a:cs typeface="Times New Roman" panose="02020603050405020304" pitchFamily="18" charset="0"/>
              </a:rPr>
              <a:t>Từ</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đang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đúng</a:t>
            </a:r>
            <a:r>
              <a:rPr lang="en-US" sz="4000" b="1" dirty="0" smtClean="0">
                <a:solidFill>
                  <a:srgbClr val="0070C0"/>
                </a:solidFill>
                <a:latin typeface="Times New Roman" panose="02020603050405020304" pitchFamily="18" charset="0"/>
                <a:cs typeface="Times New Roman" panose="02020603050405020304" pitchFamily="18" charset="0"/>
              </a:rPr>
              <a:t> hay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sai</a:t>
            </a:r>
            <a:r>
              <a:rPr lang="en-US" sz="4000" b="1" dirty="0" smtClean="0">
                <a:solidFill>
                  <a:srgbClr val="0070C0"/>
                </a:solidFill>
                <a:latin typeface="Times New Roman" panose="02020603050405020304" pitchFamily="18" charset="0"/>
                <a:cs typeface="Times New Roman" panose="02020603050405020304" pitchFamily="18" charset="0"/>
              </a:rPr>
              <a:t>?</a:t>
            </a:r>
            <a:endParaRPr lang="en-US" sz="4000" b="1" i="0" dirty="0">
              <a:solidFill>
                <a:srgbClr val="0070C0"/>
              </a:solidFill>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02087" y="5394635"/>
            <a:ext cx="8204494" cy="707886"/>
          </a:xfrm>
          <a:prstGeom prst="rect">
            <a:avLst/>
          </a:prstGeom>
        </p:spPr>
        <p:txBody>
          <a:bodyPr wrap="square">
            <a:spAutoFit/>
          </a:bodyPr>
          <a:lstStyle/>
          <a:p>
            <a:pPr algn="just"/>
            <a:r>
              <a:rPr lang="en-US" sz="4000" b="1" dirty="0" err="1" smtClean="0">
                <a:solidFill>
                  <a:srgbClr val="0070C0"/>
                </a:solidFill>
                <a:latin typeface="Times New Roman" panose="02020603050405020304" pitchFamily="18" charset="0"/>
                <a:cs typeface="Times New Roman" panose="02020603050405020304" pitchFamily="18" charset="0"/>
              </a:rPr>
              <a:t>Từ</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sắp</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đúng</a:t>
            </a:r>
            <a:r>
              <a:rPr lang="en-US" sz="4000" b="1" dirty="0" smtClean="0">
                <a:solidFill>
                  <a:srgbClr val="0070C0"/>
                </a:solidFill>
                <a:latin typeface="Times New Roman" panose="02020603050405020304" pitchFamily="18" charset="0"/>
                <a:cs typeface="Times New Roman" panose="02020603050405020304" pitchFamily="18" charset="0"/>
              </a:rPr>
              <a:t> hay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sai</a:t>
            </a:r>
            <a:r>
              <a:rPr lang="en-US" sz="4000" b="1" dirty="0" smtClean="0">
                <a:solidFill>
                  <a:srgbClr val="0070C0"/>
                </a:solidFill>
                <a:latin typeface="Times New Roman" panose="02020603050405020304" pitchFamily="18" charset="0"/>
                <a:cs typeface="Times New Roman" panose="02020603050405020304" pitchFamily="18" charset="0"/>
              </a:rPr>
              <a:t>?</a:t>
            </a:r>
            <a:endParaRPr lang="en-US" sz="4000" b="1" i="0" dirty="0">
              <a:solidFill>
                <a:srgbClr val="0070C0"/>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49163" y="5482065"/>
            <a:ext cx="11562735" cy="1200329"/>
          </a:xfrm>
          <a:prstGeom prst="rect">
            <a:avLst/>
          </a:prstGeom>
        </p:spPr>
        <p:txBody>
          <a:bodyPr wrap="square">
            <a:spAutoFit/>
          </a:bodyPr>
          <a:lstStyle/>
          <a:p>
            <a:pPr algn="just"/>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Từ</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sắp</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dùng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sai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cần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bỏ</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sắp</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hoặc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thay</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sắp</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bằng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đã</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vì</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đây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hành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đã</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xảy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ra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rồi</a:t>
            </a:r>
            <a:r>
              <a:rPr lang="en-US" sz="3600" b="1" dirty="0">
                <a:solidFill>
                  <a:srgbClr val="C00000"/>
                </a:solidFill>
                <a:latin typeface="Times New Roman" panose="02020603050405020304" pitchFamily="18" charset="0"/>
                <a:cs typeface="Times New Roman" panose="02020603050405020304" pitchFamily="18" charset="0"/>
              </a:rPr>
              <a:t>.</a:t>
            </a:r>
            <a:endParaRPr lang="en-US" sz="3600" b="1" i="0" dirty="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09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7" grpId="0"/>
      <p:bldP spid="7" grpId="1"/>
      <p:bldP spid="8" grpId="0"/>
      <p:bldP spid="8" grpId="1"/>
      <p:bldP spid="9" grpId="0"/>
      <p:bldP spid="10" grpId="0"/>
      <p:bldP spid="10" grpId="1"/>
      <p:bldP spid="11" grpId="0"/>
      <p:bldP spid="11" grpId="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30014" y="1542748"/>
            <a:ext cx="10604938" cy="2308324"/>
          </a:xfrm>
          <a:prstGeom prst="rect">
            <a:avLst/>
          </a:prstGeom>
        </p:spPr>
        <p:txBody>
          <a:bodyPr wrap="square">
            <a:spAutoFit/>
          </a:bodyPr>
          <a:lstStyle/>
          <a:p>
            <a:pPr algn="just"/>
            <a:r>
              <a:rPr lang="en-US" sz="4800" b="1" dirty="0" err="1" smtClean="0">
                <a:solidFill>
                  <a:srgbClr val="002060"/>
                </a:solidFill>
                <a:latin typeface="Times New Roman" panose="02020603050405020304" pitchFamily="18" charset="0"/>
                <a:cs typeface="Times New Roman" panose="02020603050405020304" pitchFamily="18" charset="0"/>
              </a:rPr>
              <a:t>Bài</a:t>
            </a:r>
            <a:r>
              <a:rPr lang="en-US" sz="4800" b="1" dirty="0" smtClean="0">
                <a:solidFill>
                  <a:srgbClr val="002060"/>
                </a:solidFill>
                <a:latin typeface="Times New Roman" panose="02020603050405020304" pitchFamily="18" charset="0"/>
                <a:cs typeface="Times New Roman" panose="02020603050405020304" pitchFamily="18" charset="0"/>
              </a:rPr>
              <a:t> 3.</a:t>
            </a:r>
            <a:r>
              <a:rPr lang="en-US" sz="4800" dirty="0" smtClean="0">
                <a:solidFill>
                  <a:srgbClr val="002060"/>
                </a:solidFill>
                <a:latin typeface="Times New Roman" panose="02020603050405020304" pitchFamily="18" charset="0"/>
                <a:cs typeface="Times New Roman" panose="02020603050405020304" pitchFamily="18" charset="0"/>
              </a:rPr>
              <a:t> </a:t>
            </a:r>
            <a:r>
              <a:rPr lang="vi-VN" sz="4800" b="1" dirty="0" smtClean="0">
                <a:solidFill>
                  <a:srgbClr val="002060"/>
                </a:solidFill>
                <a:latin typeface="Times New Roman" panose="02020603050405020304" pitchFamily="18" charset="0"/>
                <a:cs typeface="Times New Roman" panose="02020603050405020304" pitchFamily="18" charset="0"/>
              </a:rPr>
              <a:t>Viết </a:t>
            </a:r>
            <a:r>
              <a:rPr lang="vi-VN" sz="4800" b="1" dirty="0">
                <a:solidFill>
                  <a:srgbClr val="002060"/>
                </a:solidFill>
                <a:latin typeface="Times New Roman" panose="02020603050405020304" pitchFamily="18" charset="0"/>
                <a:cs typeface="Times New Roman" panose="02020603050405020304" pitchFamily="18" charset="0"/>
              </a:rPr>
              <a:t>đoạn văn kể về một giấc mơ đẹp của em. Chỉ ra các động từ em đã dùng trong đoạn văn đó.</a:t>
            </a:r>
            <a:endParaRPr lang="vi-VN" sz="4800" b="0" i="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382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ECF63B-1C9A-400A-9863-18982E18C4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223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6653" y="998483"/>
            <a:ext cx="11771586" cy="5078313"/>
          </a:xfrm>
          <a:prstGeom prst="rect">
            <a:avLst/>
          </a:prstGeom>
        </p:spPr>
        <p:txBody>
          <a:bodyPr wrap="square">
            <a:spAutoFit/>
          </a:bodyPr>
          <a:lstStyle/>
          <a:p>
            <a:pPr algn="just"/>
            <a:r>
              <a:rPr lang="en-US" sz="3600" b="1" dirty="0" smtClean="0">
                <a:solidFill>
                  <a:srgbClr val="0070C0"/>
                </a:solidFill>
                <a:latin typeface="Times New Roman" panose="02020603050405020304" pitchFamily="18" charset="0"/>
                <a:cs typeface="Times New Roman" panose="02020603050405020304" pitchFamily="18" charset="0"/>
              </a:rPr>
              <a:t>         T</a:t>
            </a:r>
            <a:r>
              <a:rPr lang="vi-VN" sz="3600" b="1" dirty="0" smtClean="0">
                <a:solidFill>
                  <a:srgbClr val="0070C0"/>
                </a:solidFill>
                <a:latin typeface="Times New Roman" panose="02020603050405020304" pitchFamily="18" charset="0"/>
                <a:cs typeface="Times New Roman" panose="02020603050405020304" pitchFamily="18" charset="0"/>
              </a:rPr>
              <a:t>uổi </a:t>
            </a:r>
            <a:r>
              <a:rPr lang="vi-VN" sz="3600" b="1" dirty="0">
                <a:solidFill>
                  <a:srgbClr val="0070C0"/>
                </a:solidFill>
                <a:latin typeface="Times New Roman" panose="02020603050405020304" pitchFamily="18" charset="0"/>
                <a:cs typeface="Times New Roman" panose="02020603050405020304" pitchFamily="18" charset="0"/>
              </a:rPr>
              <a:t>thơ tôi là tháng ngày vô cùng tươi đẹp bên những người bạn vô cùng đáng yêu. Người mà tôi thân thiết và yêu thương nhất là Lan. Nhưng từ lúc học lớp 6 thì Lan cùng với gia đình định cư bên nước ngoài. Từ khi đó, tôi không còn gặp Lan, nhưng trong sâu thẳm trái tim tôi Lan luôn là người bạn tôi yêu quý nhất. Rồi một ngày tôi gặp Lan trong một giấc mơ, mơ giấc mơ thật ý nghĩa.</a:t>
            </a:r>
          </a:p>
          <a:p>
            <a:pPr algn="just"/>
            <a:r>
              <a:rPr lang="en-US" sz="3600" b="1" dirty="0" smtClean="0">
                <a:solidFill>
                  <a:srgbClr val="0070C0"/>
                </a:solidFill>
                <a:latin typeface="Times New Roman" panose="02020603050405020304" pitchFamily="18" charset="0"/>
                <a:cs typeface="Times New Roman" panose="02020603050405020304" pitchFamily="18" charset="0"/>
              </a:rPr>
              <a:t>       </a:t>
            </a:r>
          </a:p>
          <a:p>
            <a:pPr algn="just"/>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smtClean="0">
                <a:solidFill>
                  <a:srgbClr val="0070C0"/>
                </a:solidFill>
                <a:latin typeface="Times New Roman" panose="02020603050405020304" pitchFamily="18" charset="0"/>
                <a:cs typeface="Times New Roman" panose="02020603050405020304" pitchFamily="18" charset="0"/>
              </a:rPr>
              <a:t>      </a:t>
            </a:r>
            <a:r>
              <a:rPr lang="vi-VN" sz="3600" b="1" dirty="0" smtClean="0">
                <a:solidFill>
                  <a:srgbClr val="C00000"/>
                </a:solidFill>
                <a:latin typeface="Times New Roman" panose="02020603050405020304" pitchFamily="18" charset="0"/>
                <a:cs typeface="Times New Roman" panose="02020603050405020304" pitchFamily="18" charset="0"/>
              </a:rPr>
              <a:t>- </a:t>
            </a:r>
            <a:r>
              <a:rPr lang="vi-VN" sz="3600" b="1" dirty="0">
                <a:solidFill>
                  <a:srgbClr val="C00000"/>
                </a:solidFill>
                <a:latin typeface="Times New Roman" panose="02020603050405020304" pitchFamily="18" charset="0"/>
                <a:cs typeface="Times New Roman" panose="02020603050405020304" pitchFamily="18" charset="0"/>
              </a:rPr>
              <a:t>Động từ: thân thiết và yêu thương, gặp, yêu quý</a:t>
            </a:r>
            <a:endParaRPr lang="vi-VN" sz="3600" b="1" i="0" dirty="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01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4" y="2948948"/>
            <a:ext cx="5535464" cy="1323439"/>
          </a:xfrm>
          <a:prstGeom prst="rect">
            <a:avLst/>
          </a:prstGeom>
        </p:spPr>
        <p:txBody>
          <a:bodyPr wrap="square">
            <a:spAutoFit/>
          </a:bodyPr>
          <a:lstStyle/>
          <a:p>
            <a:pPr marL="0" marR="0" lvl="0" indent="0" algn="l" defTabSz="121851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Vận</a:t>
            </a:r>
            <a:r>
              <a:rPr kumimoji="0" lang="en-US" sz="80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dụng</a:t>
            </a:r>
            <a:endParaRPr kumimoji="0" lang="en-US" sz="8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139078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604058" y="-625479"/>
            <a:ext cx="11493500" cy="2909444"/>
            <a:chOff x="333466" y="-49903"/>
            <a:chExt cx="8620125" cy="2182083"/>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66" y="254167"/>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41142200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14400" y="177801"/>
            <a:ext cx="9347200" cy="462732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60" y="997783"/>
            <a:ext cx="3048000" cy="4269643"/>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454401" y="1523762"/>
            <a:ext cx="5351791" cy="1569660"/>
          </a:xfrm>
          <a:prstGeom prst="rect">
            <a:avLst/>
          </a:prstGeom>
          <a:noFill/>
        </p:spPr>
        <p:txBody>
          <a:bodyPr wrap="square" rtlCol="0">
            <a:spAutoFit/>
          </a:bodyPr>
          <a:lstStyle/>
          <a:p>
            <a:pPr algn="ctr" defTabSz="1219170"/>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Em</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hãy</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chọn</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câu</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có</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nghĩa</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đúng</a:t>
            </a:r>
            <a:endParaRPr lang="en-US" sz="4800" b="1" dirty="0">
              <a:solidFill>
                <a:prstClr val="white"/>
              </a:solidFill>
              <a:latin typeface="Calibri"/>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2761" y="464431"/>
            <a:ext cx="1199817" cy="2399633"/>
          </a:xfrm>
          <a:prstGeom prst="rect">
            <a:avLst/>
          </a:prstGeom>
        </p:spPr>
      </p:pic>
      <p:grpSp>
        <p:nvGrpSpPr>
          <p:cNvPr id="69" name="Group 68"/>
          <p:cNvGrpSpPr/>
          <p:nvPr/>
        </p:nvGrpSpPr>
        <p:grpSpPr>
          <a:xfrm>
            <a:off x="3805354" y="4855055"/>
            <a:ext cx="4221049" cy="2311339"/>
            <a:chOff x="1399611" y="4169598"/>
            <a:chExt cx="2911921" cy="1176337"/>
          </a:xfrm>
        </p:grpSpPr>
        <p:sp>
          <p:nvSpPr>
            <p:cNvPr id="54" name="Rounded Rectangle 53"/>
            <p:cNvSpPr/>
            <p:nvPr/>
          </p:nvSpPr>
          <p:spPr>
            <a:xfrm>
              <a:off x="2199432" y="4287281"/>
              <a:ext cx="2112100"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prstClr val="white"/>
                  </a:solidFill>
                  <a:latin typeface="Calibri"/>
                </a:rPr>
                <a:t>   </a:t>
              </a:r>
            </a:p>
            <a:p>
              <a:pPr algn="ctr" defTabSz="1219170"/>
              <a:r>
                <a:rPr lang="en-US" altLang="en-US" sz="2667" b="1" dirty="0" err="1">
                  <a:solidFill>
                    <a:prstClr val="white"/>
                  </a:solidFill>
                  <a:latin typeface="iCiel Cadena" panose="02000503000000020004" pitchFamily="2" charset="-93"/>
                  <a:cs typeface="Arial" panose="020B0604020202020204" pitchFamily="34" charset="0"/>
                </a:rPr>
                <a:t>Ngôi</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nhà</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này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đã</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xây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xong</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rồi</a:t>
              </a:r>
              <a:r>
                <a:rPr lang="en-US" altLang="en-US" sz="2667" b="1" dirty="0">
                  <a:solidFill>
                    <a:prstClr val="white"/>
                  </a:solidFill>
                  <a:latin typeface="iCiel Cadena" panose="02000503000000020004" pitchFamily="2" charset="-93"/>
                  <a:cs typeface="Arial" panose="020B0604020202020204" pitchFamily="34" charset="0"/>
                </a:rPr>
                <a:t>.</a:t>
              </a:r>
              <a:endParaRPr lang="en-US" sz="2667" dirty="0">
                <a:solidFill>
                  <a:prstClr val="white"/>
                </a:solidFill>
                <a:latin typeface="iCiel Cadena" panose="02000503000000020004" pitchFamily="2" charset="-93"/>
                <a:ea typeface="Tahoma" panose="020B0604030504040204" pitchFamily="34" charset="0"/>
                <a:cs typeface="Tahoma" panose="020B0604030504040204" pitchFamily="34" charset="0"/>
              </a:endParaRPr>
            </a:p>
            <a:p>
              <a:pPr algn="ctr" defTabSz="1219170"/>
              <a:endParaRPr lang="en-US" sz="3200" dirty="0">
                <a:solidFill>
                  <a:prstClr val="white"/>
                </a:solidFill>
                <a:latin typeface="Calibri"/>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9611" y="416959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98056" y="4934161"/>
            <a:ext cx="4030165" cy="2127247"/>
            <a:chOff x="3978662" y="3343521"/>
            <a:chExt cx="2796879" cy="1661378"/>
          </a:xfrm>
        </p:grpSpPr>
        <p:sp>
          <p:nvSpPr>
            <p:cNvPr id="58" name="Rounded Rectangle 57"/>
            <p:cNvSpPr/>
            <p:nvPr/>
          </p:nvSpPr>
          <p:spPr>
            <a:xfrm>
              <a:off x="4641940" y="3452535"/>
              <a:ext cx="2133601" cy="1152065"/>
            </a:xfrm>
            <a:prstGeom prst="roundRect">
              <a:avLst>
                <a:gd name="adj"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altLang="en-US" sz="2667" b="1" dirty="0" err="1">
                  <a:solidFill>
                    <a:prstClr val="white"/>
                  </a:solidFill>
                  <a:latin typeface="iCiel Cadena" panose="02000503000000020004" pitchFamily="2" charset="-93"/>
                  <a:cs typeface="Arial" panose="020B0604020202020204" pitchFamily="34" charset="0"/>
                </a:rPr>
                <a:t>Ngôi</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nhà</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này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đang</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xây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xong</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rồi</a:t>
              </a:r>
              <a:r>
                <a:rPr lang="en-US" altLang="en-US" sz="2667" b="1" dirty="0">
                  <a:solidFill>
                    <a:prstClr val="white"/>
                  </a:solidFill>
                  <a:latin typeface="iCiel Cadena" panose="02000503000000020004" pitchFamily="2" charset="-93"/>
                  <a:cs typeface="Arial" panose="020B0604020202020204" pitchFamily="34" charset="0"/>
                </a:rPr>
                <a:t>.</a:t>
              </a:r>
              <a:endParaRPr lang="en-US" sz="2667" dirty="0">
                <a:solidFill>
                  <a:prstClr val="white"/>
                </a:solidFill>
                <a:latin typeface="iCiel Cadena" panose="02000503000000020004" pitchFamily="2" charset="-93"/>
                <a:ea typeface="Tahoma" panose="020B0604030504040204" pitchFamily="34" charset="0"/>
                <a:cs typeface="Tahoma" panose="020B0604030504040204" pitchFamily="34" charset="0"/>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78662" y="3343521"/>
              <a:ext cx="1011237" cy="166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4887428"/>
            <a:ext cx="3983490" cy="2199173"/>
            <a:chOff x="4703762" y="4144187"/>
            <a:chExt cx="2987616" cy="1176337"/>
          </a:xfrm>
        </p:grpSpPr>
        <p:sp>
          <p:nvSpPr>
            <p:cNvPr id="62" name="Rounded Rectangle 61"/>
            <p:cNvSpPr/>
            <p:nvPr/>
          </p:nvSpPr>
          <p:spPr>
            <a:xfrm>
              <a:off x="5542163" y="4305985"/>
              <a:ext cx="214921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altLang="en-US" sz="2667" b="1" dirty="0" err="1">
                  <a:solidFill>
                    <a:prstClr val="white"/>
                  </a:solidFill>
                  <a:latin typeface="iCiel Cadena" panose="02000503000000020004" pitchFamily="2" charset="-93"/>
                  <a:cs typeface="Arial" panose="020B0604020202020204" pitchFamily="34" charset="0"/>
                </a:rPr>
                <a:t>Ngôi</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nhà</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này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sẽ</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xây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xong</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rồi</a:t>
              </a:r>
              <a:r>
                <a:rPr lang="en-US" altLang="en-US" sz="2667" b="1" dirty="0">
                  <a:solidFill>
                    <a:prstClr val="white"/>
                  </a:solidFill>
                  <a:latin typeface="iCiel Cadena" panose="02000503000000020004" pitchFamily="2" charset="-93"/>
                  <a:cs typeface="Arial" panose="020B0604020202020204" pitchFamily="34" charset="0"/>
                </a:rPr>
                <a:t>.</a:t>
              </a:r>
              <a:endParaRPr lang="en-US" sz="2667" dirty="0">
                <a:solidFill>
                  <a:prstClr val="white"/>
                </a:solidFill>
                <a:latin typeface="iCiel Cadena" panose="02000503000000020004" pitchFamily="2" charset="-93"/>
                <a:ea typeface="Tahoma" panose="020B0604030504040204" pitchFamily="34" charset="0"/>
                <a:cs typeface="Tahoma" panose="020B0604030504040204" pitchFamily="34" charset="0"/>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2520" y="5206573"/>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33025" y="4074502"/>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6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2" presetClass="entr" presetSubtype="2"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1+#ppt_w/2"/>
                                          </p:val>
                                        </p:tav>
                                        <p:tav tm="100000">
                                          <p:val>
                                            <p:strVal val="#ppt_x"/>
                                          </p:val>
                                        </p:tav>
                                      </p:tavLst>
                                    </p:anim>
                                    <p:anim calcmode="lin" valueType="num">
                                      <p:cBhvr additive="base">
                                        <p:cTn id="2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 calcmode="lin" valueType="num">
                                      <p:cBhvr additive="base">
                                        <p:cTn id="25" dur="500" fill="hold"/>
                                        <p:tgtEl>
                                          <p:spTgt spid="68"/>
                                        </p:tgtEl>
                                        <p:attrNameLst>
                                          <p:attrName>ppt_x</p:attrName>
                                        </p:attrNameLst>
                                      </p:cBhvr>
                                      <p:tavLst>
                                        <p:tav tm="0">
                                          <p:val>
                                            <p:strVal val="#ppt_x"/>
                                          </p:val>
                                        </p:tav>
                                        <p:tav tm="100000">
                                          <p:val>
                                            <p:strVal val="#ppt_x"/>
                                          </p:val>
                                        </p:tav>
                                      </p:tavLst>
                                    </p:anim>
                                    <p:anim calcmode="lin" valueType="num">
                                      <p:cBhvr additive="base">
                                        <p:cTn id="26" dur="500" fill="hold"/>
                                        <p:tgtEl>
                                          <p:spTgt spid="6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cBhvr additive="base">
                                        <p:cTn id="29" dur="500" fill="hold"/>
                                        <p:tgtEl>
                                          <p:spTgt spid="69"/>
                                        </p:tgtEl>
                                        <p:attrNameLst>
                                          <p:attrName>ppt_x</p:attrName>
                                        </p:attrNameLst>
                                      </p:cBhvr>
                                      <p:tavLst>
                                        <p:tav tm="0">
                                          <p:val>
                                            <p:strVal val="#ppt_x"/>
                                          </p:val>
                                        </p:tav>
                                        <p:tav tm="100000">
                                          <p:val>
                                            <p:strVal val="#ppt_x"/>
                                          </p:val>
                                        </p:tav>
                                      </p:tavLst>
                                    </p:anim>
                                    <p:anim calcmode="lin" valueType="num">
                                      <p:cBhvr additive="base">
                                        <p:cTn id="30" dur="500" fill="hold"/>
                                        <p:tgtEl>
                                          <p:spTgt spid="6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additive="base">
                                        <p:cTn id="33" dur="500" fill="hold"/>
                                        <p:tgtEl>
                                          <p:spTgt spid="67"/>
                                        </p:tgtEl>
                                        <p:attrNameLst>
                                          <p:attrName>ppt_x</p:attrName>
                                        </p:attrNameLst>
                                      </p:cBhvr>
                                      <p:tavLst>
                                        <p:tav tm="0">
                                          <p:val>
                                            <p:strVal val="#ppt_x"/>
                                          </p:val>
                                        </p:tav>
                                        <p:tav tm="100000">
                                          <p:val>
                                            <p:strVal val="#ppt_x"/>
                                          </p:val>
                                        </p:tav>
                                      </p:tavLst>
                                    </p:anim>
                                    <p:anim calcmode="lin" valueType="num">
                                      <p:cBhvr additive="base">
                                        <p:cTn id="3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68"/>
                                        </p:tgtEl>
                                        <p:attrNameLst>
                                          <p:attrName>ppt_x</p:attrName>
                                        </p:attrNameLst>
                                      </p:cBhvr>
                                      <p:tavLst>
                                        <p:tav tm="0">
                                          <p:val>
                                            <p:strVal val="ppt_x"/>
                                          </p:val>
                                        </p:tav>
                                        <p:tav tm="100000">
                                          <p:val>
                                            <p:strVal val="ppt_x"/>
                                          </p:val>
                                        </p:tav>
                                      </p:tavLst>
                                    </p:anim>
                                    <p:anim calcmode="lin" valueType="num">
                                      <p:cBhvr additive="base">
                                        <p:cTn id="39" dur="500"/>
                                        <p:tgtEl>
                                          <p:spTgt spid="68"/>
                                        </p:tgtEl>
                                        <p:attrNameLst>
                                          <p:attrName>ppt_y</p:attrName>
                                        </p:attrNameLst>
                                      </p:cBhvr>
                                      <p:tavLst>
                                        <p:tav tm="0">
                                          <p:val>
                                            <p:strVal val="ppt_y"/>
                                          </p:val>
                                        </p:tav>
                                        <p:tav tm="100000">
                                          <p:val>
                                            <p:strVal val="1+ppt_h/2"/>
                                          </p:val>
                                        </p:tav>
                                      </p:tavLst>
                                    </p:anim>
                                    <p:set>
                                      <p:cBhvr>
                                        <p:cTn id="40" dur="1" fill="hold">
                                          <p:stCondLst>
                                            <p:cond delay="499"/>
                                          </p:stCondLst>
                                        </p:cTn>
                                        <p:tgtEl>
                                          <p:spTgt spid="68"/>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67"/>
                                        </p:tgtEl>
                                        <p:attrNameLst>
                                          <p:attrName>ppt_x</p:attrName>
                                        </p:attrNameLst>
                                      </p:cBhvr>
                                      <p:tavLst>
                                        <p:tav tm="0">
                                          <p:val>
                                            <p:strVal val="ppt_x"/>
                                          </p:val>
                                        </p:tav>
                                        <p:tav tm="100000">
                                          <p:val>
                                            <p:strVal val="ppt_x"/>
                                          </p:val>
                                        </p:tav>
                                      </p:tavLst>
                                    </p:anim>
                                    <p:anim calcmode="lin" valueType="num">
                                      <p:cBhvr additive="base">
                                        <p:cTn id="43" dur="500"/>
                                        <p:tgtEl>
                                          <p:spTgt spid="67"/>
                                        </p:tgtEl>
                                        <p:attrNameLst>
                                          <p:attrName>ppt_y</p:attrName>
                                        </p:attrNameLst>
                                      </p:cBhvr>
                                      <p:tavLst>
                                        <p:tav tm="0">
                                          <p:val>
                                            <p:strVal val="ppt_y"/>
                                          </p:val>
                                        </p:tav>
                                        <p:tav tm="100000">
                                          <p:val>
                                            <p:strVal val="1+ppt_h/2"/>
                                          </p:val>
                                        </p:tav>
                                      </p:tavLst>
                                    </p:anim>
                                    <p:set>
                                      <p:cBhvr>
                                        <p:cTn id="44"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69"/>
                    </p:tgtEl>
                  </p:cond>
                </p:stCondLst>
                <p:endSync evt="end" delay="0">
                  <p:rtn val="all"/>
                </p:endSync>
                <p:childTnLst>
                  <p:par>
                    <p:cTn id="46" fill="hold">
                      <p:stCondLst>
                        <p:cond delay="0"/>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p:cTn id="50" dur="1000" fill="hold"/>
                                        <p:tgtEl>
                                          <p:spTgt spid="52"/>
                                        </p:tgtEl>
                                        <p:attrNameLst>
                                          <p:attrName>ppt_w</p:attrName>
                                        </p:attrNameLst>
                                      </p:cBhvr>
                                      <p:tavLst>
                                        <p:tav tm="0">
                                          <p:val>
                                            <p:fltVal val="0"/>
                                          </p:val>
                                        </p:tav>
                                        <p:tav tm="100000">
                                          <p:val>
                                            <p:strVal val="#ppt_w"/>
                                          </p:val>
                                        </p:tav>
                                      </p:tavLst>
                                    </p:anim>
                                    <p:anim calcmode="lin" valueType="num">
                                      <p:cBhvr>
                                        <p:cTn id="51" dur="1000" fill="hold"/>
                                        <p:tgtEl>
                                          <p:spTgt spid="52"/>
                                        </p:tgtEl>
                                        <p:attrNameLst>
                                          <p:attrName>ppt_h</p:attrName>
                                        </p:attrNameLst>
                                      </p:cBhvr>
                                      <p:tavLst>
                                        <p:tav tm="0">
                                          <p:val>
                                            <p:fltVal val="0"/>
                                          </p:val>
                                        </p:tav>
                                        <p:tav tm="100000">
                                          <p:val>
                                            <p:strVal val="#ppt_h"/>
                                          </p:val>
                                        </p:tav>
                                      </p:tavLst>
                                    </p:anim>
                                    <p:anim calcmode="lin" valueType="num">
                                      <p:cBhvr>
                                        <p:cTn id="52" dur="1000" fill="hold"/>
                                        <p:tgtEl>
                                          <p:spTgt spid="52"/>
                                        </p:tgtEl>
                                        <p:attrNameLst>
                                          <p:attrName>style.rotation</p:attrName>
                                        </p:attrNameLst>
                                      </p:cBhvr>
                                      <p:tavLst>
                                        <p:tav tm="0">
                                          <p:val>
                                            <p:fltVal val="90"/>
                                          </p:val>
                                        </p:tav>
                                        <p:tav tm="100000">
                                          <p:val>
                                            <p:fltVal val="0"/>
                                          </p:val>
                                        </p:tav>
                                      </p:tavLst>
                                    </p:anim>
                                    <p:animEffect transition="in" filter="fade">
                                      <p:cBhvr>
                                        <p:cTn id="53" dur="1000"/>
                                        <p:tgtEl>
                                          <p:spTgt spid="52"/>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54" restart="whenNotActive" fill="hold" evtFilter="cancelBubble" nodeType="interactiveSeq">
                <p:stCondLst>
                  <p:cond evt="onClick" delay="0">
                    <p:tgtEl>
                      <p:spTgt spid="68"/>
                    </p:tgtEl>
                  </p:cond>
                </p:stCondLst>
                <p:endSync evt="end" delay="0">
                  <p:rtn val="all"/>
                </p:endSync>
                <p:childTnLst>
                  <p:par>
                    <p:cTn id="55" fill="hold">
                      <p:stCondLst>
                        <p:cond delay="0"/>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2056"/>
                                        </p:tgtEl>
                                        <p:attrNameLst>
                                          <p:attrName>style.visibility</p:attrName>
                                        </p:attrNameLst>
                                      </p:cBhvr>
                                      <p:to>
                                        <p:strVal val="visible"/>
                                      </p:to>
                                    </p:set>
                                    <p:anim calcmode="lin" valueType="num">
                                      <p:cBhvr>
                                        <p:cTn id="59" dur="1000" fill="hold"/>
                                        <p:tgtEl>
                                          <p:spTgt spid="2056"/>
                                        </p:tgtEl>
                                        <p:attrNameLst>
                                          <p:attrName>ppt_w</p:attrName>
                                        </p:attrNameLst>
                                      </p:cBhvr>
                                      <p:tavLst>
                                        <p:tav tm="0">
                                          <p:val>
                                            <p:fltVal val="0"/>
                                          </p:val>
                                        </p:tav>
                                        <p:tav tm="100000">
                                          <p:val>
                                            <p:strVal val="#ppt_w"/>
                                          </p:val>
                                        </p:tav>
                                      </p:tavLst>
                                    </p:anim>
                                    <p:anim calcmode="lin" valueType="num">
                                      <p:cBhvr>
                                        <p:cTn id="60" dur="1000" fill="hold"/>
                                        <p:tgtEl>
                                          <p:spTgt spid="2056"/>
                                        </p:tgtEl>
                                        <p:attrNameLst>
                                          <p:attrName>ppt_h</p:attrName>
                                        </p:attrNameLst>
                                      </p:cBhvr>
                                      <p:tavLst>
                                        <p:tav tm="0">
                                          <p:val>
                                            <p:fltVal val="0"/>
                                          </p:val>
                                        </p:tav>
                                        <p:tav tm="100000">
                                          <p:val>
                                            <p:strVal val="#ppt_h"/>
                                          </p:val>
                                        </p:tav>
                                      </p:tavLst>
                                    </p:anim>
                                    <p:anim calcmode="lin" valueType="num">
                                      <p:cBhvr>
                                        <p:cTn id="61" dur="1000" fill="hold"/>
                                        <p:tgtEl>
                                          <p:spTgt spid="2056"/>
                                        </p:tgtEl>
                                        <p:attrNameLst>
                                          <p:attrName>style.rotation</p:attrName>
                                        </p:attrNameLst>
                                      </p:cBhvr>
                                      <p:tavLst>
                                        <p:tav tm="0">
                                          <p:val>
                                            <p:fltVal val="90"/>
                                          </p:val>
                                        </p:tav>
                                        <p:tav tm="100000">
                                          <p:val>
                                            <p:fltVal val="0"/>
                                          </p:val>
                                        </p:tav>
                                      </p:tavLst>
                                    </p:anim>
                                    <p:animEffect transition="in" filter="fade">
                                      <p:cBhvr>
                                        <p:cTn id="62" dur="1000"/>
                                        <p:tgtEl>
                                          <p:spTgt spid="2056"/>
                                        </p:tgtEl>
                                      </p:cBhvr>
                                    </p:animEffect>
                                  </p:childTnLst>
                                  <p:subTnLst>
                                    <p:audio>
                                      <p:cMediaNode>
                                        <p:cTn display="0" masterRel="sameClick">
                                          <p:stCondLst>
                                            <p:cond evt="begin" delay="0">
                                              <p:tn val="57"/>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63" restart="whenNotActive" fill="hold" evtFilter="cancelBubble" nodeType="interactiveSeq">
                <p:stCondLst>
                  <p:cond evt="onClick" delay="0">
                    <p:tgtEl>
                      <p:spTgt spid="67"/>
                    </p:tgtEl>
                  </p:cond>
                </p:stCondLst>
                <p:endSync evt="end" delay="0">
                  <p:rtn val="all"/>
                </p:endSync>
                <p:childTnLst>
                  <p:par>
                    <p:cTn id="64" fill="hold">
                      <p:stCondLst>
                        <p:cond delay="0"/>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81"/>
                                        </p:tgtEl>
                                        <p:attrNameLst>
                                          <p:attrName>style.visibility</p:attrName>
                                        </p:attrNameLst>
                                      </p:cBhvr>
                                      <p:to>
                                        <p:strVal val="visible"/>
                                      </p:to>
                                    </p:set>
                                    <p:anim calcmode="lin" valueType="num">
                                      <p:cBhvr>
                                        <p:cTn id="68" dur="1000" fill="hold"/>
                                        <p:tgtEl>
                                          <p:spTgt spid="81"/>
                                        </p:tgtEl>
                                        <p:attrNameLst>
                                          <p:attrName>ppt_w</p:attrName>
                                        </p:attrNameLst>
                                      </p:cBhvr>
                                      <p:tavLst>
                                        <p:tav tm="0">
                                          <p:val>
                                            <p:fltVal val="0"/>
                                          </p:val>
                                        </p:tav>
                                        <p:tav tm="100000">
                                          <p:val>
                                            <p:strVal val="#ppt_w"/>
                                          </p:val>
                                        </p:tav>
                                      </p:tavLst>
                                    </p:anim>
                                    <p:anim calcmode="lin" valueType="num">
                                      <p:cBhvr>
                                        <p:cTn id="69" dur="1000" fill="hold"/>
                                        <p:tgtEl>
                                          <p:spTgt spid="81"/>
                                        </p:tgtEl>
                                        <p:attrNameLst>
                                          <p:attrName>ppt_h</p:attrName>
                                        </p:attrNameLst>
                                      </p:cBhvr>
                                      <p:tavLst>
                                        <p:tav tm="0">
                                          <p:val>
                                            <p:fltVal val="0"/>
                                          </p:val>
                                        </p:tav>
                                        <p:tav tm="100000">
                                          <p:val>
                                            <p:strVal val="#ppt_h"/>
                                          </p:val>
                                        </p:tav>
                                      </p:tavLst>
                                    </p:anim>
                                    <p:anim calcmode="lin" valueType="num">
                                      <p:cBhvr>
                                        <p:cTn id="70" dur="1000" fill="hold"/>
                                        <p:tgtEl>
                                          <p:spTgt spid="81"/>
                                        </p:tgtEl>
                                        <p:attrNameLst>
                                          <p:attrName>style.rotation</p:attrName>
                                        </p:attrNameLst>
                                      </p:cBhvr>
                                      <p:tavLst>
                                        <p:tav tm="0">
                                          <p:val>
                                            <p:fltVal val="90"/>
                                          </p:val>
                                        </p:tav>
                                        <p:tav tm="100000">
                                          <p:val>
                                            <p:fltVal val="0"/>
                                          </p:val>
                                        </p:tav>
                                      </p:tavLst>
                                    </p:anim>
                                    <p:animEffect transition="in" filter="fade">
                                      <p:cBhvr>
                                        <p:cTn id="71" dur="1000"/>
                                        <p:tgtEl>
                                          <p:spTgt spid="81"/>
                                        </p:tgtEl>
                                      </p:cBhvr>
                                    </p:animEffect>
                                  </p:childTnLst>
                                  <p:subTnLst>
                                    <p:audio>
                                      <p:cMediaNode>
                                        <p:cTn display="0" masterRel="sameClick">
                                          <p:stCondLst>
                                            <p:cond evt="begin" delay="0">
                                              <p:tn val="66"/>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7"/>
                  </p:tgtEl>
                </p:cond>
              </p:nextCondLst>
            </p:seq>
            <p:seq concurrent="1" nextAc="seek">
              <p:cTn id="72" restart="whenNotActive" fill="hold" evtFilter="cancelBubble" nodeType="interactiveSeq">
                <p:stCondLst>
                  <p:cond evt="onClick" delay="0">
                    <p:tgtEl>
                      <p:spTgt spid="52"/>
                    </p:tgtEl>
                  </p:cond>
                </p:stCondLst>
                <p:endSync evt="end" delay="0">
                  <p:rtn val="all"/>
                </p:endSync>
                <p:childTnLst>
                  <p:par>
                    <p:cTn id="73" fill="hold">
                      <p:stCondLst>
                        <p:cond delay="0"/>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wipe(up)">
                                      <p:cBhvr>
                                        <p:cTn id="77" dur="500"/>
                                        <p:tgtEl>
                                          <p:spTgt spid="65"/>
                                        </p:tgtEl>
                                      </p:cBhvr>
                                    </p:animEffect>
                                  </p:childTnLst>
                                  <p:subTnLst>
                                    <p:audio>
                                      <p:cMediaNode>
                                        <p:cTn display="0" masterRel="sameClick">
                                          <p:stCondLst>
                                            <p:cond evt="begin" delay="0">
                                              <p:tn val="75"/>
                                            </p:cond>
                                          </p:stCondLst>
                                          <p:endCondLst>
                                            <p:cond evt="onStopAudio" delay="0">
                                              <p:tgtEl>
                                                <p:sldTgt/>
                                              </p:tgtEl>
                                            </p:cond>
                                          </p:endCondLst>
                                        </p:cTn>
                                        <p:tgtEl>
                                          <p:sndTgt r:embed="rId2" name="chimes.wav"/>
                                        </p:tgtEl>
                                      </p:cMediaNode>
                                    </p:audio>
                                  </p:subTnLst>
                                </p:cTn>
                              </p:par>
                              <p:par>
                                <p:cTn id="78" presetID="10" presetClass="exit" presetSubtype="0" fill="hold" nodeType="withEffect">
                                  <p:stCondLst>
                                    <p:cond delay="0"/>
                                  </p:stCondLst>
                                  <p:childTnLst>
                                    <p:animEffect transition="out" filter="fade">
                                      <p:cBhvr>
                                        <p:cTn id="79" dur="500"/>
                                        <p:tgtEl>
                                          <p:spTgt spid="52"/>
                                        </p:tgtEl>
                                      </p:cBhvr>
                                    </p:animEffect>
                                    <p:set>
                                      <p:cBhvr>
                                        <p:cTn id="8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177117" y="1416862"/>
            <a:ext cx="6096000" cy="2390141"/>
          </a:xfrm>
          <a:prstGeom prst="rect">
            <a:avLst/>
          </a:prstGeom>
          <a:noFill/>
        </p:spPr>
        <p:txBody>
          <a:bodyPr wrap="square" rtlCol="0">
            <a:spAutoFit/>
          </a:bodyPr>
          <a:lstStyle/>
          <a:p>
            <a:pPr algn="ctr" defTabSz="1219170">
              <a:defRPr/>
            </a:pPr>
            <a:r>
              <a:rPr lang="en-US" sz="3733" b="1" dirty="0" err="1">
                <a:solidFill>
                  <a:prstClr val="white"/>
                </a:solidFill>
                <a:latin typeface="iCiel Cadena" panose="02000503000000020004" pitchFamily="2" charset="-93"/>
                <a:cs typeface="Arial" panose="020B0604020202020204" pitchFamily="34" charset="0"/>
              </a:rPr>
              <a:t>Điền</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từ</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thích</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hợp</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còn</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thiếu</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trong</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câu</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sau</a:t>
            </a:r>
            <a:r>
              <a:rPr lang="en-US" sz="3733" b="1" dirty="0">
                <a:solidFill>
                  <a:prstClr val="white"/>
                </a:solidFill>
                <a:latin typeface="iCiel Cadena" panose="02000503000000020004" pitchFamily="2" charset="-93"/>
                <a:cs typeface="Arial" panose="020B0604020202020204" pitchFamily="34" charset="0"/>
              </a:rPr>
              <a:t>:</a:t>
            </a:r>
          </a:p>
          <a:p>
            <a:pPr algn="ctr" defTabSz="1219170">
              <a:defRPr/>
            </a:pPr>
            <a:r>
              <a:rPr lang="en-US" sz="3733" b="1" dirty="0">
                <a:solidFill>
                  <a:schemeClr val="bg1"/>
                </a:solidFill>
                <a:latin typeface="iCiel Cadena" panose="02000503000000020004" pitchFamily="2" charset="-93"/>
                <a:cs typeface="Arial" panose="020B0604020202020204" pitchFamily="34" charset="0"/>
              </a:rPr>
              <a:t>     " </a:t>
            </a:r>
            <a:r>
              <a:rPr lang="en-US" sz="3733" b="1" dirty="0" err="1">
                <a:solidFill>
                  <a:schemeClr val="bg1"/>
                </a:solidFill>
                <a:latin typeface="iCiel Cadena" panose="02000503000000020004" pitchFamily="2" charset="-93"/>
                <a:cs typeface="Arial" panose="020B0604020202020204" pitchFamily="34" charset="0"/>
              </a:rPr>
              <a:t>Bố</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em</a:t>
            </a:r>
            <a:r>
              <a:rPr lang="en-US" sz="3733" b="1" dirty="0">
                <a:solidFill>
                  <a:schemeClr val="bg1"/>
                </a:solidFill>
                <a:latin typeface="iCiel Cadena" panose="02000503000000020004" pitchFamily="2" charset="-93"/>
                <a:cs typeface="Arial" panose="020B0604020202020204" pitchFamily="34" charset="0"/>
              </a:rPr>
              <a:t> .... </a:t>
            </a:r>
            <a:r>
              <a:rPr lang="en-US" sz="3733" b="1" dirty="0" err="1">
                <a:solidFill>
                  <a:schemeClr val="bg1"/>
                </a:solidFill>
                <a:latin typeface="iCiel Cadena" panose="02000503000000020004" pitchFamily="2" charset="-93"/>
                <a:cs typeface="Arial" panose="020B0604020202020204" pitchFamily="34" charset="0"/>
              </a:rPr>
              <a:t>đi</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công</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tác</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về</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sáng</a:t>
            </a:r>
            <a:r>
              <a:rPr lang="en-US" sz="3733" b="1" dirty="0">
                <a:solidFill>
                  <a:schemeClr val="bg1"/>
                </a:solidFill>
                <a:latin typeface="iCiel Cadena" panose="02000503000000020004" pitchFamily="2" charset="-93"/>
                <a:cs typeface="Arial" panose="020B0604020202020204" pitchFamily="34" charset="0"/>
              </a:rPr>
              <a:t> nay"</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ltLang="en-US" sz="4800" b="1" dirty="0">
                <a:solidFill>
                  <a:srgbClr val="00B050"/>
                </a:solidFill>
                <a:latin typeface="iCiel Cadena" panose="02000503000000020004" pitchFamily="2" charset="-93"/>
              </a:endParaRPr>
            </a:p>
            <a:p>
              <a:pPr algn="ctr" defTabSz="1219170"/>
              <a:r>
                <a:rPr lang="en-US" altLang="en-US" sz="4267" b="1" dirty="0" err="1">
                  <a:solidFill>
                    <a:prstClr val="white"/>
                  </a:solidFill>
                  <a:latin typeface="iCiel Cadena" panose="02000503000000020004" pitchFamily="2" charset="-93"/>
                </a:rPr>
                <a:t>sẽ</a:t>
              </a:r>
              <a:endParaRPr lang="en-US" sz="4267" dirty="0">
                <a:solidFill>
                  <a:prstClr val="white"/>
                </a:solidFill>
                <a:latin typeface="iCiel Cadena" panose="02000503000000020004" pitchFamily="2" charset="-93"/>
                <a:ea typeface="Tahoma" panose="020B0604030504040204" pitchFamily="34" charset="0"/>
                <a:cs typeface="Tahoma" panose="020B0604030504040204" pitchFamily="34" charset="0"/>
              </a:endParaRPr>
            </a:p>
            <a:p>
              <a:pPr algn="ctr" defTabSz="1219170"/>
              <a:endParaRPr lang="en-US" sz="4800" dirty="0">
                <a:solidFill>
                  <a:prstClr val="white"/>
                </a:solidFill>
                <a:latin typeface="Calibri"/>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err="1">
                  <a:solidFill>
                    <a:prstClr val="white"/>
                  </a:solidFill>
                  <a:latin typeface="iCiel Cadena" panose="02000503000000020004" pitchFamily="50" charset="0"/>
                  <a:ea typeface="Tahoma" panose="020B0604030504040204" pitchFamily="34" charset="0"/>
                  <a:cs typeface="Tahoma" panose="020B0604030504040204" pitchFamily="34" charset="0"/>
                </a:rPr>
                <a:t>đang</a:t>
              </a:r>
              <a:endParaRPr lang="en-US" sz="4267" dirty="0">
                <a:solidFill>
                  <a:prstClr val="white"/>
                </a:solidFill>
                <a:latin typeface="iCiel Cadena" panose="02000503000000020004" pitchFamily="50" charset="0"/>
                <a:ea typeface="Tahoma" panose="020B0604030504040204" pitchFamily="34" charset="0"/>
                <a:cs typeface="Tahoma" panose="020B0604030504040204" pitchFamily="34" charset="0"/>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dirty="0">
                  <a:solidFill>
                    <a:prstClr val="white"/>
                  </a:solidFill>
                  <a:latin typeface="Calibri"/>
                </a:rPr>
                <a:t>  </a:t>
              </a:r>
            </a:p>
            <a:p>
              <a:pPr algn="ctr" defTabSz="1219170"/>
              <a:r>
                <a:rPr lang="en-US" sz="4267" dirty="0" err="1">
                  <a:solidFill>
                    <a:prstClr val="white"/>
                  </a:solidFill>
                  <a:latin typeface="iCiel Cadena" panose="02000503000000020004" pitchFamily="2" charset="-93"/>
                </a:rPr>
                <a:t>đã</a:t>
              </a:r>
              <a:endParaRPr lang="en-US" sz="4800" dirty="0">
                <a:solidFill>
                  <a:prstClr val="white"/>
                </a:solidFill>
                <a:latin typeface="iCiel Cadena" panose="02000503000000020004" pitchFamily="2" charset="-93"/>
              </a:endParaRPr>
            </a:p>
            <a:p>
              <a:pPr algn="ctr" defTabSz="1219170"/>
              <a:endParaRPr lang="en-US" sz="4800" dirty="0">
                <a:solidFill>
                  <a:prstClr val="white"/>
                </a:solidFill>
                <a:latin typeface="Calibri"/>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Tree>
    <p:extLst>
      <p:ext uri="{BB962C8B-B14F-4D97-AF65-F5344CB8AC3E}">
        <p14:creationId xmlns:p14="http://schemas.microsoft.com/office/powerpoint/2010/main" val="282404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fill="hold"/>
                                        <p:tgtEl>
                                          <p:spTgt spid="68"/>
                                        </p:tgtEl>
                                        <p:attrNameLst>
                                          <p:attrName>ppt_x</p:attrName>
                                        </p:attrNameLst>
                                      </p:cBhvr>
                                      <p:tavLst>
                                        <p:tav tm="0">
                                          <p:val>
                                            <p:strVal val="#ppt_x"/>
                                          </p:val>
                                        </p:tav>
                                        <p:tav tm="100000">
                                          <p:val>
                                            <p:strVal val="#ppt_x"/>
                                          </p:val>
                                        </p:tav>
                                      </p:tavLst>
                                    </p:anim>
                                    <p:anim calcmode="lin" valueType="num">
                                      <p:cBhvr additive="base">
                                        <p:cTn id="22" dur="500" fill="hold"/>
                                        <p:tgtEl>
                                          <p:spTgt spid="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500" fill="hold"/>
                                        <p:tgtEl>
                                          <p:spTgt spid="67"/>
                                        </p:tgtEl>
                                        <p:attrNameLst>
                                          <p:attrName>ppt_x</p:attrName>
                                        </p:attrNameLst>
                                      </p:cBhvr>
                                      <p:tavLst>
                                        <p:tav tm="0">
                                          <p:val>
                                            <p:strVal val="#ppt_x"/>
                                          </p:val>
                                        </p:tav>
                                        <p:tav tm="100000">
                                          <p:val>
                                            <p:strVal val="#ppt_x"/>
                                          </p:val>
                                        </p:tav>
                                      </p:tavLst>
                                    </p:anim>
                                    <p:anim calcmode="lin" valueType="num">
                                      <p:cBhvr additive="base">
                                        <p:cTn id="3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68"/>
                                        </p:tgtEl>
                                        <p:attrNameLst>
                                          <p:attrName>ppt_x</p:attrName>
                                        </p:attrNameLst>
                                      </p:cBhvr>
                                      <p:tavLst>
                                        <p:tav tm="0">
                                          <p:val>
                                            <p:strVal val="ppt_x"/>
                                          </p:val>
                                        </p:tav>
                                        <p:tav tm="100000">
                                          <p:val>
                                            <p:strVal val="ppt_x"/>
                                          </p:val>
                                        </p:tav>
                                      </p:tavLst>
                                    </p:anim>
                                    <p:anim calcmode="lin" valueType="num">
                                      <p:cBhvr additive="base">
                                        <p:cTn id="35" dur="500"/>
                                        <p:tgtEl>
                                          <p:spTgt spid="68"/>
                                        </p:tgtEl>
                                        <p:attrNameLst>
                                          <p:attrName>ppt_y</p:attrName>
                                        </p:attrNameLst>
                                      </p:cBhvr>
                                      <p:tavLst>
                                        <p:tav tm="0">
                                          <p:val>
                                            <p:strVal val="ppt_y"/>
                                          </p:val>
                                        </p:tav>
                                        <p:tav tm="100000">
                                          <p:val>
                                            <p:strVal val="1+ppt_h/2"/>
                                          </p:val>
                                        </p:tav>
                                      </p:tavLst>
                                    </p:anim>
                                    <p:set>
                                      <p:cBhvr>
                                        <p:cTn id="36" dur="1" fill="hold">
                                          <p:stCondLst>
                                            <p:cond delay="499"/>
                                          </p:stCondLst>
                                        </p:cTn>
                                        <p:tgtEl>
                                          <p:spTgt spid="68"/>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69"/>
                                        </p:tgtEl>
                                        <p:attrNameLst>
                                          <p:attrName>ppt_x</p:attrName>
                                        </p:attrNameLst>
                                      </p:cBhvr>
                                      <p:tavLst>
                                        <p:tav tm="0">
                                          <p:val>
                                            <p:strVal val="ppt_x"/>
                                          </p:val>
                                        </p:tav>
                                        <p:tav tm="100000">
                                          <p:val>
                                            <p:strVal val="ppt_x"/>
                                          </p:val>
                                        </p:tav>
                                      </p:tavLst>
                                    </p:anim>
                                    <p:anim calcmode="lin" valueType="num">
                                      <p:cBhvr additive="base">
                                        <p:cTn id="39" dur="500"/>
                                        <p:tgtEl>
                                          <p:spTgt spid="69"/>
                                        </p:tgtEl>
                                        <p:attrNameLst>
                                          <p:attrName>ppt_y</p:attrName>
                                        </p:attrNameLst>
                                      </p:cBhvr>
                                      <p:tavLst>
                                        <p:tav tm="0">
                                          <p:val>
                                            <p:strVal val="ppt_y"/>
                                          </p:val>
                                        </p:tav>
                                        <p:tav tm="100000">
                                          <p:val>
                                            <p:strVal val="1+ppt_h/2"/>
                                          </p:val>
                                        </p:tav>
                                      </p:tavLst>
                                    </p:anim>
                                    <p:set>
                                      <p:cBhvr>
                                        <p:cTn id="40"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8"/>
                    </p:tgtEl>
                  </p:cond>
                </p:stCondLst>
                <p:endSync evt="end" delay="0">
                  <p:rtn val="all"/>
                </p:endSync>
                <p:childTnLst>
                  <p:par>
                    <p:cTn id="42" fill="hold">
                      <p:stCondLst>
                        <p:cond delay="0"/>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056"/>
                                        </p:tgtEl>
                                        <p:attrNameLst>
                                          <p:attrName>style.visibility</p:attrName>
                                        </p:attrNameLst>
                                      </p:cBhvr>
                                      <p:to>
                                        <p:strVal val="visible"/>
                                      </p:to>
                                    </p:set>
                                    <p:anim calcmode="lin" valueType="num">
                                      <p:cBhvr>
                                        <p:cTn id="46" dur="1000" fill="hold"/>
                                        <p:tgtEl>
                                          <p:spTgt spid="2056"/>
                                        </p:tgtEl>
                                        <p:attrNameLst>
                                          <p:attrName>ppt_w</p:attrName>
                                        </p:attrNameLst>
                                      </p:cBhvr>
                                      <p:tavLst>
                                        <p:tav tm="0">
                                          <p:val>
                                            <p:fltVal val="0"/>
                                          </p:val>
                                        </p:tav>
                                        <p:tav tm="100000">
                                          <p:val>
                                            <p:strVal val="#ppt_w"/>
                                          </p:val>
                                        </p:tav>
                                      </p:tavLst>
                                    </p:anim>
                                    <p:anim calcmode="lin" valueType="num">
                                      <p:cBhvr>
                                        <p:cTn id="47" dur="1000" fill="hold"/>
                                        <p:tgtEl>
                                          <p:spTgt spid="2056"/>
                                        </p:tgtEl>
                                        <p:attrNameLst>
                                          <p:attrName>ppt_h</p:attrName>
                                        </p:attrNameLst>
                                      </p:cBhvr>
                                      <p:tavLst>
                                        <p:tav tm="0">
                                          <p:val>
                                            <p:fltVal val="0"/>
                                          </p:val>
                                        </p:tav>
                                        <p:tav tm="100000">
                                          <p:val>
                                            <p:strVal val="#ppt_h"/>
                                          </p:val>
                                        </p:tav>
                                      </p:tavLst>
                                    </p:anim>
                                    <p:anim calcmode="lin" valueType="num">
                                      <p:cBhvr>
                                        <p:cTn id="48" dur="1000" fill="hold"/>
                                        <p:tgtEl>
                                          <p:spTgt spid="2056"/>
                                        </p:tgtEl>
                                        <p:attrNameLst>
                                          <p:attrName>style.rotation</p:attrName>
                                        </p:attrNameLst>
                                      </p:cBhvr>
                                      <p:tavLst>
                                        <p:tav tm="0">
                                          <p:val>
                                            <p:fltVal val="90"/>
                                          </p:val>
                                        </p:tav>
                                        <p:tav tm="100000">
                                          <p:val>
                                            <p:fltVal val="0"/>
                                          </p:val>
                                        </p:tav>
                                      </p:tavLst>
                                    </p:anim>
                                    <p:animEffect transition="in" filter="fade">
                                      <p:cBhvr>
                                        <p:cTn id="49" dur="1000"/>
                                        <p:tgtEl>
                                          <p:spTgt spid="2056"/>
                                        </p:tgtEl>
                                      </p:cBhvr>
                                    </p:animEffect>
                                  </p:childTnLst>
                                  <p:subTnLst>
                                    <p:audio>
                                      <p:cMediaNode>
                                        <p:cTn display="0" masterRel="sameClick">
                                          <p:stCondLst>
                                            <p:cond evt="begin" delay="0">
                                              <p:tn val="44"/>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50" restart="whenNotActive" fill="hold" evtFilter="cancelBubble" nodeType="interactiveSeq">
                <p:stCondLst>
                  <p:cond evt="onClick" delay="0">
                    <p:tgtEl>
                      <p:spTgt spid="67"/>
                    </p:tgtEl>
                  </p:cond>
                </p:stCondLst>
                <p:endSync evt="end" delay="0">
                  <p:rtn val="all"/>
                </p:endSync>
                <p:childTnLst>
                  <p:par>
                    <p:cTn id="51" fill="hold">
                      <p:stCondLst>
                        <p:cond delay="0"/>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1000" fill="hold"/>
                                        <p:tgtEl>
                                          <p:spTgt spid="52"/>
                                        </p:tgtEl>
                                        <p:attrNameLst>
                                          <p:attrName>ppt_w</p:attrName>
                                        </p:attrNameLst>
                                      </p:cBhvr>
                                      <p:tavLst>
                                        <p:tav tm="0">
                                          <p:val>
                                            <p:fltVal val="0"/>
                                          </p:val>
                                        </p:tav>
                                        <p:tav tm="100000">
                                          <p:val>
                                            <p:strVal val="#ppt_w"/>
                                          </p:val>
                                        </p:tav>
                                      </p:tavLst>
                                    </p:anim>
                                    <p:anim calcmode="lin" valueType="num">
                                      <p:cBhvr>
                                        <p:cTn id="56" dur="1000" fill="hold"/>
                                        <p:tgtEl>
                                          <p:spTgt spid="52"/>
                                        </p:tgtEl>
                                        <p:attrNameLst>
                                          <p:attrName>ppt_h</p:attrName>
                                        </p:attrNameLst>
                                      </p:cBhvr>
                                      <p:tavLst>
                                        <p:tav tm="0">
                                          <p:val>
                                            <p:fltVal val="0"/>
                                          </p:val>
                                        </p:tav>
                                        <p:tav tm="100000">
                                          <p:val>
                                            <p:strVal val="#ppt_h"/>
                                          </p:val>
                                        </p:tav>
                                      </p:tavLst>
                                    </p:anim>
                                    <p:anim calcmode="lin" valueType="num">
                                      <p:cBhvr>
                                        <p:cTn id="57" dur="1000" fill="hold"/>
                                        <p:tgtEl>
                                          <p:spTgt spid="52"/>
                                        </p:tgtEl>
                                        <p:attrNameLst>
                                          <p:attrName>style.rotation</p:attrName>
                                        </p:attrNameLst>
                                      </p:cBhvr>
                                      <p:tavLst>
                                        <p:tav tm="0">
                                          <p:val>
                                            <p:fltVal val="90"/>
                                          </p:val>
                                        </p:tav>
                                        <p:tav tm="100000">
                                          <p:val>
                                            <p:fltVal val="0"/>
                                          </p:val>
                                        </p:tav>
                                      </p:tavLst>
                                    </p:anim>
                                    <p:animEffect transition="in" filter="fade">
                                      <p:cBhvr>
                                        <p:cTn id="58" dur="1000"/>
                                        <p:tgtEl>
                                          <p:spTgt spid="52"/>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59" restart="whenNotActive" fill="hold" evtFilter="cancelBubble" nodeType="interactiveSeq">
                <p:stCondLst>
                  <p:cond evt="onClick" delay="0">
                    <p:tgtEl>
                      <p:spTgt spid="5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withEffect">
                                  <p:stCondLst>
                                    <p:cond delay="0"/>
                                  </p:stCondLst>
                                  <p:childTnLst>
                                    <p:animEffect transition="out" filter="fade">
                                      <p:cBhvr>
                                        <p:cTn id="63" dur="500"/>
                                        <p:tgtEl>
                                          <p:spTgt spid="52"/>
                                        </p:tgtEl>
                                      </p:cBhvr>
                                    </p:animEffect>
                                    <p:set>
                                      <p:cBhvr>
                                        <p:cTn id="64" dur="1" fill="hold">
                                          <p:stCondLst>
                                            <p:cond delay="499"/>
                                          </p:stCondLst>
                                        </p:cTn>
                                        <p:tgtEl>
                                          <p:spTgt spid="52"/>
                                        </p:tgtEl>
                                        <p:attrNameLst>
                                          <p:attrName>style.visibility</p:attrName>
                                        </p:attrNameLst>
                                      </p:cBhvr>
                                      <p:to>
                                        <p:strVal val="hidden"/>
                                      </p:to>
                                    </p:set>
                                  </p:childTnLst>
                                </p:cTn>
                              </p:par>
                              <p:par>
                                <p:cTn id="65" presetID="22" presetClass="entr" presetSubtype="1"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68" restart="whenNotActive" fill="hold" evtFilter="cancelBubble" nodeType="interactiveSeq">
                <p:stCondLst>
                  <p:cond evt="onClick" delay="0">
                    <p:tgtEl>
                      <p:spTgt spid="69"/>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81"/>
                                        </p:tgtEl>
                                        <p:attrNameLst>
                                          <p:attrName>style.visibility</p:attrName>
                                        </p:attrNameLst>
                                      </p:cBhvr>
                                      <p:to>
                                        <p:strVal val="visible"/>
                                      </p:to>
                                    </p:set>
                                    <p:anim calcmode="lin" valueType="num">
                                      <p:cBhvr>
                                        <p:cTn id="73" dur="1000" fill="hold"/>
                                        <p:tgtEl>
                                          <p:spTgt spid="81"/>
                                        </p:tgtEl>
                                        <p:attrNameLst>
                                          <p:attrName>ppt_w</p:attrName>
                                        </p:attrNameLst>
                                      </p:cBhvr>
                                      <p:tavLst>
                                        <p:tav tm="0">
                                          <p:val>
                                            <p:fltVal val="0"/>
                                          </p:val>
                                        </p:tav>
                                        <p:tav tm="100000">
                                          <p:val>
                                            <p:strVal val="#ppt_w"/>
                                          </p:val>
                                        </p:tav>
                                      </p:tavLst>
                                    </p:anim>
                                    <p:anim calcmode="lin" valueType="num">
                                      <p:cBhvr>
                                        <p:cTn id="74" dur="1000" fill="hold"/>
                                        <p:tgtEl>
                                          <p:spTgt spid="81"/>
                                        </p:tgtEl>
                                        <p:attrNameLst>
                                          <p:attrName>ppt_h</p:attrName>
                                        </p:attrNameLst>
                                      </p:cBhvr>
                                      <p:tavLst>
                                        <p:tav tm="0">
                                          <p:val>
                                            <p:fltVal val="0"/>
                                          </p:val>
                                        </p:tav>
                                        <p:tav tm="100000">
                                          <p:val>
                                            <p:strVal val="#ppt_h"/>
                                          </p:val>
                                        </p:tav>
                                      </p:tavLst>
                                    </p:anim>
                                    <p:anim calcmode="lin" valueType="num">
                                      <p:cBhvr>
                                        <p:cTn id="75" dur="1000" fill="hold"/>
                                        <p:tgtEl>
                                          <p:spTgt spid="81"/>
                                        </p:tgtEl>
                                        <p:attrNameLst>
                                          <p:attrName>style.rotation</p:attrName>
                                        </p:attrNameLst>
                                      </p:cBhvr>
                                      <p:tavLst>
                                        <p:tav tm="0">
                                          <p:val>
                                            <p:fltVal val="90"/>
                                          </p:val>
                                        </p:tav>
                                        <p:tav tm="100000">
                                          <p:val>
                                            <p:fltVal val="0"/>
                                          </p:val>
                                        </p:tav>
                                      </p:tavLst>
                                    </p:anim>
                                    <p:animEffect transition="in" filter="fade">
                                      <p:cBhvr>
                                        <p:cTn id="76" dur="1000"/>
                                        <p:tgtEl>
                                          <p:spTgt spid="81"/>
                                        </p:tgtEl>
                                      </p:cBhvr>
                                    </p:animEffect>
                                  </p:childTnLst>
                                  <p:subTnLst>
                                    <p:audio>
                                      <p:cMediaNode>
                                        <p:cTn display="0" masterRel="sameClick">
                                          <p:stCondLst>
                                            <p:cond evt="begin" delay="0">
                                              <p:tn val="71"/>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bldLst>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100391" y="1073759"/>
            <a:ext cx="5351791" cy="2390141"/>
          </a:xfrm>
          <a:prstGeom prst="rect">
            <a:avLst/>
          </a:prstGeom>
          <a:noFill/>
        </p:spPr>
        <p:txBody>
          <a:bodyPr wrap="square" rtlCol="0">
            <a:spAutoFit/>
          </a:bodyPr>
          <a:lstStyle/>
          <a:p>
            <a:pPr algn="ctr" defTabSz="1219170">
              <a:defRPr/>
            </a:pPr>
            <a:r>
              <a:rPr lang="en-US" sz="3733" b="1" dirty="0" err="1">
                <a:solidFill>
                  <a:prstClr val="white"/>
                </a:solidFill>
                <a:latin typeface="iCiel Cadena" panose="02000503000000020004" pitchFamily="2" charset="-93"/>
                <a:cs typeface="Arial" panose="020B0604020202020204" pitchFamily="34" charset="0"/>
              </a:rPr>
              <a:t>Điền</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từ</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thích</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hợp</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còn</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thiếu</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trong</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câu</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sau</a:t>
            </a:r>
            <a:r>
              <a:rPr lang="en-US" sz="3733" b="1" dirty="0">
                <a:solidFill>
                  <a:prstClr val="white"/>
                </a:solidFill>
                <a:latin typeface="iCiel Cadena" panose="02000503000000020004" pitchFamily="2" charset="-93"/>
                <a:cs typeface="Arial" panose="020B0604020202020204" pitchFamily="34" charset="0"/>
              </a:rPr>
              <a:t>:</a:t>
            </a:r>
          </a:p>
          <a:p>
            <a:pPr algn="ctr" defTabSz="1219170">
              <a:defRPr/>
            </a:pPr>
            <a:r>
              <a:rPr lang="en-US" sz="3733" b="1" dirty="0">
                <a:solidFill>
                  <a:prstClr val="white"/>
                </a:solidFill>
                <a:latin typeface="iCiel Cadena" panose="02000503000000020004" pitchFamily="2" charset="-93"/>
                <a:cs typeface="Arial" panose="020B0604020202020204" pitchFamily="34" charset="0"/>
              </a:rPr>
              <a:t>     </a:t>
            </a:r>
            <a:r>
              <a:rPr lang="en-US" sz="3733" b="1" dirty="0">
                <a:solidFill>
                  <a:schemeClr val="bg1"/>
                </a:solidFill>
                <a:latin typeface="iCiel Cadena" panose="02000503000000020004" pitchFamily="2" charset="-93"/>
                <a:cs typeface="Arial" panose="020B0604020202020204" pitchFamily="34" charset="0"/>
              </a:rPr>
              <a:t>" Lan.... </a:t>
            </a:r>
            <a:r>
              <a:rPr lang="en-US" sz="3733" b="1" dirty="0" err="1">
                <a:solidFill>
                  <a:schemeClr val="bg1"/>
                </a:solidFill>
                <a:latin typeface="iCiel Cadena" panose="02000503000000020004" pitchFamily="2" charset="-93"/>
                <a:cs typeface="Arial" panose="020B0604020202020204" pitchFamily="34" charset="0"/>
              </a:rPr>
              <a:t>đến</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đây</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vào</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ngày</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mai</a:t>
            </a:r>
            <a:r>
              <a:rPr lang="en-US" sz="3733" b="1" dirty="0">
                <a:solidFill>
                  <a:schemeClr val="bg1"/>
                </a:solidFill>
                <a:latin typeface="iCiel Cadena" panose="02000503000000020004" pitchFamily="2" charset="-93"/>
                <a:cs typeface="Arial" panose="020B0604020202020204" pitchFamily="34" charset="0"/>
              </a:rPr>
              <a:t>”</a:t>
            </a:r>
            <a:endParaRPr lang="en-US" sz="3733" b="1" dirty="0">
              <a:solidFill>
                <a:schemeClr val="bg1"/>
              </a:solidFill>
              <a:latin typeface="Calibri"/>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dirty="0">
                  <a:solidFill>
                    <a:prstClr val="white"/>
                  </a:solidFill>
                  <a:latin typeface="Calibri"/>
                </a:rPr>
                <a:t>  </a:t>
              </a:r>
            </a:p>
            <a:p>
              <a:pPr algn="ctr" defTabSz="1219170"/>
              <a:r>
                <a:rPr lang="en-US" sz="4267" dirty="0" err="1">
                  <a:solidFill>
                    <a:prstClr val="white"/>
                  </a:solidFill>
                  <a:latin typeface="iCiel Cadena" panose="02000503000000020004" pitchFamily="50" charset="0"/>
                  <a:ea typeface="Tahoma" panose="020B0604030504040204" pitchFamily="34" charset="0"/>
                  <a:cs typeface="Tahoma" panose="020B0604030504040204" pitchFamily="34" charset="0"/>
                </a:rPr>
                <a:t>đã</a:t>
              </a:r>
              <a:endParaRPr lang="en-US" sz="4800" dirty="0">
                <a:solidFill>
                  <a:prstClr val="white"/>
                </a:solidFill>
                <a:latin typeface="iCiel Cadena" panose="02000503000000020004" pitchFamily="50" charset="0"/>
                <a:ea typeface="Tahoma" panose="020B0604030504040204" pitchFamily="34" charset="0"/>
                <a:cs typeface="Tahoma" panose="020B0604030504040204" pitchFamily="34" charset="0"/>
              </a:endParaRPr>
            </a:p>
            <a:p>
              <a:pPr algn="ctr" defTabSz="1219170"/>
              <a:endParaRPr lang="en-US" sz="4800" dirty="0">
                <a:solidFill>
                  <a:prstClr val="white"/>
                </a:solidFill>
                <a:latin typeface="Calibri"/>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dirty="0">
                <a:solidFill>
                  <a:prstClr val="white"/>
                </a:solidFill>
                <a:latin typeface="iCiel Cadena" panose="02000503000000020004" pitchFamily="50" charset="0"/>
                <a:ea typeface="Tahoma" panose="020B0604030504040204" pitchFamily="34" charset="0"/>
                <a:cs typeface="Tahoma" panose="020B0604030504040204" pitchFamily="34" charset="0"/>
              </a:endParaRPr>
            </a:p>
            <a:p>
              <a:pPr algn="ctr" defTabSz="1219170"/>
              <a:r>
                <a:rPr lang="en-US" sz="4267" dirty="0" err="1">
                  <a:solidFill>
                    <a:prstClr val="white"/>
                  </a:solidFill>
                  <a:latin typeface="iCiel Cadena" panose="02000503000000020004" pitchFamily="50" charset="0"/>
                  <a:ea typeface="Tahoma" panose="020B0604030504040204" pitchFamily="34" charset="0"/>
                  <a:cs typeface="Tahoma" panose="020B0604030504040204" pitchFamily="34" charset="0"/>
                </a:rPr>
                <a:t>đang</a:t>
              </a:r>
              <a:endParaRPr lang="en-US" sz="4267" dirty="0">
                <a:solidFill>
                  <a:prstClr val="white"/>
                </a:solidFill>
                <a:latin typeface="iCiel Cadena" panose="02000503000000020004" pitchFamily="50" charset="0"/>
                <a:ea typeface="Tahoma" panose="020B0604030504040204" pitchFamily="34" charset="0"/>
                <a:cs typeface="Tahoma" panose="020B0604030504040204" pitchFamily="34" charset="0"/>
              </a:endParaRPr>
            </a:p>
            <a:p>
              <a:pPr algn="ctr" defTabSz="1219170"/>
              <a:endParaRPr lang="en-US" sz="4800" dirty="0">
                <a:solidFill>
                  <a:prstClr val="white"/>
                </a:solidFill>
                <a:latin typeface="Calibri"/>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dirty="0">
                  <a:solidFill>
                    <a:prstClr val="white"/>
                  </a:solidFill>
                  <a:latin typeface="Calibri"/>
                </a:rPr>
                <a:t>  </a:t>
              </a:r>
            </a:p>
            <a:p>
              <a:pPr algn="ctr" defTabSz="1219170"/>
              <a:r>
                <a:rPr lang="en-US" sz="4267" dirty="0" err="1">
                  <a:solidFill>
                    <a:prstClr val="white"/>
                  </a:solidFill>
                  <a:latin typeface="iCiel Cadena" panose="02000503000000020004" pitchFamily="50" charset="0"/>
                  <a:ea typeface="Tahoma" panose="020B0604030504040204" pitchFamily="34" charset="0"/>
                  <a:cs typeface="Tahoma" panose="020B0604030504040204" pitchFamily="34" charset="0"/>
                </a:rPr>
                <a:t>sẽ</a:t>
              </a:r>
              <a:endParaRPr lang="en-US" sz="4800" dirty="0">
                <a:solidFill>
                  <a:prstClr val="white"/>
                </a:solidFill>
                <a:latin typeface="iCiel Cadena" panose="02000503000000020004" pitchFamily="50" charset="0"/>
                <a:ea typeface="Tahoma" panose="020B0604030504040204" pitchFamily="34" charset="0"/>
                <a:cs typeface="Tahoma" panose="020B0604030504040204" pitchFamily="34" charset="0"/>
              </a:endParaRPr>
            </a:p>
            <a:p>
              <a:pPr algn="ctr" defTabSz="1219170"/>
              <a:endParaRPr lang="en-US" sz="4800" dirty="0">
                <a:solidFill>
                  <a:prstClr val="white"/>
                </a:solidFill>
                <a:latin typeface="Calibri"/>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Tree>
    <p:extLst>
      <p:ext uri="{BB962C8B-B14F-4D97-AF65-F5344CB8AC3E}">
        <p14:creationId xmlns:p14="http://schemas.microsoft.com/office/powerpoint/2010/main" val="324659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fill="hold"/>
                                        <p:tgtEl>
                                          <p:spTgt spid="68"/>
                                        </p:tgtEl>
                                        <p:attrNameLst>
                                          <p:attrName>ppt_x</p:attrName>
                                        </p:attrNameLst>
                                      </p:cBhvr>
                                      <p:tavLst>
                                        <p:tav tm="0">
                                          <p:val>
                                            <p:strVal val="#ppt_x"/>
                                          </p:val>
                                        </p:tav>
                                        <p:tav tm="100000">
                                          <p:val>
                                            <p:strVal val="#ppt_x"/>
                                          </p:val>
                                        </p:tav>
                                      </p:tavLst>
                                    </p:anim>
                                    <p:anim calcmode="lin" valueType="num">
                                      <p:cBhvr additive="base">
                                        <p:cTn id="22" dur="500" fill="hold"/>
                                        <p:tgtEl>
                                          <p:spTgt spid="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500" fill="hold"/>
                                        <p:tgtEl>
                                          <p:spTgt spid="67"/>
                                        </p:tgtEl>
                                        <p:attrNameLst>
                                          <p:attrName>ppt_x</p:attrName>
                                        </p:attrNameLst>
                                      </p:cBhvr>
                                      <p:tavLst>
                                        <p:tav tm="0">
                                          <p:val>
                                            <p:strVal val="#ppt_x"/>
                                          </p:val>
                                        </p:tav>
                                        <p:tav tm="100000">
                                          <p:val>
                                            <p:strVal val="#ppt_x"/>
                                          </p:val>
                                        </p:tav>
                                      </p:tavLst>
                                    </p:anim>
                                    <p:anim calcmode="lin" valueType="num">
                                      <p:cBhvr additive="base">
                                        <p:cTn id="3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68"/>
                                        </p:tgtEl>
                                        <p:attrNameLst>
                                          <p:attrName>ppt_x</p:attrName>
                                        </p:attrNameLst>
                                      </p:cBhvr>
                                      <p:tavLst>
                                        <p:tav tm="0">
                                          <p:val>
                                            <p:strVal val="ppt_x"/>
                                          </p:val>
                                        </p:tav>
                                        <p:tav tm="100000">
                                          <p:val>
                                            <p:strVal val="ppt_x"/>
                                          </p:val>
                                        </p:tav>
                                      </p:tavLst>
                                    </p:anim>
                                    <p:anim calcmode="lin" valueType="num">
                                      <p:cBhvr additive="base">
                                        <p:cTn id="35" dur="500"/>
                                        <p:tgtEl>
                                          <p:spTgt spid="68"/>
                                        </p:tgtEl>
                                        <p:attrNameLst>
                                          <p:attrName>ppt_y</p:attrName>
                                        </p:attrNameLst>
                                      </p:cBhvr>
                                      <p:tavLst>
                                        <p:tav tm="0">
                                          <p:val>
                                            <p:strVal val="ppt_y"/>
                                          </p:val>
                                        </p:tav>
                                        <p:tav tm="100000">
                                          <p:val>
                                            <p:strVal val="1+ppt_h/2"/>
                                          </p:val>
                                        </p:tav>
                                      </p:tavLst>
                                    </p:anim>
                                    <p:set>
                                      <p:cBhvr>
                                        <p:cTn id="36" dur="1" fill="hold">
                                          <p:stCondLst>
                                            <p:cond delay="499"/>
                                          </p:stCondLst>
                                        </p:cTn>
                                        <p:tgtEl>
                                          <p:spTgt spid="68"/>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69"/>
                                        </p:tgtEl>
                                        <p:attrNameLst>
                                          <p:attrName>ppt_x</p:attrName>
                                        </p:attrNameLst>
                                      </p:cBhvr>
                                      <p:tavLst>
                                        <p:tav tm="0">
                                          <p:val>
                                            <p:strVal val="ppt_x"/>
                                          </p:val>
                                        </p:tav>
                                        <p:tav tm="100000">
                                          <p:val>
                                            <p:strVal val="ppt_x"/>
                                          </p:val>
                                        </p:tav>
                                      </p:tavLst>
                                    </p:anim>
                                    <p:anim calcmode="lin" valueType="num">
                                      <p:cBhvr additive="base">
                                        <p:cTn id="39" dur="500"/>
                                        <p:tgtEl>
                                          <p:spTgt spid="69"/>
                                        </p:tgtEl>
                                        <p:attrNameLst>
                                          <p:attrName>ppt_y</p:attrName>
                                        </p:attrNameLst>
                                      </p:cBhvr>
                                      <p:tavLst>
                                        <p:tav tm="0">
                                          <p:val>
                                            <p:strVal val="ppt_y"/>
                                          </p:val>
                                        </p:tav>
                                        <p:tav tm="100000">
                                          <p:val>
                                            <p:strVal val="1+ppt_h/2"/>
                                          </p:val>
                                        </p:tav>
                                      </p:tavLst>
                                    </p:anim>
                                    <p:set>
                                      <p:cBhvr>
                                        <p:cTn id="40"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8"/>
                    </p:tgtEl>
                  </p:cond>
                </p:stCondLst>
                <p:endSync evt="end" delay="0">
                  <p:rtn val="all"/>
                </p:endSync>
                <p:childTnLst>
                  <p:par>
                    <p:cTn id="42" fill="hold">
                      <p:stCondLst>
                        <p:cond delay="0"/>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056"/>
                                        </p:tgtEl>
                                        <p:attrNameLst>
                                          <p:attrName>style.visibility</p:attrName>
                                        </p:attrNameLst>
                                      </p:cBhvr>
                                      <p:to>
                                        <p:strVal val="visible"/>
                                      </p:to>
                                    </p:set>
                                    <p:anim calcmode="lin" valueType="num">
                                      <p:cBhvr>
                                        <p:cTn id="46" dur="1000" fill="hold"/>
                                        <p:tgtEl>
                                          <p:spTgt spid="2056"/>
                                        </p:tgtEl>
                                        <p:attrNameLst>
                                          <p:attrName>ppt_w</p:attrName>
                                        </p:attrNameLst>
                                      </p:cBhvr>
                                      <p:tavLst>
                                        <p:tav tm="0">
                                          <p:val>
                                            <p:fltVal val="0"/>
                                          </p:val>
                                        </p:tav>
                                        <p:tav tm="100000">
                                          <p:val>
                                            <p:strVal val="#ppt_w"/>
                                          </p:val>
                                        </p:tav>
                                      </p:tavLst>
                                    </p:anim>
                                    <p:anim calcmode="lin" valueType="num">
                                      <p:cBhvr>
                                        <p:cTn id="47" dur="1000" fill="hold"/>
                                        <p:tgtEl>
                                          <p:spTgt spid="2056"/>
                                        </p:tgtEl>
                                        <p:attrNameLst>
                                          <p:attrName>ppt_h</p:attrName>
                                        </p:attrNameLst>
                                      </p:cBhvr>
                                      <p:tavLst>
                                        <p:tav tm="0">
                                          <p:val>
                                            <p:fltVal val="0"/>
                                          </p:val>
                                        </p:tav>
                                        <p:tav tm="100000">
                                          <p:val>
                                            <p:strVal val="#ppt_h"/>
                                          </p:val>
                                        </p:tav>
                                      </p:tavLst>
                                    </p:anim>
                                    <p:anim calcmode="lin" valueType="num">
                                      <p:cBhvr>
                                        <p:cTn id="48" dur="1000" fill="hold"/>
                                        <p:tgtEl>
                                          <p:spTgt spid="2056"/>
                                        </p:tgtEl>
                                        <p:attrNameLst>
                                          <p:attrName>style.rotation</p:attrName>
                                        </p:attrNameLst>
                                      </p:cBhvr>
                                      <p:tavLst>
                                        <p:tav tm="0">
                                          <p:val>
                                            <p:fltVal val="90"/>
                                          </p:val>
                                        </p:tav>
                                        <p:tav tm="100000">
                                          <p:val>
                                            <p:fltVal val="0"/>
                                          </p:val>
                                        </p:tav>
                                      </p:tavLst>
                                    </p:anim>
                                    <p:animEffect transition="in" filter="fade">
                                      <p:cBhvr>
                                        <p:cTn id="49" dur="1000"/>
                                        <p:tgtEl>
                                          <p:spTgt spid="2056"/>
                                        </p:tgtEl>
                                      </p:cBhvr>
                                    </p:animEffect>
                                  </p:childTnLst>
                                  <p:subTnLst>
                                    <p:audio>
                                      <p:cMediaNode>
                                        <p:cTn display="0" masterRel="sameClick">
                                          <p:stCondLst>
                                            <p:cond evt="begin" delay="0">
                                              <p:tn val="44"/>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50" restart="whenNotActive" fill="hold" evtFilter="cancelBubble" nodeType="interactiveSeq">
                <p:stCondLst>
                  <p:cond evt="onClick" delay="0">
                    <p:tgtEl>
                      <p:spTgt spid="67"/>
                    </p:tgtEl>
                  </p:cond>
                </p:stCondLst>
                <p:endSync evt="end" delay="0">
                  <p:rtn val="all"/>
                </p:endSync>
                <p:childTnLst>
                  <p:par>
                    <p:cTn id="51" fill="hold">
                      <p:stCondLst>
                        <p:cond delay="0"/>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1000" fill="hold"/>
                                        <p:tgtEl>
                                          <p:spTgt spid="52"/>
                                        </p:tgtEl>
                                        <p:attrNameLst>
                                          <p:attrName>ppt_w</p:attrName>
                                        </p:attrNameLst>
                                      </p:cBhvr>
                                      <p:tavLst>
                                        <p:tav tm="0">
                                          <p:val>
                                            <p:fltVal val="0"/>
                                          </p:val>
                                        </p:tav>
                                        <p:tav tm="100000">
                                          <p:val>
                                            <p:strVal val="#ppt_w"/>
                                          </p:val>
                                        </p:tav>
                                      </p:tavLst>
                                    </p:anim>
                                    <p:anim calcmode="lin" valueType="num">
                                      <p:cBhvr>
                                        <p:cTn id="56" dur="1000" fill="hold"/>
                                        <p:tgtEl>
                                          <p:spTgt spid="52"/>
                                        </p:tgtEl>
                                        <p:attrNameLst>
                                          <p:attrName>ppt_h</p:attrName>
                                        </p:attrNameLst>
                                      </p:cBhvr>
                                      <p:tavLst>
                                        <p:tav tm="0">
                                          <p:val>
                                            <p:fltVal val="0"/>
                                          </p:val>
                                        </p:tav>
                                        <p:tav tm="100000">
                                          <p:val>
                                            <p:strVal val="#ppt_h"/>
                                          </p:val>
                                        </p:tav>
                                      </p:tavLst>
                                    </p:anim>
                                    <p:anim calcmode="lin" valueType="num">
                                      <p:cBhvr>
                                        <p:cTn id="57" dur="1000" fill="hold"/>
                                        <p:tgtEl>
                                          <p:spTgt spid="52"/>
                                        </p:tgtEl>
                                        <p:attrNameLst>
                                          <p:attrName>style.rotation</p:attrName>
                                        </p:attrNameLst>
                                      </p:cBhvr>
                                      <p:tavLst>
                                        <p:tav tm="0">
                                          <p:val>
                                            <p:fltVal val="90"/>
                                          </p:val>
                                        </p:tav>
                                        <p:tav tm="100000">
                                          <p:val>
                                            <p:fltVal val="0"/>
                                          </p:val>
                                        </p:tav>
                                      </p:tavLst>
                                    </p:anim>
                                    <p:animEffect transition="in" filter="fade">
                                      <p:cBhvr>
                                        <p:cTn id="58" dur="1000"/>
                                        <p:tgtEl>
                                          <p:spTgt spid="52"/>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59" restart="whenNotActive" fill="hold" evtFilter="cancelBubble" nodeType="interactiveSeq">
                <p:stCondLst>
                  <p:cond evt="onClick" delay="0">
                    <p:tgtEl>
                      <p:spTgt spid="5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withEffect">
                                  <p:stCondLst>
                                    <p:cond delay="0"/>
                                  </p:stCondLst>
                                  <p:childTnLst>
                                    <p:animEffect transition="out" filter="fade">
                                      <p:cBhvr>
                                        <p:cTn id="63" dur="500"/>
                                        <p:tgtEl>
                                          <p:spTgt spid="52"/>
                                        </p:tgtEl>
                                      </p:cBhvr>
                                    </p:animEffect>
                                    <p:set>
                                      <p:cBhvr>
                                        <p:cTn id="64" dur="1" fill="hold">
                                          <p:stCondLst>
                                            <p:cond delay="499"/>
                                          </p:stCondLst>
                                        </p:cTn>
                                        <p:tgtEl>
                                          <p:spTgt spid="52"/>
                                        </p:tgtEl>
                                        <p:attrNameLst>
                                          <p:attrName>style.visibility</p:attrName>
                                        </p:attrNameLst>
                                      </p:cBhvr>
                                      <p:to>
                                        <p:strVal val="hidden"/>
                                      </p:to>
                                    </p:set>
                                  </p:childTnLst>
                                </p:cTn>
                              </p:par>
                              <p:par>
                                <p:cTn id="65" presetID="22" presetClass="entr" presetSubtype="1"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68" restart="whenNotActive" fill="hold" evtFilter="cancelBubble" nodeType="interactiveSeq">
                <p:stCondLst>
                  <p:cond evt="onClick" delay="0">
                    <p:tgtEl>
                      <p:spTgt spid="69"/>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81"/>
                                        </p:tgtEl>
                                        <p:attrNameLst>
                                          <p:attrName>style.visibility</p:attrName>
                                        </p:attrNameLst>
                                      </p:cBhvr>
                                      <p:to>
                                        <p:strVal val="visible"/>
                                      </p:to>
                                    </p:set>
                                    <p:anim calcmode="lin" valueType="num">
                                      <p:cBhvr>
                                        <p:cTn id="73" dur="1000" fill="hold"/>
                                        <p:tgtEl>
                                          <p:spTgt spid="81"/>
                                        </p:tgtEl>
                                        <p:attrNameLst>
                                          <p:attrName>ppt_w</p:attrName>
                                        </p:attrNameLst>
                                      </p:cBhvr>
                                      <p:tavLst>
                                        <p:tav tm="0">
                                          <p:val>
                                            <p:fltVal val="0"/>
                                          </p:val>
                                        </p:tav>
                                        <p:tav tm="100000">
                                          <p:val>
                                            <p:strVal val="#ppt_w"/>
                                          </p:val>
                                        </p:tav>
                                      </p:tavLst>
                                    </p:anim>
                                    <p:anim calcmode="lin" valueType="num">
                                      <p:cBhvr>
                                        <p:cTn id="74" dur="1000" fill="hold"/>
                                        <p:tgtEl>
                                          <p:spTgt spid="81"/>
                                        </p:tgtEl>
                                        <p:attrNameLst>
                                          <p:attrName>ppt_h</p:attrName>
                                        </p:attrNameLst>
                                      </p:cBhvr>
                                      <p:tavLst>
                                        <p:tav tm="0">
                                          <p:val>
                                            <p:fltVal val="0"/>
                                          </p:val>
                                        </p:tav>
                                        <p:tav tm="100000">
                                          <p:val>
                                            <p:strVal val="#ppt_h"/>
                                          </p:val>
                                        </p:tav>
                                      </p:tavLst>
                                    </p:anim>
                                    <p:anim calcmode="lin" valueType="num">
                                      <p:cBhvr>
                                        <p:cTn id="75" dur="1000" fill="hold"/>
                                        <p:tgtEl>
                                          <p:spTgt spid="81"/>
                                        </p:tgtEl>
                                        <p:attrNameLst>
                                          <p:attrName>style.rotation</p:attrName>
                                        </p:attrNameLst>
                                      </p:cBhvr>
                                      <p:tavLst>
                                        <p:tav tm="0">
                                          <p:val>
                                            <p:fltVal val="90"/>
                                          </p:val>
                                        </p:tav>
                                        <p:tav tm="100000">
                                          <p:val>
                                            <p:fltVal val="0"/>
                                          </p:val>
                                        </p:tav>
                                      </p:tavLst>
                                    </p:anim>
                                    <p:animEffect transition="in" filter="fade">
                                      <p:cBhvr>
                                        <p:cTn id="76" dur="1000"/>
                                        <p:tgtEl>
                                          <p:spTgt spid="81"/>
                                        </p:tgtEl>
                                      </p:cBhvr>
                                    </p:animEffect>
                                  </p:childTnLst>
                                  <p:subTnLst>
                                    <p:audio>
                                      <p:cMediaNode>
                                        <p:cTn display="0" masterRel="sameClick">
                                          <p:stCondLst>
                                            <p:cond evt="begin" delay="0">
                                              <p:tn val="71"/>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bldLst>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42198" y="-2642199"/>
            <a:ext cx="6824475" cy="1210887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931981" y="-885484"/>
            <a:ext cx="6195515" cy="929145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775854"/>
            <a:ext cx="2333557" cy="3191528"/>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54" y="4629867"/>
            <a:ext cx="2491436" cy="281610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829" y="1607127"/>
            <a:ext cx="1956171" cy="3252042"/>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7530" y="3889116"/>
            <a:ext cx="1859050" cy="2968884"/>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4251949" y="367673"/>
            <a:ext cx="2998810" cy="4985336"/>
          </a:xfrm>
          <a:prstGeom prst="rect">
            <a:avLst/>
          </a:prstGeom>
        </p:spPr>
      </p:pic>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4651118" y="3942597"/>
            <a:ext cx="2554437" cy="2859247"/>
          </a:xfrm>
          <a:prstGeom prst="rect">
            <a:avLst/>
          </a:prstGeom>
        </p:spPr>
      </p:pic>
      <p:sp>
        <p:nvSpPr>
          <p:cNvPr id="11" name="文本框 10"/>
          <p:cNvSpPr txBox="1"/>
          <p:nvPr/>
        </p:nvSpPr>
        <p:spPr>
          <a:xfrm>
            <a:off x="1384011" y="953159"/>
            <a:ext cx="8283374" cy="3046988"/>
          </a:xfrm>
          <a:prstGeom prst="rect">
            <a:avLst/>
          </a:prstGeom>
          <a:noFill/>
          <a:effectLst>
            <a:glow rad="63500">
              <a:schemeClr val="accent1">
                <a:satMod val="175000"/>
                <a:alpha val="40000"/>
              </a:schemeClr>
            </a:glow>
          </a:effectLst>
        </p:spPr>
        <p:txBody>
          <a:bodyPr wrap="square" rtlCol="0">
            <a:spAutoFit/>
          </a:bodyPr>
          <a:lstStyle/>
          <a:p>
            <a:pPr algn="ctr"/>
            <a:r>
              <a:rPr lang="en-US" altLang="zh-CN" sz="9600" dirty="0">
                <a:solidFill>
                  <a:srgbClr val="00B050"/>
                </a:solidFill>
                <a:effectLst>
                  <a:glow rad="139700">
                    <a:schemeClr val="accent1">
                      <a:satMod val="175000"/>
                      <a:alpha val="40000"/>
                    </a:schemeClr>
                  </a:glow>
                  <a:outerShdw blurRad="38100" dist="38100" dir="2700000" algn="tl">
                    <a:srgbClr val="000000">
                      <a:alpha val="43137"/>
                    </a:srgbClr>
                  </a:outerShdw>
                </a:effectLst>
                <a:latin typeface="iCiel Cadena" panose="02000503000000020004" pitchFamily="2" charset="-93"/>
                <a:ea typeface="字魂27号-布丁体" panose="00000500000000000000" pitchFamily="2" charset="-122"/>
              </a:rPr>
              <a:t>TẠM BIỆT </a:t>
            </a:r>
          </a:p>
          <a:p>
            <a:pPr algn="ctr"/>
            <a:r>
              <a:rPr lang="en-US" altLang="zh-CN" sz="9600" dirty="0">
                <a:solidFill>
                  <a:srgbClr val="00B050"/>
                </a:solidFill>
                <a:effectLst>
                  <a:glow rad="139700">
                    <a:schemeClr val="accent1">
                      <a:satMod val="175000"/>
                      <a:alpha val="40000"/>
                    </a:schemeClr>
                  </a:glow>
                  <a:outerShdw blurRad="38100" dist="38100" dir="2700000" algn="tl">
                    <a:srgbClr val="000000">
                      <a:alpha val="43137"/>
                    </a:srgbClr>
                  </a:outerShdw>
                </a:effectLst>
                <a:latin typeface="iCiel Cadena" panose="02000503000000020004" pitchFamily="2" charset="-93"/>
                <a:ea typeface="字魂27号-布丁体" panose="00000500000000000000" pitchFamily="2" charset="-122"/>
              </a:rPr>
              <a:t>CÁC EM</a:t>
            </a:r>
            <a:endParaRPr lang="zh-CN" altLang="en-US" sz="9600" dirty="0">
              <a:solidFill>
                <a:srgbClr val="00B050"/>
              </a:solidFill>
              <a:effectLst>
                <a:glow rad="139700">
                  <a:schemeClr val="accent1">
                    <a:satMod val="175000"/>
                    <a:alpha val="40000"/>
                  </a:schemeClr>
                </a:glow>
                <a:outerShdw blurRad="38100" dist="38100" dir="2700000" algn="tl">
                  <a:srgbClr val="000000">
                    <a:alpha val="43137"/>
                  </a:srgbClr>
                </a:outerShdw>
              </a:effectLst>
              <a:latin typeface="iCiel Cadena" panose="02000503000000020004" pitchFamily="2" charset="-93"/>
              <a:ea typeface="字魂27号-布丁体" panose="00000500000000000000" pitchFamily="2" charset="-122"/>
            </a:endParaRPr>
          </a:p>
        </p:txBody>
      </p:sp>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23006" y="1432974"/>
            <a:ext cx="693669" cy="693669"/>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095177" y="1246332"/>
            <a:ext cx="693668" cy="693668"/>
          </a:xfrm>
          <a:prstGeom prst="rect">
            <a:avLst/>
          </a:prstGeom>
        </p:spPr>
      </p:pic>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72334" y="4797914"/>
            <a:ext cx="1986931" cy="1986931"/>
          </a:xfrm>
          <a:prstGeom prst="rect">
            <a:avLst/>
          </a:prstGeom>
        </p:spPr>
      </p:pic>
      <p:pic>
        <p:nvPicPr>
          <p:cNvPr id="16" name="图片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550993" y="5497065"/>
            <a:ext cx="1299094" cy="1299094"/>
          </a:xfrm>
          <a:prstGeom prst="rect">
            <a:avLst/>
          </a:prstGeom>
        </p:spPr>
      </p:pic>
      <p:pic>
        <p:nvPicPr>
          <p:cNvPr id="17"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494551" y="3356847"/>
            <a:ext cx="601574" cy="6015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DBDA24-6B96-402E-A3EA-100044907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186" y="98721"/>
            <a:ext cx="7389627" cy="6660557"/>
          </a:xfrm>
          <a:prstGeom prst="rect">
            <a:avLst/>
          </a:prstGeom>
        </p:spPr>
      </p:pic>
      <p:pic>
        <p:nvPicPr>
          <p:cNvPr id="9" name="Picture 8">
            <a:extLst>
              <a:ext uri="{FF2B5EF4-FFF2-40B4-BE49-F238E27FC236}">
                <a16:creationId xmlns:a16="http://schemas.microsoft.com/office/drawing/2014/main" id="{57EBE973-0F5A-44A6-B649-96D275BBAA35}"/>
              </a:ext>
            </a:extLst>
          </p:cNvPr>
          <p:cNvPicPr>
            <a:picLocks noChangeAspect="1"/>
          </p:cNvPicPr>
          <p:nvPr/>
        </p:nvPicPr>
        <p:blipFill rotWithShape="1">
          <a:blip r:embed="rId3">
            <a:extLst>
              <a:ext uri="{28A0092B-C50C-407E-A947-70E740481C1C}">
                <a14:useLocalDpi xmlns:a14="http://schemas.microsoft.com/office/drawing/2010/main" val="0"/>
              </a:ext>
            </a:extLst>
          </a:blip>
          <a:srcRect l="11775" t="-566" r="10195" b="-1"/>
          <a:stretch/>
        </p:blipFill>
        <p:spPr>
          <a:xfrm>
            <a:off x="531217" y="184729"/>
            <a:ext cx="10649528" cy="7257010"/>
          </a:xfrm>
          <a:prstGeom prst="rect">
            <a:avLst/>
          </a:prstGeom>
        </p:spPr>
      </p:pic>
      <p:pic>
        <p:nvPicPr>
          <p:cNvPr id="3" name="Picture 2">
            <a:extLst>
              <a:ext uri="{FF2B5EF4-FFF2-40B4-BE49-F238E27FC236}">
                <a16:creationId xmlns:a16="http://schemas.microsoft.com/office/drawing/2014/main" id="{02438D07-1DF3-42AD-92AF-53347AC36A38}"/>
              </a:ext>
            </a:extLst>
          </p:cNvPr>
          <p:cNvPicPr>
            <a:picLocks noChangeAspect="1"/>
          </p:cNvPicPr>
          <p:nvPr/>
        </p:nvPicPr>
        <p:blipFill>
          <a:blip r:embed="rId4"/>
          <a:stretch>
            <a:fillRect/>
          </a:stretch>
        </p:blipFill>
        <p:spPr>
          <a:xfrm rot="1647654">
            <a:off x="9889245" y="904818"/>
            <a:ext cx="1028700" cy="1038225"/>
          </a:xfrm>
          <a:prstGeom prst="rect">
            <a:avLst/>
          </a:prstGeom>
        </p:spPr>
      </p:pic>
      <p:pic>
        <p:nvPicPr>
          <p:cNvPr id="8" name="Picture 7">
            <a:extLst>
              <a:ext uri="{FF2B5EF4-FFF2-40B4-BE49-F238E27FC236}">
                <a16:creationId xmlns:a16="http://schemas.microsoft.com/office/drawing/2014/main" id="{7CC54491-0BC9-4EEA-B598-C7E8675A45EA}"/>
              </a:ext>
            </a:extLst>
          </p:cNvPr>
          <p:cNvPicPr>
            <a:picLocks noChangeAspect="1"/>
          </p:cNvPicPr>
          <p:nvPr/>
        </p:nvPicPr>
        <p:blipFill>
          <a:blip r:embed="rId4"/>
          <a:stretch>
            <a:fillRect/>
          </a:stretch>
        </p:blipFill>
        <p:spPr>
          <a:xfrm>
            <a:off x="926622" y="904817"/>
            <a:ext cx="1028700" cy="1038225"/>
          </a:xfrm>
          <a:prstGeom prst="rect">
            <a:avLst/>
          </a:prstGeom>
        </p:spPr>
      </p:pic>
    </p:spTree>
    <p:extLst>
      <p:ext uri="{BB962C8B-B14F-4D97-AF65-F5344CB8AC3E}">
        <p14:creationId xmlns:p14="http://schemas.microsoft.com/office/powerpoint/2010/main" val="2582875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FD69E7BB-583A-447A-92BA-7072CCC704A7}"/>
              </a:ext>
            </a:extLst>
          </p:cNvPr>
          <p:cNvSpPr txBox="1"/>
          <p:nvPr/>
        </p:nvSpPr>
        <p:spPr>
          <a:xfrm>
            <a:off x="6638926" y="2570802"/>
            <a:ext cx="37623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   H   Ó   C</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Rectangle 61">
            <a:extLst>
              <a:ext uri="{FF2B5EF4-FFF2-40B4-BE49-F238E27FC236}">
                <a16:creationId xmlns:a16="http://schemas.microsoft.com/office/drawing/2014/main" id="{393E1869-AEB2-44D5-BFE1-07B1B3F81042}"/>
              </a:ext>
            </a:extLst>
          </p:cNvPr>
          <p:cNvSpPr/>
          <p:nvPr/>
        </p:nvSpPr>
        <p:spPr>
          <a:xfrm>
            <a:off x="7597047" y="2568091"/>
            <a:ext cx="770821"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404DABAA-1083-4590-BA68-4DBA1955C7C8}"/>
              </a:ext>
            </a:extLst>
          </p:cNvPr>
          <p:cNvSpPr/>
          <p:nvPr/>
        </p:nvSpPr>
        <p:spPr>
          <a:xfrm>
            <a:off x="8495320" y="2568091"/>
            <a:ext cx="7285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7BF51444-9716-47E8-8936-30970D1EBA7C}"/>
              </a:ext>
            </a:extLst>
          </p:cNvPr>
          <p:cNvSpPr/>
          <p:nvPr/>
        </p:nvSpPr>
        <p:spPr>
          <a:xfrm>
            <a:off x="9384795" y="2568092"/>
            <a:ext cx="67086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103981" y="1343025"/>
            <a:ext cx="4038600" cy="53625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981" y="1169165"/>
            <a:ext cx="4838801" cy="4838801"/>
          </a:xfrm>
          <a:prstGeom prst="rect">
            <a:avLst/>
          </a:prstGeom>
        </p:spPr>
      </p:pic>
      <p:sp>
        <p:nvSpPr>
          <p:cNvPr id="10" name="Rectangle 9">
            <a:extLst>
              <a:ext uri="{FF2B5EF4-FFF2-40B4-BE49-F238E27FC236}">
                <a16:creationId xmlns:a16="http://schemas.microsoft.com/office/drawing/2014/main" id="{393E1869-AEB2-44D5-BFE1-07B1B3F81042}"/>
              </a:ext>
            </a:extLst>
          </p:cNvPr>
          <p:cNvSpPr/>
          <p:nvPr/>
        </p:nvSpPr>
        <p:spPr>
          <a:xfrm>
            <a:off x="6715508" y="2568091"/>
            <a:ext cx="746152"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3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750"/>
                                        <p:tgtEl>
                                          <p:spTgt spid="62"/>
                                        </p:tgtEl>
                                      </p:cBhvr>
                                    </p:animEffect>
                                    <p:set>
                                      <p:cBhvr>
                                        <p:cTn id="7" dur="1" fill="hold">
                                          <p:stCondLst>
                                            <p:cond delay="749"/>
                                          </p:stCondLst>
                                        </p:cTn>
                                        <p:tgtEl>
                                          <p:spTgt spid="62"/>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700"/>
                                        <p:tgtEl>
                                          <p:spTgt spid="63"/>
                                        </p:tgtEl>
                                      </p:cBhvr>
                                    </p:animEffect>
                                    <p:set>
                                      <p:cBhvr>
                                        <p:cTn id="10" dur="1" fill="hold">
                                          <p:stCondLst>
                                            <p:cond delay="699"/>
                                          </p:stCondLst>
                                        </p:cTn>
                                        <p:tgtEl>
                                          <p:spTgt spid="63"/>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700"/>
                                        <p:tgtEl>
                                          <p:spTgt spid="76"/>
                                        </p:tgtEl>
                                      </p:cBhvr>
                                    </p:animEffect>
                                    <p:set>
                                      <p:cBhvr>
                                        <p:cTn id="13" dur="1" fill="hold">
                                          <p:stCondLst>
                                            <p:cond delay="699"/>
                                          </p:stCondLst>
                                        </p:cTn>
                                        <p:tgtEl>
                                          <p:spTgt spid="76"/>
                                        </p:tgtEl>
                                        <p:attrNameLst>
                                          <p:attrName>style.visibility</p:attrName>
                                        </p:attrNameLst>
                                      </p:cBhvr>
                                      <p:to>
                                        <p:strVal val="hidden"/>
                                      </p:to>
                                    </p:set>
                                  </p:childTnLst>
                                </p:cTn>
                              </p:par>
                              <p:par>
                                <p:cTn id="14" presetID="6" presetClass="exit" presetSubtype="32" fill="hold" grpId="0" nodeType="withEffect">
                                  <p:stCondLst>
                                    <p:cond delay="0"/>
                                  </p:stCondLst>
                                  <p:childTnLst>
                                    <p:animEffect transition="out" filter="circle(out)">
                                      <p:cBhvr>
                                        <p:cTn id="15" dur="750"/>
                                        <p:tgtEl>
                                          <p:spTgt spid="10"/>
                                        </p:tgtEl>
                                      </p:cBhvr>
                                    </p:animEffect>
                                    <p:set>
                                      <p:cBhvr>
                                        <p:cTn id="16" dur="1" fill="hold">
                                          <p:stCondLst>
                                            <p:cond delay="7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7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DF239D37-6D62-4E20-BAE8-595F9B30DF50}"/>
              </a:ext>
            </a:extLst>
          </p:cNvPr>
          <p:cNvSpPr txBox="1"/>
          <p:nvPr/>
        </p:nvSpPr>
        <p:spPr>
          <a:xfrm>
            <a:off x="5620715" y="5984613"/>
            <a:ext cx="8332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6096000" y="3333750"/>
            <a:ext cx="54483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Time s New Roman"/>
                <a:ea typeface="+mn-ea"/>
                <a:cs typeface="+mn-cs"/>
              </a:rPr>
              <a:t>  C   Ư   Ờ   I</a:t>
            </a:r>
            <a:endParaRPr kumimoji="0" lang="en-US" sz="4800" b="0" i="0" u="none" strike="noStrike" kern="1200" cap="none" spc="0" normalizeH="0" baseline="0" noProof="0" dirty="0">
              <a:ln>
                <a:noFill/>
              </a:ln>
              <a:solidFill>
                <a:prstClr val="black"/>
              </a:solidFill>
              <a:effectLst/>
              <a:uLnTx/>
              <a:uFillTx/>
              <a:latin typeface="Time s New Roman"/>
              <a:ea typeface="+mn-ea"/>
              <a:cs typeface="+mn-cs"/>
            </a:endParaRPr>
          </a:p>
        </p:txBody>
      </p:sp>
      <p:pic>
        <p:nvPicPr>
          <p:cNvPr id="7" name="Picture 6"/>
          <p:cNvPicPr>
            <a:picLocks noChangeAspect="1"/>
          </p:cNvPicPr>
          <p:nvPr/>
        </p:nvPicPr>
        <p:blipFill>
          <a:blip r:embed="rId3"/>
          <a:stretch>
            <a:fillRect/>
          </a:stretch>
        </p:blipFill>
        <p:spPr>
          <a:xfrm>
            <a:off x="6520737" y="3329523"/>
            <a:ext cx="737680" cy="835224"/>
          </a:xfrm>
          <a:prstGeom prst="rect">
            <a:avLst/>
          </a:prstGeom>
        </p:spPr>
      </p:pic>
      <p:pic>
        <p:nvPicPr>
          <p:cNvPr id="8" name="Picture 7"/>
          <p:cNvPicPr>
            <a:picLocks noChangeAspect="1"/>
          </p:cNvPicPr>
          <p:nvPr/>
        </p:nvPicPr>
        <p:blipFill>
          <a:blip r:embed="rId3"/>
          <a:stretch>
            <a:fillRect/>
          </a:stretch>
        </p:blipFill>
        <p:spPr>
          <a:xfrm>
            <a:off x="9342286" y="3329523"/>
            <a:ext cx="737680" cy="835224"/>
          </a:xfrm>
          <a:prstGeom prst="rect">
            <a:avLst/>
          </a:prstGeom>
        </p:spPr>
      </p:pic>
      <p:pic>
        <p:nvPicPr>
          <p:cNvPr id="9" name="Picture 8"/>
          <p:cNvPicPr>
            <a:picLocks noChangeAspect="1"/>
          </p:cNvPicPr>
          <p:nvPr/>
        </p:nvPicPr>
        <p:blipFill>
          <a:blip r:embed="rId3"/>
          <a:stretch>
            <a:fillRect/>
          </a:stretch>
        </p:blipFill>
        <p:spPr>
          <a:xfrm>
            <a:off x="8414828" y="3333750"/>
            <a:ext cx="737680" cy="835224"/>
          </a:xfrm>
          <a:prstGeom prst="rect">
            <a:avLst/>
          </a:prstGeom>
        </p:spPr>
      </p:pic>
      <p:pic>
        <p:nvPicPr>
          <p:cNvPr id="10" name="Picture 9"/>
          <p:cNvPicPr>
            <a:picLocks noChangeAspect="1"/>
          </p:cNvPicPr>
          <p:nvPr/>
        </p:nvPicPr>
        <p:blipFill>
          <a:blip r:embed="rId3"/>
          <a:stretch>
            <a:fillRect/>
          </a:stretch>
        </p:blipFill>
        <p:spPr>
          <a:xfrm>
            <a:off x="7487370" y="3329523"/>
            <a:ext cx="737680" cy="835224"/>
          </a:xfrm>
          <a:prstGeom prst="rect">
            <a:avLst/>
          </a:prstGeom>
        </p:spPr>
      </p:pic>
      <p:pic>
        <p:nvPicPr>
          <p:cNvPr id="2" name="Picture 1"/>
          <p:cNvPicPr>
            <a:picLocks noChangeAspect="1"/>
          </p:cNvPicPr>
          <p:nvPr/>
        </p:nvPicPr>
        <p:blipFill>
          <a:blip r:embed="rId4"/>
          <a:stretch>
            <a:fillRect/>
          </a:stretch>
        </p:blipFill>
        <p:spPr>
          <a:xfrm>
            <a:off x="267856" y="780906"/>
            <a:ext cx="6023928" cy="4797858"/>
          </a:xfrm>
          <a:prstGeom prst="rect">
            <a:avLst/>
          </a:prstGeom>
        </p:spPr>
      </p:pic>
    </p:spTree>
    <p:extLst>
      <p:ext uri="{BB962C8B-B14F-4D97-AF65-F5344CB8AC3E}">
        <p14:creationId xmlns:p14="http://schemas.microsoft.com/office/powerpoint/2010/main" val="139185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10"/>
                                        </p:tgtEl>
                                        <p:attrNameLst>
                                          <p:attrName>ppt_w</p:attrName>
                                        </p:attrNameLst>
                                      </p:cBhvr>
                                      <p:tavLst>
                                        <p:tav tm="0">
                                          <p:val>
                                            <p:strVal val="ppt_w"/>
                                          </p:val>
                                        </p:tav>
                                        <p:tav tm="100000">
                                          <p:val>
                                            <p:fltVal val="0"/>
                                          </p:val>
                                        </p:tav>
                                      </p:tavLst>
                                    </p:anim>
                                    <p:anim calcmode="lin" valueType="num">
                                      <p:cBhvr>
                                        <p:cTn id="13" dur="1000"/>
                                        <p:tgtEl>
                                          <p:spTgt spid="10"/>
                                        </p:tgtEl>
                                        <p:attrNameLst>
                                          <p:attrName>ppt_h</p:attrName>
                                        </p:attrNameLst>
                                      </p:cBhvr>
                                      <p:tavLst>
                                        <p:tav tm="0">
                                          <p:val>
                                            <p:strVal val="ppt_h"/>
                                          </p:val>
                                        </p:tav>
                                        <p:tav tm="100000">
                                          <p:val>
                                            <p:fltVal val="0"/>
                                          </p:val>
                                        </p:tav>
                                      </p:tavLst>
                                    </p:anim>
                                    <p:anim calcmode="lin" valueType="num">
                                      <p:cBhvr>
                                        <p:cTn id="14" dur="1000"/>
                                        <p:tgtEl>
                                          <p:spTgt spid="10"/>
                                        </p:tgtEl>
                                        <p:attrNameLst>
                                          <p:attrName>style.rotation</p:attrName>
                                        </p:attrNameLst>
                                      </p:cBhvr>
                                      <p:tavLst>
                                        <p:tav tm="0">
                                          <p:val>
                                            <p:fltVal val="0"/>
                                          </p:val>
                                        </p:tav>
                                        <p:tav tm="100000">
                                          <p:val>
                                            <p:fltVal val="90"/>
                                          </p:val>
                                        </p:tav>
                                      </p:tavLst>
                                    </p:anim>
                                    <p:animEffect transition="out" filter="fade">
                                      <p:cBhvr>
                                        <p:cTn id="15" dur="1000"/>
                                        <p:tgtEl>
                                          <p:spTgt spid="10"/>
                                        </p:tgtEl>
                                      </p:cBhvr>
                                    </p:animEffect>
                                    <p:set>
                                      <p:cBhvr>
                                        <p:cTn id="16" dur="1" fill="hold">
                                          <p:stCondLst>
                                            <p:cond delay="999"/>
                                          </p:stCondLst>
                                        </p:cTn>
                                        <p:tgtEl>
                                          <p:spTgt spid="10"/>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9"/>
                                        </p:tgtEl>
                                        <p:attrNameLst>
                                          <p:attrName>ppt_w</p:attrName>
                                        </p:attrNameLst>
                                      </p:cBhvr>
                                      <p:tavLst>
                                        <p:tav tm="0">
                                          <p:val>
                                            <p:strVal val="ppt_w"/>
                                          </p:val>
                                        </p:tav>
                                        <p:tav tm="100000">
                                          <p:val>
                                            <p:fltVal val="0"/>
                                          </p:val>
                                        </p:tav>
                                      </p:tavLst>
                                    </p:anim>
                                    <p:anim calcmode="lin" valueType="num">
                                      <p:cBhvr>
                                        <p:cTn id="19" dur="1000"/>
                                        <p:tgtEl>
                                          <p:spTgt spid="9"/>
                                        </p:tgtEl>
                                        <p:attrNameLst>
                                          <p:attrName>ppt_h</p:attrName>
                                        </p:attrNameLst>
                                      </p:cBhvr>
                                      <p:tavLst>
                                        <p:tav tm="0">
                                          <p:val>
                                            <p:strVal val="ppt_h"/>
                                          </p:val>
                                        </p:tav>
                                        <p:tav tm="100000">
                                          <p:val>
                                            <p:fltVal val="0"/>
                                          </p:val>
                                        </p:tav>
                                      </p:tavLst>
                                    </p:anim>
                                    <p:anim calcmode="lin" valueType="num">
                                      <p:cBhvr>
                                        <p:cTn id="20" dur="1000"/>
                                        <p:tgtEl>
                                          <p:spTgt spid="9"/>
                                        </p:tgtEl>
                                        <p:attrNameLst>
                                          <p:attrName>style.rotation</p:attrName>
                                        </p:attrNameLst>
                                      </p:cBhvr>
                                      <p:tavLst>
                                        <p:tav tm="0">
                                          <p:val>
                                            <p:fltVal val="0"/>
                                          </p:val>
                                        </p:tav>
                                        <p:tav tm="100000">
                                          <p:val>
                                            <p:fltVal val="90"/>
                                          </p:val>
                                        </p:tav>
                                      </p:tavLst>
                                    </p:anim>
                                    <p:animEffect transition="out" filter="fad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5DB134-A893-491A-9051-52883FFCC082}"/>
              </a:ext>
            </a:extLst>
          </p:cNvPr>
          <p:cNvPicPr>
            <a:picLocks noChangeAspect="1"/>
          </p:cNvPicPr>
          <p:nvPr/>
        </p:nvPicPr>
        <p:blipFill rotWithShape="1">
          <a:blip r:embed="rId3">
            <a:extLst>
              <a:ext uri="{28A0092B-C50C-407E-A947-70E740481C1C}">
                <a14:useLocalDpi xmlns:a14="http://schemas.microsoft.com/office/drawing/2010/main" val="0"/>
              </a:ext>
            </a:extLst>
          </a:blip>
          <a:srcRect t="34573"/>
          <a:stretch/>
        </p:blipFill>
        <p:spPr>
          <a:xfrm>
            <a:off x="2299854" y="283426"/>
            <a:ext cx="7443435" cy="52141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1C5CB080-651A-4922-B547-467B482BE098}"/>
              </a:ext>
            </a:extLst>
          </p:cNvPr>
          <p:cNvSpPr txBox="1"/>
          <p:nvPr/>
        </p:nvSpPr>
        <p:spPr>
          <a:xfrm>
            <a:off x="5021105" y="5782456"/>
            <a:ext cx="27725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  Á  T</a:t>
            </a:r>
          </a:p>
        </p:txBody>
      </p:sp>
      <p:sp>
        <p:nvSpPr>
          <p:cNvPr id="11" name="Rectangle 10">
            <a:extLst>
              <a:ext uri="{FF2B5EF4-FFF2-40B4-BE49-F238E27FC236}">
                <a16:creationId xmlns:a16="http://schemas.microsoft.com/office/drawing/2014/main" id="{05487C0D-788D-43EF-89A6-559533E7E026}"/>
              </a:ext>
            </a:extLst>
          </p:cNvPr>
          <p:cNvSpPr/>
          <p:nvPr/>
        </p:nvSpPr>
        <p:spPr>
          <a:xfrm>
            <a:off x="5021105"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6267561-59CA-459E-AE7D-D854FC9E13E8}"/>
              </a:ext>
            </a:extLst>
          </p:cNvPr>
          <p:cNvSpPr/>
          <p:nvPr/>
        </p:nvSpPr>
        <p:spPr>
          <a:xfrm>
            <a:off x="5789692"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302535C-6C5D-4031-9D1E-08EE4CFD2A8F}"/>
              </a:ext>
            </a:extLst>
          </p:cNvPr>
          <p:cNvSpPr/>
          <p:nvPr/>
        </p:nvSpPr>
        <p:spPr>
          <a:xfrm>
            <a:off x="6558279"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16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900"/>
                                        <p:tgtEl>
                                          <p:spTgt spid="13"/>
                                        </p:tgtEl>
                                      </p:cBhvr>
                                    </p:animEffect>
                                    <p:set>
                                      <p:cBhvr>
                                        <p:cTn id="13" dur="1" fill="hold">
                                          <p:stCondLst>
                                            <p:cond delay="8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8E3744-0FA5-4BC6-8EF7-765164D1DC7E}"/>
              </a:ext>
            </a:extLst>
          </p:cNvPr>
          <p:cNvSpPr txBox="1"/>
          <p:nvPr/>
        </p:nvSpPr>
        <p:spPr>
          <a:xfrm>
            <a:off x="4163926" y="4903082"/>
            <a:ext cx="34466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  H  Ạ  Y</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510483" y="4978109"/>
            <a:ext cx="627942" cy="755970"/>
          </a:xfrm>
          <a:prstGeom prst="rect">
            <a:avLst/>
          </a:prstGeom>
        </p:spPr>
      </p:pic>
      <p:pic>
        <p:nvPicPr>
          <p:cNvPr id="13" name="Picture 12"/>
          <p:cNvPicPr>
            <a:picLocks noChangeAspect="1"/>
          </p:cNvPicPr>
          <p:nvPr/>
        </p:nvPicPr>
        <p:blipFill>
          <a:blip r:embed="rId3"/>
          <a:stretch>
            <a:fillRect/>
          </a:stretch>
        </p:blipFill>
        <p:spPr>
          <a:xfrm>
            <a:off x="4163926" y="4978109"/>
            <a:ext cx="627942" cy="755970"/>
          </a:xfrm>
          <a:prstGeom prst="rect">
            <a:avLst/>
          </a:prstGeom>
        </p:spPr>
      </p:pic>
      <p:pic>
        <p:nvPicPr>
          <p:cNvPr id="14" name="Picture 13"/>
          <p:cNvPicPr>
            <a:picLocks noChangeAspect="1"/>
          </p:cNvPicPr>
          <p:nvPr/>
        </p:nvPicPr>
        <p:blipFill>
          <a:blip r:embed="rId3"/>
          <a:stretch>
            <a:fillRect/>
          </a:stretch>
        </p:blipFill>
        <p:spPr>
          <a:xfrm>
            <a:off x="4979432" y="4978109"/>
            <a:ext cx="627942" cy="755970"/>
          </a:xfrm>
          <a:prstGeom prst="rect">
            <a:avLst/>
          </a:prstGeom>
        </p:spPr>
      </p:pic>
      <p:pic>
        <p:nvPicPr>
          <p:cNvPr id="15" name="Picture 14"/>
          <p:cNvPicPr>
            <a:picLocks noChangeAspect="1"/>
          </p:cNvPicPr>
          <p:nvPr/>
        </p:nvPicPr>
        <p:blipFill>
          <a:blip r:embed="rId3"/>
          <a:stretch>
            <a:fillRect/>
          </a:stretch>
        </p:blipFill>
        <p:spPr>
          <a:xfrm>
            <a:off x="5804463" y="4978109"/>
            <a:ext cx="627942" cy="755970"/>
          </a:xfrm>
          <a:prstGeom prst="rect">
            <a:avLst/>
          </a:prstGeom>
        </p:spPr>
      </p:pic>
      <p:pic>
        <p:nvPicPr>
          <p:cNvPr id="4" name="Picture 3"/>
          <p:cNvPicPr>
            <a:picLocks noChangeAspect="1"/>
          </p:cNvPicPr>
          <p:nvPr/>
        </p:nvPicPr>
        <p:blipFill>
          <a:blip r:embed="rId4"/>
          <a:stretch>
            <a:fillRect/>
          </a:stretch>
        </p:blipFill>
        <p:spPr>
          <a:xfrm>
            <a:off x="1922462" y="132917"/>
            <a:ext cx="8143875" cy="4486275"/>
          </a:xfrm>
          <a:prstGeom prst="rect">
            <a:avLst/>
          </a:prstGeom>
        </p:spPr>
      </p:pic>
    </p:spTree>
    <p:extLst>
      <p:ext uri="{BB962C8B-B14F-4D97-AF65-F5344CB8AC3E}">
        <p14:creationId xmlns:p14="http://schemas.microsoft.com/office/powerpoint/2010/main" val="3588933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5"/>
                                        </p:tgtEl>
                                        <p:attrNameLst>
                                          <p:attrName>ppt_x</p:attrName>
                                        </p:attrNameLst>
                                      </p:cBhvr>
                                      <p:tavLst>
                                        <p:tav tm="0">
                                          <p:val>
                                            <p:strVal val="ppt_x"/>
                                          </p:val>
                                        </p:tav>
                                        <p:tav tm="100000">
                                          <p:val>
                                            <p:strVal val="ppt_x"/>
                                          </p:val>
                                        </p:tav>
                                      </p:tavLst>
                                    </p:anim>
                                    <p:anim calcmode="lin" valueType="num">
                                      <p:cBhvr additive="base">
                                        <p:cTn id="15" dur="500"/>
                                        <p:tgtEl>
                                          <p:spTgt spid="15"/>
                                        </p:tgtEl>
                                        <p:attrNameLst>
                                          <p:attrName>ppt_y</p:attrName>
                                        </p:attrNameLst>
                                      </p:cBhvr>
                                      <p:tavLst>
                                        <p:tav tm="0">
                                          <p:val>
                                            <p:strVal val="ppt_y"/>
                                          </p:val>
                                        </p:tav>
                                        <p:tav tm="100000">
                                          <p:val>
                                            <p:strVal val="1+ppt_h/2"/>
                                          </p:val>
                                        </p:tav>
                                      </p:tavLst>
                                    </p:anim>
                                    <p:set>
                                      <p:cBhvr>
                                        <p:cTn id="16" dur="1" fill="hold">
                                          <p:stCondLst>
                                            <p:cond delay="499"/>
                                          </p:stCondLst>
                                        </p:cTn>
                                        <p:tgtEl>
                                          <p:spTgt spid="15"/>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文本框 6"/>
          <p:cNvSpPr txBox="1"/>
          <p:nvPr/>
        </p:nvSpPr>
        <p:spPr>
          <a:xfrm>
            <a:off x="3607124" y="3550030"/>
            <a:ext cx="3114955" cy="1107996"/>
          </a:xfrm>
          <a:prstGeom prst="rect">
            <a:avLst/>
          </a:prstGeom>
          <a:noFill/>
        </p:spPr>
        <p:txBody>
          <a:bodyPr wrap="none" rtlCol="0">
            <a:spAutoFit/>
          </a:bodyPr>
          <a:lstStyle/>
          <a:p>
            <a:r>
              <a:rPr lang="en-US" altLang="zh-CN" sz="6600" b="1"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Động</a:t>
            </a:r>
            <a:r>
              <a:rPr lang="en-US" altLang="zh-CN" sz="6600" b="1"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6600" b="1"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từ</a:t>
            </a:r>
            <a:endParaRPr lang="zh-CN" altLang="en-US" sz="6600" b="1"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6" name="文本框 10"/>
          <p:cNvSpPr txBox="1"/>
          <p:nvPr/>
        </p:nvSpPr>
        <p:spPr>
          <a:xfrm>
            <a:off x="854030" y="3363240"/>
            <a:ext cx="11162046" cy="1754326"/>
          </a:xfrm>
          <a:prstGeom prst="rect">
            <a:avLst/>
          </a:prstGeom>
          <a:noFill/>
        </p:spPr>
        <p:txBody>
          <a:bodyPr wrap="square" rtlCol="0">
            <a:spAutoFit/>
          </a:bodyPr>
          <a:lstStyle/>
          <a:p>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Động</a:t>
            </a:r>
            <a:r>
              <a:rPr lang="en-US" altLang="zh-CN" sz="5400" b="1" spc="300"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từ</a:t>
            </a:r>
            <a:r>
              <a:rPr lang="en-US" altLang="zh-CN" sz="5400" b="1" spc="300"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là</a:t>
            </a:r>
            <a:r>
              <a:rPr lang="en-US" altLang="zh-CN" sz="5400" b="1" spc="300"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những</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từ</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chỉ</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hoạt</a:t>
            </a:r>
            <a:r>
              <a:rPr lang="en-US" altLang="zh-CN" sz="5400" b="1" spc="300"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động</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trạng</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thái</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altLang="zh-CN" sz="5400" b="1" spc="300"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sự</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vật</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a:t>
            </a:r>
            <a:endParaRPr lang="zh-CN" altLang="en-US"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FC6F12D3-8EAD-4684-AFDA-F75CF75A747D}"/>
              </a:ext>
            </a:extLst>
          </p:cNvPr>
          <p:cNvSpPr txBox="1"/>
          <p:nvPr/>
        </p:nvSpPr>
        <p:spPr>
          <a:xfrm>
            <a:off x="2608348" y="1064655"/>
            <a:ext cx="3377530" cy="1446550"/>
          </a:xfrm>
          <a:prstGeom prst="rect">
            <a:avLst/>
          </a:prstGeom>
          <a:noFill/>
        </p:spPr>
        <p:txBody>
          <a:bodyPr wrap="square" rtlCol="0">
            <a:spAutoFit/>
          </a:bodyPr>
          <a:lstStyle/>
          <a:p>
            <a:pPr algn="just">
              <a:defRPr/>
            </a:pPr>
            <a:r>
              <a:rPr lang="en-US" sz="4400" b="1" dirty="0" smtClean="0">
                <a:solidFill>
                  <a:srgbClr val="FF0000"/>
                </a:solidFill>
                <a:latin typeface="Pacifico" panose="00000500000000000000" pitchFamily="2" charset="0"/>
                <a:cs typeface="Arial" panose="020B0604020202020204" pitchFamily="34" charset="0"/>
              </a:rPr>
              <a:t>- </a:t>
            </a:r>
            <a:r>
              <a:rPr lang="en-US" sz="4400" b="1" dirty="0" err="1" smtClean="0">
                <a:solidFill>
                  <a:srgbClr val="FF0000"/>
                </a:solidFill>
                <a:latin typeface="Time s New Roman"/>
                <a:cs typeface="Arial" panose="020B0604020202020204" pitchFamily="34" charset="0"/>
              </a:rPr>
              <a:t>khóc</a:t>
            </a:r>
            <a:r>
              <a:rPr lang="en-US" sz="4400" b="1" dirty="0" smtClean="0">
                <a:solidFill>
                  <a:srgbClr val="FF0000"/>
                </a:solidFill>
                <a:latin typeface="Time s New Roman"/>
                <a:cs typeface="Arial" panose="020B0604020202020204" pitchFamily="34" charset="0"/>
              </a:rPr>
              <a:t> </a:t>
            </a:r>
            <a:endParaRPr lang="en-US" sz="4400" b="1" dirty="0">
              <a:solidFill>
                <a:srgbClr val="FF0000"/>
              </a:solidFill>
              <a:latin typeface="Time s New Roman"/>
              <a:cs typeface="Arial" panose="020B0604020202020204" pitchFamily="34" charset="0"/>
            </a:endParaRPr>
          </a:p>
          <a:p>
            <a:pPr algn="just">
              <a:defRPr/>
            </a:pPr>
            <a:r>
              <a:rPr lang="en-US" sz="4400" b="1" dirty="0">
                <a:solidFill>
                  <a:srgbClr val="FF0000"/>
                </a:solidFill>
                <a:latin typeface="Time s New Roman"/>
                <a:cs typeface="Arial" panose="020B0604020202020204" pitchFamily="34" charset="0"/>
              </a:rPr>
              <a:t>- </a:t>
            </a:r>
            <a:r>
              <a:rPr lang="en-US" sz="4400" b="1" dirty="0" err="1" smtClean="0">
                <a:solidFill>
                  <a:srgbClr val="FF0000"/>
                </a:solidFill>
                <a:latin typeface="Time s New Roman"/>
                <a:cs typeface="Arial" panose="020B0604020202020204" pitchFamily="34" charset="0"/>
              </a:rPr>
              <a:t>hát</a:t>
            </a:r>
            <a:r>
              <a:rPr lang="en-US" sz="4400" b="1" dirty="0" smtClean="0">
                <a:solidFill>
                  <a:srgbClr val="FF0000"/>
                </a:solidFill>
                <a:latin typeface="Time s New Roman"/>
                <a:cs typeface="Arial" panose="020B0604020202020204" pitchFamily="34" charset="0"/>
              </a:rPr>
              <a:t> </a:t>
            </a:r>
            <a:endParaRPr lang="en-US" sz="4400" b="1" dirty="0">
              <a:solidFill>
                <a:srgbClr val="FF0000"/>
              </a:solidFill>
              <a:latin typeface="Time s New Roman"/>
              <a:cs typeface="Arial" panose="020B0604020202020204" pitchFamily="34" charset="0"/>
            </a:endParaRPr>
          </a:p>
        </p:txBody>
      </p:sp>
      <p:sp>
        <p:nvSpPr>
          <p:cNvPr id="8" name="TextBox 7">
            <a:extLst>
              <a:ext uri="{FF2B5EF4-FFF2-40B4-BE49-F238E27FC236}">
                <a16:creationId xmlns:a16="http://schemas.microsoft.com/office/drawing/2014/main" id="{B45ED620-6750-6827-1AF2-461F4A0CA287}"/>
              </a:ext>
            </a:extLst>
          </p:cNvPr>
          <p:cNvSpPr txBox="1"/>
          <p:nvPr/>
        </p:nvSpPr>
        <p:spPr>
          <a:xfrm>
            <a:off x="5872523" y="1003100"/>
            <a:ext cx="3235569" cy="1508105"/>
          </a:xfrm>
          <a:prstGeom prst="rect">
            <a:avLst/>
          </a:prstGeom>
          <a:noFill/>
        </p:spPr>
        <p:txBody>
          <a:bodyPr wrap="square">
            <a:spAutoFit/>
          </a:bodyPr>
          <a:lstStyle/>
          <a:p>
            <a:pPr algn="just">
              <a:defRPr/>
            </a:pPr>
            <a:r>
              <a:rPr lang="en-US" sz="4800" b="1" dirty="0">
                <a:solidFill>
                  <a:srgbClr val="FF0000"/>
                </a:solidFill>
                <a:latin typeface="Pacifico" panose="00000500000000000000" pitchFamily="2" charset="0"/>
                <a:cs typeface="Arial" panose="020B0604020202020204" pitchFamily="34" charset="0"/>
              </a:rPr>
              <a:t>- </a:t>
            </a:r>
            <a:r>
              <a:rPr lang="en-US" sz="4400" b="1" dirty="0" err="1" smtClean="0">
                <a:solidFill>
                  <a:srgbClr val="FF0000"/>
                </a:solidFill>
                <a:latin typeface="Time s New Roman"/>
                <a:cs typeface="Arial" panose="020B0604020202020204" pitchFamily="34" charset="0"/>
              </a:rPr>
              <a:t>cười</a:t>
            </a:r>
            <a:endParaRPr lang="en-US" sz="4800" b="1" dirty="0">
              <a:solidFill>
                <a:srgbClr val="FF0000"/>
              </a:solidFill>
              <a:latin typeface="Time s New Roman"/>
              <a:cs typeface="Arial" panose="020B0604020202020204" pitchFamily="34" charset="0"/>
            </a:endParaRPr>
          </a:p>
          <a:p>
            <a:pPr algn="just">
              <a:defRPr/>
            </a:pPr>
            <a:r>
              <a:rPr lang="en-US" sz="4400" b="1" dirty="0">
                <a:solidFill>
                  <a:srgbClr val="FF0000"/>
                </a:solidFill>
                <a:latin typeface="Time s New Roman"/>
                <a:cs typeface="Arial" panose="020B0604020202020204" pitchFamily="34" charset="0"/>
              </a:rPr>
              <a:t>- </a:t>
            </a:r>
            <a:r>
              <a:rPr lang="en-US" sz="4400" b="1" dirty="0" err="1" smtClean="0">
                <a:solidFill>
                  <a:srgbClr val="FF0000"/>
                </a:solidFill>
                <a:latin typeface="Time s New Roman"/>
                <a:cs typeface="Arial" panose="020B0604020202020204" pitchFamily="34" charset="0"/>
              </a:rPr>
              <a:t>chạy</a:t>
            </a:r>
            <a:r>
              <a:rPr lang="en-US" sz="4400" b="1" dirty="0" smtClean="0">
                <a:solidFill>
                  <a:srgbClr val="FF0000"/>
                </a:solidFill>
                <a:latin typeface="Time s New Roman"/>
                <a:cs typeface="Arial" panose="020B0604020202020204" pitchFamily="34" charset="0"/>
              </a:rPr>
              <a:t> </a:t>
            </a:r>
            <a:endParaRPr lang="en-US" sz="4400" b="1" dirty="0">
              <a:solidFill>
                <a:srgbClr val="FF0000"/>
              </a:solidFill>
              <a:latin typeface="Time s New Roman"/>
              <a:cs typeface="Arial" panose="020B0604020202020204" pitchFamily="34" charset="0"/>
            </a:endParaRPr>
          </a:p>
        </p:txBody>
      </p:sp>
      <p:sp>
        <p:nvSpPr>
          <p:cNvPr id="10" name="Cloud 9"/>
          <p:cNvSpPr/>
          <p:nvPr/>
        </p:nvSpPr>
        <p:spPr>
          <a:xfrm>
            <a:off x="1099837" y="3299801"/>
            <a:ext cx="8485237" cy="2042871"/>
          </a:xfrm>
          <a:prstGeom prst="cloud">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này</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thuộc</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loại</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sz="4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 name="Cloud 10"/>
          <p:cNvSpPr/>
          <p:nvPr/>
        </p:nvSpPr>
        <p:spPr>
          <a:xfrm>
            <a:off x="1099836" y="3327875"/>
            <a:ext cx="8485237" cy="2042871"/>
          </a:xfrm>
          <a:prstGeom prst="cloud">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smtClean="0">
                <a:solidFill>
                  <a:srgbClr val="C00000"/>
                </a:solidFill>
                <a:latin typeface="Times New Roman" panose="02020603050405020304" pitchFamily="18" charset="0"/>
                <a:cs typeface="Times New Roman" panose="02020603050405020304" pitchFamily="18" charset="0"/>
              </a:rPr>
              <a:t>Động</a:t>
            </a:r>
            <a:r>
              <a:rPr lang="en-US" sz="4800" b="1" kern="0" dirty="0" smtClean="0">
                <a:solidFill>
                  <a:srgbClr val="C00000"/>
                </a:solidFill>
                <a:latin typeface="Times New Roman" panose="02020603050405020304" pitchFamily="18" charset="0"/>
                <a:cs typeface="Times New Roman" panose="02020603050405020304" pitchFamily="18" charset="0"/>
              </a:rPr>
              <a:t> </a:t>
            </a:r>
            <a:r>
              <a:rPr lang="en-US" sz="4800" b="1" kern="0" dirty="0" err="1" smtClean="0">
                <a:solidFill>
                  <a:srgbClr val="C00000"/>
                </a:solidFill>
                <a:latin typeface="Times New Roman" panose="02020603050405020304" pitchFamily="18" charset="0"/>
                <a:cs typeface="Times New Roman" panose="02020603050405020304" pitchFamily="18" charset="0"/>
              </a:rPr>
              <a:t>từ</a:t>
            </a:r>
            <a:r>
              <a:rPr lang="en-US" sz="4800" b="1" kern="0" dirty="0" smtClean="0">
                <a:solidFill>
                  <a:srgbClr val="C00000"/>
                </a:solidFill>
                <a:latin typeface="Times New Roman" panose="02020603050405020304" pitchFamily="18" charset="0"/>
                <a:cs typeface="Times New Roman" panose="02020603050405020304" pitchFamily="18" charset="0"/>
              </a:rPr>
              <a:t> </a:t>
            </a:r>
            <a:r>
              <a:rPr lang="en-US" sz="4800" b="1" kern="0" dirty="0" err="1" smtClean="0">
                <a:solidFill>
                  <a:srgbClr val="C00000"/>
                </a:solidFill>
                <a:latin typeface="Times New Roman" panose="02020603050405020304" pitchFamily="18" charset="0"/>
                <a:cs typeface="Times New Roman" panose="02020603050405020304" pitchFamily="18" charset="0"/>
              </a:rPr>
              <a:t>là</a:t>
            </a:r>
            <a:r>
              <a:rPr lang="en-US" sz="4800" b="1" kern="0" dirty="0" smtClean="0">
                <a:solidFill>
                  <a:srgbClr val="C00000"/>
                </a:solidFill>
                <a:latin typeface="Times New Roman" panose="02020603050405020304" pitchFamily="18" charset="0"/>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sz="4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3625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1" nodeType="clickEffect">
                                  <p:stCondLst>
                                    <p:cond delay="0"/>
                                  </p:stCondLst>
                                  <p:childTnLst>
                                    <p:animEffect transition="out" filter="wipe(down)">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10" grpId="0" animBg="1"/>
      <p:bldP spid="10"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728" y="2179585"/>
            <a:ext cx="10515600" cy="2362917"/>
          </a:xfrm>
        </p:spPr>
        <p:txBody>
          <a:bodyPr>
            <a:noAutofit/>
          </a:bodyPr>
          <a:lstStyle/>
          <a:p>
            <a:pPr marL="0" indent="0" algn="ctr">
              <a:buNone/>
            </a:pPr>
            <a:r>
              <a:rPr lang="en-US" sz="6000" b="1" dirty="0" err="1" smtClean="0">
                <a:latin typeface="Times New Roman" panose="02020603050405020304" pitchFamily="18" charset="0"/>
                <a:cs typeface="Times New Roman" panose="02020603050405020304" pitchFamily="18" charset="0"/>
              </a:rPr>
              <a:t>Luyện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từ</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và</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câu</a:t>
            </a:r>
            <a:r>
              <a:rPr lang="en-US" sz="6000" b="1" dirty="0" smtClean="0">
                <a:latin typeface="Times New Roman" panose="02020603050405020304" pitchFamily="18" charset="0"/>
                <a:cs typeface="Times New Roman" panose="02020603050405020304" pitchFamily="18" charset="0"/>
              </a:rPr>
              <a:t>:</a:t>
            </a:r>
          </a:p>
          <a:p>
            <a:pPr marL="0" indent="0" algn="ctr">
              <a:buNone/>
            </a:pPr>
            <a:r>
              <a:rPr lang="en-US" sz="6600" b="1" dirty="0" err="1" smtClean="0">
                <a:solidFill>
                  <a:srgbClr val="FF0000"/>
                </a:solidFill>
                <a:latin typeface="Times New Roman" panose="02020603050405020304" pitchFamily="18" charset="0"/>
                <a:cs typeface="Times New Roman" panose="02020603050405020304" pitchFamily="18" charset="0"/>
              </a:rPr>
              <a:t>Luyện</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tập</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về</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động</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từ</a:t>
            </a:r>
            <a:endParaRPr lang="en-US" sz="6600"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sz="4000" b="1" dirty="0"/>
          </a:p>
        </p:txBody>
      </p:sp>
    </p:spTree>
    <p:extLst>
      <p:ext uri="{BB962C8B-B14F-4D97-AF65-F5344CB8AC3E}">
        <p14:creationId xmlns:p14="http://schemas.microsoft.com/office/powerpoint/2010/main" val="1818546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TotalTime>
  <Words>945</Words>
  <PresentationFormat>Widescreen</PresentationFormat>
  <Paragraphs>101</Paragraphs>
  <Slides>26</Slides>
  <Notes>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26</vt:i4>
      </vt:variant>
    </vt:vector>
  </HeadingPairs>
  <TitlesOfParts>
    <vt:vector size="44" baseType="lpstr">
      <vt:lpstr>Arial</vt:lpstr>
      <vt:lpstr>字魂27号-布丁体</vt:lpstr>
      <vt:lpstr>Times New Roman</vt:lpstr>
      <vt:lpstr>Tahoma</vt:lpstr>
      <vt:lpstr>等线</vt:lpstr>
      <vt:lpstr>Pacifico</vt:lpstr>
      <vt:lpstr>UTM Avo</vt:lpstr>
      <vt:lpstr>Berkshire Swash</vt:lpstr>
      <vt:lpstr>Time s New Roman</vt:lpstr>
      <vt:lpstr>Calibri</vt:lpstr>
      <vt:lpstr>iCiel Cadena</vt:lpstr>
      <vt:lpstr>Calibri Light</vt:lpstr>
      <vt:lpstr>Office Theme</vt:lpstr>
      <vt:lpstr>1_Office Theme</vt:lpstr>
      <vt:lpstr>2_Office Theme</vt:lpstr>
      <vt:lpstr>4_Office Theme</vt:lpstr>
      <vt:lpstr>5_Office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 đôi</vt:lpstr>
      <vt:lpstr>PowerPoint Presentation</vt:lpstr>
      <vt:lpstr>PowerPoint Presentation</vt:lpstr>
      <vt:lpstr>PowerPoint Presentation</vt:lpstr>
      <vt:lpstr>PowerPoint Presentation</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2021-10-04T13:05:00Z</dcterms:created>
  <dcterms:modified xsi:type="dcterms:W3CDTF">2023-08-28T10:36:39Z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08510075F76142BEBD9F5738F62F435D</vt:lpwstr>
  </property>
  <property fmtid="{D5CDD505-2E9C-101B-9397-08002B2CF9AE}" pid="3" name="KSOProductBuildVer">
    <vt:lpwstr>2052-11.1.0.10938</vt:lpwstr>
  </property>
</Properties>
</file>