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59771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phình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54426" y="12954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2: CÁI CẦU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32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1044</cp:revision>
  <dcterms:created xsi:type="dcterms:W3CDTF">2008-09-09T22:52:10Z</dcterms:created>
  <dcterms:modified xsi:type="dcterms:W3CDTF">2022-08-20T09:05:12Z</dcterms:modified>
</cp:coreProperties>
</file>