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314" r:id="rId3"/>
    <p:sldId id="257" r:id="rId4"/>
    <p:sldId id="264" r:id="rId5"/>
    <p:sldId id="297" r:id="rId6"/>
    <p:sldId id="260" r:id="rId7"/>
    <p:sldId id="261" r:id="rId8"/>
    <p:sldId id="305" r:id="rId9"/>
    <p:sldId id="262" r:id="rId10"/>
    <p:sldId id="313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98810"/>
              </p:ext>
            </p:extLst>
          </p:nvPr>
        </p:nvGraphicFramePr>
        <p:xfrm>
          <a:off x="115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8D819F-F104-4554-9544-9796366895C1}"/>
              </a:ext>
            </a:extLst>
          </p:cNvPr>
          <p:cNvSpPr txBox="1"/>
          <p:nvPr/>
        </p:nvSpPr>
        <p:spPr>
          <a:xfrm>
            <a:off x="7216877" y="135685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45A87-0179-4E38-A263-933931051931}"/>
              </a:ext>
            </a:extLst>
          </p:cNvPr>
          <p:cNvSpPr txBox="1"/>
          <p:nvPr/>
        </p:nvSpPr>
        <p:spPr>
          <a:xfrm>
            <a:off x="7216877" y="226142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BE90-C41C-4E6C-9314-1995120F94E1}"/>
              </a:ext>
            </a:extLst>
          </p:cNvPr>
          <p:cNvSpPr txBox="1"/>
          <p:nvPr/>
        </p:nvSpPr>
        <p:spPr>
          <a:xfrm>
            <a:off x="8239432" y="31058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51B50-1E24-44E5-BE07-952D43CD56B1}"/>
              </a:ext>
            </a:extLst>
          </p:cNvPr>
          <p:cNvSpPr txBox="1"/>
          <p:nvPr/>
        </p:nvSpPr>
        <p:spPr>
          <a:xfrm>
            <a:off x="8239432" y="40202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4863-96AB-4004-938B-7337B96810B7}"/>
              </a:ext>
            </a:extLst>
          </p:cNvPr>
          <p:cNvSpPr txBox="1"/>
          <p:nvPr/>
        </p:nvSpPr>
        <p:spPr>
          <a:xfrm>
            <a:off x="7216877" y="492480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617AF-A138-40E6-B532-95FB089FE8A4}"/>
              </a:ext>
            </a:extLst>
          </p:cNvPr>
          <p:cNvSpPr txBox="1"/>
          <p:nvPr/>
        </p:nvSpPr>
        <p:spPr>
          <a:xfrm>
            <a:off x="8239432" y="573334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1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Think about what you might do or have in the future. Share your ideas with your classmates.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995" y="253388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653" y="3223914"/>
            <a:ext cx="6654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I might have a smartphone to surf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6" y="4179975"/>
            <a:ext cx="40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to make the sentences true for you.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193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Future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Think about what you might do or have in the future. Share your ideas with your classmates.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9934" y="3453224"/>
            <a:ext cx="3612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Might for future possibility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9" y="35805"/>
            <a:ext cx="45148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9051" y="956291"/>
            <a:ext cx="2522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Future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183304"/>
            <a:ext cx="9144000" cy="467469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29" y="1653644"/>
            <a:ext cx="3007323" cy="769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497" y="2484702"/>
            <a:ext cx="80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the future simple to talk about an action that happens in the future.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497" y="3249736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4912" y="3701959"/>
            <a:ext cx="8685869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My father </a:t>
            </a:r>
            <a:r>
              <a:rPr lang="en-US" sz="2400" b="1"/>
              <a:t>will travel </a:t>
            </a:r>
            <a:r>
              <a:rPr lang="en-US" sz="2400"/>
              <a:t>on the Moon in a super car in the future.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We</a:t>
            </a:r>
            <a:r>
              <a:rPr lang="en-US" sz="2400" b="1"/>
              <a:t>’ll live </a:t>
            </a:r>
            <a:r>
              <a:rPr lang="en-US" sz="2400"/>
              <a:t>in that cottage next year. (</a:t>
            </a:r>
            <a:r>
              <a:rPr lang="en-US" sz="2400" b="1"/>
              <a:t>’ll </a:t>
            </a:r>
            <a:r>
              <a:rPr lang="en-US" sz="2400"/>
              <a:t>is the short form of </a:t>
            </a:r>
            <a:r>
              <a:rPr lang="en-US" sz="2400" b="1"/>
              <a:t>will</a:t>
            </a:r>
            <a:r>
              <a:rPr lang="en-US" sz="240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/>
              <a:t>We </a:t>
            </a:r>
            <a:r>
              <a:rPr lang="en-US" sz="2400" b="1"/>
              <a:t>won’t live </a:t>
            </a:r>
            <a:r>
              <a:rPr lang="en-US" sz="2400"/>
              <a:t>in that cottage anytime soon. (</a:t>
            </a:r>
            <a:r>
              <a:rPr lang="en-US" sz="2400" b="1"/>
              <a:t>won’t</a:t>
            </a:r>
            <a:r>
              <a:rPr lang="en-US" sz="2400"/>
              <a:t> is the short form of </a:t>
            </a:r>
            <a:r>
              <a:rPr lang="en-US" sz="2400" b="1"/>
              <a:t>will not</a:t>
            </a:r>
            <a:r>
              <a:rPr lang="en-US" sz="2400"/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b="1"/>
              <a:t>Will</a:t>
            </a:r>
            <a:r>
              <a:rPr lang="en-US" sz="2400"/>
              <a:t> they </a:t>
            </a:r>
            <a:r>
              <a:rPr lang="en-US" sz="2400" b="1"/>
              <a:t>live</a:t>
            </a:r>
            <a:r>
              <a:rPr lang="en-US" sz="2400"/>
              <a:t> on the Moon?</a:t>
            </a:r>
          </a:p>
          <a:p>
            <a:pPr>
              <a:lnSpc>
                <a:spcPct val="120000"/>
              </a:lnSpc>
            </a:pPr>
            <a:r>
              <a:rPr lang="en-US" sz="2400"/>
              <a:t>     Yes, they </a:t>
            </a:r>
            <a:r>
              <a:rPr lang="en-US" sz="2400" b="1"/>
              <a:t>will</a:t>
            </a:r>
            <a:r>
              <a:rPr lang="en-US" sz="2400"/>
              <a:t>.</a:t>
            </a:r>
          </a:p>
          <a:p>
            <a:pPr>
              <a:lnSpc>
                <a:spcPct val="120000"/>
              </a:lnSpc>
            </a:pPr>
            <a:r>
              <a:rPr lang="en-US" sz="2400"/>
              <a:t>     No, they </a:t>
            </a:r>
            <a:r>
              <a:rPr lang="en-US" sz="2400" b="1"/>
              <a:t>won’t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451" y="1352548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096" y="1905918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think I</a:t>
            </a:r>
            <a:r>
              <a:rPr lang="en-US" sz="2400" b="1">
                <a:solidFill>
                  <a:srgbClr val="F16649"/>
                </a:solidFill>
              </a:rPr>
              <a:t>’ll</a:t>
            </a:r>
            <a:r>
              <a:rPr lang="en-US" sz="2400"/>
              <a:t> listen to music in the afternoon.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6687" y="2624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1517" y="2616012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I _______ stay at home tonight.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6687" y="34146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46687" y="418233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21517" y="4173679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 make a cake today.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646687" y="50408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121517" y="5032163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6687" y="58427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21517" y="584278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 move to the new house next week.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121517" y="3393663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960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38" y="1525249"/>
            <a:ext cx="848892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Don’t worry – he (1) 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Are you sure he (2)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OK, he might not come back today. But I’m sure he (3)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come back tomorrow.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I don’t believe you! He (4)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never see him again. I’m sure.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Oh, look ... Here he 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E3C0-AD1B-42D5-8BC9-F973C071DE52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_______ come back.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77110-1A01-451F-8065-CC2BCF005263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</a:rPr>
              <a:t>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‘ll</a:t>
            </a:r>
            <a:r>
              <a:rPr lang="en-US" sz="2400" dirty="0"/>
              <a:t> come back.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2AAEC-B0DB-4A70-99EC-807CFB036EDD}"/>
              </a:ext>
            </a:extLst>
          </p:cNvPr>
          <p:cNvSpPr txBox="1"/>
          <p:nvPr/>
        </p:nvSpPr>
        <p:spPr>
          <a:xfrm>
            <a:off x="3116826" y="2758448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9F54B-94F1-4CBD-A278-9CB08373062C}"/>
              </a:ext>
            </a:extLst>
          </p:cNvPr>
          <p:cNvSpPr txBox="1"/>
          <p:nvPr/>
        </p:nvSpPr>
        <p:spPr>
          <a:xfrm>
            <a:off x="3116826" y="2758447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D3366-2ECF-4D32-A4A0-A3B44A4ABC62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C89EC-8BE9-4782-A1AB-4A859FCD4E35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24BA3-CDA9-4D59-8F0D-264BE0160243}"/>
              </a:ext>
            </a:extLst>
          </p:cNvPr>
          <p:cNvSpPr txBox="1"/>
          <p:nvPr/>
        </p:nvSpPr>
        <p:spPr>
          <a:xfrm>
            <a:off x="4001730" y="4413876"/>
            <a:ext cx="536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back. We (5) _______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4ECF3-AAE6-4616-BD8F-9DC7CB4E4C7B}"/>
              </a:ext>
            </a:extLst>
          </p:cNvPr>
          <p:cNvSpPr txBox="1"/>
          <p:nvPr/>
        </p:nvSpPr>
        <p:spPr>
          <a:xfrm>
            <a:off x="4001730" y="4413875"/>
            <a:ext cx="335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come back. We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93714-E644-447A-A114-F048C1C18ECC}"/>
              </a:ext>
            </a:extLst>
          </p:cNvPr>
          <p:cNvSpPr txBox="1"/>
          <p:nvPr/>
        </p:nvSpPr>
        <p:spPr>
          <a:xfrm>
            <a:off x="7122242" y="4415570"/>
            <a:ext cx="145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FC3BC-2F7A-41CF-8658-9F399D8325B8}"/>
              </a:ext>
            </a:extLst>
          </p:cNvPr>
          <p:cNvSpPr txBox="1"/>
          <p:nvPr/>
        </p:nvSpPr>
        <p:spPr>
          <a:xfrm>
            <a:off x="7122242" y="4419726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1" grpId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894" y="1687647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894" y="2684666"/>
            <a:ext cx="6471767" cy="461665"/>
            <a:chOff x="369902" y="2142097"/>
            <a:chExt cx="6471767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3894" y="3673032"/>
            <a:ext cx="5727623" cy="470318"/>
            <a:chOff x="363373" y="4026312"/>
            <a:chExt cx="5727623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3894" y="4661398"/>
            <a:ext cx="6471767" cy="470318"/>
            <a:chOff x="363373" y="3312302"/>
            <a:chExt cx="6471767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3894" y="5667070"/>
            <a:ext cx="6471767" cy="470318"/>
            <a:chOff x="363373" y="5669935"/>
            <a:chExt cx="6471767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1430417" y="2525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30417" y="35926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34542" y="4600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34542" y="558668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434542" y="6573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5324" y="2391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85324" y="34923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85324" y="4441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85324" y="54617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5324" y="6448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1348724" y="2154541"/>
            <a:ext cx="691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computer 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won’t help me to do my housework.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1348724" y="3219441"/>
            <a:ext cx="538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robot will help me to water the flowers.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1368488" y="4237493"/>
            <a:ext cx="529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smart TV won’t help me to cook meals.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1350322" y="5203353"/>
            <a:ext cx="7283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washing machine will </a:t>
            </a:r>
            <a:r>
              <a:rPr lang="en-US" sz="2400" spc="-60" dirty="0">
                <a:solidFill>
                  <a:srgbClr val="7030A0"/>
                </a:solidFill>
              </a:rPr>
              <a:t>/</a:t>
            </a:r>
            <a:r>
              <a:rPr lang="en-US" sz="2400" spc="-60" dirty="0">
                <a:solidFill>
                  <a:srgbClr val="00B050"/>
                </a:solidFill>
              </a:rPr>
              <a:t> won’t help me to iron the clothes.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337835" y="6208819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smartphone won’t help me to 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43" y="1670674"/>
            <a:ext cx="9383241" cy="518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29051" y="956291"/>
            <a:ext cx="475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Might for future possibility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14" y="1533709"/>
            <a:ext cx="3136422" cy="8026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911" y="2544896"/>
            <a:ext cx="76457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We use </a:t>
            </a:r>
            <a:r>
              <a:rPr lang="en-US" sz="2600" b="1" i="1"/>
              <a:t>might + V </a:t>
            </a:r>
            <a:r>
              <a:rPr lang="en-US" sz="2600"/>
              <a:t>to talk about actions that are possible in the future (We are not sure if they will happen or not).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029" y="3914677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1714" y="4407120"/>
            <a:ext cx="7348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We </a:t>
            </a:r>
            <a:r>
              <a:rPr lang="en-US" sz="2600" b="1"/>
              <a:t>might live </a:t>
            </a:r>
            <a:r>
              <a:rPr lang="en-US" sz="2600"/>
              <a:t>in a UFO.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They </a:t>
            </a:r>
            <a:r>
              <a:rPr lang="en-US" sz="2600" b="1"/>
              <a:t>might not travel</a:t>
            </a:r>
            <a:r>
              <a:rPr lang="en-US" sz="2600"/>
              <a:t> in cars.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86" y="3659822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2917"/>
            <a:ext cx="8234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2" y="1193495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2991002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77" y="4045126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8" y="4603467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1518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7624" y="1373993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404" y="1962197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0070" y="6293802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906" y="3614239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</TotalTime>
  <Words>777</Words>
  <Application>Microsoft Office PowerPoint</Application>
  <PresentationFormat>On-screen Show (4:3)</PresentationFormat>
  <Paragraphs>108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119</cp:revision>
  <dcterms:created xsi:type="dcterms:W3CDTF">2020-12-09T02:04:09Z</dcterms:created>
  <dcterms:modified xsi:type="dcterms:W3CDTF">2023-07-07T10:13:05Z</dcterms:modified>
</cp:coreProperties>
</file>