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4.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notesMasterIdLst>
    <p:notesMasterId r:id="rId5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24384000" cy="13716000"/>
  <p:notesSz cx="6858000" cy="9144000"/>
  <p:defaultTextStyle>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1pPr>
    <a:lvl2pPr marL="3429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2pPr>
    <a:lvl3pPr marL="6858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3pPr>
    <a:lvl4pPr marL="10287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4pPr>
    <a:lvl5pPr marL="13716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4A42"/>
    <a:srgbClr val="D26026"/>
    <a:srgbClr val="ECBA1D"/>
    <a:srgbClr val="ED8A1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48" autoAdjust="0"/>
    <p:restoredTop sz="94660"/>
  </p:normalViewPr>
  <p:slideViewPr>
    <p:cSldViewPr>
      <p:cViewPr varScale="1">
        <p:scale>
          <a:sx n="44" d="100"/>
          <a:sy n="44" d="100"/>
        </p:scale>
        <p:origin x="552" y="54"/>
      </p:cViewPr>
      <p:guideLst>
        <p:guide orient="horz" pos="4320"/>
        <p:guide pos="76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Macro-Enabled_Worksheet8.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ED8A16"/>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2273-4EFE-AD70-E004CB2AF9A8}"/>
            </c:ext>
          </c:extLst>
        </c:ser>
        <c:ser>
          <c:idx val="1"/>
          <c:order val="1"/>
          <c:tx>
            <c:strRef>
              <c:f>Sheet1!$A$3</c:f>
              <c:strCache>
                <c:ptCount val="1"/>
                <c:pt idx="0">
                  <c:v>Region 2</c:v>
                </c:pt>
              </c:strCache>
            </c:strRef>
          </c:tx>
          <c:spPr>
            <a:solidFill>
              <a:srgbClr val="ECBA1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2273-4EFE-AD70-E004CB2AF9A8}"/>
            </c:ext>
          </c:extLst>
        </c:ser>
        <c:dLbls>
          <c:showLegendKey val="0"/>
          <c:showVal val="0"/>
          <c:showCatName val="0"/>
          <c:showSerName val="0"/>
          <c:showPercent val="0"/>
          <c:showBubbleSize val="0"/>
        </c:dLbls>
        <c:gapWidth val="40"/>
        <c:axId val="1946556696"/>
        <c:axId val="1946550552"/>
      </c:barChart>
      <c:catAx>
        <c:axId val="1946556696"/>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1946550552"/>
        <c:crosses val="autoZero"/>
        <c:auto val="1"/>
        <c:lblAlgn val="ctr"/>
        <c:lblOffset val="100"/>
        <c:tickLblSkip val="1"/>
        <c:tickMarkSkip val="1"/>
        <c:noMultiLvlLbl val="0"/>
      </c:catAx>
      <c:valAx>
        <c:axId val="1946550552"/>
        <c:scaling>
          <c:orientation val="minMax"/>
        </c:scaling>
        <c:delete val="0"/>
        <c:axPos val="t"/>
        <c:majorGridlines>
          <c:spPr>
            <a:ln w="3175">
              <a:solidFill>
                <a:schemeClr val="bg1">
                  <a:lumMod val="85000"/>
                </a:schemeClr>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1946556696"/>
        <c:crosses val="autoZero"/>
        <c:crossBetween val="between"/>
      </c:valAx>
      <c:spPr>
        <a:noFill/>
        <a:ln w="25403">
          <a:noFill/>
        </a:ln>
      </c:spPr>
    </c:plotArea>
    <c:legend>
      <c:legendPos val="b"/>
      <c:layout>
        <c:manualLayout>
          <c:xMode val="edge"/>
          <c:yMode val="edge"/>
          <c:x val="1.1330070227707999E-2"/>
          <c:y val="8.4589047155622404E-2"/>
          <c:w val="0.94207164411334798"/>
          <c:h val="5.6463549500132597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554588599"/>
          <c:y val="1.9316554955424E-2"/>
        </c:manualLayout>
      </c:layout>
      <c:overlay val="0"/>
      <c:spPr>
        <a:noFill/>
        <a:ln w="25377">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ECBA1D"/>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22A1-4F75-AE32-B30D41C1A0DA}"/>
            </c:ext>
          </c:extLst>
        </c:ser>
        <c:ser>
          <c:idx val="1"/>
          <c:order val="1"/>
          <c:tx>
            <c:strRef>
              <c:f>Sheet1!$A$3</c:f>
              <c:strCache>
                <c:ptCount val="1"/>
                <c:pt idx="0">
                  <c:v>Region 2</c:v>
                </c:pt>
              </c:strCache>
            </c:strRef>
          </c:tx>
          <c:spPr>
            <a:solidFill>
              <a:srgbClr val="ED8A16"/>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22A1-4F75-AE32-B30D41C1A0DA}"/>
            </c:ext>
          </c:extLst>
        </c:ser>
        <c:dLbls>
          <c:showLegendKey val="0"/>
          <c:showVal val="0"/>
          <c:showCatName val="0"/>
          <c:showSerName val="0"/>
          <c:showPercent val="0"/>
          <c:showBubbleSize val="0"/>
        </c:dLbls>
        <c:gapWidth val="40"/>
        <c:axId val="-2060246792"/>
        <c:axId val="-2060253224"/>
      </c:barChart>
      <c:catAx>
        <c:axId val="-2060246792"/>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17010477002"/>
            </c:manualLayout>
          </c:layout>
          <c:overlay val="0"/>
          <c:spPr>
            <a:noFill/>
            <a:ln w="25377">
              <a:noFill/>
            </a:ln>
          </c:spPr>
        </c:title>
        <c:numFmt formatCode="General" sourceLinked="0"/>
        <c:majorTickMark val="none"/>
        <c:minorTickMark val="none"/>
        <c:tickLblPos val="nextTo"/>
        <c:spPr>
          <a:ln w="12689">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2060253224"/>
        <c:crosses val="autoZero"/>
        <c:auto val="1"/>
        <c:lblAlgn val="ctr"/>
        <c:lblOffset val="100"/>
        <c:tickLblSkip val="1"/>
        <c:tickMarkSkip val="1"/>
        <c:noMultiLvlLbl val="0"/>
      </c:catAx>
      <c:valAx>
        <c:axId val="-2060253224"/>
        <c:scaling>
          <c:orientation val="minMax"/>
        </c:scaling>
        <c:delete val="0"/>
        <c:axPos val="t"/>
        <c:majorGridlines>
          <c:spPr>
            <a:ln w="3175">
              <a:no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22839250404"/>
              <c:y val="4.6062341380881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2060246792"/>
        <c:crosses val="autoZero"/>
        <c:crossBetween val="between"/>
      </c:valAx>
      <c:spPr>
        <a:noFill/>
        <a:ln w="25403">
          <a:noFill/>
        </a:ln>
      </c:spPr>
    </c:plotArea>
    <c:legend>
      <c:legendPos val="b"/>
      <c:layout>
        <c:manualLayout>
          <c:xMode val="edge"/>
          <c:yMode val="edge"/>
          <c:x val="0.194936685545886"/>
          <c:y val="0.943536474263031"/>
          <c:w val="0.34177211401206398"/>
          <c:h val="5.6463525736969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D26026"/>
              </a:solidFill>
              <a:ln w="25406">
                <a:noFill/>
              </a:ln>
            </c:spPr>
            <c:extLst>
              <c:ext xmlns:c16="http://schemas.microsoft.com/office/drawing/2014/chart" uri="{C3380CC4-5D6E-409C-BE32-E72D297353CC}">
                <c16:uniqueId val="{00000001-B658-4397-92BF-69CDB96C49D5}"/>
              </c:ext>
            </c:extLst>
          </c:dPt>
          <c:dPt>
            <c:idx val="1"/>
            <c:bubble3D val="0"/>
            <c:spPr>
              <a:solidFill>
                <a:srgbClr val="BF4A42"/>
              </a:solidFill>
              <a:ln w="25406">
                <a:noFill/>
              </a:ln>
            </c:spPr>
            <c:extLst>
              <c:ext xmlns:c16="http://schemas.microsoft.com/office/drawing/2014/chart" uri="{C3380CC4-5D6E-409C-BE32-E72D297353CC}">
                <c16:uniqueId val="{00000003-B658-4397-92BF-69CDB96C49D5}"/>
              </c:ext>
            </c:extLst>
          </c:dPt>
          <c:dPt>
            <c:idx val="2"/>
            <c:bubble3D val="0"/>
            <c:spPr>
              <a:solidFill>
                <a:srgbClr val="ECBA1D"/>
              </a:solidFill>
              <a:ln w="25406">
                <a:noFill/>
              </a:ln>
            </c:spPr>
            <c:extLst>
              <c:ext xmlns:c16="http://schemas.microsoft.com/office/drawing/2014/chart" uri="{C3380CC4-5D6E-409C-BE32-E72D297353CC}">
                <c16:uniqueId val="{00000005-B658-4397-92BF-69CDB96C49D5}"/>
              </c:ext>
            </c:extLst>
          </c:dPt>
          <c:dPt>
            <c:idx val="3"/>
            <c:bubble3D val="0"/>
            <c:spPr>
              <a:solidFill>
                <a:srgbClr val="ED8A16"/>
              </a:solidFill>
              <a:ln w="25406">
                <a:noFill/>
              </a:ln>
            </c:spPr>
            <c:extLst>
              <c:ext xmlns:c16="http://schemas.microsoft.com/office/drawing/2014/chart" uri="{C3380CC4-5D6E-409C-BE32-E72D297353CC}">
                <c16:uniqueId val="{00000007-B658-4397-92BF-69CDB96C49D5}"/>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B658-4397-92BF-69CDB96C49D5}"/>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D26026"/>
              </a:solidFill>
              <a:ln w="25406">
                <a:noFill/>
              </a:ln>
            </c:spPr>
            <c:extLst>
              <c:ext xmlns:c16="http://schemas.microsoft.com/office/drawing/2014/chart" uri="{C3380CC4-5D6E-409C-BE32-E72D297353CC}">
                <c16:uniqueId val="{00000001-91F5-4549-8C0D-E4B63C201C3C}"/>
              </c:ext>
            </c:extLst>
          </c:dPt>
          <c:dPt>
            <c:idx val="1"/>
            <c:bubble3D val="0"/>
            <c:spPr>
              <a:solidFill>
                <a:srgbClr val="BF4A42"/>
              </a:solidFill>
              <a:ln w="25406">
                <a:noFill/>
              </a:ln>
            </c:spPr>
            <c:extLst>
              <c:ext xmlns:c16="http://schemas.microsoft.com/office/drawing/2014/chart" uri="{C3380CC4-5D6E-409C-BE32-E72D297353CC}">
                <c16:uniqueId val="{00000003-91F5-4549-8C0D-E4B63C201C3C}"/>
              </c:ext>
            </c:extLst>
          </c:dPt>
          <c:dPt>
            <c:idx val="2"/>
            <c:bubble3D val="0"/>
            <c:spPr>
              <a:solidFill>
                <a:srgbClr val="ECBA1D"/>
              </a:solidFill>
              <a:ln w="25406">
                <a:noFill/>
              </a:ln>
            </c:spPr>
            <c:extLst>
              <c:ext xmlns:c16="http://schemas.microsoft.com/office/drawing/2014/chart" uri="{C3380CC4-5D6E-409C-BE32-E72D297353CC}">
                <c16:uniqueId val="{00000005-91F5-4549-8C0D-E4B63C201C3C}"/>
              </c:ext>
            </c:extLst>
          </c:dPt>
          <c:dPt>
            <c:idx val="3"/>
            <c:bubble3D val="0"/>
            <c:spPr>
              <a:solidFill>
                <a:srgbClr val="ED8A16"/>
              </a:solidFill>
              <a:ln w="25406">
                <a:noFill/>
              </a:ln>
            </c:spPr>
            <c:extLst>
              <c:ext xmlns:c16="http://schemas.microsoft.com/office/drawing/2014/chart" uri="{C3380CC4-5D6E-409C-BE32-E72D297353CC}">
                <c16:uniqueId val="{00000007-91F5-4549-8C0D-E4B63C201C3C}"/>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91F5-4549-8C0D-E4B63C201C3C}"/>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27241637099E-2"/>
        </c:manualLayout>
      </c:layout>
      <c:overlay val="0"/>
      <c:spPr>
        <a:noFill/>
        <a:ln w="25376">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4">
              <a:noFill/>
            </a:ln>
          </c:spPr>
          <c:dPt>
            <c:idx val="0"/>
            <c:bubble3D val="0"/>
            <c:spPr>
              <a:solidFill>
                <a:srgbClr val="D26026"/>
              </a:solidFill>
              <a:ln w="25404">
                <a:noFill/>
              </a:ln>
            </c:spPr>
            <c:extLst>
              <c:ext xmlns:c16="http://schemas.microsoft.com/office/drawing/2014/chart" uri="{C3380CC4-5D6E-409C-BE32-E72D297353CC}">
                <c16:uniqueId val="{00000001-CC60-4A82-B15A-57C279FB9A8B}"/>
              </c:ext>
            </c:extLst>
          </c:dPt>
          <c:dPt>
            <c:idx val="1"/>
            <c:bubble3D val="0"/>
            <c:spPr>
              <a:solidFill>
                <a:srgbClr val="BF4A42"/>
              </a:solidFill>
              <a:ln w="25404">
                <a:noFill/>
              </a:ln>
            </c:spPr>
            <c:extLst>
              <c:ext xmlns:c16="http://schemas.microsoft.com/office/drawing/2014/chart" uri="{C3380CC4-5D6E-409C-BE32-E72D297353CC}">
                <c16:uniqueId val="{00000003-CC60-4A82-B15A-57C279FB9A8B}"/>
              </c:ext>
            </c:extLst>
          </c:dPt>
          <c:dPt>
            <c:idx val="2"/>
            <c:bubble3D val="0"/>
            <c:spPr>
              <a:solidFill>
                <a:srgbClr val="ECBA1D"/>
              </a:solidFill>
              <a:ln w="25404">
                <a:noFill/>
              </a:ln>
            </c:spPr>
            <c:extLst>
              <c:ext xmlns:c16="http://schemas.microsoft.com/office/drawing/2014/chart" uri="{C3380CC4-5D6E-409C-BE32-E72D297353CC}">
                <c16:uniqueId val="{00000005-CC60-4A82-B15A-57C279FB9A8B}"/>
              </c:ext>
            </c:extLst>
          </c:dPt>
          <c:dPt>
            <c:idx val="3"/>
            <c:bubble3D val="0"/>
            <c:spPr>
              <a:solidFill>
                <a:srgbClr val="ED8A16"/>
              </a:solidFill>
              <a:ln w="25404">
                <a:noFill/>
              </a:ln>
            </c:spPr>
            <c:extLst>
              <c:ext xmlns:c16="http://schemas.microsoft.com/office/drawing/2014/chart" uri="{C3380CC4-5D6E-409C-BE32-E72D297353CC}">
                <c16:uniqueId val="{00000007-CC60-4A82-B15A-57C279FB9A8B}"/>
              </c:ext>
            </c:extLst>
          </c:dPt>
          <c:dLbls>
            <c:numFmt formatCode="0%" sourceLinked="0"/>
            <c:spPr>
              <a:noFill/>
              <a:ln w="25376">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CC60-4A82-B15A-57C279FB9A8B}"/>
            </c:ext>
          </c:extLst>
        </c:ser>
        <c:dLbls>
          <c:showLegendKey val="0"/>
          <c:showVal val="0"/>
          <c:showCatName val="0"/>
          <c:showSerName val="0"/>
          <c:showPercent val="0"/>
          <c:showBubbleSize val="0"/>
          <c:showLeaderLines val="0"/>
        </c:dLbls>
        <c:firstSliceAng val="0"/>
      </c:pieChart>
      <c:spPr>
        <a:noFill/>
        <a:ln w="25404">
          <a:noFill/>
        </a:ln>
      </c:spPr>
    </c:plotArea>
    <c:legend>
      <c:legendPos val="b"/>
      <c:layout>
        <c:manualLayout>
          <c:xMode val="edge"/>
          <c:yMode val="edge"/>
          <c:x val="1.8095151899116099E-3"/>
          <c:y val="0.93144507131667098"/>
          <c:w val="0.93114067638096998"/>
          <c:h val="6.0921229124642699E-2"/>
        </c:manualLayout>
      </c:layout>
      <c:overlay val="0"/>
      <c:spPr>
        <a:noFill/>
        <a:ln w="25376">
          <a:noFill/>
        </a:ln>
      </c:spPr>
      <c:txPr>
        <a:bodyPr/>
        <a:lstStyle/>
        <a:p>
          <a:pPr>
            <a:defRPr sz="2477" b="0" i="0" u="none" strike="noStrike" baseline="0">
              <a:solidFill>
                <a:srgbClr val="000000"/>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47469066397"/>
          <c:y val="1.93164550603423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BF4A42"/>
              </a:solidFill>
              <a:ln w="25407">
                <a:noFill/>
              </a:ln>
            </c:spPr>
            <c:extLst>
              <c:ext xmlns:c16="http://schemas.microsoft.com/office/drawing/2014/chart" uri="{C3380CC4-5D6E-409C-BE32-E72D297353CC}">
                <c16:uniqueId val="{00000001-0144-4F5F-904B-9ADEFDD896CC}"/>
              </c:ext>
            </c:extLst>
          </c:dPt>
          <c:dPt>
            <c:idx val="1"/>
            <c:bubble3D val="0"/>
            <c:spPr>
              <a:solidFill>
                <a:srgbClr val="ECBA1D"/>
              </a:solidFill>
              <a:ln w="25407">
                <a:noFill/>
              </a:ln>
            </c:spPr>
            <c:extLst>
              <c:ext xmlns:c16="http://schemas.microsoft.com/office/drawing/2014/chart" uri="{C3380CC4-5D6E-409C-BE32-E72D297353CC}">
                <c16:uniqueId val="{00000003-0144-4F5F-904B-9ADEFDD896CC}"/>
              </c:ext>
            </c:extLst>
          </c:dPt>
          <c:dPt>
            <c:idx val="2"/>
            <c:bubble3D val="0"/>
            <c:spPr>
              <a:solidFill>
                <a:srgbClr val="ED8A16"/>
              </a:solidFill>
              <a:ln w="25407">
                <a:noFill/>
              </a:ln>
            </c:spPr>
            <c:extLst>
              <c:ext xmlns:c16="http://schemas.microsoft.com/office/drawing/2014/chart" uri="{C3380CC4-5D6E-409C-BE32-E72D297353CC}">
                <c16:uniqueId val="{00000005-0144-4F5F-904B-9ADEFDD896CC}"/>
              </c:ext>
            </c:extLst>
          </c:dPt>
          <c:dPt>
            <c:idx val="3"/>
            <c:bubble3D val="0"/>
            <c:spPr>
              <a:solidFill>
                <a:srgbClr val="D26026"/>
              </a:solidFill>
              <a:ln w="25407">
                <a:noFill/>
              </a:ln>
            </c:spPr>
            <c:extLst>
              <c:ext xmlns:c16="http://schemas.microsoft.com/office/drawing/2014/chart" uri="{C3380CC4-5D6E-409C-BE32-E72D297353CC}">
                <c16:uniqueId val="{00000007-0144-4F5F-904B-9ADEFDD896CC}"/>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0144-4F5F-904B-9ADEFDD896CC}"/>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4829790999"/>
          <c:y val="0.93907872759924105"/>
          <c:w val="0.52911396601740601"/>
          <c:h val="6.0921272400758897E-2"/>
        </c:manualLayout>
      </c:layout>
      <c:overlay val="0"/>
      <c:spPr>
        <a:noFill/>
        <a:ln w="25379">
          <a:noFill/>
        </a:ln>
      </c:spPr>
      <c:txPr>
        <a:bodyPr/>
        <a:lstStyle/>
        <a:p>
          <a:pPr>
            <a:defRPr sz="2478" b="0" i="0" u="none" strike="noStrike" baseline="0">
              <a:solidFill>
                <a:srgbClr val="000000"/>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ECBA1D"/>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0722-421F-9526-D6E34863CB36}"/>
            </c:ext>
          </c:extLst>
        </c:ser>
        <c:ser>
          <c:idx val="1"/>
          <c:order val="1"/>
          <c:tx>
            <c:strRef>
              <c:f>Sheet1!$A$3</c:f>
              <c:strCache>
                <c:ptCount val="1"/>
                <c:pt idx="0">
                  <c:v>Region 2</c:v>
                </c:pt>
              </c:strCache>
            </c:strRef>
          </c:tx>
          <c:spPr>
            <a:solidFill>
              <a:srgbClr val="ED8A16"/>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0722-421F-9526-D6E34863CB36}"/>
            </c:ext>
          </c:extLst>
        </c:ser>
        <c:dLbls>
          <c:showLegendKey val="0"/>
          <c:showVal val="0"/>
          <c:showCatName val="0"/>
          <c:showSerName val="0"/>
          <c:showPercent val="0"/>
          <c:showBubbleSize val="0"/>
        </c:dLbls>
        <c:gapWidth val="40"/>
        <c:axId val="1950133784"/>
        <c:axId val="1950139288"/>
      </c:barChart>
      <c:catAx>
        <c:axId val="1950133784"/>
        <c:scaling>
          <c:orientation val="maxMin"/>
        </c:scaling>
        <c:delete val="0"/>
        <c:axPos val="l"/>
        <c:title>
          <c:tx>
            <c:rich>
              <a:bodyPr rot="0" vert="horz"/>
              <a:lstStyle/>
              <a:p>
                <a:pPr algn="ctr">
                  <a:defRPr sz="999" b="0" i="0" u="none" strike="noStrike" baseline="0">
                    <a:solidFill>
                      <a:srgbClr val="000000"/>
                    </a:solidFill>
                    <a:latin typeface="Geneva"/>
                    <a:ea typeface="Geneva"/>
                    <a:cs typeface="Geneva"/>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1950139288"/>
        <c:crosses val="autoZero"/>
        <c:auto val="1"/>
        <c:lblAlgn val="ctr"/>
        <c:lblOffset val="100"/>
        <c:tickLblSkip val="1"/>
        <c:tickMarkSkip val="1"/>
        <c:noMultiLvlLbl val="0"/>
      </c:catAx>
      <c:valAx>
        <c:axId val="1950139288"/>
        <c:scaling>
          <c:orientation val="minMax"/>
        </c:scaling>
        <c:delete val="0"/>
        <c:axPos val="t"/>
        <c:majorGridlines>
          <c:spPr>
            <a:ln>
              <a:solidFill>
                <a:srgbClr val="D9D9D9"/>
              </a:solidFill>
            </a:ln>
          </c:spPr>
        </c:majorGridlines>
        <c:title>
          <c:tx>
            <c:rich>
              <a:bodyPr/>
              <a:lstStyle/>
              <a:p>
                <a:pPr>
                  <a:defRPr sz="999" b="0" i="0" u="none" strike="noStrike" baseline="0">
                    <a:solidFill>
                      <a:srgbClr val="000000"/>
                    </a:solidFill>
                    <a:latin typeface="Geneva"/>
                    <a:ea typeface="Geneva"/>
                    <a:cs typeface="Geneva"/>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D9D9D9"/>
            </a:solidFill>
          </a:ln>
        </c:spPr>
        <c:txPr>
          <a:bodyPr rot="0" vert="horz"/>
          <a:lstStyle/>
          <a:p>
            <a:pPr>
              <a:defRPr/>
            </a:pPr>
            <a:endParaRPr lang="en-US"/>
          </a:p>
        </c:txPr>
        <c:crossAx val="1950133784"/>
        <c:crosses val="autoZero"/>
        <c:crossBetween val="between"/>
      </c:valAx>
      <c:spPr>
        <a:noFill/>
        <a:ln w="25386">
          <a:noFill/>
        </a:ln>
      </c:spPr>
    </c:plotArea>
    <c:legend>
      <c:legendPos val="t"/>
      <c:layout>
        <c:manualLayout>
          <c:xMode val="edge"/>
          <c:yMode val="edge"/>
          <c:x val="9.0168531565133297E-2"/>
          <c:y val="3.2258064516128997E-2"/>
          <c:w val="0.86307540504805302"/>
          <c:h val="5.6463622047244102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ED8A16"/>
              </a:solidFill>
              <a:prstDash val="solid"/>
            </a:ln>
          </c:spPr>
          <c:marker>
            <c:symbol val="circle"/>
            <c:size val="17"/>
            <c:spPr>
              <a:solidFill>
                <a:srgbClr val="ED8A16"/>
              </a:solidFill>
              <a:ln>
                <a:solidFill>
                  <a:srgbClr val="ED8A16"/>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021F-42E9-BE01-7E7B579CA716}"/>
            </c:ext>
          </c:extLst>
        </c:ser>
        <c:ser>
          <c:idx val="1"/>
          <c:order val="1"/>
          <c:tx>
            <c:strRef>
              <c:f>Sheet1!$A$3</c:f>
              <c:strCache>
                <c:ptCount val="1"/>
                <c:pt idx="0">
                  <c:v>Region 2</c:v>
                </c:pt>
              </c:strCache>
            </c:strRef>
          </c:tx>
          <c:spPr>
            <a:ln w="76206">
              <a:solidFill>
                <a:srgbClr val="ECBA1D"/>
              </a:solidFill>
            </a:ln>
          </c:spPr>
          <c:marker>
            <c:symbol val="circle"/>
            <c:size val="15"/>
            <c:spPr>
              <a:solidFill>
                <a:srgbClr val="ECBA1D"/>
              </a:solidFill>
              <a:ln w="25402">
                <a:solidFill>
                  <a:srgbClr val="ECBA1D"/>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021F-42E9-BE01-7E7B579CA716}"/>
            </c:ext>
          </c:extLst>
        </c:ser>
        <c:dLbls>
          <c:showLegendKey val="0"/>
          <c:showVal val="0"/>
          <c:showCatName val="0"/>
          <c:showSerName val="0"/>
          <c:showPercent val="0"/>
          <c:showBubbleSize val="0"/>
        </c:dLbls>
        <c:marker val="1"/>
        <c:smooth val="0"/>
        <c:axId val="1950256600"/>
        <c:axId val="1950263928"/>
      </c:lineChart>
      <c:catAx>
        <c:axId val="1950256600"/>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1950263928"/>
        <c:crosses val="autoZero"/>
        <c:auto val="1"/>
        <c:lblAlgn val="ctr"/>
        <c:lblOffset val="100"/>
        <c:tickLblSkip val="1"/>
        <c:tickMarkSkip val="1"/>
        <c:noMultiLvlLbl val="0"/>
      </c:catAx>
      <c:valAx>
        <c:axId val="1950263928"/>
        <c:scaling>
          <c:orientation val="minMax"/>
        </c:scaling>
        <c:delete val="0"/>
        <c:axPos val="l"/>
        <c:majorGridlines>
          <c:spPr>
            <a:ln w="3175"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1950256600"/>
        <c:crosses val="autoZero"/>
        <c:crossBetween val="midCat"/>
      </c:valAx>
      <c:spPr>
        <a:noFill/>
        <a:ln w="25402">
          <a:no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ED8A16"/>
              </a:solidFill>
              <a:prstDash val="solid"/>
            </a:ln>
          </c:spPr>
          <c:marker>
            <c:symbol val="circle"/>
            <c:size val="16"/>
            <c:spPr>
              <a:solidFill>
                <a:srgbClr val="ED8A16"/>
              </a:solidFill>
              <a:ln>
                <a:solidFill>
                  <a:srgbClr val="ED8A16"/>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BF04-45D5-A421-D69BF9402127}"/>
            </c:ext>
          </c:extLst>
        </c:ser>
        <c:ser>
          <c:idx val="1"/>
          <c:order val="1"/>
          <c:tx>
            <c:strRef>
              <c:f>Sheet1!$A$3</c:f>
              <c:strCache>
                <c:ptCount val="1"/>
                <c:pt idx="0">
                  <c:v>Region 2</c:v>
                </c:pt>
              </c:strCache>
            </c:strRef>
          </c:tx>
          <c:spPr>
            <a:ln w="76178">
              <a:solidFill>
                <a:srgbClr val="ECBA1D"/>
              </a:solidFill>
            </a:ln>
          </c:spPr>
          <c:marker>
            <c:symbol val="circle"/>
            <c:size val="14"/>
            <c:spPr>
              <a:solidFill>
                <a:srgbClr val="ECBA1D"/>
              </a:solidFill>
              <a:ln w="25393">
                <a:solidFill>
                  <a:srgbClr val="ECBA1D"/>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BF04-45D5-A421-D69BF9402127}"/>
            </c:ext>
          </c:extLst>
        </c:ser>
        <c:dLbls>
          <c:showLegendKey val="0"/>
          <c:showVal val="0"/>
          <c:showCatName val="0"/>
          <c:showSerName val="0"/>
          <c:showPercent val="0"/>
          <c:showBubbleSize val="0"/>
        </c:dLbls>
        <c:marker val="1"/>
        <c:smooth val="0"/>
        <c:axId val="1950326504"/>
        <c:axId val="1950333848"/>
      </c:lineChart>
      <c:catAx>
        <c:axId val="1950326504"/>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1950333848"/>
        <c:crosses val="autoZero"/>
        <c:auto val="1"/>
        <c:lblAlgn val="ctr"/>
        <c:lblOffset val="100"/>
        <c:tickLblSkip val="1"/>
        <c:tickMarkSkip val="1"/>
        <c:noMultiLvlLbl val="0"/>
      </c:catAx>
      <c:valAx>
        <c:axId val="1950333848"/>
        <c:scaling>
          <c:orientation val="minMax"/>
        </c:scaling>
        <c:delete val="0"/>
        <c:axPos val="l"/>
        <c:majorGridlines>
          <c:spPr>
            <a:ln w="3174"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1950326504"/>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sp>
      <p:sp>
        <p:nvSpPr>
          <p:cNvPr id="7170"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sym typeface="Lucida Grande" charset="0"/>
              </a:rPr>
              <a:t>Click to edit Master text styles</a:t>
            </a:r>
          </a:p>
          <a:p>
            <a:pPr lvl="1"/>
            <a:r>
              <a:rPr lang="en-US">
                <a:sym typeface="Lucida Grande" charset="0"/>
              </a:rPr>
              <a:t>Second level</a:t>
            </a:r>
          </a:p>
          <a:p>
            <a:pPr lvl="2"/>
            <a:r>
              <a:rPr lang="en-US">
                <a:sym typeface="Lucida Grande" charset="0"/>
              </a:rPr>
              <a:t>Third level</a:t>
            </a:r>
          </a:p>
          <a:p>
            <a:pPr lvl="3"/>
            <a:r>
              <a:rPr lang="en-US">
                <a:sym typeface="Lucida Grande" charset="0"/>
              </a:rPr>
              <a:t>Fourth level</a:t>
            </a:r>
          </a:p>
          <a:p>
            <a:pPr lvl="4"/>
            <a:r>
              <a:rPr lang="en-US">
                <a:sym typeface="Lucida Grande" charset="0"/>
              </a:rPr>
              <a:t>Fifth level</a:t>
            </a:r>
          </a:p>
        </p:txBody>
      </p:sp>
    </p:spTree>
    <p:extLst>
      <p:ext uri="{BB962C8B-B14F-4D97-AF65-F5344CB8AC3E}">
        <p14:creationId xmlns:p14="http://schemas.microsoft.com/office/powerpoint/2010/main" val="1823844893"/>
      </p:ext>
    </p:extLst>
  </p:cSld>
  <p:clrMap bg1="lt1" tx1="dk1" bg2="lt2" tx2="dk2" accent1="accent1" accent2="accent2" accent3="accent3" accent4="accent4" accent5="accent5" accent6="accent6" hlink="hlink" folHlink="folHlink"/>
  <p:notesStyle>
    <a:lvl1pPr algn="l" defTabSz="457200" rtl="0" fontAlgn="base" hangingPunct="0">
      <a:spcBef>
        <a:spcPct val="0"/>
      </a:spcBef>
      <a:spcAft>
        <a:spcPct val="0"/>
      </a:spcAft>
      <a:defRPr sz="2200" kern="1200">
        <a:solidFill>
          <a:srgbClr val="000000"/>
        </a:solidFill>
        <a:latin typeface="Lucida Grande" charset="0"/>
        <a:ea typeface="ＭＳ Ｐゴシック" charset="0"/>
        <a:cs typeface="Lucida Grande" charset="0"/>
        <a:sym typeface="Lucida Grande" charset="0"/>
      </a:defRPr>
    </a:lvl1pPr>
    <a:lvl2pPr marL="228600" algn="l" defTabSz="457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2pPr>
    <a:lvl3pPr marL="457200" algn="l" defTabSz="457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3pPr>
    <a:lvl4pPr marL="685800" algn="l" defTabSz="457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4pPr>
    <a:lvl5pPr marL="914400" algn="l" defTabSz="457200" rtl="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1549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38048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61275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9431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6398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61121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7177954" y="3556725"/>
            <a:ext cx="2281234" cy="2281147"/>
          </a:xfrm>
          <a:custGeom>
            <a:avLst/>
            <a:gdLst>
              <a:gd name="connsiteX0" fmla="*/ 1140661 w 2281234"/>
              <a:gd name="connsiteY0" fmla="*/ 0 h 2281147"/>
              <a:gd name="connsiteX1" fmla="*/ 1947200 w 2281234"/>
              <a:gd name="connsiteY1" fmla="*/ 334034 h 2281147"/>
              <a:gd name="connsiteX2" fmla="*/ 1947200 w 2281234"/>
              <a:gd name="connsiteY2" fmla="*/ 1947113 h 2281147"/>
              <a:gd name="connsiteX3" fmla="*/ 334121 w 2281234"/>
              <a:gd name="connsiteY3" fmla="*/ 1947113 h 2281147"/>
              <a:gd name="connsiteX4" fmla="*/ 334121 w 2281234"/>
              <a:gd name="connsiteY4" fmla="*/ 334034 h 2281147"/>
              <a:gd name="connsiteX5" fmla="*/ 1140661 w 2281234"/>
              <a:gd name="connsiteY5" fmla="*/ 0 h 2281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1234" h="2281147">
                <a:moveTo>
                  <a:pt x="1140661" y="0"/>
                </a:moveTo>
                <a:cubicBezTo>
                  <a:pt x="1432557" y="0"/>
                  <a:pt x="1724453" y="111345"/>
                  <a:pt x="1947200" y="334034"/>
                </a:cubicBezTo>
                <a:cubicBezTo>
                  <a:pt x="2392579" y="779529"/>
                  <a:pt x="2392579" y="1501618"/>
                  <a:pt x="1947200" y="1947113"/>
                </a:cubicBezTo>
                <a:cubicBezTo>
                  <a:pt x="1501705" y="2392492"/>
                  <a:pt x="779616" y="2392492"/>
                  <a:pt x="334121" y="1947113"/>
                </a:cubicBezTo>
                <a:cubicBezTo>
                  <a:pt x="-111374" y="1501618"/>
                  <a:pt x="-111374" y="779529"/>
                  <a:pt x="334121" y="334034"/>
                </a:cubicBezTo>
                <a:cubicBezTo>
                  <a:pt x="556868" y="111345"/>
                  <a:pt x="848765" y="0"/>
                  <a:pt x="1140661"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242072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Freeform 5"/>
          <p:cNvSpPr>
            <a:spLocks noGrp="1"/>
          </p:cNvSpPr>
          <p:nvPr>
            <p:ph type="pic" sz="quarter" idx="10"/>
          </p:nvPr>
        </p:nvSpPr>
        <p:spPr>
          <a:xfrm>
            <a:off x="1447800" y="3276600"/>
            <a:ext cx="8610600" cy="7543800"/>
          </a:xfrm>
          <a:custGeom>
            <a:avLst/>
            <a:gdLst>
              <a:gd name="connsiteX0" fmla="*/ 0 w 8610600"/>
              <a:gd name="connsiteY0" fmla="*/ 0 h 7543800"/>
              <a:gd name="connsiteX1" fmla="*/ 8610600 w 8610600"/>
              <a:gd name="connsiteY1" fmla="*/ 0 h 7543800"/>
              <a:gd name="connsiteX2" fmla="*/ 8610600 w 8610600"/>
              <a:gd name="connsiteY2" fmla="*/ 7543800 h 7543800"/>
              <a:gd name="connsiteX3" fmla="*/ 0 w 8610600"/>
              <a:gd name="connsiteY3" fmla="*/ 7543800 h 7543800"/>
            </a:gdLst>
            <a:ahLst/>
            <a:cxnLst>
              <a:cxn ang="0">
                <a:pos x="connsiteX0" y="connsiteY0"/>
              </a:cxn>
              <a:cxn ang="0">
                <a:pos x="connsiteX1" y="connsiteY1"/>
              </a:cxn>
              <a:cxn ang="0">
                <a:pos x="connsiteX2" y="connsiteY2"/>
              </a:cxn>
              <a:cxn ang="0">
                <a:pos x="connsiteX3" y="connsiteY3"/>
              </a:cxn>
            </a:cxnLst>
            <a:rect l="l" t="t" r="r" b="b"/>
            <a:pathLst>
              <a:path w="8610600" h="7543800">
                <a:moveTo>
                  <a:pt x="0" y="0"/>
                </a:moveTo>
                <a:lnTo>
                  <a:pt x="8610600" y="0"/>
                </a:lnTo>
                <a:lnTo>
                  <a:pt x="8610600" y="7543800"/>
                </a:lnTo>
                <a:lnTo>
                  <a:pt x="0" y="7543800"/>
                </a:lnTo>
                <a:close/>
              </a:path>
            </a:pathLst>
          </a:custGeom>
        </p:spPr>
        <p:txBody>
          <a:bodyPr wrap="square">
            <a:noAutofit/>
          </a:bodyPr>
          <a:lstStyle/>
          <a:p>
            <a:endParaRPr lang="en-US"/>
          </a:p>
        </p:txBody>
      </p:sp>
    </p:spTree>
    <p:extLst>
      <p:ext uri="{BB962C8B-B14F-4D97-AF65-F5344CB8AC3E}">
        <p14:creationId xmlns:p14="http://schemas.microsoft.com/office/powerpoint/2010/main" val="1502189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54059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54694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3481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88197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reeform 8"/>
          <p:cNvSpPr>
            <a:spLocks noGrp="1"/>
          </p:cNvSpPr>
          <p:nvPr>
            <p:ph type="pic" sz="quarter" idx="10" hasCustomPrompt="1"/>
          </p:nvPr>
        </p:nvSpPr>
        <p:spPr>
          <a:xfrm>
            <a:off x="0" y="0"/>
            <a:ext cx="24384000" cy="8121650"/>
          </a:xfrm>
          <a:custGeom>
            <a:avLst/>
            <a:gdLst>
              <a:gd name="connsiteX0" fmla="*/ 0 w 24687656"/>
              <a:gd name="connsiteY0" fmla="*/ 0 h 8216900"/>
              <a:gd name="connsiteX1" fmla="*/ 24687656 w 24687656"/>
              <a:gd name="connsiteY1" fmla="*/ 0 h 8216900"/>
              <a:gd name="connsiteX2" fmla="*/ 24687656 w 24687656"/>
              <a:gd name="connsiteY2" fmla="*/ 8216900 h 8216900"/>
              <a:gd name="connsiteX3" fmla="*/ 0 w 24687656"/>
              <a:gd name="connsiteY3" fmla="*/ 8216900 h 8216900"/>
            </a:gdLst>
            <a:ahLst/>
            <a:cxnLst>
              <a:cxn ang="0">
                <a:pos x="connsiteX0" y="connsiteY0"/>
              </a:cxn>
              <a:cxn ang="0">
                <a:pos x="connsiteX1" y="connsiteY1"/>
              </a:cxn>
              <a:cxn ang="0">
                <a:pos x="connsiteX2" y="connsiteY2"/>
              </a:cxn>
              <a:cxn ang="0">
                <a:pos x="connsiteX3" y="connsiteY3"/>
              </a:cxn>
            </a:cxnLst>
            <a:rect l="l" t="t" r="r" b="b"/>
            <a:pathLst>
              <a:path w="24687656" h="8216900">
                <a:moveTo>
                  <a:pt x="0" y="0"/>
                </a:moveTo>
                <a:lnTo>
                  <a:pt x="24687656" y="0"/>
                </a:lnTo>
                <a:lnTo>
                  <a:pt x="24687656" y="8216900"/>
                </a:lnTo>
                <a:lnTo>
                  <a:pt x="0" y="8216900"/>
                </a:lnTo>
                <a:close/>
              </a:path>
            </a:pathLst>
          </a:custGeom>
        </p:spPr>
        <p:txBody>
          <a:bodyPr wrap="square">
            <a:noAutofit/>
          </a:bodyPr>
          <a:lstStyle>
            <a:lvl1pPr>
              <a:defRPr sz="3600"/>
            </a:lvl1pPr>
          </a:lstStyle>
          <a:p>
            <a:r>
              <a:rPr lang="en-US" dirty="0" smtClean="0"/>
              <a:t>Click icon to add picture then right-click picture and select “Send to Back”</a:t>
            </a:r>
            <a:endParaRPr lang="en-US" dirty="0"/>
          </a:p>
        </p:txBody>
      </p:sp>
      <p:sp>
        <p:nvSpPr>
          <p:cNvPr id="12" name="Freeform 11"/>
          <p:cNvSpPr>
            <a:spLocks noGrp="1"/>
          </p:cNvSpPr>
          <p:nvPr>
            <p:ph type="pic" sz="quarter" idx="11" hasCustomPrompt="1"/>
          </p:nvPr>
        </p:nvSpPr>
        <p:spPr>
          <a:xfrm>
            <a:off x="0" y="8275637"/>
            <a:ext cx="12153337" cy="5440111"/>
          </a:xfrm>
          <a:custGeom>
            <a:avLst/>
            <a:gdLst>
              <a:gd name="connsiteX0" fmla="*/ 0 w 12153337"/>
              <a:gd name="connsiteY0" fmla="*/ 0 h 5440111"/>
              <a:gd name="connsiteX1" fmla="*/ 12153337 w 12153337"/>
              <a:gd name="connsiteY1" fmla="*/ 0 h 5440111"/>
              <a:gd name="connsiteX2" fmla="*/ 12153337 w 12153337"/>
              <a:gd name="connsiteY2" fmla="*/ 5440111 h 5440111"/>
              <a:gd name="connsiteX3" fmla="*/ 0 w 12153337"/>
              <a:gd name="connsiteY3" fmla="*/ 5440111 h 5440111"/>
            </a:gdLst>
            <a:ahLst/>
            <a:cxnLst>
              <a:cxn ang="0">
                <a:pos x="connsiteX0" y="connsiteY0"/>
              </a:cxn>
              <a:cxn ang="0">
                <a:pos x="connsiteX1" y="connsiteY1"/>
              </a:cxn>
              <a:cxn ang="0">
                <a:pos x="connsiteX2" y="connsiteY2"/>
              </a:cxn>
              <a:cxn ang="0">
                <a:pos x="connsiteX3" y="connsiteY3"/>
              </a:cxn>
            </a:cxnLst>
            <a:rect l="l" t="t" r="r" b="b"/>
            <a:pathLst>
              <a:path w="12153337" h="5440111">
                <a:moveTo>
                  <a:pt x="0" y="0"/>
                </a:moveTo>
                <a:lnTo>
                  <a:pt x="12153337" y="0"/>
                </a:lnTo>
                <a:lnTo>
                  <a:pt x="12153337" y="5440111"/>
                </a:lnTo>
                <a:lnTo>
                  <a:pt x="0" y="5440111"/>
                </a:lnTo>
                <a:close/>
              </a:path>
            </a:pathLst>
          </a:custGeom>
        </p:spPr>
        <p:txBody>
          <a:bodyPr wrap="square">
            <a:noAutofit/>
          </a:bodyPr>
          <a:lstStyle>
            <a:lvl1pPr marL="0" marR="0" indent="0" algn="l" defTabSz="457200" rtl="0" eaLnBrk="1" fontAlgn="base" latinLnBrk="0" hangingPunct="0">
              <a:lnSpc>
                <a:spcPct val="100000"/>
              </a:lnSpc>
              <a:spcBef>
                <a:spcPct val="0"/>
              </a:spcBef>
              <a:spcAft>
                <a:spcPct val="0"/>
              </a:spcAft>
              <a:buClrTx/>
              <a:buSzTx/>
              <a:buFontTx/>
              <a:buNone/>
              <a:tabLst/>
              <a:defRPr sz="2800"/>
            </a:lvl1pPr>
          </a:lstStyle>
          <a:p>
            <a:r>
              <a:rPr lang="en-US" dirty="0" smtClean="0"/>
              <a:t>Click icon to add picture then right-click picture and select “Send to Back”</a:t>
            </a:r>
          </a:p>
          <a:p>
            <a:endParaRPr lang="en-US" dirty="0"/>
          </a:p>
        </p:txBody>
      </p:sp>
      <p:sp>
        <p:nvSpPr>
          <p:cNvPr id="15" name="Freeform 14"/>
          <p:cNvSpPr>
            <a:spLocks noGrp="1"/>
          </p:cNvSpPr>
          <p:nvPr>
            <p:ph type="pic" sz="quarter" idx="12" hasCustomPrompt="1"/>
          </p:nvPr>
        </p:nvSpPr>
        <p:spPr>
          <a:xfrm>
            <a:off x="12230100" y="8275637"/>
            <a:ext cx="12153336" cy="5440111"/>
          </a:xfrm>
          <a:custGeom>
            <a:avLst/>
            <a:gdLst>
              <a:gd name="connsiteX0" fmla="*/ 0 w 12153336"/>
              <a:gd name="connsiteY0" fmla="*/ 0 h 5440111"/>
              <a:gd name="connsiteX1" fmla="*/ 12153336 w 12153336"/>
              <a:gd name="connsiteY1" fmla="*/ 0 h 5440111"/>
              <a:gd name="connsiteX2" fmla="*/ 12153336 w 12153336"/>
              <a:gd name="connsiteY2" fmla="*/ 5440111 h 5440111"/>
              <a:gd name="connsiteX3" fmla="*/ 0 w 12153336"/>
              <a:gd name="connsiteY3" fmla="*/ 5440111 h 5440111"/>
            </a:gdLst>
            <a:ahLst/>
            <a:cxnLst>
              <a:cxn ang="0">
                <a:pos x="connsiteX0" y="connsiteY0"/>
              </a:cxn>
              <a:cxn ang="0">
                <a:pos x="connsiteX1" y="connsiteY1"/>
              </a:cxn>
              <a:cxn ang="0">
                <a:pos x="connsiteX2" y="connsiteY2"/>
              </a:cxn>
              <a:cxn ang="0">
                <a:pos x="connsiteX3" y="connsiteY3"/>
              </a:cxn>
            </a:cxnLst>
            <a:rect l="l" t="t" r="r" b="b"/>
            <a:pathLst>
              <a:path w="12153336" h="5440111">
                <a:moveTo>
                  <a:pt x="0" y="0"/>
                </a:moveTo>
                <a:lnTo>
                  <a:pt x="12153336" y="0"/>
                </a:lnTo>
                <a:lnTo>
                  <a:pt x="12153336" y="5440111"/>
                </a:lnTo>
                <a:lnTo>
                  <a:pt x="0" y="5440111"/>
                </a:lnTo>
                <a:close/>
              </a:path>
            </a:pathLst>
          </a:custGeom>
        </p:spPr>
        <p:txBody>
          <a:bodyPr wrap="square">
            <a:noAutofit/>
          </a:bodyPr>
          <a:lstStyle>
            <a:lvl1pPr marL="0" marR="0" indent="0" algn="l" defTabSz="457200" rtl="0" eaLnBrk="1" fontAlgn="base" latinLnBrk="0" hangingPunct="0">
              <a:lnSpc>
                <a:spcPct val="100000"/>
              </a:lnSpc>
              <a:spcBef>
                <a:spcPct val="0"/>
              </a:spcBef>
              <a:spcAft>
                <a:spcPct val="0"/>
              </a:spcAft>
              <a:buClrTx/>
              <a:buSzTx/>
              <a:buFontTx/>
              <a:buNone/>
              <a:tabLst/>
              <a:defRPr sz="2800"/>
            </a:lvl1pPr>
          </a:lstStyle>
          <a:p>
            <a:r>
              <a:rPr lang="en-US" dirty="0" smtClean="0"/>
              <a:t>Click icon to add picture then right-click picture and select “Send to Back”</a:t>
            </a:r>
          </a:p>
          <a:p>
            <a:endParaRPr lang="en-US" dirty="0"/>
          </a:p>
        </p:txBody>
      </p:sp>
    </p:spTree>
    <p:extLst>
      <p:ext uri="{BB962C8B-B14F-4D97-AF65-F5344CB8AC3E}">
        <p14:creationId xmlns:p14="http://schemas.microsoft.com/office/powerpoint/2010/main" val="29504223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807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86757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38402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55209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8872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80253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1219200" y="3200400"/>
            <a:ext cx="21945600" cy="9051925"/>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9437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07485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8124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812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Freeform 12"/>
          <p:cNvSpPr>
            <a:spLocks noGrp="1"/>
          </p:cNvSpPr>
          <p:nvPr>
            <p:ph type="pic" sz="quarter" idx="10" hasCustomPrompt="1"/>
          </p:nvPr>
        </p:nvSpPr>
        <p:spPr>
          <a:xfrm>
            <a:off x="0" y="0"/>
            <a:ext cx="24384000" cy="8166100"/>
          </a:xfrm>
          <a:custGeom>
            <a:avLst/>
            <a:gdLst>
              <a:gd name="connsiteX0" fmla="*/ 0 w 24687655"/>
              <a:gd name="connsiteY0" fmla="*/ 0 h 8216900"/>
              <a:gd name="connsiteX1" fmla="*/ 24687655 w 24687655"/>
              <a:gd name="connsiteY1" fmla="*/ 0 h 8216900"/>
              <a:gd name="connsiteX2" fmla="*/ 24687655 w 24687655"/>
              <a:gd name="connsiteY2" fmla="*/ 8216900 h 8216900"/>
              <a:gd name="connsiteX3" fmla="*/ 0 w 24687655"/>
              <a:gd name="connsiteY3" fmla="*/ 8216900 h 8216900"/>
            </a:gdLst>
            <a:ahLst/>
            <a:cxnLst>
              <a:cxn ang="0">
                <a:pos x="connsiteX0" y="connsiteY0"/>
              </a:cxn>
              <a:cxn ang="0">
                <a:pos x="connsiteX1" y="connsiteY1"/>
              </a:cxn>
              <a:cxn ang="0">
                <a:pos x="connsiteX2" y="connsiteY2"/>
              </a:cxn>
              <a:cxn ang="0">
                <a:pos x="connsiteX3" y="connsiteY3"/>
              </a:cxn>
            </a:cxnLst>
            <a:rect l="l" t="t" r="r" b="b"/>
            <a:pathLst>
              <a:path w="24687655" h="8216900">
                <a:moveTo>
                  <a:pt x="0" y="0"/>
                </a:moveTo>
                <a:lnTo>
                  <a:pt x="24687655" y="0"/>
                </a:lnTo>
                <a:lnTo>
                  <a:pt x="24687655" y="8216900"/>
                </a:lnTo>
                <a:lnTo>
                  <a:pt x="0" y="8216900"/>
                </a:lnTo>
                <a:close/>
              </a:path>
            </a:pathLst>
          </a:custGeom>
        </p:spPr>
        <p:txBody>
          <a:bodyPr wrap="square">
            <a:noAutofit/>
          </a:bodyPr>
          <a:lstStyle>
            <a:lvl1pPr>
              <a:defRPr sz="3600" baseline="0"/>
            </a:lvl1pPr>
          </a:lstStyle>
          <a:p>
            <a:r>
              <a:rPr lang="en-US" dirty="0" smtClean="0"/>
              <a:t>Click icon to add picture then right-click picture and select “Send to Back”</a:t>
            </a:r>
            <a:endParaRPr lang="en-US" dirty="0"/>
          </a:p>
        </p:txBody>
      </p:sp>
      <p:sp>
        <p:nvSpPr>
          <p:cNvPr id="16" name="Freeform 15"/>
          <p:cNvSpPr>
            <a:spLocks noGrp="1"/>
          </p:cNvSpPr>
          <p:nvPr>
            <p:ph type="pic" sz="quarter" idx="11"/>
          </p:nvPr>
        </p:nvSpPr>
        <p:spPr>
          <a:xfrm>
            <a:off x="0" y="8305800"/>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p>
            <a:endParaRPr lang="en-US"/>
          </a:p>
        </p:txBody>
      </p:sp>
      <p:sp>
        <p:nvSpPr>
          <p:cNvPr id="18" name="Freeform 17"/>
          <p:cNvSpPr>
            <a:spLocks noGrp="1"/>
          </p:cNvSpPr>
          <p:nvPr>
            <p:ph type="pic" sz="quarter" idx="12"/>
          </p:nvPr>
        </p:nvSpPr>
        <p:spPr>
          <a:xfrm>
            <a:off x="6131258" y="8302625"/>
            <a:ext cx="6017011" cy="5410200"/>
          </a:xfrm>
          <a:custGeom>
            <a:avLst/>
            <a:gdLst>
              <a:gd name="connsiteX0" fmla="*/ 0 w 6017011"/>
              <a:gd name="connsiteY0" fmla="*/ 0 h 5410200"/>
              <a:gd name="connsiteX1" fmla="*/ 6017011 w 6017011"/>
              <a:gd name="connsiteY1" fmla="*/ 0 h 5410200"/>
              <a:gd name="connsiteX2" fmla="*/ 6017011 w 6017011"/>
              <a:gd name="connsiteY2" fmla="*/ 5410200 h 5410200"/>
              <a:gd name="connsiteX3" fmla="*/ 0 w 6017011"/>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1" h="5410200">
                <a:moveTo>
                  <a:pt x="0" y="0"/>
                </a:moveTo>
                <a:lnTo>
                  <a:pt x="6017011" y="0"/>
                </a:lnTo>
                <a:lnTo>
                  <a:pt x="6017011" y="5410200"/>
                </a:lnTo>
                <a:lnTo>
                  <a:pt x="0" y="5410200"/>
                </a:lnTo>
                <a:close/>
              </a:path>
            </a:pathLst>
          </a:custGeom>
        </p:spPr>
        <p:txBody>
          <a:bodyPr wrap="square">
            <a:noAutofit/>
          </a:bodyPr>
          <a:lstStyle/>
          <a:p>
            <a:endParaRPr lang="en-US"/>
          </a:p>
        </p:txBody>
      </p:sp>
      <p:sp>
        <p:nvSpPr>
          <p:cNvPr id="21" name="Freeform 20"/>
          <p:cNvSpPr>
            <a:spLocks noGrp="1"/>
          </p:cNvSpPr>
          <p:nvPr>
            <p:ph type="pic" sz="quarter" idx="13"/>
          </p:nvPr>
        </p:nvSpPr>
        <p:spPr>
          <a:xfrm>
            <a:off x="12262516" y="8307388"/>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
        <p:nvSpPr>
          <p:cNvPr id="24" name="Freeform 23"/>
          <p:cNvSpPr>
            <a:spLocks noGrp="1"/>
          </p:cNvSpPr>
          <p:nvPr>
            <p:ph type="pic" sz="quarter" idx="14"/>
          </p:nvPr>
        </p:nvSpPr>
        <p:spPr>
          <a:xfrm>
            <a:off x="18366988" y="8300445"/>
            <a:ext cx="6017012" cy="5410200"/>
          </a:xfrm>
          <a:custGeom>
            <a:avLst/>
            <a:gdLst>
              <a:gd name="connsiteX0" fmla="*/ 0 w 6017012"/>
              <a:gd name="connsiteY0" fmla="*/ 0 h 5410200"/>
              <a:gd name="connsiteX1" fmla="*/ 6017012 w 6017012"/>
              <a:gd name="connsiteY1" fmla="*/ 0 h 5410200"/>
              <a:gd name="connsiteX2" fmla="*/ 6017012 w 6017012"/>
              <a:gd name="connsiteY2" fmla="*/ 5410200 h 5410200"/>
              <a:gd name="connsiteX3" fmla="*/ 0 w 6017012"/>
              <a:gd name="connsiteY3" fmla="*/ 5410200 h 5410200"/>
            </a:gdLst>
            <a:ahLst/>
            <a:cxnLst>
              <a:cxn ang="0">
                <a:pos x="connsiteX0" y="connsiteY0"/>
              </a:cxn>
              <a:cxn ang="0">
                <a:pos x="connsiteX1" y="connsiteY1"/>
              </a:cxn>
              <a:cxn ang="0">
                <a:pos x="connsiteX2" y="connsiteY2"/>
              </a:cxn>
              <a:cxn ang="0">
                <a:pos x="connsiteX3" y="connsiteY3"/>
              </a:cxn>
            </a:cxnLst>
            <a:rect l="l" t="t" r="r" b="b"/>
            <a:pathLst>
              <a:path w="6017012" h="5410200">
                <a:moveTo>
                  <a:pt x="0" y="0"/>
                </a:moveTo>
                <a:lnTo>
                  <a:pt x="6017012" y="0"/>
                </a:lnTo>
                <a:lnTo>
                  <a:pt x="6017012" y="5410200"/>
                </a:lnTo>
                <a:lnTo>
                  <a:pt x="0" y="5410200"/>
                </a:lnTo>
                <a:close/>
              </a:path>
            </a:pathLst>
          </a:custGeom>
        </p:spPr>
        <p:txBody>
          <a:bodyPr wrap="square">
            <a:noAutofit/>
          </a:bodyPr>
          <a:lstStyle/>
          <a:p>
            <a:endParaRPr lang="en-US"/>
          </a:p>
        </p:txBody>
      </p:sp>
    </p:spTree>
    <p:extLst>
      <p:ext uri="{BB962C8B-B14F-4D97-AF65-F5344CB8AC3E}">
        <p14:creationId xmlns:p14="http://schemas.microsoft.com/office/powerpoint/2010/main" val="13076073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595631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08152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65540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23474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92795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10044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4" name="AutoShape 1"/>
          <p:cNvSpPr>
            <a:spLocks/>
          </p:cNvSpPr>
          <p:nvPr userDrawn="1"/>
        </p:nvSpPr>
        <p:spPr bwMode="auto">
          <a:xfrm>
            <a:off x="0" y="2819400"/>
            <a:ext cx="24612600"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5" name="Rectangle 4"/>
          <p:cNvSpPr/>
          <p:nvPr userDrawn="1"/>
        </p:nvSpPr>
        <p:spPr>
          <a:xfrm>
            <a:off x="11817856" y="3124200"/>
            <a:ext cx="12192000" cy="830997"/>
          </a:xfrm>
          <a:prstGeom prst="rect">
            <a:avLst/>
          </a:prstGeom>
        </p:spPr>
        <p:txBody>
          <a:bodyPr>
            <a:spAutoFit/>
          </a:bodyPr>
          <a:lstStyle/>
          <a:p>
            <a:pPr algn="r" defTabSz="584200"/>
            <a:r>
              <a:rPr lang="en-US" sz="2400" kern="1200" dirty="0" smtClean="0">
                <a:solidFill>
                  <a:schemeClr val="bg2">
                    <a:lumMod val="75000"/>
                  </a:schemeClr>
                </a:solidFill>
                <a:effectLst/>
                <a:latin typeface="Gill Sans" charset="0"/>
                <a:ea typeface="ＭＳ Ｐゴシック" charset="0"/>
                <a:cs typeface="Gill Sans" charset="0"/>
                <a:sym typeface="Gill Sans" charset="0"/>
              </a:rPr>
              <a:t>Replace this overlay with your picture and set transparency to 80%</a:t>
            </a:r>
          </a:p>
          <a:p>
            <a:pPr algn="r" defTabSz="584200"/>
            <a:r>
              <a:rPr lang="en-US" sz="2400" kern="1200" dirty="0" smtClean="0">
                <a:solidFill>
                  <a:schemeClr val="bg2">
                    <a:lumMod val="75000"/>
                  </a:schemeClr>
                </a:solidFill>
                <a:effectLst/>
                <a:latin typeface="Gill Sans" charset="0"/>
                <a:ea typeface="ＭＳ Ｐゴシック" charset="0"/>
                <a:cs typeface="Gill Sans" charset="0"/>
                <a:sym typeface="Gill Sans" charset="0"/>
              </a:rPr>
              <a:t>Or</a:t>
            </a:r>
            <a:r>
              <a:rPr lang="en-US" sz="2400" kern="1200" baseline="0" dirty="0" smtClean="0">
                <a:solidFill>
                  <a:schemeClr val="bg2">
                    <a:lumMod val="75000"/>
                  </a:schemeClr>
                </a:solidFill>
                <a:effectLst/>
                <a:latin typeface="Gill Sans" charset="0"/>
                <a:ea typeface="ＭＳ Ｐゴシック" charset="0"/>
                <a:cs typeface="Gill Sans" charset="0"/>
                <a:sym typeface="Gill Sans" charset="0"/>
              </a:rPr>
              <a:t> simply delete it if you want plain background.</a:t>
            </a:r>
            <a:r>
              <a:rPr lang="en-US" sz="2400" kern="1200" dirty="0" smtClean="0">
                <a:solidFill>
                  <a:schemeClr val="bg2">
                    <a:lumMod val="75000"/>
                  </a:schemeClr>
                </a:solidFill>
                <a:effectLst/>
                <a:latin typeface="Gill Sans" charset="0"/>
                <a:ea typeface="ＭＳ Ｐゴシック" charset="0"/>
                <a:cs typeface="Gill Sans" charset="0"/>
                <a:sym typeface="Gill Sans" charset="0"/>
              </a:rPr>
              <a:t> </a:t>
            </a:r>
            <a:endParaRPr lang="en-US" sz="2400" kern="1200" dirty="0">
              <a:solidFill>
                <a:schemeClr val="bg2">
                  <a:lumMod val="75000"/>
                </a:schemeClr>
              </a:solidFill>
              <a:effectLst/>
              <a:latin typeface="Gill Sans" charset="0"/>
              <a:ea typeface="ＭＳ Ｐゴシック" charset="0"/>
              <a:cs typeface="Gill Sans" charset="0"/>
              <a:sym typeface="Gill Sans" charset="0"/>
            </a:endParaRPr>
          </a:p>
        </p:txBody>
      </p:sp>
    </p:spTree>
    <p:extLst>
      <p:ext uri="{BB962C8B-B14F-4D97-AF65-F5344CB8AC3E}">
        <p14:creationId xmlns:p14="http://schemas.microsoft.com/office/powerpoint/2010/main" val="40869089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91311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reeform 8"/>
          <p:cNvSpPr>
            <a:spLocks noGrp="1"/>
          </p:cNvSpPr>
          <p:nvPr>
            <p:ph type="pic" sz="quarter" idx="10"/>
          </p:nvPr>
        </p:nvSpPr>
        <p:spPr>
          <a:xfrm>
            <a:off x="3452073" y="4123654"/>
            <a:ext cx="3560431" cy="3561016"/>
          </a:xfrm>
          <a:custGeom>
            <a:avLst/>
            <a:gdLst>
              <a:gd name="connsiteX0" fmla="*/ 1780148 w 3560431"/>
              <a:gd name="connsiteY0" fmla="*/ 0 h 3561016"/>
              <a:gd name="connsiteX1" fmla="*/ 3038952 w 3560431"/>
              <a:gd name="connsiteY1" fmla="*/ 521449 h 3561016"/>
              <a:gd name="connsiteX2" fmla="*/ 3038952 w 3560431"/>
              <a:gd name="connsiteY2" fmla="*/ 3039568 h 3561016"/>
              <a:gd name="connsiteX3" fmla="*/ 521343 w 3560431"/>
              <a:gd name="connsiteY3" fmla="*/ 3039568 h 3561016"/>
              <a:gd name="connsiteX4" fmla="*/ 521343 w 3560431"/>
              <a:gd name="connsiteY4" fmla="*/ 521449 h 3561016"/>
              <a:gd name="connsiteX5" fmla="*/ 1780148 w 3560431"/>
              <a:gd name="connsiteY5" fmla="*/ 0 h 3561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0431" h="3561016">
                <a:moveTo>
                  <a:pt x="1780148" y="0"/>
                </a:moveTo>
                <a:cubicBezTo>
                  <a:pt x="2235724" y="0"/>
                  <a:pt x="2691300" y="173816"/>
                  <a:pt x="3038952" y="521449"/>
                </a:cubicBezTo>
                <a:cubicBezTo>
                  <a:pt x="3734258" y="1216895"/>
                  <a:pt x="3734258" y="2344122"/>
                  <a:pt x="3038952" y="3039568"/>
                </a:cubicBezTo>
                <a:cubicBezTo>
                  <a:pt x="2343647" y="3734833"/>
                  <a:pt x="1216648" y="3734833"/>
                  <a:pt x="521343" y="3039568"/>
                </a:cubicBezTo>
                <a:cubicBezTo>
                  <a:pt x="-173782" y="2344122"/>
                  <a:pt x="-173782" y="1216895"/>
                  <a:pt x="521343" y="521449"/>
                </a:cubicBezTo>
                <a:cubicBezTo>
                  <a:pt x="868995" y="173816"/>
                  <a:pt x="1324572" y="0"/>
                  <a:pt x="1780148" y="0"/>
                </a:cubicBezTo>
                <a:close/>
              </a:path>
            </a:pathLst>
          </a:custGeom>
        </p:spPr>
        <p:txBody>
          <a:bodyPr wrap="square">
            <a:noAutofit/>
          </a:bodyPr>
          <a:lstStyle/>
          <a:p>
            <a:endParaRPr lang="en-US" dirty="0"/>
          </a:p>
        </p:txBody>
      </p:sp>
      <p:sp>
        <p:nvSpPr>
          <p:cNvPr id="12" name="Freeform 11"/>
          <p:cNvSpPr>
            <a:spLocks noGrp="1"/>
          </p:cNvSpPr>
          <p:nvPr>
            <p:ph type="pic" sz="quarter" idx="11"/>
          </p:nvPr>
        </p:nvSpPr>
        <p:spPr>
          <a:xfrm>
            <a:off x="10486413" y="4123712"/>
            <a:ext cx="3561623" cy="3561760"/>
          </a:xfrm>
          <a:custGeom>
            <a:avLst/>
            <a:gdLst>
              <a:gd name="connsiteX0" fmla="*/ 1780812 w 3561623"/>
              <a:gd name="connsiteY0" fmla="*/ 0 h 3561760"/>
              <a:gd name="connsiteX1" fmla="*/ 3040086 w 3561623"/>
              <a:gd name="connsiteY1" fmla="*/ 521538 h 3561760"/>
              <a:gd name="connsiteX2" fmla="*/ 3040086 w 3561623"/>
              <a:gd name="connsiteY2" fmla="*/ 3040087 h 3561760"/>
              <a:gd name="connsiteX3" fmla="*/ 521537 w 3561623"/>
              <a:gd name="connsiteY3" fmla="*/ 3040087 h 3561760"/>
              <a:gd name="connsiteX4" fmla="*/ 521537 w 3561623"/>
              <a:gd name="connsiteY4" fmla="*/ 521538 h 3561760"/>
              <a:gd name="connsiteX5" fmla="*/ 1780812 w 3561623"/>
              <a:gd name="connsiteY5" fmla="*/ 0 h 356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1623" h="3561760">
                <a:moveTo>
                  <a:pt x="1780812" y="0"/>
                </a:moveTo>
                <a:cubicBezTo>
                  <a:pt x="2236558" y="0"/>
                  <a:pt x="2692304" y="173846"/>
                  <a:pt x="3040086" y="521538"/>
                </a:cubicBezTo>
                <a:cubicBezTo>
                  <a:pt x="3735469" y="1217103"/>
                  <a:pt x="3735469" y="2344522"/>
                  <a:pt x="3040086" y="3040087"/>
                </a:cubicBezTo>
                <a:cubicBezTo>
                  <a:pt x="2344521" y="3735652"/>
                  <a:pt x="1217102" y="3735652"/>
                  <a:pt x="521537" y="3040087"/>
                </a:cubicBezTo>
                <a:cubicBezTo>
                  <a:pt x="-173846" y="2344522"/>
                  <a:pt x="-173846" y="1217103"/>
                  <a:pt x="521537" y="521538"/>
                </a:cubicBezTo>
                <a:cubicBezTo>
                  <a:pt x="869320" y="173846"/>
                  <a:pt x="1325066" y="0"/>
                  <a:pt x="1780812" y="0"/>
                </a:cubicBezTo>
                <a:close/>
              </a:path>
            </a:pathLst>
          </a:custGeom>
        </p:spPr>
        <p:txBody>
          <a:bodyPr wrap="square">
            <a:noAutofit/>
          </a:bodyPr>
          <a:lstStyle/>
          <a:p>
            <a:endParaRPr lang="en-US"/>
          </a:p>
        </p:txBody>
      </p:sp>
      <p:sp>
        <p:nvSpPr>
          <p:cNvPr id="15" name="Freeform 14"/>
          <p:cNvSpPr>
            <a:spLocks noGrp="1"/>
          </p:cNvSpPr>
          <p:nvPr>
            <p:ph type="pic" sz="quarter" idx="12"/>
          </p:nvPr>
        </p:nvSpPr>
        <p:spPr>
          <a:xfrm>
            <a:off x="17421946" y="4123586"/>
            <a:ext cx="3558964" cy="3560431"/>
          </a:xfrm>
          <a:custGeom>
            <a:avLst/>
            <a:gdLst>
              <a:gd name="connsiteX0" fmla="*/ 1779482 w 3558964"/>
              <a:gd name="connsiteY0" fmla="*/ 0 h 3560431"/>
              <a:gd name="connsiteX1" fmla="*/ 3037816 w 3558964"/>
              <a:gd name="connsiteY1" fmla="*/ 521343 h 3560431"/>
              <a:gd name="connsiteX2" fmla="*/ 3037816 w 3558964"/>
              <a:gd name="connsiteY2" fmla="*/ 3038952 h 3560431"/>
              <a:gd name="connsiteX3" fmla="*/ 521148 w 3558964"/>
              <a:gd name="connsiteY3" fmla="*/ 3038952 h 3560431"/>
              <a:gd name="connsiteX4" fmla="*/ 521148 w 3558964"/>
              <a:gd name="connsiteY4" fmla="*/ 521343 h 3560431"/>
              <a:gd name="connsiteX5" fmla="*/ 1779482 w 3558964"/>
              <a:gd name="connsiteY5" fmla="*/ 0 h 3560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8964" h="3560431">
                <a:moveTo>
                  <a:pt x="1779482" y="0"/>
                </a:moveTo>
                <a:cubicBezTo>
                  <a:pt x="2234888" y="0"/>
                  <a:pt x="2690292" y="173781"/>
                  <a:pt x="3037816" y="521343"/>
                </a:cubicBezTo>
                <a:cubicBezTo>
                  <a:pt x="3732680" y="1216648"/>
                  <a:pt x="3732680" y="2343647"/>
                  <a:pt x="3037816" y="3038952"/>
                </a:cubicBezTo>
                <a:cubicBezTo>
                  <a:pt x="2342770" y="3734258"/>
                  <a:pt x="1216194" y="3734258"/>
                  <a:pt x="521148" y="3038952"/>
                </a:cubicBezTo>
                <a:cubicBezTo>
                  <a:pt x="-173716" y="2343647"/>
                  <a:pt x="-173716" y="1216648"/>
                  <a:pt x="521148" y="521343"/>
                </a:cubicBezTo>
                <a:cubicBezTo>
                  <a:pt x="868672" y="173781"/>
                  <a:pt x="1324076" y="0"/>
                  <a:pt x="1779482"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6524955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447800"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6804804" y="33528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447800"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6804804" y="7696200"/>
            <a:ext cx="5158596" cy="4191000"/>
          </a:xfrm>
          <a:custGeom>
            <a:avLst/>
            <a:gdLst>
              <a:gd name="connsiteX0" fmla="*/ 0 w 5158596"/>
              <a:gd name="connsiteY0" fmla="*/ 0 h 4191000"/>
              <a:gd name="connsiteX1" fmla="*/ 5158596 w 5158596"/>
              <a:gd name="connsiteY1" fmla="*/ 0 h 4191000"/>
              <a:gd name="connsiteX2" fmla="*/ 5158596 w 5158596"/>
              <a:gd name="connsiteY2" fmla="*/ 4191000 h 4191000"/>
              <a:gd name="connsiteX3" fmla="*/ 0 w 5158596"/>
              <a:gd name="connsiteY3" fmla="*/ 4191000 h 4191000"/>
            </a:gdLst>
            <a:ahLst/>
            <a:cxnLst>
              <a:cxn ang="0">
                <a:pos x="connsiteX0" y="connsiteY0"/>
              </a:cxn>
              <a:cxn ang="0">
                <a:pos x="connsiteX1" y="connsiteY1"/>
              </a:cxn>
              <a:cxn ang="0">
                <a:pos x="connsiteX2" y="connsiteY2"/>
              </a:cxn>
              <a:cxn ang="0">
                <a:pos x="connsiteX3" y="connsiteY3"/>
              </a:cxn>
            </a:cxnLst>
            <a:rect l="l" t="t" r="r" b="b"/>
            <a:pathLst>
              <a:path w="5158596" h="4191000">
                <a:moveTo>
                  <a:pt x="0" y="0"/>
                </a:moveTo>
                <a:lnTo>
                  <a:pt x="5158596" y="0"/>
                </a:lnTo>
                <a:lnTo>
                  <a:pt x="5158596" y="4191000"/>
                </a:lnTo>
                <a:lnTo>
                  <a:pt x="0" y="4191000"/>
                </a:lnTo>
                <a:close/>
              </a:path>
            </a:pathLst>
          </a:custGeom>
        </p:spPr>
        <p:txBody>
          <a:bodyPr wrap="square">
            <a:noAutofit/>
          </a:bodyPr>
          <a:lstStyle/>
          <a:p>
            <a:endParaRPr lang="en-US"/>
          </a:p>
        </p:txBody>
      </p:sp>
    </p:spTree>
    <p:extLst>
      <p:ext uri="{BB962C8B-B14F-4D97-AF65-F5344CB8AC3E}">
        <p14:creationId xmlns:p14="http://schemas.microsoft.com/office/powerpoint/2010/main" val="291396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580783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605862"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5390761" y="3676012"/>
            <a:ext cx="3188757" cy="3440500"/>
          </a:xfrm>
          <a:custGeom>
            <a:avLst/>
            <a:gdLst>
              <a:gd name="connsiteX0" fmla="*/ 0 w 3188757"/>
              <a:gd name="connsiteY0" fmla="*/ 0 h 3440500"/>
              <a:gd name="connsiteX1" fmla="*/ 3188757 w 3188757"/>
              <a:gd name="connsiteY1" fmla="*/ 0 h 3440500"/>
              <a:gd name="connsiteX2" fmla="*/ 3188757 w 3188757"/>
              <a:gd name="connsiteY2" fmla="*/ 3440500 h 3440500"/>
              <a:gd name="connsiteX3" fmla="*/ 0 w 3188757"/>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7" h="3440500">
                <a:moveTo>
                  <a:pt x="0" y="0"/>
                </a:moveTo>
                <a:lnTo>
                  <a:pt x="3188757" y="0"/>
                </a:lnTo>
                <a:lnTo>
                  <a:pt x="3188757" y="3440500"/>
                </a:lnTo>
                <a:lnTo>
                  <a:pt x="0" y="34405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5779062"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9563960" y="8222302"/>
            <a:ext cx="3188758" cy="3440500"/>
          </a:xfrm>
          <a:custGeom>
            <a:avLst/>
            <a:gdLst>
              <a:gd name="connsiteX0" fmla="*/ 0 w 3188758"/>
              <a:gd name="connsiteY0" fmla="*/ 0 h 3440500"/>
              <a:gd name="connsiteX1" fmla="*/ 3188758 w 3188758"/>
              <a:gd name="connsiteY1" fmla="*/ 0 h 3440500"/>
              <a:gd name="connsiteX2" fmla="*/ 3188758 w 3188758"/>
              <a:gd name="connsiteY2" fmla="*/ 3440500 h 3440500"/>
              <a:gd name="connsiteX3" fmla="*/ 0 w 3188758"/>
              <a:gd name="connsiteY3" fmla="*/ 3440500 h 3440500"/>
            </a:gdLst>
            <a:ahLst/>
            <a:cxnLst>
              <a:cxn ang="0">
                <a:pos x="connsiteX0" y="connsiteY0"/>
              </a:cxn>
              <a:cxn ang="0">
                <a:pos x="connsiteX1" y="connsiteY1"/>
              </a:cxn>
              <a:cxn ang="0">
                <a:pos x="connsiteX2" y="connsiteY2"/>
              </a:cxn>
              <a:cxn ang="0">
                <a:pos x="connsiteX3" y="connsiteY3"/>
              </a:cxn>
            </a:cxnLst>
            <a:rect l="l" t="t" r="r" b="b"/>
            <a:pathLst>
              <a:path w="3188758" h="3440500">
                <a:moveTo>
                  <a:pt x="0" y="0"/>
                </a:moveTo>
                <a:lnTo>
                  <a:pt x="3188758" y="0"/>
                </a:lnTo>
                <a:lnTo>
                  <a:pt x="3188758" y="3440500"/>
                </a:lnTo>
                <a:lnTo>
                  <a:pt x="0" y="3440500"/>
                </a:lnTo>
                <a:close/>
              </a:path>
            </a:pathLst>
          </a:custGeom>
        </p:spPr>
        <p:txBody>
          <a:bodyPr wrap="square">
            <a:noAutofit/>
          </a:bodyPr>
          <a:lstStyle/>
          <a:p>
            <a:endParaRPr lang="en-US"/>
          </a:p>
        </p:txBody>
      </p:sp>
    </p:spTree>
    <p:extLst>
      <p:ext uri="{BB962C8B-B14F-4D97-AF65-F5344CB8AC3E}">
        <p14:creationId xmlns:p14="http://schemas.microsoft.com/office/powerpoint/2010/main" val="31198053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42" name="Picture Placeholder 41"/>
          <p:cNvSpPr>
            <a:spLocks noGrp="1"/>
          </p:cNvSpPr>
          <p:nvPr>
            <p:ph type="pic" sz="quarter" idx="10"/>
          </p:nvPr>
        </p:nvSpPr>
        <p:spPr>
          <a:xfrm>
            <a:off x="758190" y="10175240"/>
            <a:ext cx="1752600" cy="1676400"/>
          </a:xfrm>
          <a:prstGeom prst="rect">
            <a:avLst/>
          </a:prstGeom>
        </p:spPr>
        <p:txBody>
          <a:bodyPr/>
          <a:lstStyle/>
          <a:p>
            <a:endParaRPr lang="en-US"/>
          </a:p>
        </p:txBody>
      </p:sp>
      <p:sp>
        <p:nvSpPr>
          <p:cNvPr id="43" name="Picture Placeholder 41"/>
          <p:cNvSpPr>
            <a:spLocks noGrp="1"/>
          </p:cNvSpPr>
          <p:nvPr>
            <p:ph type="pic" sz="quarter" idx="11"/>
          </p:nvPr>
        </p:nvSpPr>
        <p:spPr>
          <a:xfrm>
            <a:off x="8613140" y="11506200"/>
            <a:ext cx="1752600" cy="1676400"/>
          </a:xfrm>
          <a:prstGeom prst="rect">
            <a:avLst/>
          </a:prstGeom>
        </p:spPr>
        <p:txBody>
          <a:bodyPr/>
          <a:lstStyle/>
          <a:p>
            <a:endParaRPr lang="en-US"/>
          </a:p>
        </p:txBody>
      </p:sp>
      <p:sp>
        <p:nvSpPr>
          <p:cNvPr id="44" name="Picture Placeholder 41"/>
          <p:cNvSpPr>
            <a:spLocks noGrp="1"/>
          </p:cNvSpPr>
          <p:nvPr>
            <p:ph type="pic" sz="quarter" idx="12"/>
          </p:nvPr>
        </p:nvSpPr>
        <p:spPr>
          <a:xfrm>
            <a:off x="6172200" y="10896600"/>
            <a:ext cx="1752600" cy="1676400"/>
          </a:xfrm>
          <a:prstGeom prst="rect">
            <a:avLst/>
          </a:prstGeom>
        </p:spPr>
        <p:txBody>
          <a:bodyPr/>
          <a:lstStyle/>
          <a:p>
            <a:endParaRPr lang="en-US"/>
          </a:p>
        </p:txBody>
      </p:sp>
      <p:sp>
        <p:nvSpPr>
          <p:cNvPr id="45" name="Picture Placeholder 41"/>
          <p:cNvSpPr>
            <a:spLocks noGrp="1"/>
          </p:cNvSpPr>
          <p:nvPr>
            <p:ph type="pic" sz="quarter" idx="13"/>
          </p:nvPr>
        </p:nvSpPr>
        <p:spPr>
          <a:xfrm>
            <a:off x="2854960" y="10668000"/>
            <a:ext cx="1752600" cy="1676400"/>
          </a:xfrm>
          <a:prstGeom prst="rect">
            <a:avLst/>
          </a:prstGeom>
        </p:spPr>
        <p:txBody>
          <a:bodyPr/>
          <a:lstStyle/>
          <a:p>
            <a:endParaRPr lang="en-US"/>
          </a:p>
        </p:txBody>
      </p:sp>
      <p:sp>
        <p:nvSpPr>
          <p:cNvPr id="46" name="Picture Placeholder 41"/>
          <p:cNvSpPr>
            <a:spLocks noGrp="1"/>
          </p:cNvSpPr>
          <p:nvPr>
            <p:ph type="pic" sz="quarter" idx="14"/>
          </p:nvPr>
        </p:nvSpPr>
        <p:spPr>
          <a:xfrm>
            <a:off x="13412470" y="11013440"/>
            <a:ext cx="1752600" cy="1676400"/>
          </a:xfrm>
          <a:prstGeom prst="rect">
            <a:avLst/>
          </a:prstGeom>
        </p:spPr>
        <p:txBody>
          <a:bodyPr/>
          <a:lstStyle/>
          <a:p>
            <a:endParaRPr lang="en-US"/>
          </a:p>
        </p:txBody>
      </p:sp>
      <p:sp>
        <p:nvSpPr>
          <p:cNvPr id="47" name="Picture Placeholder 41"/>
          <p:cNvSpPr>
            <a:spLocks noGrp="1"/>
          </p:cNvSpPr>
          <p:nvPr>
            <p:ph type="pic" sz="quarter" idx="15"/>
          </p:nvPr>
        </p:nvSpPr>
        <p:spPr>
          <a:xfrm>
            <a:off x="10668000" y="11236960"/>
            <a:ext cx="1752600" cy="1676400"/>
          </a:xfrm>
          <a:prstGeom prst="rect">
            <a:avLst/>
          </a:prstGeom>
        </p:spPr>
        <p:txBody>
          <a:bodyPr/>
          <a:lstStyle/>
          <a:p>
            <a:endParaRPr lang="en-US"/>
          </a:p>
        </p:txBody>
      </p:sp>
    </p:spTree>
    <p:extLst>
      <p:ext uri="{BB962C8B-B14F-4D97-AF65-F5344CB8AC3E}">
        <p14:creationId xmlns:p14="http://schemas.microsoft.com/office/powerpoint/2010/main" val="34514871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2478196" y="4009096"/>
            <a:ext cx="8839200" cy="5309230"/>
          </a:xfrm>
          <a:custGeom>
            <a:avLst/>
            <a:gdLst>
              <a:gd name="connsiteX0" fmla="*/ 0 w 8839200"/>
              <a:gd name="connsiteY0" fmla="*/ 0 h 5309230"/>
              <a:gd name="connsiteX1" fmla="*/ 8839200 w 8839200"/>
              <a:gd name="connsiteY1" fmla="*/ 0 h 5309230"/>
              <a:gd name="connsiteX2" fmla="*/ 8839200 w 8839200"/>
              <a:gd name="connsiteY2" fmla="*/ 5309230 h 5309230"/>
              <a:gd name="connsiteX3" fmla="*/ 0 w 8839200"/>
              <a:gd name="connsiteY3" fmla="*/ 5309230 h 5309230"/>
            </a:gdLst>
            <a:ahLst/>
            <a:cxnLst>
              <a:cxn ang="0">
                <a:pos x="connsiteX0" y="connsiteY0"/>
              </a:cxn>
              <a:cxn ang="0">
                <a:pos x="connsiteX1" y="connsiteY1"/>
              </a:cxn>
              <a:cxn ang="0">
                <a:pos x="connsiteX2" y="connsiteY2"/>
              </a:cxn>
              <a:cxn ang="0">
                <a:pos x="connsiteX3" y="connsiteY3"/>
              </a:cxn>
            </a:cxnLst>
            <a:rect l="l" t="t" r="r" b="b"/>
            <a:pathLst>
              <a:path w="8839200" h="5309230">
                <a:moveTo>
                  <a:pt x="0" y="0"/>
                </a:moveTo>
                <a:lnTo>
                  <a:pt x="8839200" y="0"/>
                </a:lnTo>
                <a:lnTo>
                  <a:pt x="8839200" y="5309230"/>
                </a:lnTo>
                <a:lnTo>
                  <a:pt x="0" y="5309230"/>
                </a:lnTo>
                <a:close/>
              </a:path>
            </a:pathLst>
          </a:custGeom>
        </p:spPr>
        <p:txBody>
          <a:bodyPr wrap="square">
            <a:noAutofit/>
          </a:bodyPr>
          <a:lstStyle/>
          <a:p>
            <a:endParaRPr lang="en-US"/>
          </a:p>
        </p:txBody>
      </p:sp>
    </p:spTree>
    <p:extLst>
      <p:ext uri="{BB962C8B-B14F-4D97-AF65-F5344CB8AC3E}">
        <p14:creationId xmlns:p14="http://schemas.microsoft.com/office/powerpoint/2010/main" val="25862717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2395200" y="3848100"/>
            <a:ext cx="12039600" cy="7670445"/>
          </a:xfrm>
          <a:custGeom>
            <a:avLst/>
            <a:gdLst>
              <a:gd name="connsiteX0" fmla="*/ 0 w 12039600"/>
              <a:gd name="connsiteY0" fmla="*/ 0 h 7670445"/>
              <a:gd name="connsiteX1" fmla="*/ 12039600 w 12039600"/>
              <a:gd name="connsiteY1" fmla="*/ 0 h 7670445"/>
              <a:gd name="connsiteX2" fmla="*/ 12039600 w 12039600"/>
              <a:gd name="connsiteY2" fmla="*/ 7670445 h 7670445"/>
              <a:gd name="connsiteX3" fmla="*/ 0 w 12039600"/>
              <a:gd name="connsiteY3" fmla="*/ 7670445 h 7670445"/>
            </a:gdLst>
            <a:ahLst/>
            <a:cxnLst>
              <a:cxn ang="0">
                <a:pos x="connsiteX0" y="connsiteY0"/>
              </a:cxn>
              <a:cxn ang="0">
                <a:pos x="connsiteX1" y="connsiteY1"/>
              </a:cxn>
              <a:cxn ang="0">
                <a:pos x="connsiteX2" y="connsiteY2"/>
              </a:cxn>
              <a:cxn ang="0">
                <a:pos x="connsiteX3" y="connsiteY3"/>
              </a:cxn>
            </a:cxnLst>
            <a:rect l="l" t="t" r="r" b="b"/>
            <a:pathLst>
              <a:path w="12039600" h="7670445">
                <a:moveTo>
                  <a:pt x="0" y="0"/>
                </a:moveTo>
                <a:lnTo>
                  <a:pt x="12039600" y="0"/>
                </a:lnTo>
                <a:lnTo>
                  <a:pt x="12039600" y="7670445"/>
                </a:lnTo>
                <a:lnTo>
                  <a:pt x="0" y="7670445"/>
                </a:lnTo>
                <a:close/>
              </a:path>
            </a:pathLst>
          </a:custGeom>
        </p:spPr>
        <p:txBody>
          <a:bodyPr wrap="square">
            <a:noAutofit/>
          </a:bodyPr>
          <a:lstStyle/>
          <a:p>
            <a:endParaRPr lang="en-US"/>
          </a:p>
        </p:txBody>
      </p:sp>
    </p:spTree>
    <p:extLst>
      <p:ext uri="{BB962C8B-B14F-4D97-AF65-F5344CB8AC3E}">
        <p14:creationId xmlns:p14="http://schemas.microsoft.com/office/powerpoint/2010/main" val="25952914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2402853" y="5133746"/>
            <a:ext cx="2614665" cy="5752652"/>
          </a:xfrm>
          <a:custGeom>
            <a:avLst/>
            <a:gdLst>
              <a:gd name="connsiteX0" fmla="*/ 0 w 2614665"/>
              <a:gd name="connsiteY0" fmla="*/ 0 h 5752652"/>
              <a:gd name="connsiteX1" fmla="*/ 2614665 w 2614665"/>
              <a:gd name="connsiteY1" fmla="*/ 0 h 5752652"/>
              <a:gd name="connsiteX2" fmla="*/ 2614665 w 2614665"/>
              <a:gd name="connsiteY2" fmla="*/ 5752652 h 5752652"/>
              <a:gd name="connsiteX3" fmla="*/ 0 w 2614665"/>
              <a:gd name="connsiteY3" fmla="*/ 5752652 h 5752652"/>
            </a:gdLst>
            <a:ahLst/>
            <a:cxnLst>
              <a:cxn ang="0">
                <a:pos x="connsiteX0" y="connsiteY0"/>
              </a:cxn>
              <a:cxn ang="0">
                <a:pos x="connsiteX1" y="connsiteY1"/>
              </a:cxn>
              <a:cxn ang="0">
                <a:pos x="connsiteX2" y="connsiteY2"/>
              </a:cxn>
              <a:cxn ang="0">
                <a:pos x="connsiteX3" y="connsiteY3"/>
              </a:cxn>
            </a:cxnLst>
            <a:rect l="l" t="t" r="r" b="b"/>
            <a:pathLst>
              <a:path w="2614665" h="5752652">
                <a:moveTo>
                  <a:pt x="0" y="0"/>
                </a:moveTo>
                <a:lnTo>
                  <a:pt x="2614665" y="0"/>
                </a:lnTo>
                <a:lnTo>
                  <a:pt x="2614665" y="5752652"/>
                </a:lnTo>
                <a:lnTo>
                  <a:pt x="0" y="5752652"/>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5296143" y="4567761"/>
            <a:ext cx="3517795" cy="6224129"/>
          </a:xfrm>
          <a:custGeom>
            <a:avLst/>
            <a:gdLst>
              <a:gd name="connsiteX0" fmla="*/ 0 w 3517795"/>
              <a:gd name="connsiteY0" fmla="*/ 0 h 6224129"/>
              <a:gd name="connsiteX1" fmla="*/ 3517795 w 3517795"/>
              <a:gd name="connsiteY1" fmla="*/ 0 h 6224129"/>
              <a:gd name="connsiteX2" fmla="*/ 3517795 w 3517795"/>
              <a:gd name="connsiteY2" fmla="*/ 6224129 h 6224129"/>
              <a:gd name="connsiteX3" fmla="*/ 0 w 3517795"/>
              <a:gd name="connsiteY3" fmla="*/ 6224129 h 6224129"/>
            </a:gdLst>
            <a:ahLst/>
            <a:cxnLst>
              <a:cxn ang="0">
                <a:pos x="connsiteX0" y="connsiteY0"/>
              </a:cxn>
              <a:cxn ang="0">
                <a:pos x="connsiteX1" y="connsiteY1"/>
              </a:cxn>
              <a:cxn ang="0">
                <a:pos x="connsiteX2" y="connsiteY2"/>
              </a:cxn>
              <a:cxn ang="0">
                <a:pos x="connsiteX3" y="connsiteY3"/>
              </a:cxn>
            </a:cxnLst>
            <a:rect l="l" t="t" r="r" b="b"/>
            <a:pathLst>
              <a:path w="3517795" h="6224129">
                <a:moveTo>
                  <a:pt x="0" y="0"/>
                </a:moveTo>
                <a:lnTo>
                  <a:pt x="3517795" y="0"/>
                </a:lnTo>
                <a:lnTo>
                  <a:pt x="3517795" y="6224129"/>
                </a:lnTo>
                <a:lnTo>
                  <a:pt x="0" y="6224129"/>
                </a:lnTo>
                <a:close/>
              </a:path>
            </a:pathLst>
          </a:custGeom>
        </p:spPr>
        <p:txBody>
          <a:bodyPr wrap="square">
            <a:noAutofit/>
          </a:bodyPr>
          <a:lstStyle/>
          <a:p>
            <a:endParaRPr lang="en-US"/>
          </a:p>
        </p:txBody>
      </p:sp>
      <p:sp>
        <p:nvSpPr>
          <p:cNvPr id="16" name="Freeform 15"/>
          <p:cNvSpPr>
            <a:spLocks noGrp="1"/>
          </p:cNvSpPr>
          <p:nvPr>
            <p:ph type="pic" sz="quarter" idx="12"/>
          </p:nvPr>
        </p:nvSpPr>
        <p:spPr>
          <a:xfrm>
            <a:off x="9092563" y="5132389"/>
            <a:ext cx="2543000" cy="5753783"/>
          </a:xfrm>
          <a:custGeom>
            <a:avLst/>
            <a:gdLst>
              <a:gd name="connsiteX0" fmla="*/ 0 w 2543000"/>
              <a:gd name="connsiteY0" fmla="*/ 0 h 5753783"/>
              <a:gd name="connsiteX1" fmla="*/ 2543000 w 2543000"/>
              <a:gd name="connsiteY1" fmla="*/ 0 h 5753783"/>
              <a:gd name="connsiteX2" fmla="*/ 2543000 w 2543000"/>
              <a:gd name="connsiteY2" fmla="*/ 5753783 h 5753783"/>
              <a:gd name="connsiteX3" fmla="*/ 0 w 2543000"/>
              <a:gd name="connsiteY3" fmla="*/ 5753783 h 5753783"/>
            </a:gdLst>
            <a:ahLst/>
            <a:cxnLst>
              <a:cxn ang="0">
                <a:pos x="connsiteX0" y="connsiteY0"/>
              </a:cxn>
              <a:cxn ang="0">
                <a:pos x="connsiteX1" y="connsiteY1"/>
              </a:cxn>
              <a:cxn ang="0">
                <a:pos x="connsiteX2" y="connsiteY2"/>
              </a:cxn>
              <a:cxn ang="0">
                <a:pos x="connsiteX3" y="connsiteY3"/>
              </a:cxn>
            </a:cxnLst>
            <a:rect l="l" t="t" r="r" b="b"/>
            <a:pathLst>
              <a:path w="2543000" h="5753783">
                <a:moveTo>
                  <a:pt x="0" y="0"/>
                </a:moveTo>
                <a:lnTo>
                  <a:pt x="2543000" y="0"/>
                </a:lnTo>
                <a:lnTo>
                  <a:pt x="2543000" y="5753783"/>
                </a:lnTo>
                <a:lnTo>
                  <a:pt x="0" y="5753783"/>
                </a:lnTo>
                <a:close/>
              </a:path>
            </a:pathLst>
          </a:custGeom>
        </p:spPr>
        <p:txBody>
          <a:bodyPr wrap="square">
            <a:noAutofit/>
          </a:bodyPr>
          <a:lstStyle/>
          <a:p>
            <a:endParaRPr lang="en-US"/>
          </a:p>
        </p:txBody>
      </p:sp>
    </p:spTree>
    <p:extLst>
      <p:ext uri="{BB962C8B-B14F-4D97-AF65-F5344CB8AC3E}">
        <p14:creationId xmlns:p14="http://schemas.microsoft.com/office/powerpoint/2010/main" val="26856721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8" name="Freeform 7"/>
          <p:cNvSpPr>
            <a:spLocks noGrp="1"/>
          </p:cNvSpPr>
          <p:nvPr>
            <p:ph type="pic" sz="quarter" idx="10"/>
          </p:nvPr>
        </p:nvSpPr>
        <p:spPr>
          <a:xfrm>
            <a:off x="13157200" y="6223000"/>
            <a:ext cx="8102600" cy="7581549"/>
          </a:xfrm>
          <a:custGeom>
            <a:avLst/>
            <a:gdLst>
              <a:gd name="connsiteX0" fmla="*/ 0 w 8102600"/>
              <a:gd name="connsiteY0" fmla="*/ 0 h 7581549"/>
              <a:gd name="connsiteX1" fmla="*/ 8102600 w 8102600"/>
              <a:gd name="connsiteY1" fmla="*/ 0 h 7581549"/>
              <a:gd name="connsiteX2" fmla="*/ 8102600 w 8102600"/>
              <a:gd name="connsiteY2" fmla="*/ 7581549 h 7581549"/>
              <a:gd name="connsiteX3" fmla="*/ 0 w 8102600"/>
              <a:gd name="connsiteY3" fmla="*/ 7581549 h 7581549"/>
            </a:gdLst>
            <a:ahLst/>
            <a:cxnLst>
              <a:cxn ang="0">
                <a:pos x="connsiteX0" y="connsiteY0"/>
              </a:cxn>
              <a:cxn ang="0">
                <a:pos x="connsiteX1" y="connsiteY1"/>
              </a:cxn>
              <a:cxn ang="0">
                <a:pos x="connsiteX2" y="connsiteY2"/>
              </a:cxn>
              <a:cxn ang="0">
                <a:pos x="connsiteX3" y="connsiteY3"/>
              </a:cxn>
            </a:cxnLst>
            <a:rect l="l" t="t" r="r" b="b"/>
            <a:pathLst>
              <a:path w="8102600" h="7581549">
                <a:moveTo>
                  <a:pt x="0" y="0"/>
                </a:moveTo>
                <a:lnTo>
                  <a:pt x="8102600" y="0"/>
                </a:lnTo>
                <a:lnTo>
                  <a:pt x="8102600" y="7581549"/>
                </a:lnTo>
                <a:lnTo>
                  <a:pt x="0" y="7581549"/>
                </a:lnTo>
                <a:close/>
              </a:path>
            </a:pathLst>
          </a:custGeom>
        </p:spPr>
        <p:txBody>
          <a:bodyPr wrap="square">
            <a:noAutofit/>
          </a:bodyPr>
          <a:lstStyle/>
          <a:p>
            <a:endParaRPr lang="en-US"/>
          </a:p>
        </p:txBody>
      </p:sp>
    </p:spTree>
    <p:extLst>
      <p:ext uri="{BB962C8B-B14F-4D97-AF65-F5344CB8AC3E}">
        <p14:creationId xmlns:p14="http://schemas.microsoft.com/office/powerpoint/2010/main" val="30800174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1954213" y="4029075"/>
            <a:ext cx="4826000" cy="3362325"/>
          </a:xfrm>
          <a:custGeom>
            <a:avLst/>
            <a:gdLst>
              <a:gd name="connsiteX0" fmla="*/ 0 w 4826000"/>
              <a:gd name="connsiteY0" fmla="*/ 0 h 3362325"/>
              <a:gd name="connsiteX1" fmla="*/ 3107185 w 4826000"/>
              <a:gd name="connsiteY1" fmla="*/ 0 h 3362325"/>
              <a:gd name="connsiteX2" fmla="*/ 4826000 w 4826000"/>
              <a:gd name="connsiteY2" fmla="*/ 3362325 h 3362325"/>
              <a:gd name="connsiteX3" fmla="*/ 1718816 w 4826000"/>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6000" h="3362325">
                <a:moveTo>
                  <a:pt x="0" y="0"/>
                </a:moveTo>
                <a:lnTo>
                  <a:pt x="3107185" y="0"/>
                </a:lnTo>
                <a:cubicBezTo>
                  <a:pt x="3107185" y="0"/>
                  <a:pt x="4826000" y="3362325"/>
                  <a:pt x="4826000" y="3362325"/>
                </a:cubicBezTo>
                <a:lnTo>
                  <a:pt x="1718816" y="3362325"/>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5213350" y="4017963"/>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1" y="3362325"/>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8474075" y="4021667"/>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1" y="3362325"/>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1734800" y="4025371"/>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Lst>
            <a:ahLst/>
            <a:cxnLst>
              <a:cxn ang="0">
                <a:pos x="connsiteX0" y="connsiteY0"/>
              </a:cxn>
              <a:cxn ang="0">
                <a:pos x="connsiteX1" y="connsiteY1"/>
              </a:cxn>
              <a:cxn ang="0">
                <a:pos x="connsiteX2" y="connsiteY2"/>
              </a:cxn>
              <a:cxn ang="0">
                <a:pos x="connsiteX3" y="connsiteY3"/>
              </a:cxn>
            </a:cxnLst>
            <a:rect l="l" t="t" r="r" b="b"/>
            <a:pathLst>
              <a:path w="4824413" h="3362325">
                <a:moveTo>
                  <a:pt x="0" y="0"/>
                </a:moveTo>
                <a:lnTo>
                  <a:pt x="3106163" y="0"/>
                </a:lnTo>
                <a:cubicBezTo>
                  <a:pt x="3106163" y="0"/>
                  <a:pt x="4824413" y="3362325"/>
                  <a:pt x="4824413" y="3362325"/>
                </a:cubicBezTo>
                <a:lnTo>
                  <a:pt x="1718250" y="3362325"/>
                </a:lnTo>
                <a:close/>
              </a:path>
            </a:pathLst>
          </a:custGeom>
        </p:spPr>
        <p:txBody>
          <a:bodyPr wrap="square">
            <a:noAutofit/>
          </a:bodyPr>
          <a:lstStyle/>
          <a:p>
            <a:endParaRPr lang="en-US"/>
          </a:p>
        </p:txBody>
      </p:sp>
    </p:spTree>
    <p:extLst>
      <p:ext uri="{BB962C8B-B14F-4D97-AF65-F5344CB8AC3E}">
        <p14:creationId xmlns:p14="http://schemas.microsoft.com/office/powerpoint/2010/main" val="23613980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252253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
        <p:nvSpPr>
          <p:cNvPr id="13" name="Freeform 12"/>
          <p:cNvSpPr>
            <a:spLocks noGrp="1"/>
          </p:cNvSpPr>
          <p:nvPr>
            <p:ph type="pic" sz="quarter" idx="11"/>
          </p:nvPr>
        </p:nvSpPr>
        <p:spPr>
          <a:xfrm>
            <a:off x="5783262" y="4562475"/>
            <a:ext cx="4824413" cy="3362325"/>
          </a:xfrm>
          <a:custGeom>
            <a:avLst/>
            <a:gdLst>
              <a:gd name="connsiteX0" fmla="*/ 0 w 4824413"/>
              <a:gd name="connsiteY0" fmla="*/ 0 h 3362325"/>
              <a:gd name="connsiteX1" fmla="*/ 3106162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2"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
        <p:nvSpPr>
          <p:cNvPr id="16" name="Freeform 15"/>
          <p:cNvSpPr>
            <a:spLocks noGrp="1"/>
          </p:cNvSpPr>
          <p:nvPr>
            <p:ph type="pic" sz="quarter" idx="12"/>
          </p:nvPr>
        </p:nvSpPr>
        <p:spPr>
          <a:xfrm>
            <a:off x="904398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0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0" y="3362325"/>
                </a:lnTo>
                <a:cubicBezTo>
                  <a:pt x="1718250" y="3362325"/>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9113171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4953000" y="5334000"/>
            <a:ext cx="3352800" cy="2571750"/>
          </a:xfrm>
          <a:custGeom>
            <a:avLst/>
            <a:gdLst>
              <a:gd name="connsiteX0" fmla="*/ 0 w 3352800"/>
              <a:gd name="connsiteY0" fmla="*/ 0 h 2571750"/>
              <a:gd name="connsiteX1" fmla="*/ 558800 w 3352800"/>
              <a:gd name="connsiteY1" fmla="*/ 0 h 2571750"/>
              <a:gd name="connsiteX2" fmla="*/ 1397000 w 3352800"/>
              <a:gd name="connsiteY2" fmla="*/ 0 h 2571750"/>
              <a:gd name="connsiteX3" fmla="*/ 3352800 w 3352800"/>
              <a:gd name="connsiteY3" fmla="*/ 0 h 2571750"/>
              <a:gd name="connsiteX4" fmla="*/ 3352800 w 3352800"/>
              <a:gd name="connsiteY4" fmla="*/ 1333500 h 2571750"/>
              <a:gd name="connsiteX5" fmla="*/ 3352800 w 3352800"/>
              <a:gd name="connsiteY5" fmla="*/ 1905000 h 2571750"/>
              <a:gd name="connsiteX6" fmla="*/ 3352800 w 3352800"/>
              <a:gd name="connsiteY6" fmla="*/ 2286000 h 2571750"/>
              <a:gd name="connsiteX7" fmla="*/ 1170207 w 3352800"/>
              <a:gd name="connsiteY7" fmla="*/ 2286000 h 2571750"/>
              <a:gd name="connsiteX8" fmla="*/ 977911 w 3352800"/>
              <a:gd name="connsiteY8" fmla="*/ 2571750 h 2571750"/>
              <a:gd name="connsiteX9" fmla="*/ 785593 w 3352800"/>
              <a:gd name="connsiteY9" fmla="*/ 2286000 h 2571750"/>
              <a:gd name="connsiteX10" fmla="*/ 0 w 3352800"/>
              <a:gd name="connsiteY10" fmla="*/ 2286000 h 2571750"/>
              <a:gd name="connsiteX11" fmla="*/ 0 w 3352800"/>
              <a:gd name="connsiteY11" fmla="*/ 1905000 h 2571750"/>
              <a:gd name="connsiteX12" fmla="*/ 0 w 3352800"/>
              <a:gd name="connsiteY12" fmla="*/ 133350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571750">
                <a:moveTo>
                  <a:pt x="0" y="0"/>
                </a:moveTo>
                <a:lnTo>
                  <a:pt x="558800" y="0"/>
                </a:lnTo>
                <a:lnTo>
                  <a:pt x="1397000" y="0"/>
                </a:lnTo>
                <a:lnTo>
                  <a:pt x="3352800" y="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11430000" y="7620000"/>
            <a:ext cx="3352800" cy="2571750"/>
          </a:xfrm>
          <a:custGeom>
            <a:avLst/>
            <a:gdLst>
              <a:gd name="connsiteX0" fmla="*/ 977911 w 3352800"/>
              <a:gd name="connsiteY0" fmla="*/ 0 h 2571750"/>
              <a:gd name="connsiteX1" fmla="*/ 1170207 w 3352800"/>
              <a:gd name="connsiteY1" fmla="*/ 285750 h 2571750"/>
              <a:gd name="connsiteX2" fmla="*/ 3352800 w 3352800"/>
              <a:gd name="connsiteY2" fmla="*/ 285750 h 2571750"/>
              <a:gd name="connsiteX3" fmla="*/ 3352800 w 3352800"/>
              <a:gd name="connsiteY3" fmla="*/ 666750 h 2571750"/>
              <a:gd name="connsiteX4" fmla="*/ 3352800 w 3352800"/>
              <a:gd name="connsiteY4" fmla="*/ 1238250 h 2571750"/>
              <a:gd name="connsiteX5" fmla="*/ 3352800 w 3352800"/>
              <a:gd name="connsiteY5" fmla="*/ 2571750 h 2571750"/>
              <a:gd name="connsiteX6" fmla="*/ 1397000 w 3352800"/>
              <a:gd name="connsiteY6" fmla="*/ 2571750 h 2571750"/>
              <a:gd name="connsiteX7" fmla="*/ 558800 w 3352800"/>
              <a:gd name="connsiteY7" fmla="*/ 2571750 h 2571750"/>
              <a:gd name="connsiteX8" fmla="*/ 0 w 3352800"/>
              <a:gd name="connsiteY8" fmla="*/ 2571750 h 2571750"/>
              <a:gd name="connsiteX9" fmla="*/ 0 w 3352800"/>
              <a:gd name="connsiteY9" fmla="*/ 1238250 h 2571750"/>
              <a:gd name="connsiteX10" fmla="*/ 0 w 3352800"/>
              <a:gd name="connsiteY10" fmla="*/ 666750 h 2571750"/>
              <a:gd name="connsiteX11" fmla="*/ 0 w 3352800"/>
              <a:gd name="connsiteY11" fmla="*/ 285750 h 2571750"/>
              <a:gd name="connsiteX12" fmla="*/ 785593 w 3352800"/>
              <a:gd name="connsiteY12" fmla="*/ 28575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571750">
                <a:moveTo>
                  <a:pt x="977911" y="0"/>
                </a:moveTo>
                <a:lnTo>
                  <a:pt x="1170207" y="285750"/>
                </a:lnTo>
                <a:lnTo>
                  <a:pt x="3352800" y="285750"/>
                </a:lnTo>
                <a:lnTo>
                  <a:pt x="3352800" y="666750"/>
                </a:lnTo>
                <a:lnTo>
                  <a:pt x="3352800" y="1238250"/>
                </a:lnTo>
                <a:lnTo>
                  <a:pt x="3352800" y="2571750"/>
                </a:lnTo>
                <a:lnTo>
                  <a:pt x="1397000" y="2571750"/>
                </a:lnTo>
                <a:lnTo>
                  <a:pt x="558800" y="2571750"/>
                </a:lnTo>
                <a:lnTo>
                  <a:pt x="0" y="2571750"/>
                </a:lnTo>
                <a:lnTo>
                  <a:pt x="0" y="1238250"/>
                </a:lnTo>
                <a:lnTo>
                  <a:pt x="0" y="666750"/>
                </a:lnTo>
                <a:lnTo>
                  <a:pt x="0" y="285750"/>
                </a:lnTo>
                <a:lnTo>
                  <a:pt x="785593" y="285750"/>
                </a:lnTo>
                <a:close/>
              </a:path>
            </a:pathLst>
          </a:custGeom>
        </p:spPr>
        <p:txBody>
          <a:bodyPr wrap="square">
            <a:noAutofit/>
          </a:bodyPr>
          <a:lstStyle/>
          <a:p>
            <a:endParaRPr lang="en-US"/>
          </a:p>
        </p:txBody>
      </p:sp>
      <p:sp>
        <p:nvSpPr>
          <p:cNvPr id="16" name="Freeform 15"/>
          <p:cNvSpPr>
            <a:spLocks noGrp="1"/>
          </p:cNvSpPr>
          <p:nvPr>
            <p:ph type="pic" sz="quarter" idx="12"/>
          </p:nvPr>
        </p:nvSpPr>
        <p:spPr>
          <a:xfrm>
            <a:off x="16687800" y="3962400"/>
            <a:ext cx="3352800" cy="2571750"/>
          </a:xfrm>
          <a:custGeom>
            <a:avLst/>
            <a:gdLst>
              <a:gd name="connsiteX0" fmla="*/ 0 w 3352800"/>
              <a:gd name="connsiteY0" fmla="*/ 0 h 2571750"/>
              <a:gd name="connsiteX1" fmla="*/ 558800 w 3352800"/>
              <a:gd name="connsiteY1" fmla="*/ 0 h 2571750"/>
              <a:gd name="connsiteX2" fmla="*/ 1397000 w 3352800"/>
              <a:gd name="connsiteY2" fmla="*/ 0 h 2571750"/>
              <a:gd name="connsiteX3" fmla="*/ 3352800 w 3352800"/>
              <a:gd name="connsiteY3" fmla="*/ 0 h 2571750"/>
              <a:gd name="connsiteX4" fmla="*/ 3352800 w 3352800"/>
              <a:gd name="connsiteY4" fmla="*/ 1333500 h 2571750"/>
              <a:gd name="connsiteX5" fmla="*/ 3352800 w 3352800"/>
              <a:gd name="connsiteY5" fmla="*/ 1905000 h 2571750"/>
              <a:gd name="connsiteX6" fmla="*/ 3352800 w 3352800"/>
              <a:gd name="connsiteY6" fmla="*/ 2286000 h 2571750"/>
              <a:gd name="connsiteX7" fmla="*/ 1170208 w 3352800"/>
              <a:gd name="connsiteY7" fmla="*/ 2286000 h 2571750"/>
              <a:gd name="connsiteX8" fmla="*/ 977912 w 3352800"/>
              <a:gd name="connsiteY8" fmla="*/ 2571750 h 2571750"/>
              <a:gd name="connsiteX9" fmla="*/ 785592 w 3352800"/>
              <a:gd name="connsiteY9" fmla="*/ 2286000 h 2571750"/>
              <a:gd name="connsiteX10" fmla="*/ 0 w 3352800"/>
              <a:gd name="connsiteY10" fmla="*/ 2286000 h 2571750"/>
              <a:gd name="connsiteX11" fmla="*/ 0 w 3352800"/>
              <a:gd name="connsiteY11" fmla="*/ 1905000 h 2571750"/>
              <a:gd name="connsiteX12" fmla="*/ 0 w 3352800"/>
              <a:gd name="connsiteY12" fmla="*/ 133350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571750">
                <a:moveTo>
                  <a:pt x="0" y="0"/>
                </a:moveTo>
                <a:lnTo>
                  <a:pt x="558800" y="0"/>
                </a:lnTo>
                <a:lnTo>
                  <a:pt x="1397000" y="0"/>
                </a:lnTo>
                <a:lnTo>
                  <a:pt x="3352800" y="0"/>
                </a:lnTo>
                <a:lnTo>
                  <a:pt x="3352800" y="1333500"/>
                </a:lnTo>
                <a:lnTo>
                  <a:pt x="3352800" y="1905000"/>
                </a:lnTo>
                <a:lnTo>
                  <a:pt x="3352800" y="2286000"/>
                </a:lnTo>
                <a:lnTo>
                  <a:pt x="1170208" y="2286000"/>
                </a:lnTo>
                <a:lnTo>
                  <a:pt x="977912" y="2571750"/>
                </a:lnTo>
                <a:lnTo>
                  <a:pt x="785592" y="2286000"/>
                </a:lnTo>
                <a:lnTo>
                  <a:pt x="0" y="2286000"/>
                </a:lnTo>
                <a:lnTo>
                  <a:pt x="0" y="1905000"/>
                </a:lnTo>
                <a:lnTo>
                  <a:pt x="0" y="1333500"/>
                </a:lnTo>
                <a:close/>
              </a:path>
            </a:pathLst>
          </a:custGeom>
        </p:spPr>
        <p:txBody>
          <a:bodyPr wrap="square">
            <a:noAutofit/>
          </a:bodyPr>
          <a:lstStyle/>
          <a:p>
            <a:endParaRPr lang="en-US"/>
          </a:p>
        </p:txBody>
      </p:sp>
    </p:spTree>
    <p:extLst>
      <p:ext uri="{BB962C8B-B14F-4D97-AF65-F5344CB8AC3E}">
        <p14:creationId xmlns:p14="http://schemas.microsoft.com/office/powerpoint/2010/main" val="18651020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2438400" y="60198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6858000" y="47244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1125200" y="3505200"/>
            <a:ext cx="2743200" cy="2209800"/>
          </a:xfrm>
          <a:custGeom>
            <a:avLst/>
            <a:gdLst>
              <a:gd name="connsiteX0" fmla="*/ 0 w 2743200"/>
              <a:gd name="connsiteY0" fmla="*/ 0 h 2209800"/>
              <a:gd name="connsiteX1" fmla="*/ 457200 w 2743200"/>
              <a:gd name="connsiteY1" fmla="*/ 0 h 2209800"/>
              <a:gd name="connsiteX2" fmla="*/ 1143000 w 2743200"/>
              <a:gd name="connsiteY2" fmla="*/ 0 h 2209800"/>
              <a:gd name="connsiteX3" fmla="*/ 2743200 w 2743200"/>
              <a:gd name="connsiteY3" fmla="*/ 0 h 2209800"/>
              <a:gd name="connsiteX4" fmla="*/ 2743200 w 2743200"/>
              <a:gd name="connsiteY4" fmla="*/ 1145822 h 2209800"/>
              <a:gd name="connsiteX5" fmla="*/ 2743200 w 2743200"/>
              <a:gd name="connsiteY5" fmla="*/ 1636889 h 2209800"/>
              <a:gd name="connsiteX6" fmla="*/ 2743200 w 2743200"/>
              <a:gd name="connsiteY6" fmla="*/ 1964267 h 2209800"/>
              <a:gd name="connsiteX7" fmla="*/ 957442 w 2743200"/>
              <a:gd name="connsiteY7" fmla="*/ 1964267 h 2209800"/>
              <a:gd name="connsiteX8" fmla="*/ 800109 w 2743200"/>
              <a:gd name="connsiteY8" fmla="*/ 2209800 h 2209800"/>
              <a:gd name="connsiteX9" fmla="*/ 642758 w 2743200"/>
              <a:gd name="connsiteY9" fmla="*/ 1964267 h 2209800"/>
              <a:gd name="connsiteX10" fmla="*/ 0 w 2743200"/>
              <a:gd name="connsiteY10" fmla="*/ 1964267 h 2209800"/>
              <a:gd name="connsiteX11" fmla="*/ 0 w 2743200"/>
              <a:gd name="connsiteY11" fmla="*/ 1636889 h 2209800"/>
              <a:gd name="connsiteX12" fmla="*/ 0 w 2743200"/>
              <a:gd name="connsiteY12" fmla="*/ 1145822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0" y="0"/>
                </a:moveTo>
                <a:lnTo>
                  <a:pt x="457200" y="0"/>
                </a:lnTo>
                <a:lnTo>
                  <a:pt x="1143000" y="0"/>
                </a:lnTo>
                <a:lnTo>
                  <a:pt x="2743200" y="0"/>
                </a:lnTo>
                <a:lnTo>
                  <a:pt x="2743200" y="1145822"/>
                </a:lnTo>
                <a:lnTo>
                  <a:pt x="2743200" y="1636889"/>
                </a:lnTo>
                <a:lnTo>
                  <a:pt x="2743200" y="1964267"/>
                </a:lnTo>
                <a:lnTo>
                  <a:pt x="957442" y="1964267"/>
                </a:lnTo>
                <a:lnTo>
                  <a:pt x="800109" y="2209800"/>
                </a:lnTo>
                <a:lnTo>
                  <a:pt x="642758" y="1964267"/>
                </a:lnTo>
                <a:lnTo>
                  <a:pt x="0" y="1964267"/>
                </a:lnTo>
                <a:lnTo>
                  <a:pt x="0" y="1636889"/>
                </a:lnTo>
                <a:lnTo>
                  <a:pt x="0" y="1145822"/>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5925800" y="8305800"/>
            <a:ext cx="2743200" cy="2209800"/>
          </a:xfrm>
          <a:custGeom>
            <a:avLst/>
            <a:gdLst>
              <a:gd name="connsiteX0" fmla="*/ 800109 w 2743200"/>
              <a:gd name="connsiteY0" fmla="*/ 0 h 2209800"/>
              <a:gd name="connsiteX1" fmla="*/ 957442 w 2743200"/>
              <a:gd name="connsiteY1" fmla="*/ 245533 h 2209800"/>
              <a:gd name="connsiteX2" fmla="*/ 2743200 w 2743200"/>
              <a:gd name="connsiteY2" fmla="*/ 245533 h 2209800"/>
              <a:gd name="connsiteX3" fmla="*/ 2743200 w 2743200"/>
              <a:gd name="connsiteY3" fmla="*/ 572911 h 2209800"/>
              <a:gd name="connsiteX4" fmla="*/ 2743200 w 2743200"/>
              <a:gd name="connsiteY4" fmla="*/ 1063978 h 2209800"/>
              <a:gd name="connsiteX5" fmla="*/ 2743200 w 2743200"/>
              <a:gd name="connsiteY5" fmla="*/ 2209800 h 2209800"/>
              <a:gd name="connsiteX6" fmla="*/ 1143000 w 2743200"/>
              <a:gd name="connsiteY6" fmla="*/ 2209800 h 2209800"/>
              <a:gd name="connsiteX7" fmla="*/ 457200 w 2743200"/>
              <a:gd name="connsiteY7" fmla="*/ 2209800 h 2209800"/>
              <a:gd name="connsiteX8" fmla="*/ 0 w 2743200"/>
              <a:gd name="connsiteY8" fmla="*/ 2209800 h 2209800"/>
              <a:gd name="connsiteX9" fmla="*/ 0 w 2743200"/>
              <a:gd name="connsiteY9" fmla="*/ 1063978 h 2209800"/>
              <a:gd name="connsiteX10" fmla="*/ 0 w 2743200"/>
              <a:gd name="connsiteY10" fmla="*/ 572911 h 2209800"/>
              <a:gd name="connsiteX11" fmla="*/ 0 w 2743200"/>
              <a:gd name="connsiteY11" fmla="*/ 245533 h 2209800"/>
              <a:gd name="connsiteX12" fmla="*/ 642758 w 2743200"/>
              <a:gd name="connsiteY12" fmla="*/ 245533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2209800">
                <a:moveTo>
                  <a:pt x="800109" y="0"/>
                </a:moveTo>
                <a:lnTo>
                  <a:pt x="957442" y="245533"/>
                </a:lnTo>
                <a:lnTo>
                  <a:pt x="2743200" y="245533"/>
                </a:lnTo>
                <a:lnTo>
                  <a:pt x="2743200" y="572911"/>
                </a:lnTo>
                <a:lnTo>
                  <a:pt x="2743200" y="1063978"/>
                </a:lnTo>
                <a:lnTo>
                  <a:pt x="2743200" y="2209800"/>
                </a:lnTo>
                <a:lnTo>
                  <a:pt x="1143000" y="2209800"/>
                </a:lnTo>
                <a:lnTo>
                  <a:pt x="457200" y="2209800"/>
                </a:lnTo>
                <a:lnTo>
                  <a:pt x="0" y="2209800"/>
                </a:lnTo>
                <a:lnTo>
                  <a:pt x="0" y="1063978"/>
                </a:lnTo>
                <a:lnTo>
                  <a:pt x="0" y="572911"/>
                </a:lnTo>
                <a:lnTo>
                  <a:pt x="0" y="245533"/>
                </a:lnTo>
                <a:lnTo>
                  <a:pt x="642758" y="245533"/>
                </a:lnTo>
                <a:close/>
              </a:path>
            </a:pathLst>
          </a:custGeom>
        </p:spPr>
        <p:txBody>
          <a:bodyPr wrap="square">
            <a:noAutofit/>
          </a:bodyPr>
          <a:lstStyle/>
          <a:p>
            <a:endParaRPr lang="en-US"/>
          </a:p>
        </p:txBody>
      </p:sp>
    </p:spTree>
    <p:extLst>
      <p:ext uri="{BB962C8B-B14F-4D97-AF65-F5344CB8AC3E}">
        <p14:creationId xmlns:p14="http://schemas.microsoft.com/office/powerpoint/2010/main" val="281180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57124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1" name="Freeform 10"/>
          <p:cNvSpPr>
            <a:spLocks noGrp="1"/>
          </p:cNvSpPr>
          <p:nvPr>
            <p:ph type="pic" sz="quarter" idx="10"/>
          </p:nvPr>
        </p:nvSpPr>
        <p:spPr>
          <a:xfrm>
            <a:off x="22098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14" name="Freeform 13"/>
          <p:cNvSpPr>
            <a:spLocks noGrp="1"/>
          </p:cNvSpPr>
          <p:nvPr>
            <p:ph type="pic" sz="quarter" idx="11"/>
          </p:nvPr>
        </p:nvSpPr>
        <p:spPr>
          <a:xfrm>
            <a:off x="67818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17" name="Freeform 16"/>
          <p:cNvSpPr>
            <a:spLocks noGrp="1"/>
          </p:cNvSpPr>
          <p:nvPr>
            <p:ph type="pic" sz="quarter" idx="12"/>
          </p:nvPr>
        </p:nvSpPr>
        <p:spPr>
          <a:xfrm>
            <a:off x="11506200" y="34290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
        <p:nvSpPr>
          <p:cNvPr id="20" name="Freeform 19"/>
          <p:cNvSpPr>
            <a:spLocks noGrp="1"/>
          </p:cNvSpPr>
          <p:nvPr>
            <p:ph type="pic" sz="quarter" idx="13"/>
          </p:nvPr>
        </p:nvSpPr>
        <p:spPr>
          <a:xfrm>
            <a:off x="16078200" y="8534400"/>
            <a:ext cx="2819400" cy="2971800"/>
          </a:xfrm>
          <a:custGeom>
            <a:avLst/>
            <a:gdLst>
              <a:gd name="connsiteX0" fmla="*/ 0 w 2819400"/>
              <a:gd name="connsiteY0" fmla="*/ 0 h 2971800"/>
              <a:gd name="connsiteX1" fmla="*/ 2819400 w 2819400"/>
              <a:gd name="connsiteY1" fmla="*/ 0 h 2971800"/>
              <a:gd name="connsiteX2" fmla="*/ 2819400 w 2819400"/>
              <a:gd name="connsiteY2" fmla="*/ 2971800 h 2971800"/>
              <a:gd name="connsiteX3" fmla="*/ 0 w 2819400"/>
              <a:gd name="connsiteY3" fmla="*/ 2971800 h 2971800"/>
            </a:gdLst>
            <a:ahLst/>
            <a:cxnLst>
              <a:cxn ang="0">
                <a:pos x="connsiteX0" y="connsiteY0"/>
              </a:cxn>
              <a:cxn ang="0">
                <a:pos x="connsiteX1" y="connsiteY1"/>
              </a:cxn>
              <a:cxn ang="0">
                <a:pos x="connsiteX2" y="connsiteY2"/>
              </a:cxn>
              <a:cxn ang="0">
                <a:pos x="connsiteX3" y="connsiteY3"/>
              </a:cxn>
            </a:cxnLst>
            <a:rect l="l" t="t" r="r" b="b"/>
            <a:pathLst>
              <a:path w="2819400" h="2971800">
                <a:moveTo>
                  <a:pt x="0" y="0"/>
                </a:moveTo>
                <a:lnTo>
                  <a:pt x="2819400" y="0"/>
                </a:lnTo>
                <a:lnTo>
                  <a:pt x="2819400" y="2971800"/>
                </a:lnTo>
                <a:lnTo>
                  <a:pt x="0" y="2971800"/>
                </a:lnTo>
                <a:close/>
              </a:path>
            </a:pathLst>
          </a:custGeom>
        </p:spPr>
        <p:txBody>
          <a:bodyPr wrap="square">
            <a:noAutofit/>
          </a:bodyPr>
          <a:lstStyle/>
          <a:p>
            <a:endParaRPr lang="en-US"/>
          </a:p>
        </p:txBody>
      </p:sp>
    </p:spTree>
    <p:extLst>
      <p:ext uri="{BB962C8B-B14F-4D97-AF65-F5344CB8AC3E}">
        <p14:creationId xmlns:p14="http://schemas.microsoft.com/office/powerpoint/2010/main" val="18819225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1295400" y="33528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1295400" y="7620000"/>
            <a:ext cx="4191000" cy="3562980"/>
          </a:xfrm>
          <a:custGeom>
            <a:avLst/>
            <a:gdLst>
              <a:gd name="connsiteX0" fmla="*/ 0 w 4191000"/>
              <a:gd name="connsiteY0" fmla="*/ 0 h 3562980"/>
              <a:gd name="connsiteX1" fmla="*/ 4191000 w 4191000"/>
              <a:gd name="connsiteY1" fmla="*/ 0 h 3562980"/>
              <a:gd name="connsiteX2" fmla="*/ 4191000 w 4191000"/>
              <a:gd name="connsiteY2" fmla="*/ 3562980 h 3562980"/>
              <a:gd name="connsiteX3" fmla="*/ 0 w 4191000"/>
              <a:gd name="connsiteY3" fmla="*/ 3562980 h 3562980"/>
            </a:gdLst>
            <a:ahLst/>
            <a:cxnLst>
              <a:cxn ang="0">
                <a:pos x="connsiteX0" y="connsiteY0"/>
              </a:cxn>
              <a:cxn ang="0">
                <a:pos x="connsiteX1" y="connsiteY1"/>
              </a:cxn>
              <a:cxn ang="0">
                <a:pos x="connsiteX2" y="connsiteY2"/>
              </a:cxn>
              <a:cxn ang="0">
                <a:pos x="connsiteX3" y="connsiteY3"/>
              </a:cxn>
            </a:cxnLst>
            <a:rect l="l" t="t" r="r" b="b"/>
            <a:pathLst>
              <a:path w="4191000" h="3562980">
                <a:moveTo>
                  <a:pt x="0" y="0"/>
                </a:moveTo>
                <a:lnTo>
                  <a:pt x="4191000" y="0"/>
                </a:lnTo>
                <a:lnTo>
                  <a:pt x="4191000" y="3562980"/>
                </a:lnTo>
                <a:lnTo>
                  <a:pt x="0" y="3562980"/>
                </a:lnTo>
                <a:close/>
              </a:path>
            </a:pathLst>
          </a:custGeom>
        </p:spPr>
        <p:txBody>
          <a:bodyPr wrap="square">
            <a:noAutofit/>
          </a:bodyPr>
          <a:lstStyle/>
          <a:p>
            <a:endParaRPr lang="en-US"/>
          </a:p>
        </p:txBody>
      </p:sp>
    </p:spTree>
    <p:extLst>
      <p:ext uri="{BB962C8B-B14F-4D97-AF65-F5344CB8AC3E}">
        <p14:creationId xmlns:p14="http://schemas.microsoft.com/office/powerpoint/2010/main" val="91959016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Freeform 9"/>
          <p:cNvSpPr>
            <a:spLocks noGrp="1"/>
          </p:cNvSpPr>
          <p:nvPr>
            <p:ph type="pic" sz="quarter" idx="10"/>
          </p:nvPr>
        </p:nvSpPr>
        <p:spPr>
          <a:xfrm>
            <a:off x="14038263" y="3314700"/>
            <a:ext cx="4166993" cy="3562350"/>
          </a:xfrm>
          <a:custGeom>
            <a:avLst/>
            <a:gdLst>
              <a:gd name="connsiteX0" fmla="*/ 0 w 4166993"/>
              <a:gd name="connsiteY0" fmla="*/ 0 h 3562350"/>
              <a:gd name="connsiteX1" fmla="*/ 4166993 w 4166993"/>
              <a:gd name="connsiteY1" fmla="*/ 0 h 3562350"/>
              <a:gd name="connsiteX2" fmla="*/ 4166993 w 4166993"/>
              <a:gd name="connsiteY2" fmla="*/ 3562350 h 3562350"/>
              <a:gd name="connsiteX3" fmla="*/ 0 w 4166993"/>
              <a:gd name="connsiteY3" fmla="*/ 3562350 h 3562350"/>
            </a:gdLst>
            <a:ahLst/>
            <a:cxnLst>
              <a:cxn ang="0">
                <a:pos x="connsiteX0" y="connsiteY0"/>
              </a:cxn>
              <a:cxn ang="0">
                <a:pos x="connsiteX1" y="connsiteY1"/>
              </a:cxn>
              <a:cxn ang="0">
                <a:pos x="connsiteX2" y="connsiteY2"/>
              </a:cxn>
              <a:cxn ang="0">
                <a:pos x="connsiteX3" y="connsiteY3"/>
              </a:cxn>
            </a:cxnLst>
            <a:rect l="l" t="t" r="r" b="b"/>
            <a:pathLst>
              <a:path w="4166993" h="3562350">
                <a:moveTo>
                  <a:pt x="0" y="0"/>
                </a:moveTo>
                <a:lnTo>
                  <a:pt x="4166993" y="0"/>
                </a:lnTo>
                <a:lnTo>
                  <a:pt x="4166993" y="3562350"/>
                </a:lnTo>
                <a:lnTo>
                  <a:pt x="0" y="3562350"/>
                </a:lnTo>
                <a:close/>
              </a:path>
            </a:pathLst>
          </a:custGeom>
        </p:spPr>
        <p:txBody>
          <a:bodyPr wrap="square">
            <a:noAutofit/>
          </a:bodyPr>
          <a:lstStyle/>
          <a:p>
            <a:endParaRPr lang="en-US"/>
          </a:p>
        </p:txBody>
      </p:sp>
      <p:sp>
        <p:nvSpPr>
          <p:cNvPr id="13" name="Freeform 12"/>
          <p:cNvSpPr>
            <a:spLocks noGrp="1"/>
          </p:cNvSpPr>
          <p:nvPr>
            <p:ph type="pic" sz="quarter" idx="11"/>
          </p:nvPr>
        </p:nvSpPr>
        <p:spPr>
          <a:xfrm>
            <a:off x="18615024" y="7832725"/>
            <a:ext cx="4168584" cy="4079875"/>
          </a:xfrm>
          <a:custGeom>
            <a:avLst/>
            <a:gdLst>
              <a:gd name="connsiteX0" fmla="*/ 0 w 4168584"/>
              <a:gd name="connsiteY0" fmla="*/ 0 h 4079875"/>
              <a:gd name="connsiteX1" fmla="*/ 4168584 w 4168584"/>
              <a:gd name="connsiteY1" fmla="*/ 0 h 4079875"/>
              <a:gd name="connsiteX2" fmla="*/ 4168584 w 4168584"/>
              <a:gd name="connsiteY2" fmla="*/ 4079875 h 4079875"/>
              <a:gd name="connsiteX3" fmla="*/ 0 w 4168584"/>
              <a:gd name="connsiteY3" fmla="*/ 4079875 h 4079875"/>
            </a:gdLst>
            <a:ahLst/>
            <a:cxnLst>
              <a:cxn ang="0">
                <a:pos x="connsiteX0" y="connsiteY0"/>
              </a:cxn>
              <a:cxn ang="0">
                <a:pos x="connsiteX1" y="connsiteY1"/>
              </a:cxn>
              <a:cxn ang="0">
                <a:pos x="connsiteX2" y="connsiteY2"/>
              </a:cxn>
              <a:cxn ang="0">
                <a:pos x="connsiteX3" y="connsiteY3"/>
              </a:cxn>
            </a:cxnLst>
            <a:rect l="l" t="t" r="r" b="b"/>
            <a:pathLst>
              <a:path w="4168584" h="4079875">
                <a:moveTo>
                  <a:pt x="0" y="0"/>
                </a:moveTo>
                <a:lnTo>
                  <a:pt x="4168584" y="0"/>
                </a:lnTo>
                <a:lnTo>
                  <a:pt x="4168584" y="4079875"/>
                </a:lnTo>
                <a:lnTo>
                  <a:pt x="0" y="4079875"/>
                </a:lnTo>
                <a:close/>
              </a:path>
            </a:pathLst>
          </a:custGeom>
        </p:spPr>
        <p:txBody>
          <a:bodyPr wrap="square">
            <a:noAutofit/>
          </a:bodyPr>
          <a:lstStyle/>
          <a:p>
            <a:endParaRPr lang="en-US"/>
          </a:p>
        </p:txBody>
      </p:sp>
    </p:spTree>
    <p:extLst>
      <p:ext uri="{BB962C8B-B14F-4D97-AF65-F5344CB8AC3E}">
        <p14:creationId xmlns:p14="http://schemas.microsoft.com/office/powerpoint/2010/main" val="32288258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8" name="Freeform 17"/>
          <p:cNvSpPr>
            <a:spLocks noGrp="1"/>
          </p:cNvSpPr>
          <p:nvPr>
            <p:ph type="pic" sz="quarter" idx="13"/>
          </p:nvPr>
        </p:nvSpPr>
        <p:spPr>
          <a:xfrm>
            <a:off x="13687093" y="8013844"/>
            <a:ext cx="3550050" cy="3493452"/>
          </a:xfrm>
          <a:custGeom>
            <a:avLst/>
            <a:gdLst>
              <a:gd name="connsiteX0" fmla="*/ 1775025 w 3550050"/>
              <a:gd name="connsiteY0" fmla="*/ 0 h 3493452"/>
              <a:gd name="connsiteX1" fmla="*/ 3550050 w 3550050"/>
              <a:gd name="connsiteY1" fmla="*/ 1746726 h 3493452"/>
              <a:gd name="connsiteX2" fmla="*/ 1775025 w 3550050"/>
              <a:gd name="connsiteY2" fmla="*/ 3493452 h 3493452"/>
              <a:gd name="connsiteX3" fmla="*/ 0 w 3550050"/>
              <a:gd name="connsiteY3" fmla="*/ 1746726 h 3493452"/>
              <a:gd name="connsiteX4" fmla="*/ 1775025 w 3550050"/>
              <a:gd name="connsiteY4" fmla="*/ 0 h 349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0050" h="3493452">
                <a:moveTo>
                  <a:pt x="1775025" y="0"/>
                </a:moveTo>
                <a:cubicBezTo>
                  <a:pt x="2755344" y="0"/>
                  <a:pt x="3550050" y="782036"/>
                  <a:pt x="3550050" y="1746726"/>
                </a:cubicBezTo>
                <a:cubicBezTo>
                  <a:pt x="3550050" y="2711416"/>
                  <a:pt x="2755344" y="3493452"/>
                  <a:pt x="1775025" y="3493452"/>
                </a:cubicBezTo>
                <a:cubicBezTo>
                  <a:pt x="794706" y="3493452"/>
                  <a:pt x="0" y="2711416"/>
                  <a:pt x="0" y="1746726"/>
                </a:cubicBezTo>
                <a:cubicBezTo>
                  <a:pt x="0" y="782036"/>
                  <a:pt x="794706" y="0"/>
                  <a:pt x="1775025" y="0"/>
                </a:cubicBezTo>
                <a:close/>
              </a:path>
            </a:pathLst>
          </a:custGeom>
        </p:spPr>
        <p:txBody>
          <a:bodyPr wrap="square">
            <a:noAutofit/>
          </a:bodyPr>
          <a:lstStyle/>
          <a:p>
            <a:endParaRPr lang="en-US"/>
          </a:p>
        </p:txBody>
      </p:sp>
      <p:sp>
        <p:nvSpPr>
          <p:cNvPr id="16" name="Freeform 15"/>
          <p:cNvSpPr>
            <a:spLocks noGrp="1"/>
          </p:cNvSpPr>
          <p:nvPr>
            <p:ph type="pic" sz="quarter" idx="11"/>
          </p:nvPr>
        </p:nvSpPr>
        <p:spPr>
          <a:xfrm>
            <a:off x="16942945" y="3742517"/>
            <a:ext cx="3550050" cy="3493452"/>
          </a:xfrm>
          <a:custGeom>
            <a:avLst/>
            <a:gdLst>
              <a:gd name="connsiteX0" fmla="*/ 1775025 w 3550050"/>
              <a:gd name="connsiteY0" fmla="*/ 0 h 3493452"/>
              <a:gd name="connsiteX1" fmla="*/ 3550050 w 3550050"/>
              <a:gd name="connsiteY1" fmla="*/ 1746726 h 3493452"/>
              <a:gd name="connsiteX2" fmla="*/ 1775025 w 3550050"/>
              <a:gd name="connsiteY2" fmla="*/ 3493452 h 3493452"/>
              <a:gd name="connsiteX3" fmla="*/ 0 w 3550050"/>
              <a:gd name="connsiteY3" fmla="*/ 1746726 h 3493452"/>
              <a:gd name="connsiteX4" fmla="*/ 1775025 w 3550050"/>
              <a:gd name="connsiteY4" fmla="*/ 0 h 349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0050" h="3493452">
                <a:moveTo>
                  <a:pt x="1775025" y="0"/>
                </a:moveTo>
                <a:cubicBezTo>
                  <a:pt x="2755344" y="0"/>
                  <a:pt x="3550050" y="782036"/>
                  <a:pt x="3550050" y="1746726"/>
                </a:cubicBezTo>
                <a:cubicBezTo>
                  <a:pt x="3550050" y="2711416"/>
                  <a:pt x="2755344" y="3493452"/>
                  <a:pt x="1775025" y="3493452"/>
                </a:cubicBezTo>
                <a:cubicBezTo>
                  <a:pt x="794706" y="3493452"/>
                  <a:pt x="0" y="2711416"/>
                  <a:pt x="0" y="1746726"/>
                </a:cubicBezTo>
                <a:cubicBezTo>
                  <a:pt x="0" y="782036"/>
                  <a:pt x="794706" y="0"/>
                  <a:pt x="1775025" y="0"/>
                </a:cubicBezTo>
                <a:close/>
              </a:path>
            </a:pathLst>
          </a:custGeom>
        </p:spPr>
        <p:txBody>
          <a:bodyPr wrap="square">
            <a:noAutofit/>
          </a:bodyPr>
          <a:lstStyle/>
          <a:p>
            <a:endParaRPr lang="en-US"/>
          </a:p>
        </p:txBody>
      </p:sp>
      <p:sp>
        <p:nvSpPr>
          <p:cNvPr id="17" name="Freeform 16"/>
          <p:cNvSpPr>
            <a:spLocks noGrp="1"/>
          </p:cNvSpPr>
          <p:nvPr>
            <p:ph type="pic" sz="quarter" idx="12"/>
          </p:nvPr>
        </p:nvSpPr>
        <p:spPr>
          <a:xfrm>
            <a:off x="10007413" y="3732357"/>
            <a:ext cx="3550050" cy="3493452"/>
          </a:xfrm>
          <a:custGeom>
            <a:avLst/>
            <a:gdLst>
              <a:gd name="connsiteX0" fmla="*/ 1775025 w 3550050"/>
              <a:gd name="connsiteY0" fmla="*/ 0 h 3493452"/>
              <a:gd name="connsiteX1" fmla="*/ 3550050 w 3550050"/>
              <a:gd name="connsiteY1" fmla="*/ 1746726 h 3493452"/>
              <a:gd name="connsiteX2" fmla="*/ 1775025 w 3550050"/>
              <a:gd name="connsiteY2" fmla="*/ 3493452 h 3493452"/>
              <a:gd name="connsiteX3" fmla="*/ 0 w 3550050"/>
              <a:gd name="connsiteY3" fmla="*/ 1746726 h 3493452"/>
              <a:gd name="connsiteX4" fmla="*/ 1775025 w 3550050"/>
              <a:gd name="connsiteY4" fmla="*/ 0 h 349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0050" h="3493452">
                <a:moveTo>
                  <a:pt x="1775025" y="0"/>
                </a:moveTo>
                <a:cubicBezTo>
                  <a:pt x="2755344" y="0"/>
                  <a:pt x="3550050" y="782036"/>
                  <a:pt x="3550050" y="1746726"/>
                </a:cubicBezTo>
                <a:cubicBezTo>
                  <a:pt x="3550050" y="2711416"/>
                  <a:pt x="2755344" y="3493452"/>
                  <a:pt x="1775025" y="3493452"/>
                </a:cubicBezTo>
                <a:cubicBezTo>
                  <a:pt x="794706" y="3493452"/>
                  <a:pt x="0" y="2711416"/>
                  <a:pt x="0" y="1746726"/>
                </a:cubicBezTo>
                <a:cubicBezTo>
                  <a:pt x="0" y="782036"/>
                  <a:pt x="794706" y="0"/>
                  <a:pt x="1775025" y="0"/>
                </a:cubicBezTo>
                <a:close/>
              </a:path>
            </a:pathLst>
          </a:custGeom>
        </p:spPr>
        <p:txBody>
          <a:bodyPr wrap="square">
            <a:noAutofit/>
          </a:bodyPr>
          <a:lstStyle/>
          <a:p>
            <a:endParaRPr lang="en-US"/>
          </a:p>
        </p:txBody>
      </p:sp>
      <p:sp>
        <p:nvSpPr>
          <p:cNvPr id="19" name="Freeform 18"/>
          <p:cNvSpPr>
            <a:spLocks noGrp="1"/>
          </p:cNvSpPr>
          <p:nvPr>
            <p:ph type="pic" sz="quarter" idx="14"/>
          </p:nvPr>
        </p:nvSpPr>
        <p:spPr>
          <a:xfrm>
            <a:off x="6622196" y="8013844"/>
            <a:ext cx="3550050" cy="3493452"/>
          </a:xfrm>
          <a:custGeom>
            <a:avLst/>
            <a:gdLst>
              <a:gd name="connsiteX0" fmla="*/ 1775025 w 3550050"/>
              <a:gd name="connsiteY0" fmla="*/ 0 h 3493452"/>
              <a:gd name="connsiteX1" fmla="*/ 3550050 w 3550050"/>
              <a:gd name="connsiteY1" fmla="*/ 1746726 h 3493452"/>
              <a:gd name="connsiteX2" fmla="*/ 1775025 w 3550050"/>
              <a:gd name="connsiteY2" fmla="*/ 3493452 h 3493452"/>
              <a:gd name="connsiteX3" fmla="*/ 0 w 3550050"/>
              <a:gd name="connsiteY3" fmla="*/ 1746726 h 3493452"/>
              <a:gd name="connsiteX4" fmla="*/ 1775025 w 3550050"/>
              <a:gd name="connsiteY4" fmla="*/ 0 h 349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0050" h="3493452">
                <a:moveTo>
                  <a:pt x="1775025" y="0"/>
                </a:moveTo>
                <a:cubicBezTo>
                  <a:pt x="2755344" y="0"/>
                  <a:pt x="3550050" y="782036"/>
                  <a:pt x="3550050" y="1746726"/>
                </a:cubicBezTo>
                <a:cubicBezTo>
                  <a:pt x="3550050" y="2711416"/>
                  <a:pt x="2755344" y="3493452"/>
                  <a:pt x="1775025" y="3493452"/>
                </a:cubicBezTo>
                <a:cubicBezTo>
                  <a:pt x="794706" y="3493452"/>
                  <a:pt x="0" y="2711416"/>
                  <a:pt x="0" y="1746726"/>
                </a:cubicBezTo>
                <a:cubicBezTo>
                  <a:pt x="0" y="782036"/>
                  <a:pt x="794706" y="0"/>
                  <a:pt x="1775025" y="0"/>
                </a:cubicBezTo>
                <a:close/>
              </a:path>
            </a:pathLst>
          </a:custGeom>
        </p:spPr>
        <p:txBody>
          <a:bodyPr wrap="square">
            <a:noAutofit/>
          </a:bodyPr>
          <a:lstStyle/>
          <a:p>
            <a:endParaRPr lang="en-US"/>
          </a:p>
        </p:txBody>
      </p:sp>
      <p:sp>
        <p:nvSpPr>
          <p:cNvPr id="14" name="Freeform 13"/>
          <p:cNvSpPr>
            <a:spLocks noGrp="1"/>
          </p:cNvSpPr>
          <p:nvPr>
            <p:ph type="pic" sz="quarter" idx="10"/>
          </p:nvPr>
        </p:nvSpPr>
        <p:spPr>
          <a:xfrm>
            <a:off x="2991026" y="3732357"/>
            <a:ext cx="3550050" cy="3493452"/>
          </a:xfrm>
          <a:custGeom>
            <a:avLst/>
            <a:gdLst>
              <a:gd name="connsiteX0" fmla="*/ 1775025 w 3550050"/>
              <a:gd name="connsiteY0" fmla="*/ 0 h 3493452"/>
              <a:gd name="connsiteX1" fmla="*/ 3550050 w 3550050"/>
              <a:gd name="connsiteY1" fmla="*/ 1746726 h 3493452"/>
              <a:gd name="connsiteX2" fmla="*/ 1775025 w 3550050"/>
              <a:gd name="connsiteY2" fmla="*/ 3493452 h 3493452"/>
              <a:gd name="connsiteX3" fmla="*/ 0 w 3550050"/>
              <a:gd name="connsiteY3" fmla="*/ 1746726 h 3493452"/>
              <a:gd name="connsiteX4" fmla="*/ 1775025 w 3550050"/>
              <a:gd name="connsiteY4" fmla="*/ 0 h 3493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0050" h="3493452">
                <a:moveTo>
                  <a:pt x="1775025" y="0"/>
                </a:moveTo>
                <a:cubicBezTo>
                  <a:pt x="2755344" y="0"/>
                  <a:pt x="3550050" y="782036"/>
                  <a:pt x="3550050" y="1746726"/>
                </a:cubicBezTo>
                <a:cubicBezTo>
                  <a:pt x="3550050" y="2711416"/>
                  <a:pt x="2755344" y="3493452"/>
                  <a:pt x="1775025" y="3493452"/>
                </a:cubicBezTo>
                <a:cubicBezTo>
                  <a:pt x="794706" y="3493452"/>
                  <a:pt x="0" y="2711416"/>
                  <a:pt x="0" y="1746726"/>
                </a:cubicBezTo>
                <a:cubicBezTo>
                  <a:pt x="0" y="782036"/>
                  <a:pt x="794706" y="0"/>
                  <a:pt x="1775025"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2858482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957739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59405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77685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31261784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864343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466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243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58425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01138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dirty="0" smtClean="0"/>
              <a:t>Click to edit Master text styles</a:t>
            </a:r>
          </a:p>
          <a:p>
            <a:pPr lvl="1"/>
            <a:r>
              <a:rPr lang="en-US" dirty="0" smtClean="0"/>
              <a:t>Second level</a:t>
            </a:r>
          </a:p>
          <a:p>
            <a:pPr lvl="2"/>
            <a:r>
              <a:rPr lang="en-US" dirty="0" smtClean="0"/>
              <a:t>Third </a:t>
            </a:r>
            <a:r>
              <a:rPr lang="en-US" dirty="0" err="1" smtClean="0"/>
              <a:t>levelFourth</a:t>
            </a:r>
            <a:r>
              <a:rPr lang="en-US" dirty="0" smtClean="0"/>
              <a:t> level</a:t>
            </a:r>
          </a:p>
          <a:p>
            <a:pPr lvl="4"/>
            <a:r>
              <a:rPr lang="en-US" dirty="0" smtClean="0"/>
              <a:t>Fifth level</a:t>
            </a:r>
            <a:endParaRPr lang="en-US" dirty="0"/>
          </a:p>
        </p:txBody>
      </p:sp>
    </p:spTree>
    <p:extLst>
      <p:ext uri="{BB962C8B-B14F-4D97-AF65-F5344CB8AC3E}">
        <p14:creationId xmlns:p14="http://schemas.microsoft.com/office/powerpoint/2010/main" val="30165461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319542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hasCustomPrompt="1"/>
          </p:nvPr>
        </p:nvSpPr>
        <p:spPr>
          <a:xfrm>
            <a:off x="3490" y="2819400"/>
            <a:ext cx="24611460" cy="10896600"/>
          </a:xfrm>
          <a:custGeom>
            <a:avLst/>
            <a:gdLst>
              <a:gd name="connsiteX0" fmla="*/ 0 w 24611460"/>
              <a:gd name="connsiteY0" fmla="*/ 0 h 10896600"/>
              <a:gd name="connsiteX1" fmla="*/ 24611460 w 24611460"/>
              <a:gd name="connsiteY1" fmla="*/ 0 h 10896600"/>
              <a:gd name="connsiteX2" fmla="*/ 24611460 w 24611460"/>
              <a:gd name="connsiteY2" fmla="*/ 10896600 h 10896600"/>
              <a:gd name="connsiteX3" fmla="*/ 0 w 24611460"/>
              <a:gd name="connsiteY3" fmla="*/ 10896600 h 10896600"/>
            </a:gdLst>
            <a:ahLst/>
            <a:cxnLst>
              <a:cxn ang="0">
                <a:pos x="connsiteX0" y="connsiteY0"/>
              </a:cxn>
              <a:cxn ang="0">
                <a:pos x="connsiteX1" y="connsiteY1"/>
              </a:cxn>
              <a:cxn ang="0">
                <a:pos x="connsiteX2" y="connsiteY2"/>
              </a:cxn>
              <a:cxn ang="0">
                <a:pos x="connsiteX3" y="connsiteY3"/>
              </a:cxn>
            </a:cxnLst>
            <a:rect l="l" t="t" r="r" b="b"/>
            <a:pathLst>
              <a:path w="24611460" h="10896600">
                <a:moveTo>
                  <a:pt x="0" y="0"/>
                </a:moveTo>
                <a:lnTo>
                  <a:pt x="24611460" y="0"/>
                </a:lnTo>
                <a:lnTo>
                  <a:pt x="24611460" y="10896600"/>
                </a:lnTo>
                <a:lnTo>
                  <a:pt x="0" y="10896600"/>
                </a:lnTo>
                <a:close/>
              </a:path>
            </a:pathLst>
          </a:custGeom>
        </p:spPr>
        <p:txBody>
          <a:bodyPr wrap="square">
            <a:noAutofit/>
          </a:bodyPr>
          <a:lstStyle>
            <a:lvl1pPr>
              <a:defRPr sz="4000" baseline="0"/>
            </a:lvl1pPr>
          </a:lstStyle>
          <a:p>
            <a:r>
              <a:rPr lang="en-US" dirty="0" smtClean="0"/>
              <a:t>Click icon to add picture then right-click picture and select “Send to Back”</a:t>
            </a:r>
            <a:endParaRPr lang="en-US" dirty="0"/>
          </a:p>
        </p:txBody>
      </p:sp>
      <p:sp>
        <p:nvSpPr>
          <p:cNvPr id="11" name="Freeform 10"/>
          <p:cNvSpPr>
            <a:spLocks noGrp="1"/>
          </p:cNvSpPr>
          <p:nvPr>
            <p:ph type="pic" sz="quarter" idx="11"/>
          </p:nvPr>
        </p:nvSpPr>
        <p:spPr>
          <a:xfrm>
            <a:off x="10410209" y="4289827"/>
            <a:ext cx="3560756" cy="3560622"/>
          </a:xfrm>
          <a:custGeom>
            <a:avLst/>
            <a:gdLst>
              <a:gd name="connsiteX0" fmla="*/ 1780310 w 3560756"/>
              <a:gd name="connsiteY0" fmla="*/ 0 h 3560622"/>
              <a:gd name="connsiteX1" fmla="*/ 3039230 w 3560756"/>
              <a:gd name="connsiteY1" fmla="*/ 521391 h 3560622"/>
              <a:gd name="connsiteX2" fmla="*/ 3039230 w 3560756"/>
              <a:gd name="connsiteY2" fmla="*/ 3039231 h 3560622"/>
              <a:gd name="connsiteX3" fmla="*/ 521390 w 3560756"/>
              <a:gd name="connsiteY3" fmla="*/ 3039231 h 3560622"/>
              <a:gd name="connsiteX4" fmla="*/ 521390 w 3560756"/>
              <a:gd name="connsiteY4" fmla="*/ 521391 h 3560622"/>
              <a:gd name="connsiteX5" fmla="*/ 1780310 w 3560756"/>
              <a:gd name="connsiteY5" fmla="*/ 0 h 3560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0756" h="3560622">
                <a:moveTo>
                  <a:pt x="1780310" y="0"/>
                </a:moveTo>
                <a:cubicBezTo>
                  <a:pt x="2235928" y="0"/>
                  <a:pt x="2691545" y="173797"/>
                  <a:pt x="3039230" y="521391"/>
                </a:cubicBezTo>
                <a:cubicBezTo>
                  <a:pt x="3734599" y="1216760"/>
                  <a:pt x="3734599" y="2343862"/>
                  <a:pt x="3039230" y="3039231"/>
                </a:cubicBezTo>
                <a:cubicBezTo>
                  <a:pt x="2343861" y="3734419"/>
                  <a:pt x="1216759" y="3734419"/>
                  <a:pt x="521390" y="3039231"/>
                </a:cubicBezTo>
                <a:cubicBezTo>
                  <a:pt x="-173797" y="2343862"/>
                  <a:pt x="-173797" y="1216760"/>
                  <a:pt x="521390" y="521391"/>
                </a:cubicBezTo>
                <a:cubicBezTo>
                  <a:pt x="869075" y="173797"/>
                  <a:pt x="1324692" y="0"/>
                  <a:pt x="178031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7701578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7587118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75202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18421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8797627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345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5495654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3703635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907564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354157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479095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4452021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hasCustomPrompt="1"/>
          </p:nvPr>
        </p:nvSpPr>
        <p:spPr>
          <a:xfrm>
            <a:off x="3490" y="0"/>
            <a:ext cx="24380510" cy="9512300"/>
          </a:xfrm>
          <a:custGeom>
            <a:avLst/>
            <a:gdLst>
              <a:gd name="connsiteX0" fmla="*/ 0 w 24493676"/>
              <a:gd name="connsiteY0" fmla="*/ 0 h 9664700"/>
              <a:gd name="connsiteX1" fmla="*/ 24493676 w 24493676"/>
              <a:gd name="connsiteY1" fmla="*/ 0 h 9664700"/>
              <a:gd name="connsiteX2" fmla="*/ 24493676 w 24493676"/>
              <a:gd name="connsiteY2" fmla="*/ 9664700 h 9664700"/>
              <a:gd name="connsiteX3" fmla="*/ 0 w 24493676"/>
              <a:gd name="connsiteY3" fmla="*/ 9664700 h 9664700"/>
            </a:gdLst>
            <a:ahLst/>
            <a:cxnLst>
              <a:cxn ang="0">
                <a:pos x="connsiteX0" y="connsiteY0"/>
              </a:cxn>
              <a:cxn ang="0">
                <a:pos x="connsiteX1" y="connsiteY1"/>
              </a:cxn>
              <a:cxn ang="0">
                <a:pos x="connsiteX2" y="connsiteY2"/>
              </a:cxn>
              <a:cxn ang="0">
                <a:pos x="connsiteX3" y="connsiteY3"/>
              </a:cxn>
            </a:cxnLst>
            <a:rect l="l" t="t" r="r" b="b"/>
            <a:pathLst>
              <a:path w="24493676" h="9664700">
                <a:moveTo>
                  <a:pt x="0" y="0"/>
                </a:moveTo>
                <a:lnTo>
                  <a:pt x="24493676" y="0"/>
                </a:lnTo>
                <a:lnTo>
                  <a:pt x="24493676" y="9664700"/>
                </a:lnTo>
                <a:lnTo>
                  <a:pt x="0" y="9664700"/>
                </a:lnTo>
                <a:close/>
              </a:path>
            </a:pathLst>
          </a:custGeom>
        </p:spPr>
        <p:txBody>
          <a:bodyPr wrap="square">
            <a:noAutofit/>
          </a:bodyPr>
          <a:lstStyle>
            <a:lvl1pPr>
              <a:defRPr sz="4000" baseline="0"/>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217999236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253650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524136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7933295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45191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84342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78121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514788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730455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000823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5202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734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26" Type="http://schemas.openxmlformats.org/officeDocument/2006/relationships/slideLayout" Target="../slideLayouts/slideLayout61.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slideLayout" Target="../slideLayouts/slideLayout60.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29" Type="http://schemas.openxmlformats.org/officeDocument/2006/relationships/image" Target="../media/image2.pn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slideLayout" Target="../slideLayouts/slideLayout59.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28" Type="http://schemas.openxmlformats.org/officeDocument/2006/relationships/theme" Target="../theme/theme4.xml"/><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 Id="rId27"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0.xml"/><Relationship Id="rId13" Type="http://schemas.openxmlformats.org/officeDocument/2006/relationships/image" Target="../media/image2.png"/><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5.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6.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727"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AutoShape 1"/>
          <p:cNvSpPr>
            <a:spLocks/>
          </p:cNvSpPr>
          <p:nvPr/>
        </p:nvSpPr>
        <p:spPr bwMode="auto">
          <a:xfrm>
            <a:off x="0" y="-114300"/>
            <a:ext cx="24612600" cy="1203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50" name="AutoShape 2"/>
          <p:cNvSpPr>
            <a:spLocks/>
          </p:cNvSpPr>
          <p:nvPr/>
        </p:nvSpPr>
        <p:spPr bwMode="auto">
          <a:xfrm>
            <a:off x="609600" y="952500"/>
            <a:ext cx="406400" cy="406400"/>
          </a:xfrm>
          <a:prstGeom prst="roundRect">
            <a:avLst>
              <a:gd name="adj" fmla="val 18750"/>
            </a:avLst>
          </a:prstGeom>
          <a:noFill/>
          <a:ln w="25400" cap="flat" cmpd="sng">
            <a:solidFill>
              <a:srgbClr val="444444">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51" name="AutoShape 3"/>
          <p:cNvSpPr>
            <a:spLocks/>
          </p:cNvSpPr>
          <p:nvPr/>
        </p:nvSpPr>
        <p:spPr bwMode="auto">
          <a:xfrm rot="5400000">
            <a:off x="727869" y="10929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53" name="AutoShape 5"/>
          <p:cNvSpPr>
            <a:spLocks/>
          </p:cNvSpPr>
          <p:nvPr/>
        </p:nvSpPr>
        <p:spPr bwMode="auto">
          <a:xfrm>
            <a:off x="221488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8" name="AutoShape 1"/>
          <p:cNvSpPr>
            <a:spLocks/>
          </p:cNvSpPr>
          <p:nvPr userDrawn="1"/>
        </p:nvSpPr>
        <p:spPr bwMode="auto">
          <a:xfrm>
            <a:off x="-6856" y="0"/>
            <a:ext cx="24619456" cy="1188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pic>
        <p:nvPicPr>
          <p:cNvPr id="10" name="Picture 5" descr="logo.png"/>
          <p:cNvPicPr>
            <a:picLocks noChangeAspect="1"/>
          </p:cNvPicPr>
          <p:nvPr userDrawn="1"/>
        </p:nvPicPr>
        <p:blipFill rotWithShape="1">
          <a:blip r:embed="rId14">
            <a:extLst>
              <a:ext uri="{28A0092B-C50C-407E-A947-70E740481C1C}">
                <a14:useLocalDpi xmlns:a14="http://schemas.microsoft.com/office/drawing/2010/main" val="0"/>
              </a:ext>
            </a:extLst>
          </a:blip>
          <a:srcRect b="10581"/>
          <a:stretch/>
        </p:blipFill>
        <p:spPr bwMode="auto">
          <a:xfrm rot="10800000">
            <a:off x="22148800" y="883443"/>
            <a:ext cx="856995" cy="9509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721"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073" name="AutoShape 1"/>
          <p:cNvSpPr>
            <a:spLocks/>
          </p:cNvSpPr>
          <p:nvPr/>
        </p:nvSpPr>
        <p:spPr bwMode="auto">
          <a:xfrm>
            <a:off x="-50800" y="-50800"/>
            <a:ext cx="24612600" cy="13893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97" name="AutoShape 1"/>
          <p:cNvSpPr>
            <a:spLocks/>
          </p:cNvSpPr>
          <p:nvPr userDrawn="1"/>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nvGrpSpPr>
          <p:cNvPr id="4098" name="Group 2"/>
          <p:cNvGrpSpPr>
            <a:grpSpLocks/>
          </p:cNvGrpSpPr>
          <p:nvPr/>
        </p:nvGrpSpPr>
        <p:grpSpPr bwMode="auto">
          <a:xfrm>
            <a:off x="609600" y="952500"/>
            <a:ext cx="406400" cy="406400"/>
            <a:chOff x="0" y="0"/>
            <a:chExt cx="406400" cy="406400"/>
          </a:xfrm>
        </p:grpSpPr>
        <p:sp>
          <p:nvSpPr>
            <p:cNvPr id="4099" name="AutoShape 3"/>
            <p:cNvSpPr>
              <a:spLocks/>
            </p:cNvSpPr>
            <p:nvPr/>
          </p:nvSpPr>
          <p:spPr bwMode="auto">
            <a:xfrm>
              <a:off x="0" y="0"/>
              <a:ext cx="406400" cy="406400"/>
            </a:xfrm>
            <a:prstGeom prst="roundRect">
              <a:avLst>
                <a:gd name="adj" fmla="val 18750"/>
              </a:avLst>
            </a:prstGeom>
            <a:noFill/>
            <a:ln w="25400" cap="flat" cmpd="sng">
              <a:solidFill>
                <a:srgbClr val="444444">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00" name="AutoShape 4"/>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5" name="AutoShape 1"/>
          <p:cNvSpPr>
            <a:spLocks/>
          </p:cNvSpPr>
          <p:nvPr userDrawn="1"/>
        </p:nvSpPr>
        <p:spPr bwMode="auto">
          <a:xfrm>
            <a:off x="0" y="2819400"/>
            <a:ext cx="24612600"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17" name="Line 5"/>
          <p:cNvSpPr>
            <a:spLocks noChangeShapeType="1"/>
          </p:cNvSpPr>
          <p:nvPr userDrawn="1"/>
        </p:nvSpPr>
        <p:spPr bwMode="auto">
          <a:xfrm>
            <a:off x="14605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8" name="AutoShape 7"/>
          <p:cNvSpPr>
            <a:spLocks/>
          </p:cNvSpPr>
          <p:nvPr userDrawn="1"/>
        </p:nvSpPr>
        <p:spPr bwMode="auto">
          <a:xfrm>
            <a:off x="221488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pic>
        <p:nvPicPr>
          <p:cNvPr id="12" name="Picture 5" descr="logo.png"/>
          <p:cNvPicPr>
            <a:picLocks noChangeAspect="1"/>
          </p:cNvPicPr>
          <p:nvPr userDrawn="1"/>
        </p:nvPicPr>
        <p:blipFill rotWithShape="1">
          <a:blip r:embed="rId29">
            <a:extLst>
              <a:ext uri="{28A0092B-C50C-407E-A947-70E740481C1C}">
                <a14:useLocalDpi xmlns:a14="http://schemas.microsoft.com/office/drawing/2010/main" val="0"/>
              </a:ext>
            </a:extLst>
          </a:blip>
          <a:srcRect b="10581"/>
          <a:stretch/>
        </p:blipFill>
        <p:spPr bwMode="auto">
          <a:xfrm rot="10800000">
            <a:off x="22148800" y="883443"/>
            <a:ext cx="856995" cy="9509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720" r:id="rId1"/>
    <p:sldLayoutId id="2147483687" r:id="rId2"/>
    <p:sldLayoutId id="2147483688" r:id="rId3"/>
    <p:sldLayoutId id="2147483737" r:id="rId4"/>
    <p:sldLayoutId id="2147483736" r:id="rId5"/>
    <p:sldLayoutId id="2147483735" r:id="rId6"/>
    <p:sldLayoutId id="2147483734" r:id="rId7"/>
    <p:sldLayoutId id="2147483733" r:id="rId8"/>
    <p:sldLayoutId id="2147483732" r:id="rId9"/>
    <p:sldLayoutId id="2147483731" r:id="rId10"/>
    <p:sldLayoutId id="2147483730" r:id="rId11"/>
    <p:sldLayoutId id="2147483729" r:id="rId12"/>
    <p:sldLayoutId id="2147483728" r:id="rId13"/>
    <p:sldLayoutId id="2147483726" r:id="rId14"/>
    <p:sldLayoutId id="2147483725" r:id="rId15"/>
    <p:sldLayoutId id="2147483724" r:id="rId16"/>
    <p:sldLayoutId id="2147483723" r:id="rId17"/>
    <p:sldLayoutId id="2147483722" r:id="rId18"/>
    <p:sldLayoutId id="2147483689" r:id="rId19"/>
    <p:sldLayoutId id="2147483690" r:id="rId20"/>
    <p:sldLayoutId id="2147483691" r:id="rId21"/>
    <p:sldLayoutId id="2147483692" r:id="rId22"/>
    <p:sldLayoutId id="2147483693" r:id="rId23"/>
    <p:sldLayoutId id="2147483694" r:id="rId24"/>
    <p:sldLayoutId id="2147483695" r:id="rId25"/>
    <p:sldLayoutId id="2147483696" r:id="rId26"/>
    <p:sldLayoutId id="2147483697" r:id="rId27"/>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609600" y="952500"/>
            <a:ext cx="406400" cy="406400"/>
            <a:chOff x="0" y="0"/>
            <a:chExt cx="406400" cy="406400"/>
          </a:xfrm>
        </p:grpSpPr>
        <p:sp>
          <p:nvSpPr>
            <p:cNvPr id="5123" name="AutoShape 3"/>
            <p:cNvSpPr>
              <a:spLocks/>
            </p:cNvSpPr>
            <p:nvPr/>
          </p:nvSpPr>
          <p:spPr bwMode="auto">
            <a:xfrm>
              <a:off x="0" y="0"/>
              <a:ext cx="406400" cy="406400"/>
            </a:xfrm>
            <a:prstGeom prst="roundRect">
              <a:avLst>
                <a:gd name="adj" fmla="val 18750"/>
              </a:avLst>
            </a:prstGeom>
            <a:noFill/>
            <a:ln w="25400" cap="flat" cmpd="sng">
              <a:solidFill>
                <a:srgbClr val="444444">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124" name="AutoShape 4"/>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5126" name="Line 6"/>
          <p:cNvSpPr>
            <a:spLocks noChangeShapeType="1"/>
          </p:cNvSpPr>
          <p:nvPr/>
        </p:nvSpPr>
        <p:spPr bwMode="auto">
          <a:xfrm>
            <a:off x="14605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5127" name="AutoShape 7"/>
          <p:cNvSpPr>
            <a:spLocks/>
          </p:cNvSpPr>
          <p:nvPr/>
        </p:nvSpPr>
        <p:spPr bwMode="auto">
          <a:xfrm>
            <a:off x="22148800" y="12534900"/>
            <a:ext cx="711200" cy="711200"/>
          </a:xfrm>
          <a:prstGeom prst="roundRect">
            <a:avLst>
              <a:gd name="adj" fmla="val 10713"/>
            </a:avLst>
          </a:prstGeom>
          <a:noFill/>
          <a:ln w="12700" cap="flat" cmpd="sng">
            <a:solidFill>
              <a:srgbClr val="EBEBEB"/>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pic>
        <p:nvPicPr>
          <p:cNvPr id="12" name="Picture 5" descr="logo.png"/>
          <p:cNvPicPr>
            <a:picLocks noChangeAspect="1"/>
          </p:cNvPicPr>
          <p:nvPr userDrawn="1"/>
        </p:nvPicPr>
        <p:blipFill rotWithShape="1">
          <a:blip r:embed="rId13">
            <a:extLst>
              <a:ext uri="{28A0092B-C50C-407E-A947-70E740481C1C}">
                <a14:useLocalDpi xmlns:a14="http://schemas.microsoft.com/office/drawing/2010/main" val="0"/>
              </a:ext>
            </a:extLst>
          </a:blip>
          <a:srcRect b="10581"/>
          <a:stretch/>
        </p:blipFill>
        <p:spPr bwMode="auto">
          <a:xfrm rot="10800000">
            <a:off x="22148800" y="883443"/>
            <a:ext cx="856995" cy="9509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6145" name="AutoShape 1"/>
          <p:cNvSpPr>
            <a:spLocks/>
          </p:cNvSpPr>
          <p:nvPr/>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29999"/>
            </a:srgbClr>
          </a:solidFill>
          <a:ln w="25400" cap="flat" cmpd="sng">
            <a:solidFill>
              <a:srgbClr val="EBEBEB">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6148" name="AutoShape 4"/>
          <p:cNvSpPr>
            <a:spLocks/>
          </p:cNvSpPr>
          <p:nvPr/>
        </p:nvSpPr>
        <p:spPr bwMode="auto">
          <a:xfrm>
            <a:off x="609600" y="95250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6149" name="AutoShape 5"/>
          <p:cNvSpPr>
            <a:spLocks/>
          </p:cNvSpPr>
          <p:nvPr/>
        </p:nvSpPr>
        <p:spPr bwMode="auto">
          <a:xfrm rot="5400000">
            <a:off x="727869" y="10929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6151" name="AutoShape 7"/>
          <p:cNvSpPr>
            <a:spLocks/>
          </p:cNvSpPr>
          <p:nvPr/>
        </p:nvSpPr>
        <p:spPr bwMode="auto">
          <a:xfrm>
            <a:off x="22148800" y="12509500"/>
            <a:ext cx="711200" cy="711200"/>
          </a:xfrm>
          <a:prstGeom prst="roundRect">
            <a:avLst>
              <a:gd name="adj" fmla="val 21431"/>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8.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8.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8.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5.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AutoShape 1"/>
          <p:cNvSpPr>
            <a:spLocks/>
          </p:cNvSpPr>
          <p:nvPr/>
        </p:nvSpPr>
        <p:spPr bwMode="auto">
          <a:xfrm>
            <a:off x="-114300" y="-88900"/>
            <a:ext cx="24612600" cy="13843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EBEBEB">
              <a:alpha val="70000"/>
            </a:srgbClr>
          </a:solidFill>
          <a:ln w="25400" cap="flat" cmpd="sng">
            <a:solidFill>
              <a:srgbClr val="EBEBEB">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8194" name="Picture 2" descr="logo.png"/>
          <p:cNvPicPr>
            <a:picLocks noChangeAspect="1"/>
          </p:cNvPicPr>
          <p:nvPr/>
        </p:nvPicPr>
        <p:blipFill rotWithShape="1">
          <a:blip r:embed="rId2">
            <a:extLst>
              <a:ext uri="{28A0092B-C50C-407E-A947-70E740481C1C}">
                <a14:useLocalDpi xmlns:a14="http://schemas.microsoft.com/office/drawing/2010/main" val="0"/>
              </a:ext>
            </a:extLst>
          </a:blip>
          <a:srcRect b="10973"/>
          <a:stretch/>
        </p:blipFill>
        <p:spPr bwMode="auto">
          <a:xfrm rot="10800000">
            <a:off x="10706100" y="5008563"/>
            <a:ext cx="2982913" cy="32972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1"/>
          <p:cNvSpPr>
            <a:spLocks/>
          </p:cNvSpPr>
          <p:nvPr/>
        </p:nvSpPr>
        <p:spPr bwMode="auto">
          <a:xfrm>
            <a:off x="1463674" y="723900"/>
            <a:ext cx="185007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Meet The Executives</a:t>
            </a:r>
            <a:endParaRPr lang="en-US" dirty="0"/>
          </a:p>
        </p:txBody>
      </p:sp>
      <p:sp>
        <p:nvSpPr>
          <p:cNvPr id="17410" name="AutoShape 2"/>
          <p:cNvSpPr>
            <a:spLocks/>
          </p:cNvSpPr>
          <p:nvPr/>
        </p:nvSpPr>
        <p:spPr bwMode="auto">
          <a:xfrm>
            <a:off x="1473200" y="1409700"/>
            <a:ext cx="19481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nvGrpSpPr>
          <p:cNvPr id="17411" name="Group 3"/>
          <p:cNvGrpSpPr>
            <a:grpSpLocks/>
          </p:cNvGrpSpPr>
          <p:nvPr/>
        </p:nvGrpSpPr>
        <p:grpSpPr bwMode="auto">
          <a:xfrm>
            <a:off x="3111500" y="3783013"/>
            <a:ext cx="4241800" cy="4241800"/>
            <a:chOff x="0" y="0"/>
            <a:chExt cx="4241801" cy="4241801"/>
          </a:xfrm>
        </p:grpSpPr>
        <p:sp>
          <p:nvSpPr>
            <p:cNvPr id="17412" name="AutoShape 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7413" name="AutoShape 5"/>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7414" name="AutoShape 6"/>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7416" name="AutoShape 8"/>
          <p:cNvSpPr>
            <a:spLocks/>
          </p:cNvSpPr>
          <p:nvPr/>
        </p:nvSpPr>
        <p:spPr bwMode="auto">
          <a:xfrm>
            <a:off x="4111625" y="8197850"/>
            <a:ext cx="228917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7417" name="Line 9"/>
          <p:cNvSpPr>
            <a:spLocks noChangeShapeType="1"/>
          </p:cNvSpPr>
          <p:nvPr/>
        </p:nvSpPr>
        <p:spPr bwMode="auto">
          <a:xfrm>
            <a:off x="32766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7418" name="AutoShape 10"/>
          <p:cNvSpPr>
            <a:spLocks/>
          </p:cNvSpPr>
          <p:nvPr/>
        </p:nvSpPr>
        <p:spPr bwMode="auto">
          <a:xfrm>
            <a:off x="3201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7419" name="AutoShape 11"/>
          <p:cNvSpPr>
            <a:spLocks/>
          </p:cNvSpPr>
          <p:nvPr/>
        </p:nvSpPr>
        <p:spPr bwMode="auto">
          <a:xfrm>
            <a:off x="4635500" y="8940800"/>
            <a:ext cx="1244600" cy="622300"/>
          </a:xfrm>
          <a:prstGeom prst="roundRect">
            <a:avLst>
              <a:gd name="adj" fmla="val 14287"/>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1C616"/>
                </a:solidFill>
                <a:latin typeface="Source Sans Pro" charset="0"/>
                <a:cs typeface="Source Sans Pro" charset="0"/>
                <a:sym typeface="Source Sans Pro" charset="0"/>
              </a:rPr>
              <a:t>CEO</a:t>
            </a:r>
            <a:endParaRPr lang="en-US"/>
          </a:p>
        </p:txBody>
      </p:sp>
      <p:sp>
        <p:nvSpPr>
          <p:cNvPr id="17420" name="AutoShape 12"/>
          <p:cNvSpPr>
            <a:spLocks/>
          </p:cNvSpPr>
          <p:nvPr/>
        </p:nvSpPr>
        <p:spPr bwMode="auto">
          <a:xfrm>
            <a:off x="10288588" y="3702050"/>
            <a:ext cx="10756900" cy="7785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3600" b="1">
                <a:solidFill>
                  <a:srgbClr val="232323"/>
                </a:solidFill>
                <a:latin typeface="Open Sans" charset="0"/>
                <a:cs typeface="Open Sans" charset="0"/>
                <a:sym typeface="Open Sans" charset="0"/>
              </a:rPr>
              <a:t>Morbi leo risus,</a:t>
            </a:r>
            <a:r>
              <a:rPr lang="en-US" sz="3600">
                <a:solidFill>
                  <a:srgbClr val="232323"/>
                </a:solidFill>
                <a:latin typeface="Open Sans" charset="0"/>
                <a:cs typeface="Open Sans" charset="0"/>
                <a:sym typeface="Open Sans" charset="0"/>
              </a:rPr>
              <a:t> porta ac consectetur ac, vestibulum at eros. ut id elit. </a:t>
            </a:r>
            <a:r>
              <a:rPr lang="en-US" sz="3600" b="1" i="1">
                <a:solidFill>
                  <a:srgbClr val="232323"/>
                </a:solidFill>
                <a:latin typeface="Open Sans" charset="0"/>
                <a:cs typeface="Open Sans" charset="0"/>
                <a:sym typeface="Open Sans" charset="0"/>
              </a:rPr>
              <a:t>Vestibulum id</a:t>
            </a:r>
            <a:r>
              <a:rPr lang="en-US" sz="3600">
                <a:solidFill>
                  <a:srgbClr val="232323"/>
                </a:solidFill>
                <a:latin typeface="Open Sans" charset="0"/>
                <a:cs typeface="Open Sans" charset="0"/>
                <a:sym typeface="Open Sans" charset="0"/>
              </a:rPr>
              <a:t> ligula porta felis euismod semper.</a:t>
            </a:r>
            <a:r>
              <a:rPr lang="en-US" sz="2400">
                <a:solidFill>
                  <a:srgbClr val="232323"/>
                </a:solidFill>
                <a:latin typeface="Open Sans" charset="0"/>
                <a:cs typeface="Open Sans" charset="0"/>
                <a:sym typeface="Open Sans" charset="0"/>
              </a:rPr>
              <a:t> </a:t>
            </a:r>
          </a:p>
          <a:p>
            <a:pPr algn="l"/>
            <a:endParaRPr lang="en-US" sz="2400">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endParaRPr lang="en-US" sz="2200">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eros.</a:t>
            </a:r>
            <a:endParaRPr lang="en-US"/>
          </a:p>
        </p:txBody>
      </p:sp>
      <p:sp>
        <p:nvSpPr>
          <p:cNvPr id="17421"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10</a:t>
            </a:r>
            <a:endParaRPr lang="en-US"/>
          </a:p>
        </p:txBody>
      </p:sp>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1"/>
          <p:cNvSpPr>
            <a:spLocks/>
          </p:cNvSpPr>
          <p:nvPr/>
        </p:nvSpPr>
        <p:spPr bwMode="auto">
          <a:xfrm>
            <a:off x="1235074" y="723900"/>
            <a:ext cx="15909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What We Do</a:t>
            </a:r>
            <a:endParaRPr lang="en-US" dirty="0"/>
          </a:p>
        </p:txBody>
      </p:sp>
      <p:sp>
        <p:nvSpPr>
          <p:cNvPr id="18434" name="AutoShape 2"/>
          <p:cNvSpPr>
            <a:spLocks/>
          </p:cNvSpPr>
          <p:nvPr/>
        </p:nvSpPr>
        <p:spPr bwMode="auto">
          <a:xfrm>
            <a:off x="1244600" y="1409700"/>
            <a:ext cx="14757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We Deliver Dream</a:t>
            </a:r>
            <a:endParaRPr lang="en-US"/>
          </a:p>
        </p:txBody>
      </p:sp>
      <p:sp>
        <p:nvSpPr>
          <p:cNvPr id="18435" name="AutoShape 3"/>
          <p:cNvSpPr>
            <a:spLocks/>
          </p:cNvSpPr>
          <p:nvPr/>
        </p:nvSpPr>
        <p:spPr bwMode="auto">
          <a:xfrm>
            <a:off x="9461500" y="3314700"/>
            <a:ext cx="8743950"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6" name="AutoShape 4"/>
          <p:cNvSpPr>
            <a:spLocks/>
          </p:cNvSpPr>
          <p:nvPr/>
        </p:nvSpPr>
        <p:spPr bwMode="auto">
          <a:xfrm>
            <a:off x="9461500" y="7332663"/>
            <a:ext cx="8743950" cy="4578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7" name="AutoShape 5"/>
          <p:cNvSpPr>
            <a:spLocks/>
          </p:cNvSpPr>
          <p:nvPr/>
        </p:nvSpPr>
        <p:spPr bwMode="auto">
          <a:xfrm>
            <a:off x="18615025" y="3314700"/>
            <a:ext cx="4168775" cy="859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8" name="AutoShape 6"/>
          <p:cNvSpPr>
            <a:spLocks/>
          </p:cNvSpPr>
          <p:nvPr/>
        </p:nvSpPr>
        <p:spPr bwMode="auto">
          <a:xfrm>
            <a:off x="14038263" y="3314700"/>
            <a:ext cx="4167187"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8439" name="AutoShape 7"/>
          <p:cNvSpPr>
            <a:spLocks/>
          </p:cNvSpPr>
          <p:nvPr/>
        </p:nvSpPr>
        <p:spPr bwMode="auto">
          <a:xfrm>
            <a:off x="18615025" y="7832725"/>
            <a:ext cx="4168775" cy="4079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8440" name="AutoShape 8"/>
          <p:cNvSpPr>
            <a:spLocks/>
          </p:cNvSpPr>
          <p:nvPr/>
        </p:nvSpPr>
        <p:spPr bwMode="auto">
          <a:xfrm>
            <a:off x="1284288" y="69024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18441" name="AutoShape 9"/>
          <p:cNvSpPr>
            <a:spLocks/>
          </p:cNvSpPr>
          <p:nvPr/>
        </p:nvSpPr>
        <p:spPr bwMode="auto">
          <a:xfrm>
            <a:off x="1282700" y="33258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18442" name="AutoShape 10"/>
          <p:cNvSpPr>
            <a:spLocks/>
          </p:cNvSpPr>
          <p:nvPr/>
        </p:nvSpPr>
        <p:spPr bwMode="auto">
          <a:xfrm>
            <a:off x="9740900" y="44132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8443" name="AutoShape 11"/>
          <p:cNvSpPr>
            <a:spLocks/>
          </p:cNvSpPr>
          <p:nvPr/>
        </p:nvSpPr>
        <p:spPr bwMode="auto">
          <a:xfrm>
            <a:off x="9740900" y="37147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8444" name="AutoShape 12"/>
          <p:cNvSpPr>
            <a:spLocks/>
          </p:cNvSpPr>
          <p:nvPr/>
        </p:nvSpPr>
        <p:spPr bwMode="auto">
          <a:xfrm>
            <a:off x="9753600" y="5918200"/>
            <a:ext cx="1905000" cy="584200"/>
          </a:xfrm>
          <a:prstGeom prst="roundRect">
            <a:avLst>
              <a:gd name="adj" fmla="val 8694"/>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01</a:t>
            </a:r>
            <a:endParaRPr lang="en-US"/>
          </a:p>
        </p:txBody>
      </p:sp>
      <p:sp>
        <p:nvSpPr>
          <p:cNvPr id="18445" name="AutoShape 13"/>
          <p:cNvSpPr>
            <a:spLocks/>
          </p:cNvSpPr>
          <p:nvPr/>
        </p:nvSpPr>
        <p:spPr bwMode="auto">
          <a:xfrm>
            <a:off x="9740900" y="8451850"/>
            <a:ext cx="81026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endParaRPr lang="en-US"/>
          </a:p>
        </p:txBody>
      </p:sp>
      <p:sp>
        <p:nvSpPr>
          <p:cNvPr id="18446" name="AutoShape 14"/>
          <p:cNvSpPr>
            <a:spLocks/>
          </p:cNvSpPr>
          <p:nvPr/>
        </p:nvSpPr>
        <p:spPr bwMode="auto">
          <a:xfrm>
            <a:off x="9740900" y="7721600"/>
            <a:ext cx="81026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Always Dolor sit Amet</a:t>
            </a:r>
            <a:endParaRPr lang="en-US"/>
          </a:p>
        </p:txBody>
      </p:sp>
      <p:sp>
        <p:nvSpPr>
          <p:cNvPr id="18447" name="AutoShape 15"/>
          <p:cNvSpPr>
            <a:spLocks/>
          </p:cNvSpPr>
          <p:nvPr/>
        </p:nvSpPr>
        <p:spPr bwMode="auto">
          <a:xfrm>
            <a:off x="15925800" y="10985500"/>
            <a:ext cx="1905000" cy="584200"/>
          </a:xfrm>
          <a:prstGeom prst="roundRect">
            <a:avLst>
              <a:gd name="adj" fmla="val 8694"/>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02</a:t>
            </a:r>
            <a:endParaRPr lang="en-US"/>
          </a:p>
        </p:txBody>
      </p:sp>
      <p:sp>
        <p:nvSpPr>
          <p:cNvPr id="18448" name="AutoShape 16"/>
          <p:cNvSpPr>
            <a:spLocks/>
          </p:cNvSpPr>
          <p:nvPr/>
        </p:nvSpPr>
        <p:spPr bwMode="auto">
          <a:xfrm>
            <a:off x="19037300" y="4425950"/>
            <a:ext cx="3352800" cy="147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8449" name="AutoShape 17"/>
          <p:cNvSpPr>
            <a:spLocks/>
          </p:cNvSpPr>
          <p:nvPr/>
        </p:nvSpPr>
        <p:spPr bwMode="auto">
          <a:xfrm>
            <a:off x="19011900" y="3721100"/>
            <a:ext cx="3352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Keep Lorem Ipsum</a:t>
            </a:r>
            <a:endParaRPr lang="en-US"/>
          </a:p>
        </p:txBody>
      </p:sp>
      <p:sp>
        <p:nvSpPr>
          <p:cNvPr id="18450" name="AutoShape 18"/>
          <p:cNvSpPr>
            <a:spLocks/>
          </p:cNvSpPr>
          <p:nvPr/>
        </p:nvSpPr>
        <p:spPr bwMode="auto">
          <a:xfrm>
            <a:off x="20472400" y="6921500"/>
            <a:ext cx="1905000" cy="584200"/>
          </a:xfrm>
          <a:prstGeom prst="roundRect">
            <a:avLst>
              <a:gd name="adj" fmla="val 8694"/>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03</a:t>
            </a:r>
            <a:endParaRPr lang="en-US"/>
          </a:p>
        </p:txBody>
      </p:sp>
      <p:sp>
        <p:nvSpPr>
          <p:cNvPr id="18453" name="AutoShape 2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11</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
          <p:cNvGrpSpPr>
            <a:grpSpLocks/>
          </p:cNvGrpSpPr>
          <p:nvPr/>
        </p:nvGrpSpPr>
        <p:grpSpPr bwMode="auto">
          <a:xfrm>
            <a:off x="1308100" y="3340100"/>
            <a:ext cx="8743950" cy="7842250"/>
            <a:chOff x="0" y="0"/>
            <a:chExt cx="8745124" cy="7843405"/>
          </a:xfrm>
        </p:grpSpPr>
        <p:sp>
          <p:nvSpPr>
            <p:cNvPr id="19458" name="AutoShape 2"/>
            <p:cNvSpPr>
              <a:spLocks/>
            </p:cNvSpPr>
            <p:nvPr/>
          </p:nvSpPr>
          <p:spPr bwMode="auto">
            <a:xfrm>
              <a:off x="0" y="0"/>
              <a:ext cx="8745124" cy="35635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459" name="AutoShape 3"/>
            <p:cNvSpPr>
              <a:spLocks/>
            </p:cNvSpPr>
            <p:nvPr/>
          </p:nvSpPr>
          <p:spPr bwMode="auto">
            <a:xfrm>
              <a:off x="4724400" y="10985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9460" name="AutoShape 4"/>
            <p:cNvSpPr>
              <a:spLocks/>
            </p:cNvSpPr>
            <p:nvPr/>
          </p:nvSpPr>
          <p:spPr bwMode="auto">
            <a:xfrm>
              <a:off x="4724400" y="4000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9461" name="AutoShape 5"/>
            <p:cNvSpPr>
              <a:spLocks/>
            </p:cNvSpPr>
            <p:nvPr/>
          </p:nvSpPr>
          <p:spPr bwMode="auto">
            <a:xfrm>
              <a:off x="4737100" y="2603500"/>
              <a:ext cx="1905000" cy="584200"/>
            </a:xfrm>
            <a:prstGeom prst="roundRect">
              <a:avLst>
                <a:gd name="adj" fmla="val 8694"/>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F1C616"/>
                  </a:solidFill>
                  <a:latin typeface="Source Sans Pro" charset="0"/>
                  <a:cs typeface="Source Sans Pro" charset="0"/>
                  <a:sym typeface="Source Sans Pro" charset="0"/>
                </a:rPr>
                <a:t>secret 01</a:t>
              </a:r>
              <a:endParaRPr lang="en-US"/>
            </a:p>
          </p:txBody>
        </p:sp>
        <p:sp>
          <p:nvSpPr>
            <p:cNvPr id="19462" name="AutoShape 6"/>
            <p:cNvSpPr>
              <a:spLocks/>
            </p:cNvSpPr>
            <p:nvPr/>
          </p:nvSpPr>
          <p:spPr bwMode="auto">
            <a:xfrm>
              <a:off x="0" y="4279900"/>
              <a:ext cx="8745124" cy="35635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463" name="AutoShape 7"/>
            <p:cNvSpPr>
              <a:spLocks/>
            </p:cNvSpPr>
            <p:nvPr/>
          </p:nvSpPr>
          <p:spPr bwMode="auto">
            <a:xfrm>
              <a:off x="4724400" y="53784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9464" name="AutoShape 8"/>
            <p:cNvSpPr>
              <a:spLocks/>
            </p:cNvSpPr>
            <p:nvPr/>
          </p:nvSpPr>
          <p:spPr bwMode="auto">
            <a:xfrm>
              <a:off x="4724400" y="46799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9465" name="AutoShape 9"/>
            <p:cNvSpPr>
              <a:spLocks/>
            </p:cNvSpPr>
            <p:nvPr/>
          </p:nvSpPr>
          <p:spPr bwMode="auto">
            <a:xfrm>
              <a:off x="4737100" y="6883400"/>
              <a:ext cx="1905000" cy="584200"/>
            </a:xfrm>
            <a:prstGeom prst="roundRect">
              <a:avLst>
                <a:gd name="adj" fmla="val 8694"/>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F1C616"/>
                  </a:solidFill>
                  <a:latin typeface="Source Sans Pro" charset="0"/>
                  <a:cs typeface="Source Sans Pro" charset="0"/>
                  <a:sym typeface="Source Sans Pro" charset="0"/>
                </a:rPr>
                <a:t>secret 02</a:t>
              </a:r>
              <a:endParaRPr lang="en-US"/>
            </a:p>
          </p:txBody>
        </p:sp>
      </p:grpSp>
      <p:sp>
        <p:nvSpPr>
          <p:cNvPr id="19466" name="AutoShape 10"/>
          <p:cNvSpPr>
            <a:spLocks/>
          </p:cNvSpPr>
          <p:nvPr/>
        </p:nvSpPr>
        <p:spPr bwMode="auto">
          <a:xfrm>
            <a:off x="1235074" y="723900"/>
            <a:ext cx="203295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What We Do</a:t>
            </a:r>
            <a:endParaRPr lang="en-US" dirty="0"/>
          </a:p>
        </p:txBody>
      </p:sp>
      <p:sp>
        <p:nvSpPr>
          <p:cNvPr id="19467" name="AutoShape 11"/>
          <p:cNvSpPr>
            <a:spLocks/>
          </p:cNvSpPr>
          <p:nvPr/>
        </p:nvSpPr>
        <p:spPr bwMode="auto">
          <a:xfrm>
            <a:off x="1244600" y="1409700"/>
            <a:ext cx="20167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sp>
        <p:nvSpPr>
          <p:cNvPr id="19470" name="AutoShape 14"/>
          <p:cNvSpPr>
            <a:spLocks/>
          </p:cNvSpPr>
          <p:nvPr/>
        </p:nvSpPr>
        <p:spPr bwMode="auto">
          <a:xfrm>
            <a:off x="11112500" y="3333750"/>
            <a:ext cx="11099800" cy="328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232323"/>
                </a:solidFill>
                <a:latin typeface="Open Sans" charset="0"/>
                <a:cs typeface="Open Sans" charset="0"/>
                <a:sym typeface="Open Sans" charset="0"/>
              </a:rPr>
              <a:t>Don</a:t>
            </a:r>
            <a:r>
              <a:rPr lang="ja-JP" altLang="en-US" sz="3600" b="1">
                <a:solidFill>
                  <a:srgbClr val="232323"/>
                </a:solidFill>
                <a:latin typeface="Open Sans" charset="0"/>
                <a:cs typeface="Open Sans" charset="0"/>
                <a:sym typeface="Open Sans" charset="0"/>
              </a:rPr>
              <a:t>’</a:t>
            </a:r>
            <a:r>
              <a:rPr lang="en-US" sz="3600" b="1">
                <a:solidFill>
                  <a:srgbClr val="232323"/>
                </a:solidFill>
                <a:latin typeface="Open Sans" charset="0"/>
                <a:cs typeface="Open Sans" charset="0"/>
                <a:sym typeface="Open Sans" charset="0"/>
              </a:rPr>
              <a:t>t worry about people stealing your design work. Worry about the day they stop</a:t>
            </a:r>
          </a:p>
          <a:p>
            <a:pPr algn="l"/>
            <a:endParaRPr lang="en-US" sz="2400" b="1">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endParaRPr lang="en-US"/>
          </a:p>
        </p:txBody>
      </p:sp>
      <p:sp>
        <p:nvSpPr>
          <p:cNvPr id="19471" name="AutoShape 15"/>
          <p:cNvSpPr>
            <a:spLocks/>
          </p:cNvSpPr>
          <p:nvPr/>
        </p:nvSpPr>
        <p:spPr bwMode="auto">
          <a:xfrm>
            <a:off x="11112500" y="7620000"/>
            <a:ext cx="11099800" cy="328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232323"/>
                </a:solidFill>
                <a:latin typeface="Open Sans" charset="0"/>
                <a:cs typeface="Open Sans" charset="0"/>
                <a:sym typeface="Open Sans" charset="0"/>
              </a:rPr>
              <a:t>Chase the vision, not the money, the money will end up following you </a:t>
            </a:r>
          </a:p>
          <a:p>
            <a:pPr algn="l"/>
            <a:endParaRPr lang="en-US" sz="2400" b="1">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endParaRPr lang="en-US"/>
          </a:p>
        </p:txBody>
      </p:sp>
      <p:sp>
        <p:nvSpPr>
          <p:cNvPr id="19472" name="AutoShape 1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12</a:t>
            </a:r>
            <a:endParaRPr lang="en-US"/>
          </a:p>
        </p:txBody>
      </p:sp>
      <p:sp>
        <p:nvSpPr>
          <p:cNvPr id="18" name="AutoShape 2"/>
          <p:cNvSpPr>
            <a:spLocks/>
          </p:cNvSpPr>
          <p:nvPr/>
        </p:nvSpPr>
        <p:spPr bwMode="auto">
          <a:xfrm>
            <a:off x="1295400" y="33528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 name="AutoShape 2"/>
          <p:cNvSpPr>
            <a:spLocks/>
          </p:cNvSpPr>
          <p:nvPr/>
        </p:nvSpPr>
        <p:spPr bwMode="auto">
          <a:xfrm>
            <a:off x="1295400" y="76200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1235074" y="723900"/>
            <a:ext cx="19719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Timeline</a:t>
            </a:r>
            <a:endParaRPr lang="en-US" dirty="0"/>
          </a:p>
        </p:txBody>
      </p:sp>
      <p:sp>
        <p:nvSpPr>
          <p:cNvPr id="20482" name="AutoShape 2"/>
          <p:cNvSpPr>
            <a:spLocks/>
          </p:cNvSpPr>
          <p:nvPr/>
        </p:nvSpPr>
        <p:spPr bwMode="auto">
          <a:xfrm>
            <a:off x="1244600" y="1409700"/>
            <a:ext cx="20091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nvGrpSpPr>
          <p:cNvPr id="20483" name="Group 3"/>
          <p:cNvGrpSpPr>
            <a:grpSpLocks/>
          </p:cNvGrpSpPr>
          <p:nvPr/>
        </p:nvGrpSpPr>
        <p:grpSpPr bwMode="auto">
          <a:xfrm flipH="1">
            <a:off x="-558800" y="7543800"/>
            <a:ext cx="25501600" cy="152400"/>
            <a:chOff x="0" y="0"/>
            <a:chExt cx="25501600" cy="152400"/>
          </a:xfrm>
        </p:grpSpPr>
        <p:sp>
          <p:nvSpPr>
            <p:cNvPr id="20484" name="AutoShape 4"/>
            <p:cNvSpPr>
              <a:spLocks/>
            </p:cNvSpPr>
            <p:nvPr/>
          </p:nvSpPr>
          <p:spPr bwMode="auto">
            <a:xfrm>
              <a:off x="0" y="0"/>
              <a:ext cx="4283319"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1C616"/>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1ED2AE"/>
                </a:solidFill>
                <a:effectLst>
                  <a:outerShdw blurRad="38100" dist="38100" dir="2700000" algn="tl">
                    <a:srgbClr val="000000"/>
                  </a:outerShdw>
                </a:effectLst>
              </a:endParaRPr>
            </a:p>
          </p:txBody>
        </p:sp>
        <p:sp>
          <p:nvSpPr>
            <p:cNvPr id="20485" name="AutoShape 5"/>
            <p:cNvSpPr>
              <a:spLocks/>
            </p:cNvSpPr>
            <p:nvPr/>
          </p:nvSpPr>
          <p:spPr bwMode="auto">
            <a:xfrm>
              <a:off x="4302653" y="0"/>
              <a:ext cx="5840007"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486" name="AutoShape 6"/>
            <p:cNvSpPr>
              <a:spLocks/>
            </p:cNvSpPr>
            <p:nvPr/>
          </p:nvSpPr>
          <p:spPr bwMode="auto">
            <a:xfrm>
              <a:off x="10162000" y="0"/>
              <a:ext cx="745490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29E15"/>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487" name="AutoShape 7"/>
            <p:cNvSpPr>
              <a:spLocks/>
            </p:cNvSpPr>
            <p:nvPr/>
          </p:nvSpPr>
          <p:spPr bwMode="auto">
            <a:xfrm>
              <a:off x="17640300" y="0"/>
              <a:ext cx="78613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9899"/>
            </a:solidFill>
            <a:ln w="25400" cap="flat" cmpd="sng">
              <a:solidFill>
                <a:srgbClr val="8C989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20488" name="AutoShape 8"/>
          <p:cNvSpPr>
            <a:spLocks/>
          </p:cNvSpPr>
          <p:nvPr/>
        </p:nvSpPr>
        <p:spPr bwMode="auto">
          <a:xfrm rot="10800000" flipH="1">
            <a:off x="160147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0" tIns="0" rIns="0" bIns="0" anchor="ctr"/>
          <a:lstStyle/>
          <a:p>
            <a:endParaRPr lang="en-US"/>
          </a:p>
        </p:txBody>
      </p:sp>
      <p:sp>
        <p:nvSpPr>
          <p:cNvPr id="20489" name="AutoShape 9"/>
          <p:cNvSpPr>
            <a:spLocks/>
          </p:cNvSpPr>
          <p:nvPr/>
        </p:nvSpPr>
        <p:spPr bwMode="auto">
          <a:xfrm rot="10800000" flipH="1">
            <a:off x="67437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0" tIns="0" rIns="0" bIns="0" anchor="ctr"/>
          <a:lstStyle/>
          <a:p>
            <a:endParaRPr lang="en-US"/>
          </a:p>
        </p:txBody>
      </p:sp>
      <p:sp>
        <p:nvSpPr>
          <p:cNvPr id="20490" name="AutoShape 10"/>
          <p:cNvSpPr>
            <a:spLocks/>
          </p:cNvSpPr>
          <p:nvPr/>
        </p:nvSpPr>
        <p:spPr bwMode="auto">
          <a:xfrm>
            <a:off x="2138363" y="3317875"/>
            <a:ext cx="5835650"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0" tIns="0" rIns="0" bIns="0" anchor="ctr"/>
          <a:lstStyle/>
          <a:p>
            <a:endParaRPr lang="en-US"/>
          </a:p>
        </p:txBody>
      </p:sp>
      <p:sp>
        <p:nvSpPr>
          <p:cNvPr id="20491" name="AutoShape 11"/>
          <p:cNvSpPr>
            <a:spLocks/>
          </p:cNvSpPr>
          <p:nvPr/>
        </p:nvSpPr>
        <p:spPr bwMode="auto">
          <a:xfrm>
            <a:off x="11417300" y="3327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0" tIns="0" rIns="0" bIns="0" anchor="ctr"/>
          <a:lstStyle/>
          <a:p>
            <a:endParaRPr lang="en-US"/>
          </a:p>
        </p:txBody>
      </p:sp>
      <p:grpSp>
        <p:nvGrpSpPr>
          <p:cNvPr id="20492" name="Group 12"/>
          <p:cNvGrpSpPr>
            <a:grpSpLocks/>
          </p:cNvGrpSpPr>
          <p:nvPr/>
        </p:nvGrpSpPr>
        <p:grpSpPr bwMode="auto">
          <a:xfrm>
            <a:off x="2995613" y="7275513"/>
            <a:ext cx="712787" cy="712787"/>
            <a:chOff x="-1" y="-1"/>
            <a:chExt cx="711202" cy="711202"/>
          </a:xfrm>
        </p:grpSpPr>
        <p:sp>
          <p:nvSpPr>
            <p:cNvPr id="20493" name="AutoShape 13"/>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494" name="AutoShape 14"/>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495" name="Group 15"/>
          <p:cNvGrpSpPr>
            <a:grpSpLocks/>
          </p:cNvGrpSpPr>
          <p:nvPr/>
        </p:nvGrpSpPr>
        <p:grpSpPr bwMode="auto">
          <a:xfrm>
            <a:off x="7631113" y="7275513"/>
            <a:ext cx="712787" cy="712787"/>
            <a:chOff x="-1" y="-1"/>
            <a:chExt cx="711202" cy="711202"/>
          </a:xfrm>
        </p:grpSpPr>
        <p:sp>
          <p:nvSpPr>
            <p:cNvPr id="20496" name="AutoShape 16"/>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497" name="AutoShape 17"/>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498" name="Group 18"/>
          <p:cNvGrpSpPr>
            <a:grpSpLocks/>
          </p:cNvGrpSpPr>
          <p:nvPr/>
        </p:nvGrpSpPr>
        <p:grpSpPr bwMode="auto">
          <a:xfrm>
            <a:off x="12266613" y="7275513"/>
            <a:ext cx="712787" cy="712787"/>
            <a:chOff x="-1" y="-1"/>
            <a:chExt cx="711202" cy="711202"/>
          </a:xfrm>
        </p:grpSpPr>
        <p:sp>
          <p:nvSpPr>
            <p:cNvPr id="20499" name="AutoShape 1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00" name="AutoShape 2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501" name="Group 21"/>
          <p:cNvGrpSpPr>
            <a:grpSpLocks/>
          </p:cNvGrpSpPr>
          <p:nvPr/>
        </p:nvGrpSpPr>
        <p:grpSpPr bwMode="auto">
          <a:xfrm>
            <a:off x="16902113" y="7275513"/>
            <a:ext cx="712787" cy="712787"/>
            <a:chOff x="-1" y="-1"/>
            <a:chExt cx="711202" cy="711202"/>
          </a:xfrm>
        </p:grpSpPr>
        <p:sp>
          <p:nvSpPr>
            <p:cNvPr id="20502" name="AutoShape 22"/>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03" name="AutoShape 23"/>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20506" name="AutoShape 26"/>
          <p:cNvSpPr>
            <a:spLocks/>
          </p:cNvSpPr>
          <p:nvPr/>
        </p:nvSpPr>
        <p:spPr bwMode="auto">
          <a:xfrm>
            <a:off x="5321300" y="4951413"/>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07" name="AutoShape 27"/>
          <p:cNvSpPr>
            <a:spLocks/>
          </p:cNvSpPr>
          <p:nvPr/>
        </p:nvSpPr>
        <p:spPr bwMode="auto">
          <a:xfrm>
            <a:off x="5321300" y="3738564"/>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F1C616"/>
                </a:solidFill>
                <a:latin typeface="Open Sans" charset="0"/>
                <a:cs typeface="Open Sans" charset="0"/>
                <a:sym typeface="Open Sans" charset="0"/>
              </a:rPr>
              <a:t>2011</a:t>
            </a:r>
            <a:endParaRPr lang="en-US"/>
          </a:p>
        </p:txBody>
      </p:sp>
      <p:sp>
        <p:nvSpPr>
          <p:cNvPr id="20510" name="AutoShape 30"/>
          <p:cNvSpPr>
            <a:spLocks/>
          </p:cNvSpPr>
          <p:nvPr/>
        </p:nvSpPr>
        <p:spPr bwMode="auto">
          <a:xfrm>
            <a:off x="14617700" y="4951413"/>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1" name="AutoShape 31"/>
          <p:cNvSpPr>
            <a:spLocks/>
          </p:cNvSpPr>
          <p:nvPr/>
        </p:nvSpPr>
        <p:spPr bwMode="auto">
          <a:xfrm>
            <a:off x="14617700" y="3738564"/>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dirty="0">
                <a:solidFill>
                  <a:srgbClr val="F29E15"/>
                </a:solidFill>
                <a:latin typeface="Open Sans" charset="0"/>
                <a:cs typeface="Open Sans" charset="0"/>
                <a:sym typeface="Open Sans" charset="0"/>
              </a:rPr>
              <a:t>2013</a:t>
            </a:r>
            <a:endParaRPr lang="en-US" dirty="0"/>
          </a:p>
        </p:txBody>
      </p:sp>
      <p:sp>
        <p:nvSpPr>
          <p:cNvPr id="20513" name="AutoShape 33"/>
          <p:cNvSpPr>
            <a:spLocks/>
          </p:cNvSpPr>
          <p:nvPr/>
        </p:nvSpPr>
        <p:spPr bwMode="auto">
          <a:xfrm>
            <a:off x="99441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4" name="AutoShape 34"/>
          <p:cNvSpPr>
            <a:spLocks/>
          </p:cNvSpPr>
          <p:nvPr/>
        </p:nvSpPr>
        <p:spPr bwMode="auto">
          <a:xfrm>
            <a:off x="99441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E88834"/>
                </a:solidFill>
                <a:latin typeface="Open Sans" charset="0"/>
                <a:cs typeface="Open Sans" charset="0"/>
                <a:sym typeface="Open Sans" charset="0"/>
              </a:rPr>
              <a:t>2012</a:t>
            </a:r>
            <a:endParaRPr lang="en-US"/>
          </a:p>
        </p:txBody>
      </p:sp>
      <p:sp>
        <p:nvSpPr>
          <p:cNvPr id="20516" name="AutoShape 36"/>
          <p:cNvSpPr>
            <a:spLocks/>
          </p:cNvSpPr>
          <p:nvPr/>
        </p:nvSpPr>
        <p:spPr bwMode="auto">
          <a:xfrm>
            <a:off x="192151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7" name="AutoShape 37"/>
          <p:cNvSpPr>
            <a:spLocks/>
          </p:cNvSpPr>
          <p:nvPr/>
        </p:nvSpPr>
        <p:spPr bwMode="auto">
          <a:xfrm>
            <a:off x="192151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687878"/>
                </a:solidFill>
                <a:latin typeface="Open Sans" charset="0"/>
                <a:cs typeface="Open Sans" charset="0"/>
                <a:sym typeface="Open Sans" charset="0"/>
              </a:rPr>
              <a:t>2014</a:t>
            </a:r>
            <a:endParaRPr lang="en-US"/>
          </a:p>
        </p:txBody>
      </p:sp>
      <p:grpSp>
        <p:nvGrpSpPr>
          <p:cNvPr id="20518" name="Group 38"/>
          <p:cNvGrpSpPr>
            <a:grpSpLocks/>
          </p:cNvGrpSpPr>
          <p:nvPr/>
        </p:nvGrpSpPr>
        <p:grpSpPr bwMode="auto">
          <a:xfrm>
            <a:off x="21537613" y="7275513"/>
            <a:ext cx="712787" cy="712787"/>
            <a:chOff x="-1" y="-1"/>
            <a:chExt cx="711202" cy="711202"/>
          </a:xfrm>
        </p:grpSpPr>
        <p:sp>
          <p:nvSpPr>
            <p:cNvPr id="20519" name="AutoShape 3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20" name="AutoShape 4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20521" name="AutoShape 41"/>
          <p:cNvSpPr>
            <a:spLocks/>
          </p:cNvSpPr>
          <p:nvPr/>
        </p:nvSpPr>
        <p:spPr bwMode="auto">
          <a:xfrm>
            <a:off x="20904200" y="541020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AAAAAA"/>
                </a:solidFill>
                <a:latin typeface="Open Sans" charset="0"/>
                <a:cs typeface="Open Sans" charset="0"/>
                <a:sym typeface="Open Sans" charset="0"/>
              </a:rPr>
              <a:t>2015</a:t>
            </a:r>
            <a:endParaRPr lang="en-US"/>
          </a:p>
        </p:txBody>
      </p:sp>
      <p:grpSp>
        <p:nvGrpSpPr>
          <p:cNvPr id="20522" name="Group 42"/>
          <p:cNvGrpSpPr>
            <a:grpSpLocks/>
          </p:cNvGrpSpPr>
          <p:nvPr/>
        </p:nvGrpSpPr>
        <p:grpSpPr bwMode="auto">
          <a:xfrm>
            <a:off x="21183600" y="4392613"/>
            <a:ext cx="1484313" cy="927100"/>
            <a:chOff x="0" y="0"/>
            <a:chExt cx="1485900" cy="927101"/>
          </a:xfrm>
        </p:grpSpPr>
        <p:sp>
          <p:nvSpPr>
            <p:cNvPr id="20523" name="AutoShape 43"/>
            <p:cNvSpPr>
              <a:spLocks/>
            </p:cNvSpPr>
            <p:nvPr/>
          </p:nvSpPr>
          <p:spPr bwMode="auto">
            <a:xfrm>
              <a:off x="0" y="0"/>
              <a:ext cx="1485900" cy="927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0524" name="AutoShape 44"/>
            <p:cNvSpPr>
              <a:spLocks/>
            </p:cNvSpPr>
            <p:nvPr/>
          </p:nvSpPr>
          <p:spPr bwMode="auto">
            <a:xfrm>
              <a:off x="558012" y="278340"/>
              <a:ext cx="209075" cy="2086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0525" name="AutoShape 45"/>
            <p:cNvSpPr>
              <a:spLocks/>
            </p:cNvSpPr>
            <p:nvPr/>
          </p:nvSpPr>
          <p:spPr bwMode="auto">
            <a:xfrm>
              <a:off x="418509" y="139170"/>
              <a:ext cx="651016" cy="649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20526" name="AutoShape 4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13</a:t>
            </a:r>
            <a:endParaRPr lang="en-US"/>
          </a:p>
        </p:txBody>
      </p:sp>
      <p:sp>
        <p:nvSpPr>
          <p:cNvPr id="48" name="AutoShape 2"/>
          <p:cNvSpPr>
            <a:spLocks/>
          </p:cNvSpPr>
          <p:nvPr/>
        </p:nvSpPr>
        <p:spPr bwMode="auto">
          <a:xfrm>
            <a:off x="22098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9" name="AutoShape 2"/>
          <p:cNvSpPr>
            <a:spLocks/>
          </p:cNvSpPr>
          <p:nvPr/>
        </p:nvSpPr>
        <p:spPr bwMode="auto">
          <a:xfrm>
            <a:off x="115062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0" name="AutoShape 2"/>
          <p:cNvSpPr>
            <a:spLocks/>
          </p:cNvSpPr>
          <p:nvPr/>
        </p:nvSpPr>
        <p:spPr bwMode="auto">
          <a:xfrm>
            <a:off x="67818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1" name="AutoShape 2"/>
          <p:cNvSpPr>
            <a:spLocks/>
          </p:cNvSpPr>
          <p:nvPr/>
        </p:nvSpPr>
        <p:spPr bwMode="auto">
          <a:xfrm>
            <a:off x="160782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1"/>
          <p:cNvSpPr>
            <a:spLocks/>
          </p:cNvSpPr>
          <p:nvPr/>
        </p:nvSpPr>
        <p:spPr bwMode="auto">
          <a:xfrm>
            <a:off x="1235074" y="723900"/>
            <a:ext cx="20177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Timeline</a:t>
            </a:r>
            <a:endParaRPr lang="en-US" dirty="0"/>
          </a:p>
        </p:txBody>
      </p:sp>
      <p:sp>
        <p:nvSpPr>
          <p:cNvPr id="21506" name="AutoShape 2"/>
          <p:cNvSpPr>
            <a:spLocks/>
          </p:cNvSpPr>
          <p:nvPr/>
        </p:nvSpPr>
        <p:spPr bwMode="auto">
          <a:xfrm>
            <a:off x="1244600" y="1409700"/>
            <a:ext cx="19939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nvGrpSpPr>
          <p:cNvPr id="21507" name="Group 3"/>
          <p:cNvGrpSpPr>
            <a:grpSpLocks/>
          </p:cNvGrpSpPr>
          <p:nvPr/>
        </p:nvGrpSpPr>
        <p:grpSpPr bwMode="auto">
          <a:xfrm rot="9861466">
            <a:off x="-1385888" y="7326313"/>
            <a:ext cx="26350913" cy="711200"/>
            <a:chOff x="-1" y="-1"/>
            <a:chExt cx="26352501" cy="711202"/>
          </a:xfrm>
        </p:grpSpPr>
        <p:grpSp>
          <p:nvGrpSpPr>
            <p:cNvPr id="21508" name="Group 4"/>
            <p:cNvGrpSpPr>
              <a:grpSpLocks/>
            </p:cNvGrpSpPr>
            <p:nvPr/>
          </p:nvGrpSpPr>
          <p:grpSpPr bwMode="auto">
            <a:xfrm>
              <a:off x="0" y="292105"/>
              <a:ext cx="26352499" cy="127001"/>
              <a:chOff x="0" y="0"/>
              <a:chExt cx="26352499" cy="127000"/>
            </a:xfrm>
          </p:grpSpPr>
          <p:sp>
            <p:nvSpPr>
              <p:cNvPr id="21509" name="AutoShape 5"/>
              <p:cNvSpPr>
                <a:spLocks/>
              </p:cNvSpPr>
              <p:nvPr/>
            </p:nvSpPr>
            <p:spPr bwMode="auto">
              <a:xfrm>
                <a:off x="0" y="0"/>
                <a:ext cx="4426238"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76B"/>
              </a:solidFill>
              <a:ln w="25400" cap="flat" cmpd="sng">
                <a:solidFill>
                  <a:srgbClr val="FFFC4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0" name="AutoShape 6"/>
              <p:cNvSpPr>
                <a:spLocks/>
              </p:cNvSpPr>
              <p:nvPr/>
            </p:nvSpPr>
            <p:spPr bwMode="auto">
              <a:xfrm>
                <a:off x="4446218" y="0"/>
                <a:ext cx="6034868"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1C616"/>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1" name="AutoShape 7"/>
              <p:cNvSpPr>
                <a:spLocks/>
              </p:cNvSpPr>
              <p:nvPr/>
            </p:nvSpPr>
            <p:spPr bwMode="auto">
              <a:xfrm>
                <a:off x="10501069" y="0"/>
                <a:ext cx="7703644"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2" name="AutoShape 8"/>
              <p:cNvSpPr>
                <a:spLocks/>
              </p:cNvSpPr>
              <p:nvPr/>
            </p:nvSpPr>
            <p:spPr bwMode="auto">
              <a:xfrm>
                <a:off x="18228893" y="0"/>
                <a:ext cx="8123606"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9899"/>
              </a:solidFill>
              <a:ln w="25400" cap="flat" cmpd="sng">
                <a:solidFill>
                  <a:srgbClr val="8C989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3" name="Group 9"/>
            <p:cNvGrpSpPr>
              <a:grpSpLocks/>
            </p:cNvGrpSpPr>
            <p:nvPr/>
          </p:nvGrpSpPr>
          <p:grpSpPr bwMode="auto">
            <a:xfrm>
              <a:off x="3848086" y="-1"/>
              <a:ext cx="711201" cy="711202"/>
              <a:chOff x="-1" y="-1"/>
              <a:chExt cx="711202" cy="711202"/>
            </a:xfrm>
          </p:grpSpPr>
          <p:sp>
            <p:nvSpPr>
              <p:cNvPr id="21514" name="AutoShape 10"/>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15" name="AutoShape 11"/>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6" name="Group 12"/>
            <p:cNvGrpSpPr>
              <a:grpSpLocks/>
            </p:cNvGrpSpPr>
            <p:nvPr/>
          </p:nvGrpSpPr>
          <p:grpSpPr bwMode="auto">
            <a:xfrm>
              <a:off x="8483586" y="-1"/>
              <a:ext cx="711201" cy="711202"/>
              <a:chOff x="-1" y="-1"/>
              <a:chExt cx="711202" cy="711202"/>
            </a:xfrm>
          </p:grpSpPr>
          <p:sp>
            <p:nvSpPr>
              <p:cNvPr id="21517" name="AutoShape 13"/>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18" name="AutoShape 14"/>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9" name="Group 15"/>
            <p:cNvGrpSpPr>
              <a:grpSpLocks/>
            </p:cNvGrpSpPr>
            <p:nvPr/>
          </p:nvGrpSpPr>
          <p:grpSpPr bwMode="auto">
            <a:xfrm>
              <a:off x="13119086" y="-1"/>
              <a:ext cx="711201" cy="711202"/>
              <a:chOff x="-1" y="-1"/>
              <a:chExt cx="711202" cy="711202"/>
            </a:xfrm>
          </p:grpSpPr>
          <p:sp>
            <p:nvSpPr>
              <p:cNvPr id="21520" name="AutoShape 16"/>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1" name="AutoShape 17"/>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22" name="Group 18"/>
            <p:cNvGrpSpPr>
              <a:grpSpLocks/>
            </p:cNvGrpSpPr>
            <p:nvPr/>
          </p:nvGrpSpPr>
          <p:grpSpPr bwMode="auto">
            <a:xfrm>
              <a:off x="17754586" y="-1"/>
              <a:ext cx="711201" cy="711202"/>
              <a:chOff x="-1" y="-1"/>
              <a:chExt cx="711202" cy="711202"/>
            </a:xfrm>
          </p:grpSpPr>
          <p:sp>
            <p:nvSpPr>
              <p:cNvPr id="21523" name="AutoShape 1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4" name="AutoShape 2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25" name="Group 21"/>
            <p:cNvGrpSpPr>
              <a:grpSpLocks/>
            </p:cNvGrpSpPr>
            <p:nvPr/>
          </p:nvGrpSpPr>
          <p:grpSpPr bwMode="auto">
            <a:xfrm>
              <a:off x="22390086" y="-1"/>
              <a:ext cx="711201" cy="711202"/>
              <a:chOff x="-1" y="-1"/>
              <a:chExt cx="711202" cy="711202"/>
            </a:xfrm>
          </p:grpSpPr>
          <p:sp>
            <p:nvSpPr>
              <p:cNvPr id="21526" name="AutoShape 22"/>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7" name="AutoShape 23"/>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sp>
        <p:nvSpPr>
          <p:cNvPr id="21528" name="AutoShape 24"/>
          <p:cNvSpPr>
            <a:spLocks/>
          </p:cNvSpPr>
          <p:nvPr/>
        </p:nvSpPr>
        <p:spPr bwMode="auto">
          <a:xfrm>
            <a:off x="6845300" y="948690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687878"/>
                </a:solidFill>
                <a:latin typeface="Open Sans" charset="0"/>
                <a:cs typeface="Open Sans" charset="0"/>
                <a:sym typeface="Open Sans" charset="0"/>
              </a:rPr>
              <a:t>2012</a:t>
            </a:r>
            <a:endParaRPr lang="en-US"/>
          </a:p>
        </p:txBody>
      </p:sp>
      <p:sp>
        <p:nvSpPr>
          <p:cNvPr id="21529" name="AutoShape 25"/>
          <p:cNvSpPr>
            <a:spLocks/>
          </p:cNvSpPr>
          <p:nvPr/>
        </p:nvSpPr>
        <p:spPr bwMode="auto">
          <a:xfrm>
            <a:off x="2387600" y="107378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8C9899"/>
                </a:solidFill>
                <a:latin typeface="Open Sans" charset="0"/>
                <a:cs typeface="Open Sans" charset="0"/>
                <a:sym typeface="Open Sans" charset="0"/>
              </a:rPr>
              <a:t>2011</a:t>
            </a:r>
            <a:endParaRPr lang="en-US"/>
          </a:p>
        </p:txBody>
      </p:sp>
      <p:sp>
        <p:nvSpPr>
          <p:cNvPr id="21530" name="AutoShape 26"/>
          <p:cNvSpPr>
            <a:spLocks/>
          </p:cNvSpPr>
          <p:nvPr/>
        </p:nvSpPr>
        <p:spPr bwMode="auto">
          <a:xfrm>
            <a:off x="11315700" y="83121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E88834"/>
                </a:solidFill>
                <a:latin typeface="Open Sans" charset="0"/>
                <a:cs typeface="Open Sans" charset="0"/>
                <a:sym typeface="Open Sans" charset="0"/>
              </a:rPr>
              <a:t>2013</a:t>
            </a:r>
            <a:endParaRPr lang="en-US"/>
          </a:p>
        </p:txBody>
      </p:sp>
      <p:sp>
        <p:nvSpPr>
          <p:cNvPr id="21531" name="AutoShape 27"/>
          <p:cNvSpPr>
            <a:spLocks/>
          </p:cNvSpPr>
          <p:nvPr/>
        </p:nvSpPr>
        <p:spPr bwMode="auto">
          <a:xfrm>
            <a:off x="15913100" y="71564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b="1">
                <a:solidFill>
                  <a:srgbClr val="F1C616"/>
                </a:solidFill>
                <a:latin typeface="Open Sans" charset="0"/>
                <a:cs typeface="Open Sans" charset="0"/>
                <a:sym typeface="Open Sans" charset="0"/>
              </a:rPr>
              <a:t>2014</a:t>
            </a:r>
            <a:endParaRPr lang="en-US"/>
          </a:p>
        </p:txBody>
      </p:sp>
      <p:sp>
        <p:nvSpPr>
          <p:cNvPr id="21532" name="AutoShape 28"/>
          <p:cNvSpPr>
            <a:spLocks/>
          </p:cNvSpPr>
          <p:nvPr/>
        </p:nvSpPr>
        <p:spPr bwMode="auto">
          <a:xfrm>
            <a:off x="19608800" y="58102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C0C0C0"/>
                </a:solidFill>
                <a:latin typeface="Open Sans" charset="0"/>
                <a:cs typeface="Open Sans" charset="0"/>
                <a:sym typeface="Open Sans" charset="0"/>
              </a:rPr>
              <a:t>2015</a:t>
            </a:r>
            <a:endParaRPr lang="en-US"/>
          </a:p>
        </p:txBody>
      </p:sp>
      <p:sp>
        <p:nvSpPr>
          <p:cNvPr id="21533" name="AutoShape 29"/>
          <p:cNvSpPr>
            <a:spLocks/>
          </p:cNvSpPr>
          <p:nvPr/>
        </p:nvSpPr>
        <p:spPr bwMode="auto">
          <a:xfrm>
            <a:off x="2438400" y="82423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34" name="AutoShape 30"/>
          <p:cNvSpPr>
            <a:spLocks/>
          </p:cNvSpPr>
          <p:nvPr/>
        </p:nvSpPr>
        <p:spPr bwMode="auto">
          <a:xfrm>
            <a:off x="15887700" y="45720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35" name="AutoShape 31"/>
          <p:cNvSpPr>
            <a:spLocks/>
          </p:cNvSpPr>
          <p:nvPr/>
        </p:nvSpPr>
        <p:spPr bwMode="auto">
          <a:xfrm>
            <a:off x="6845300" y="70612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grpSp>
        <p:nvGrpSpPr>
          <p:cNvPr id="21536" name="Group 32"/>
          <p:cNvGrpSpPr>
            <a:grpSpLocks/>
          </p:cNvGrpSpPr>
          <p:nvPr/>
        </p:nvGrpSpPr>
        <p:grpSpPr bwMode="auto">
          <a:xfrm>
            <a:off x="19850100" y="3783013"/>
            <a:ext cx="1257300" cy="787400"/>
            <a:chOff x="0" y="0"/>
            <a:chExt cx="1257302" cy="787401"/>
          </a:xfrm>
        </p:grpSpPr>
        <p:sp>
          <p:nvSpPr>
            <p:cNvPr id="21537" name="AutoShape 33"/>
            <p:cNvSpPr>
              <a:spLocks/>
            </p:cNvSpPr>
            <p:nvPr/>
          </p:nvSpPr>
          <p:spPr bwMode="auto">
            <a:xfrm>
              <a:off x="0" y="0"/>
              <a:ext cx="1257302" cy="787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1538" name="AutoShape 34"/>
            <p:cNvSpPr>
              <a:spLocks/>
            </p:cNvSpPr>
            <p:nvPr/>
          </p:nvSpPr>
          <p:spPr bwMode="auto">
            <a:xfrm>
              <a:off x="472164" y="236398"/>
              <a:ext cx="176910" cy="1771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1539" name="AutoShape 35"/>
            <p:cNvSpPr>
              <a:spLocks/>
            </p:cNvSpPr>
            <p:nvPr/>
          </p:nvSpPr>
          <p:spPr bwMode="auto">
            <a:xfrm>
              <a:off x="354124" y="118199"/>
              <a:ext cx="550860" cy="551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21543" name="AutoShape 39"/>
          <p:cNvSpPr>
            <a:spLocks/>
          </p:cNvSpPr>
          <p:nvPr/>
        </p:nvSpPr>
        <p:spPr bwMode="auto">
          <a:xfrm>
            <a:off x="11163300" y="58166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45" name="AutoShape 4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14</a:t>
            </a:r>
            <a:endParaRPr lang="en-US"/>
          </a:p>
        </p:txBody>
      </p:sp>
      <p:sp>
        <p:nvSpPr>
          <p:cNvPr id="43" name="Rectangular Callout 4"/>
          <p:cNvSpPr/>
          <p:nvPr/>
        </p:nvSpPr>
        <p:spPr bwMode="auto">
          <a:xfrm>
            <a:off x="24384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4" name="Rectangular Callout 4"/>
          <p:cNvSpPr/>
          <p:nvPr/>
        </p:nvSpPr>
        <p:spPr bwMode="auto">
          <a:xfrm>
            <a:off x="6858000" y="47244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5" name="Rectangular Callout 4"/>
          <p:cNvSpPr/>
          <p:nvPr/>
        </p:nvSpPr>
        <p:spPr bwMode="auto">
          <a:xfrm>
            <a:off x="11125200" y="35052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6" name="Rectangular Callout 4"/>
          <p:cNvSpPr/>
          <p:nvPr/>
        </p:nvSpPr>
        <p:spPr bwMode="auto">
          <a:xfrm flipV="1">
            <a:off x="15925800" y="8305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1"/>
          <p:cNvSpPr>
            <a:spLocks/>
          </p:cNvSpPr>
          <p:nvPr/>
        </p:nvSpPr>
        <p:spPr bwMode="auto">
          <a:xfrm>
            <a:off x="-558800" y="819785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8C9899">
              <a:alpha val="85000"/>
            </a:srgbClr>
          </a:solidFill>
          <a:ln w="25400" cap="flat" cmpd="sng">
            <a:solidFill>
              <a:srgbClr val="8C989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A2AFB1"/>
              </a:solidFill>
              <a:effectLst>
                <a:outerShdw blurRad="38100" dist="38100" dir="2700000" algn="tl">
                  <a:srgbClr val="000000"/>
                </a:outerShdw>
              </a:effectLst>
            </a:endParaRPr>
          </a:p>
        </p:txBody>
      </p:sp>
      <p:sp>
        <p:nvSpPr>
          <p:cNvPr id="26" name="AutoShape 3"/>
          <p:cNvSpPr>
            <a:spLocks/>
          </p:cNvSpPr>
          <p:nvPr/>
        </p:nvSpPr>
        <p:spPr bwMode="auto">
          <a:xfrm>
            <a:off x="-304800" y="-9525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1C616">
              <a:alpha val="85000"/>
            </a:srgbClr>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1C616"/>
              </a:solidFill>
              <a:effectLst>
                <a:outerShdw blurRad="38100" dist="38100" dir="2700000" algn="tl">
                  <a:srgbClr val="000000"/>
                </a:outerShdw>
              </a:effectLst>
            </a:endParaRPr>
          </a:p>
        </p:txBody>
      </p:sp>
      <p:sp>
        <p:nvSpPr>
          <p:cNvPr id="27" name="AutoShape 5"/>
          <p:cNvSpPr>
            <a:spLocks/>
          </p:cNvSpPr>
          <p:nvPr/>
        </p:nvSpPr>
        <p:spPr bwMode="auto">
          <a:xfrm>
            <a:off x="12115800" y="819785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29E15">
              <a:alpha val="85000"/>
            </a:srgbClr>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529" name="AutoShape 1"/>
          <p:cNvSpPr>
            <a:spLocks/>
          </p:cNvSpPr>
          <p:nvPr/>
        </p:nvSpPr>
        <p:spPr bwMode="auto">
          <a:xfrm>
            <a:off x="-444500" y="8275637"/>
            <a:ext cx="12598400" cy="5535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8C9899"/>
          </a:solidFill>
          <a:ln w="25400" cap="flat" cmpd="sng">
            <a:solidFill>
              <a:srgbClr val="8C989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A2AFB1"/>
              </a:solidFill>
              <a:effectLst>
                <a:outerShdw blurRad="38100" dist="38100" dir="2700000" algn="tl">
                  <a:srgbClr val="000000"/>
                </a:outerShdw>
              </a:effectLst>
            </a:endParaRPr>
          </a:p>
        </p:txBody>
      </p:sp>
      <p:sp>
        <p:nvSpPr>
          <p:cNvPr id="22531" name="AutoShape 3"/>
          <p:cNvSpPr>
            <a:spLocks/>
          </p:cNvSpPr>
          <p:nvPr/>
        </p:nvSpPr>
        <p:spPr bwMode="auto">
          <a:xfrm>
            <a:off x="-190500" y="-9525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1C616"/>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1C616"/>
              </a:solidFill>
              <a:effectLst>
                <a:outerShdw blurRad="38100" dist="38100" dir="2700000" algn="tl">
                  <a:srgbClr val="000000"/>
                </a:outerShdw>
              </a:effectLst>
            </a:endParaRPr>
          </a:p>
        </p:txBody>
      </p:sp>
      <p:sp>
        <p:nvSpPr>
          <p:cNvPr id="22533" name="AutoShape 5"/>
          <p:cNvSpPr>
            <a:spLocks/>
          </p:cNvSpPr>
          <p:nvPr/>
        </p:nvSpPr>
        <p:spPr bwMode="auto">
          <a:xfrm>
            <a:off x="12230100" y="8197851"/>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29E15"/>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535" name="AutoShape 7"/>
          <p:cNvSpPr>
            <a:spLocks/>
          </p:cNvSpPr>
          <p:nvPr/>
        </p:nvSpPr>
        <p:spPr bwMode="auto">
          <a:xfrm>
            <a:off x="1689100" y="9436100"/>
            <a:ext cx="8369300" cy="224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4800">
                <a:solidFill>
                  <a:srgbClr val="FFFFFF"/>
                </a:solidFill>
                <a:latin typeface="Open Sans" charset="0"/>
                <a:cs typeface="Open Sans" charset="0"/>
                <a:sym typeface="Open Sans" charset="0"/>
              </a:rPr>
              <a:t>We creates business to business digital </a:t>
            </a:r>
            <a:r>
              <a:rPr lang="en-US" sz="4800" b="1">
                <a:solidFill>
                  <a:srgbClr val="FFFFFF"/>
                </a:solidFill>
                <a:latin typeface="Open Sans" charset="0"/>
                <a:cs typeface="Open Sans" charset="0"/>
                <a:sym typeface="Open Sans" charset="0"/>
              </a:rPr>
              <a:t>management</a:t>
            </a:r>
            <a:r>
              <a:rPr lang="en-US" sz="4800">
                <a:solidFill>
                  <a:srgbClr val="FFFFFF"/>
                </a:solidFill>
                <a:latin typeface="Open Sans" charset="0"/>
                <a:cs typeface="Open Sans" charset="0"/>
                <a:sym typeface="Open Sans" charset="0"/>
              </a:rPr>
              <a:t> solution </a:t>
            </a:r>
            <a:endParaRPr lang="en-US"/>
          </a:p>
        </p:txBody>
      </p:sp>
      <p:sp>
        <p:nvSpPr>
          <p:cNvPr id="22536" name="AutoShape 8"/>
          <p:cNvSpPr>
            <a:spLocks/>
          </p:cNvSpPr>
          <p:nvPr/>
        </p:nvSpPr>
        <p:spPr bwMode="auto">
          <a:xfrm>
            <a:off x="14554200" y="9417050"/>
            <a:ext cx="7581900" cy="224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4800">
                <a:solidFill>
                  <a:srgbClr val="FFFFFF"/>
                </a:solidFill>
                <a:latin typeface="Open Sans" charset="0"/>
                <a:cs typeface="Open Sans" charset="0"/>
                <a:sym typeface="Open Sans" charset="0"/>
              </a:rPr>
              <a:t>An </a:t>
            </a:r>
            <a:r>
              <a:rPr lang="en-US" sz="4800" b="1">
                <a:solidFill>
                  <a:srgbClr val="FFFFFF"/>
                </a:solidFill>
                <a:latin typeface="Open Sans" charset="0"/>
                <a:cs typeface="Open Sans" charset="0"/>
                <a:sym typeface="Open Sans" charset="0"/>
              </a:rPr>
              <a:t>award</a:t>
            </a:r>
            <a:r>
              <a:rPr lang="en-US" sz="4800">
                <a:solidFill>
                  <a:srgbClr val="FFFFFF"/>
                </a:solidFill>
                <a:latin typeface="Open Sans" charset="0"/>
                <a:cs typeface="Open Sans" charset="0"/>
                <a:sym typeface="Open Sans" charset="0"/>
              </a:rPr>
              <a:t> winning server management from 2011 till today.</a:t>
            </a:r>
            <a:endParaRPr lang="en-US"/>
          </a:p>
        </p:txBody>
      </p:sp>
      <p:sp>
        <p:nvSpPr>
          <p:cNvPr id="22537" name="AutoShape 9"/>
          <p:cNvSpPr>
            <a:spLocks/>
          </p:cNvSpPr>
          <p:nvPr/>
        </p:nvSpPr>
        <p:spPr bwMode="auto">
          <a:xfrm>
            <a:off x="52959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sp>
        <p:nvSpPr>
          <p:cNvPr id="22538" name="AutoShape 10"/>
          <p:cNvSpPr>
            <a:spLocks/>
          </p:cNvSpPr>
          <p:nvPr/>
        </p:nvSpPr>
        <p:spPr bwMode="auto">
          <a:xfrm>
            <a:off x="63881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2700">
                <a:solidFill>
                  <a:srgbClr val="FFFFFF"/>
                </a:solidFill>
                <a:latin typeface="Open Sans" charset="0"/>
                <a:cs typeface="Open Sans" charset="0"/>
                <a:sym typeface="Open Sans" charset="0"/>
              </a:rPr>
              <a:t>Nullam id dolor id nibh ultricies vehicula ut id elit. Vestibulum id ligula porta felis euismod semper</a:t>
            </a:r>
            <a:endParaRPr lang="en-US"/>
          </a:p>
        </p:txBody>
      </p:sp>
      <p:sp>
        <p:nvSpPr>
          <p:cNvPr id="22540" name="AutoShape 12"/>
          <p:cNvSpPr>
            <a:spLocks/>
          </p:cNvSpPr>
          <p:nvPr/>
        </p:nvSpPr>
        <p:spPr bwMode="auto">
          <a:xfrm>
            <a:off x="1336674" y="723900"/>
            <a:ext cx="20685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FFFFFF"/>
                </a:solidFill>
                <a:latin typeface="Open Sans" charset="0"/>
                <a:cs typeface="Open Sans" charset="0"/>
                <a:sym typeface="Open Sans" charset="0"/>
              </a:rPr>
              <a:t>3 Times Award Winning Company</a:t>
            </a:r>
            <a:endParaRPr lang="en-US" dirty="0"/>
          </a:p>
        </p:txBody>
      </p:sp>
      <p:grpSp>
        <p:nvGrpSpPr>
          <p:cNvPr id="22541" name="Group 13"/>
          <p:cNvGrpSpPr>
            <a:grpSpLocks/>
          </p:cNvGrpSpPr>
          <p:nvPr/>
        </p:nvGrpSpPr>
        <p:grpSpPr bwMode="auto">
          <a:xfrm>
            <a:off x="609600" y="952500"/>
            <a:ext cx="406400" cy="406400"/>
            <a:chOff x="0" y="0"/>
            <a:chExt cx="406400" cy="406400"/>
          </a:xfrm>
        </p:grpSpPr>
        <p:sp>
          <p:nvSpPr>
            <p:cNvPr id="22542" name="AutoShape 14"/>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2543" name="AutoShape 15"/>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22544" name="AutoShape 16"/>
          <p:cNvSpPr>
            <a:spLocks/>
          </p:cNvSpPr>
          <p:nvPr/>
        </p:nvSpPr>
        <p:spPr bwMode="auto">
          <a:xfrm>
            <a:off x="1460500" y="1409700"/>
            <a:ext cx="203327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FFFFFF"/>
                </a:solidFill>
                <a:latin typeface="Open Sans" charset="0"/>
                <a:cs typeface="Open Sans" charset="0"/>
                <a:sym typeface="Open Sans" charset="0"/>
              </a:rPr>
              <a:t>2012, 2013, 2014</a:t>
            </a:r>
            <a:endParaRPr lang="en-US" dirty="0"/>
          </a:p>
        </p:txBody>
      </p:sp>
      <p:sp>
        <p:nvSpPr>
          <p:cNvPr id="22545" name="AutoShape 17"/>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1450975" y="723900"/>
            <a:ext cx="19504025" cy="1306513"/>
            <a:chOff x="0" y="0"/>
            <a:chExt cx="5471505" cy="1308100"/>
          </a:xfrm>
        </p:grpSpPr>
        <p:sp>
          <p:nvSpPr>
            <p:cNvPr id="23554" name="AutoShape 2"/>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3555"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3556" name="AutoShape 4"/>
          <p:cNvSpPr>
            <a:spLocks/>
          </p:cNvSpPr>
          <p:nvPr/>
        </p:nvSpPr>
        <p:spPr bwMode="auto">
          <a:xfrm>
            <a:off x="1484313" y="3314700"/>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29E15"/>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7" name="AutoShape 5"/>
          <p:cNvSpPr>
            <a:spLocks/>
          </p:cNvSpPr>
          <p:nvPr/>
        </p:nvSpPr>
        <p:spPr bwMode="auto">
          <a:xfrm>
            <a:off x="100679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8647"/>
          </a:solidFill>
          <a:ln w="25400" cap="flat" cmpd="sng">
            <a:solidFill>
              <a:srgbClr val="FF8647"/>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8" name="AutoShape 6"/>
          <p:cNvSpPr>
            <a:spLocks/>
          </p:cNvSpPr>
          <p:nvPr/>
        </p:nvSpPr>
        <p:spPr bwMode="auto">
          <a:xfrm>
            <a:off x="1482725" y="7086600"/>
            <a:ext cx="8435975" cy="4786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1C616"/>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9" name="AutoShape 7"/>
          <p:cNvSpPr>
            <a:spLocks/>
          </p:cNvSpPr>
          <p:nvPr/>
        </p:nvSpPr>
        <p:spPr bwMode="auto">
          <a:xfrm>
            <a:off x="14476413" y="8304213"/>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E88834"/>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60" name="AutoShape 8"/>
          <p:cNvSpPr>
            <a:spLocks/>
          </p:cNvSpPr>
          <p:nvPr/>
        </p:nvSpPr>
        <p:spPr bwMode="auto">
          <a:xfrm>
            <a:off x="14476413" y="3308350"/>
            <a:ext cx="8432800" cy="481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EA5D00"/>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3AD179"/>
              </a:solidFill>
              <a:effectLst>
                <a:outerShdw blurRad="38100" dist="38100" dir="2700000" algn="tl">
                  <a:srgbClr val="000000"/>
                </a:outerShdw>
              </a:effectLst>
            </a:endParaRPr>
          </a:p>
        </p:txBody>
      </p:sp>
      <p:grpSp>
        <p:nvGrpSpPr>
          <p:cNvPr id="23561" name="Group 9"/>
          <p:cNvGrpSpPr>
            <a:grpSpLocks/>
          </p:cNvGrpSpPr>
          <p:nvPr/>
        </p:nvGrpSpPr>
        <p:grpSpPr bwMode="auto">
          <a:xfrm>
            <a:off x="2451100" y="4089400"/>
            <a:ext cx="1143000" cy="1651000"/>
            <a:chOff x="0" y="0"/>
            <a:chExt cx="1143001" cy="1651000"/>
          </a:xfrm>
        </p:grpSpPr>
        <p:sp>
          <p:nvSpPr>
            <p:cNvPr id="23562" name="AutoShape 10"/>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63" name="AutoShape 11"/>
            <p:cNvSpPr>
              <a:spLocks/>
            </p:cNvSpPr>
            <p:nvPr/>
          </p:nvSpPr>
          <p:spPr bwMode="auto">
            <a:xfrm>
              <a:off x="467590" y="154776"/>
              <a:ext cx="207819"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64" name="AutoShape 12"/>
            <p:cNvSpPr>
              <a:spLocks/>
            </p:cNvSpPr>
            <p:nvPr/>
          </p:nvSpPr>
          <p:spPr bwMode="auto">
            <a:xfrm>
              <a:off x="519545" y="1444579"/>
              <a:ext cx="103910"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3565" name="AutoShape 13"/>
          <p:cNvSpPr>
            <a:spLocks/>
          </p:cNvSpPr>
          <p:nvPr/>
        </p:nvSpPr>
        <p:spPr bwMode="auto">
          <a:xfrm>
            <a:off x="4560888"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66" name="AutoShape 14"/>
          <p:cNvSpPr>
            <a:spLocks/>
          </p:cNvSpPr>
          <p:nvPr/>
        </p:nvSpPr>
        <p:spPr bwMode="auto">
          <a:xfrm>
            <a:off x="4559300" y="5499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3567" name="AutoShape 15"/>
          <p:cNvSpPr>
            <a:spLocks/>
          </p:cNvSpPr>
          <p:nvPr/>
        </p:nvSpPr>
        <p:spPr bwMode="auto">
          <a:xfrm>
            <a:off x="4559300" y="76581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68" name="AutoShape 16"/>
          <p:cNvSpPr>
            <a:spLocks/>
          </p:cNvSpPr>
          <p:nvPr/>
        </p:nvSpPr>
        <p:spPr bwMode="auto">
          <a:xfrm>
            <a:off x="4559300" y="9296400"/>
            <a:ext cx="47625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 mollis interdum.</a:t>
            </a:r>
            <a:endParaRPr lang="en-US"/>
          </a:p>
        </p:txBody>
      </p:sp>
      <p:grpSp>
        <p:nvGrpSpPr>
          <p:cNvPr id="23569" name="Group 17"/>
          <p:cNvGrpSpPr>
            <a:grpSpLocks/>
          </p:cNvGrpSpPr>
          <p:nvPr/>
        </p:nvGrpSpPr>
        <p:grpSpPr bwMode="auto">
          <a:xfrm>
            <a:off x="2311400" y="7923213"/>
            <a:ext cx="1409700" cy="1320800"/>
            <a:chOff x="0" y="0"/>
            <a:chExt cx="1409701" cy="1320802"/>
          </a:xfrm>
        </p:grpSpPr>
        <p:sp>
          <p:nvSpPr>
            <p:cNvPr id="23570" name="AutoShape 18"/>
            <p:cNvSpPr>
              <a:spLocks/>
            </p:cNvSpPr>
            <p:nvPr/>
          </p:nvSpPr>
          <p:spPr bwMode="auto">
            <a:xfrm>
              <a:off x="176212" y="176129"/>
              <a:ext cx="1057277" cy="70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49"/>
                  </a:lnTo>
                  <a:lnTo>
                    <a:pt x="20699" y="1349"/>
                  </a:lnTo>
                  <a:cubicBezTo>
                    <a:pt x="20699" y="1349"/>
                    <a:pt x="20699" y="20255"/>
                    <a:pt x="20699" y="20255"/>
                  </a:cubicBezTo>
                  <a:close/>
                  <a:moveTo>
                    <a:pt x="20699" y="0"/>
                  </a:moveTo>
                  <a:lnTo>
                    <a:pt x="899" y="5"/>
                  </a:lnTo>
                  <a:cubicBezTo>
                    <a:pt x="402" y="5"/>
                    <a:pt x="0" y="603"/>
                    <a:pt x="0" y="1349"/>
                  </a:cubicBezTo>
                  <a:lnTo>
                    <a:pt x="0" y="20250"/>
                  </a:lnTo>
                  <a:cubicBezTo>
                    <a:pt x="0" y="20996"/>
                    <a:pt x="402" y="21600"/>
                    <a:pt x="899" y="21600"/>
                  </a:cubicBezTo>
                  <a:lnTo>
                    <a:pt x="20699" y="21600"/>
                  </a:lnTo>
                  <a:cubicBezTo>
                    <a:pt x="21197" y="21600"/>
                    <a:pt x="21600" y="20996"/>
                    <a:pt x="21600" y="20250"/>
                  </a:cubicBezTo>
                  <a:lnTo>
                    <a:pt x="21600" y="1349"/>
                  </a:lnTo>
                  <a:cubicBezTo>
                    <a:pt x="21600" y="603"/>
                    <a:pt x="21197" y="0"/>
                    <a:pt x="20699"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1" name="AutoShape 19"/>
            <p:cNvSpPr>
              <a:spLocks/>
            </p:cNvSpPr>
            <p:nvPr/>
          </p:nvSpPr>
          <p:spPr bwMode="auto">
            <a:xfrm>
              <a:off x="0" y="0"/>
              <a:ext cx="1409701" cy="1320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49" y="16959"/>
                    <a:pt x="1349" y="16562"/>
                  </a:cubicBezTo>
                  <a:lnTo>
                    <a:pt x="1349" y="2160"/>
                  </a:lnTo>
                  <a:cubicBezTo>
                    <a:pt x="1349"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5" y="18721"/>
                  </a:lnTo>
                  <a:lnTo>
                    <a:pt x="8775" y="19597"/>
                  </a:lnTo>
                  <a:lnTo>
                    <a:pt x="4561" y="20181"/>
                  </a:lnTo>
                  <a:cubicBezTo>
                    <a:pt x="4260" y="20262"/>
                    <a:pt x="4050" y="20549"/>
                    <a:pt x="4050" y="20879"/>
                  </a:cubicBezTo>
                  <a:cubicBezTo>
                    <a:pt x="4050" y="21277"/>
                    <a:pt x="4351" y="21599"/>
                    <a:pt x="4725" y="21599"/>
                  </a:cubicBezTo>
                  <a:lnTo>
                    <a:pt x="16875" y="21599"/>
                  </a:lnTo>
                  <a:cubicBezTo>
                    <a:pt x="17248" y="21599"/>
                    <a:pt x="17550" y="21277"/>
                    <a:pt x="17550" y="20879"/>
                  </a:cubicBezTo>
                  <a:cubicBezTo>
                    <a:pt x="17550"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3572" name="AutoShape 20"/>
          <p:cNvSpPr>
            <a:spLocks/>
          </p:cNvSpPr>
          <p:nvPr/>
        </p:nvSpPr>
        <p:spPr bwMode="auto">
          <a:xfrm>
            <a:off x="114411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3" name="AutoShape 21"/>
          <p:cNvSpPr>
            <a:spLocks/>
          </p:cNvSpPr>
          <p:nvPr/>
        </p:nvSpPr>
        <p:spPr bwMode="auto">
          <a:xfrm>
            <a:off x="105156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MAIL SERVICES</a:t>
            </a:r>
            <a:endParaRPr lang="en-US"/>
          </a:p>
        </p:txBody>
      </p:sp>
      <p:sp>
        <p:nvSpPr>
          <p:cNvPr id="23574" name="AutoShape 22"/>
          <p:cNvSpPr>
            <a:spLocks/>
          </p:cNvSpPr>
          <p:nvPr/>
        </p:nvSpPr>
        <p:spPr bwMode="auto">
          <a:xfrm>
            <a:off x="105156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a:t>
            </a:r>
            <a:endParaRPr lang="en-US"/>
          </a:p>
        </p:txBody>
      </p:sp>
      <p:sp>
        <p:nvSpPr>
          <p:cNvPr id="23575" name="AutoShape 23"/>
          <p:cNvSpPr>
            <a:spLocks/>
          </p:cNvSpPr>
          <p:nvPr/>
        </p:nvSpPr>
        <p:spPr bwMode="auto">
          <a:xfrm>
            <a:off x="15430500" y="4089400"/>
            <a:ext cx="1143000" cy="1663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49"/>
                  <a:pt x="10800" y="1349"/>
                </a:cubicBezTo>
                <a:cubicBezTo>
                  <a:pt x="15672" y="1349"/>
                  <a:pt x="19636" y="4075"/>
                  <a:pt x="19636" y="7424"/>
                </a:cubicBezTo>
                <a:cubicBezTo>
                  <a:pt x="19636" y="8787"/>
                  <a:pt x="18312" y="10425"/>
                  <a:pt x="17029" y="12011"/>
                </a:cubicBezTo>
                <a:cubicBezTo>
                  <a:pt x="16454" y="12723"/>
                  <a:pt x="15872" y="13449"/>
                  <a:pt x="15386" y="14174"/>
                </a:cubicBezTo>
                <a:moveTo>
                  <a:pt x="10800" y="20250"/>
                </a:moveTo>
                <a:cubicBezTo>
                  <a:pt x="9805" y="20250"/>
                  <a:pt x="9347" y="20171"/>
                  <a:pt x="8839" y="19406"/>
                </a:cubicBezTo>
                <a:lnTo>
                  <a:pt x="13000" y="19048"/>
                </a:lnTo>
                <a:cubicBezTo>
                  <a:pt x="12398" y="20164"/>
                  <a:pt x="11959" y="20250"/>
                  <a:pt x="10800" y="20250"/>
                </a:cubicBezTo>
                <a:moveTo>
                  <a:pt x="7595" y="16813"/>
                </a:moveTo>
                <a:cubicBezTo>
                  <a:pt x="7417" y="16407"/>
                  <a:pt x="7215" y="15978"/>
                  <a:pt x="6991" y="15524"/>
                </a:cubicBezTo>
                <a:lnTo>
                  <a:pt x="14616" y="15524"/>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89"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600"/>
                  <a:pt x="10800" y="21600"/>
                </a:cubicBezTo>
                <a:cubicBezTo>
                  <a:pt x="14972" y="21600"/>
                  <a:pt x="14692" y="19349"/>
                  <a:pt x="16660" y="15577"/>
                </a:cubicBezTo>
                <a:cubicBezTo>
                  <a:pt x="17983" y="13039"/>
                  <a:pt x="21600" y="10124"/>
                  <a:pt x="21600" y="7424"/>
                </a:cubicBezTo>
                <a:cubicBezTo>
                  <a:pt x="21600" y="332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6" name="AutoShape 24"/>
          <p:cNvSpPr>
            <a:spLocks/>
          </p:cNvSpPr>
          <p:nvPr/>
        </p:nvSpPr>
        <p:spPr bwMode="auto">
          <a:xfrm>
            <a:off x="15494000" y="5410200"/>
            <a:ext cx="82550" cy="82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599"/>
                  <a:pt x="1661" y="21599"/>
                </a:cubicBezTo>
                <a:cubicBezTo>
                  <a:pt x="2579" y="21599"/>
                  <a:pt x="3323" y="20855"/>
                  <a:pt x="3323" y="19938"/>
                </a:cubicBezTo>
                <a:cubicBezTo>
                  <a:pt x="3323" y="10777"/>
                  <a:pt x="10777" y="3323"/>
                  <a:pt x="19938" y="3323"/>
                </a:cubicBezTo>
                <a:cubicBezTo>
                  <a:pt x="20856" y="3323"/>
                  <a:pt x="21599" y="2578"/>
                  <a:pt x="21599" y="1661"/>
                </a:cubicBezTo>
                <a:cubicBezTo>
                  <a:pt x="21599" y="744"/>
                  <a:pt x="20856" y="0"/>
                  <a:pt x="19938"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7" name="AutoShape 25"/>
          <p:cNvSpPr>
            <a:spLocks/>
          </p:cNvSpPr>
          <p:nvPr/>
        </p:nvSpPr>
        <p:spPr bwMode="auto">
          <a:xfrm>
            <a:off x="17310100"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REBRANDING SERVICES</a:t>
            </a:r>
            <a:endParaRPr lang="en-US"/>
          </a:p>
        </p:txBody>
      </p:sp>
      <p:sp>
        <p:nvSpPr>
          <p:cNvPr id="23578" name="AutoShape 26"/>
          <p:cNvSpPr>
            <a:spLocks/>
          </p:cNvSpPr>
          <p:nvPr/>
        </p:nvSpPr>
        <p:spPr bwMode="auto">
          <a:xfrm>
            <a:off x="17310100" y="5499100"/>
            <a:ext cx="47625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 mollis interdum.</a:t>
            </a:r>
            <a:endParaRPr lang="en-US"/>
          </a:p>
        </p:txBody>
      </p:sp>
      <p:sp>
        <p:nvSpPr>
          <p:cNvPr id="23579" name="AutoShape 27"/>
          <p:cNvSpPr>
            <a:spLocks/>
          </p:cNvSpPr>
          <p:nvPr/>
        </p:nvSpPr>
        <p:spPr bwMode="auto">
          <a:xfrm>
            <a:off x="17310100" y="8813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80" name="AutoShape 28"/>
          <p:cNvSpPr>
            <a:spLocks/>
          </p:cNvSpPr>
          <p:nvPr/>
        </p:nvSpPr>
        <p:spPr bwMode="auto">
          <a:xfrm>
            <a:off x="17310100" y="10452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3581" name="AutoShape 29"/>
          <p:cNvSpPr>
            <a:spLocks/>
          </p:cNvSpPr>
          <p:nvPr/>
        </p:nvSpPr>
        <p:spPr bwMode="auto">
          <a:xfrm>
            <a:off x="15430500" y="9042400"/>
            <a:ext cx="1143000" cy="1143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1"/>
                  <a:pt x="13809" y="12824"/>
                </a:cubicBezTo>
                <a:lnTo>
                  <a:pt x="15524" y="12824"/>
                </a:lnTo>
                <a:cubicBezTo>
                  <a:pt x="17038" y="12824"/>
                  <a:pt x="18225" y="11343"/>
                  <a:pt x="18225" y="9450"/>
                </a:cubicBezTo>
                <a:cubicBezTo>
                  <a:pt x="18225" y="7558"/>
                  <a:pt x="17038" y="6074"/>
                  <a:pt x="15524" y="6074"/>
                </a:cubicBezTo>
                <a:lnTo>
                  <a:pt x="13809" y="6074"/>
                </a:lnTo>
                <a:cubicBezTo>
                  <a:pt x="14343" y="3289"/>
                  <a:pt x="15513" y="1350"/>
                  <a:pt x="16874" y="1350"/>
                </a:cubicBezTo>
                <a:cubicBezTo>
                  <a:pt x="18739" y="1350"/>
                  <a:pt x="20250" y="4976"/>
                  <a:pt x="20250" y="9450"/>
                </a:cubicBezTo>
                <a:cubicBezTo>
                  <a:pt x="20250"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50"/>
                </a:moveTo>
                <a:lnTo>
                  <a:pt x="5396" y="20250"/>
                </a:lnTo>
                <a:lnTo>
                  <a:pt x="5396" y="14174"/>
                </a:lnTo>
                <a:cubicBezTo>
                  <a:pt x="5396" y="13683"/>
                  <a:pt x="5264" y="13223"/>
                  <a:pt x="5033" y="12824"/>
                </a:cubicBezTo>
                <a:lnTo>
                  <a:pt x="5505" y="12824"/>
                </a:lnTo>
                <a:lnTo>
                  <a:pt x="5505" y="12832"/>
                </a:lnTo>
                <a:lnTo>
                  <a:pt x="7535" y="12832"/>
                </a:lnTo>
                <a:cubicBezTo>
                  <a:pt x="7463" y="13042"/>
                  <a:pt x="7421" y="13265"/>
                  <a:pt x="7421" y="13499"/>
                </a:cubicBezTo>
                <a:lnTo>
                  <a:pt x="7421" y="18225"/>
                </a:lnTo>
                <a:cubicBezTo>
                  <a:pt x="7421" y="18874"/>
                  <a:pt x="7784" y="19307"/>
                  <a:pt x="8001" y="19565"/>
                </a:cubicBezTo>
                <a:cubicBezTo>
                  <a:pt x="8031" y="19601"/>
                  <a:pt x="8065" y="19638"/>
                  <a:pt x="8096" y="19677"/>
                </a:cubicBezTo>
                <a:cubicBezTo>
                  <a:pt x="8096" y="19677"/>
                  <a:pt x="8096" y="20250"/>
                  <a:pt x="8096" y="20250"/>
                </a:cubicBezTo>
                <a:close/>
                <a:moveTo>
                  <a:pt x="1350" y="9450"/>
                </a:moveTo>
                <a:cubicBezTo>
                  <a:pt x="1350" y="8332"/>
                  <a:pt x="1953" y="7424"/>
                  <a:pt x="2700" y="7424"/>
                </a:cubicBezTo>
                <a:lnTo>
                  <a:pt x="7434" y="7424"/>
                </a:lnTo>
                <a:cubicBezTo>
                  <a:pt x="7014" y="7916"/>
                  <a:pt x="6749" y="8631"/>
                  <a:pt x="6749" y="9450"/>
                </a:cubicBezTo>
                <a:cubicBezTo>
                  <a:pt x="6749" y="10270"/>
                  <a:pt x="7014" y="10984"/>
                  <a:pt x="7434" y="11474"/>
                </a:cubicBezTo>
                <a:lnTo>
                  <a:pt x="2700" y="11474"/>
                </a:lnTo>
                <a:cubicBezTo>
                  <a:pt x="1953" y="11474"/>
                  <a:pt x="1350" y="10569"/>
                  <a:pt x="1350"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700" y="6074"/>
                </a:lnTo>
                <a:cubicBezTo>
                  <a:pt x="1185" y="6074"/>
                  <a:pt x="0" y="7558"/>
                  <a:pt x="0" y="9450"/>
                </a:cubicBezTo>
                <a:cubicBezTo>
                  <a:pt x="0" y="11343"/>
                  <a:pt x="1185" y="12824"/>
                  <a:pt x="2700" y="12824"/>
                </a:cubicBezTo>
                <a:cubicBezTo>
                  <a:pt x="3443" y="12827"/>
                  <a:pt x="4046" y="13430"/>
                  <a:pt x="4046" y="14174"/>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82" name="AutoShape 30"/>
          <p:cNvSpPr>
            <a:spLocks/>
          </p:cNvSpPr>
          <p:nvPr/>
        </p:nvSpPr>
        <p:spPr bwMode="auto">
          <a:xfrm rot="5400000">
            <a:off x="45251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3583" name="AutoShape 31"/>
          <p:cNvSpPr>
            <a:spLocks/>
          </p:cNvSpPr>
          <p:nvPr/>
        </p:nvSpPr>
        <p:spPr bwMode="auto">
          <a:xfrm>
            <a:off x="4838700" y="10617200"/>
            <a:ext cx="46609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lorem ipsum with ipsum constecture</a:t>
            </a:r>
            <a:endParaRPr lang="en-US"/>
          </a:p>
        </p:txBody>
      </p:sp>
      <p:sp>
        <p:nvSpPr>
          <p:cNvPr id="23584" name="AutoShape 32"/>
          <p:cNvSpPr>
            <a:spLocks/>
          </p:cNvSpPr>
          <p:nvPr/>
        </p:nvSpPr>
        <p:spPr bwMode="auto">
          <a:xfrm rot="5400000">
            <a:off x="17282319" y="7076281"/>
            <a:ext cx="179388"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3585" name="AutoShape 33"/>
          <p:cNvSpPr>
            <a:spLocks/>
          </p:cNvSpPr>
          <p:nvPr/>
        </p:nvSpPr>
        <p:spPr bwMode="auto">
          <a:xfrm>
            <a:off x="17589500" y="6896100"/>
            <a:ext cx="46609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lorem ipsum with lorem ipsum</a:t>
            </a:r>
            <a:endParaRPr lang="en-US"/>
          </a:p>
        </p:txBody>
      </p:sp>
      <p:sp>
        <p:nvSpPr>
          <p:cNvPr id="23586" name="AutoShape 34"/>
          <p:cNvSpPr>
            <a:spLocks/>
          </p:cNvSpPr>
          <p:nvPr/>
        </p:nvSpPr>
        <p:spPr bwMode="auto">
          <a:xfrm>
            <a:off x="10528300" y="9385300"/>
            <a:ext cx="2235200" cy="698500"/>
          </a:xfrm>
          <a:prstGeom prst="roundRect">
            <a:avLst>
              <a:gd name="adj" fmla="val 7273"/>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FFFFF"/>
                </a:solidFill>
                <a:latin typeface="Open Sans" charset="0"/>
                <a:cs typeface="Open Sans" charset="0"/>
                <a:sym typeface="Open Sans" charset="0"/>
              </a:rPr>
              <a:t>dedicated</a:t>
            </a:r>
            <a:endParaRPr lang="en-US"/>
          </a:p>
        </p:txBody>
      </p:sp>
      <p:sp>
        <p:nvSpPr>
          <p:cNvPr id="23587" name="AutoShape 3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16</a:t>
            </a:r>
            <a:endParaRPr lang="en-US"/>
          </a:p>
        </p:txBody>
      </p:sp>
      <p:sp>
        <p:nvSpPr>
          <p:cNvPr id="3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roup 1"/>
          <p:cNvGrpSpPr>
            <a:grpSpLocks/>
          </p:cNvGrpSpPr>
          <p:nvPr/>
        </p:nvGrpSpPr>
        <p:grpSpPr bwMode="auto">
          <a:xfrm>
            <a:off x="1450975" y="723900"/>
            <a:ext cx="5472113" cy="1306513"/>
            <a:chOff x="0" y="0"/>
            <a:chExt cx="5471505" cy="1308100"/>
          </a:xfrm>
        </p:grpSpPr>
        <p:sp>
          <p:nvSpPr>
            <p:cNvPr id="24578" name="AutoShape 2"/>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4579"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24580" name="AutoShape 4"/>
          <p:cNvSpPr>
            <a:spLocks/>
          </p:cNvSpPr>
          <p:nvPr/>
        </p:nvSpPr>
        <p:spPr bwMode="auto">
          <a:xfrm>
            <a:off x="14319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8647"/>
          </a:solidFill>
          <a:ln w="25400" cap="flat" cmpd="sng">
            <a:solidFill>
              <a:srgbClr val="FF8647"/>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4581" name="AutoShape 5"/>
          <p:cNvSpPr>
            <a:spLocks/>
          </p:cNvSpPr>
          <p:nvPr/>
        </p:nvSpPr>
        <p:spPr bwMode="auto">
          <a:xfrm>
            <a:off x="28051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4582" name="AutoShape 6"/>
          <p:cNvSpPr>
            <a:spLocks/>
          </p:cNvSpPr>
          <p:nvPr/>
        </p:nvSpPr>
        <p:spPr bwMode="auto">
          <a:xfrm>
            <a:off x="18796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MAIL SERVICES</a:t>
            </a:r>
            <a:endParaRPr lang="en-US"/>
          </a:p>
        </p:txBody>
      </p:sp>
      <p:sp>
        <p:nvSpPr>
          <p:cNvPr id="24583" name="AutoShape 7"/>
          <p:cNvSpPr>
            <a:spLocks/>
          </p:cNvSpPr>
          <p:nvPr/>
        </p:nvSpPr>
        <p:spPr bwMode="auto">
          <a:xfrm>
            <a:off x="18796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a:t>
            </a:r>
            <a:endParaRPr lang="en-US"/>
          </a:p>
        </p:txBody>
      </p:sp>
      <p:sp>
        <p:nvSpPr>
          <p:cNvPr id="24584" name="AutoShape 8"/>
          <p:cNvSpPr>
            <a:spLocks/>
          </p:cNvSpPr>
          <p:nvPr/>
        </p:nvSpPr>
        <p:spPr bwMode="auto">
          <a:xfrm>
            <a:off x="1892300" y="9385300"/>
            <a:ext cx="2235200" cy="698500"/>
          </a:xfrm>
          <a:prstGeom prst="roundRect">
            <a:avLst>
              <a:gd name="adj" fmla="val 7273"/>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FFFFF"/>
                </a:solidFill>
                <a:latin typeface="Open Sans" charset="0"/>
                <a:cs typeface="Open Sans" charset="0"/>
                <a:sym typeface="Open Sans" charset="0"/>
              </a:rPr>
              <a:t>dedicated</a:t>
            </a:r>
            <a:endParaRPr lang="en-US"/>
          </a:p>
        </p:txBody>
      </p:sp>
      <p:sp>
        <p:nvSpPr>
          <p:cNvPr id="24585" name="AutoShape 9"/>
          <p:cNvSpPr>
            <a:spLocks/>
          </p:cNvSpPr>
          <p:nvPr/>
        </p:nvSpPr>
        <p:spPr bwMode="auto">
          <a:xfrm>
            <a:off x="6745288" y="6711950"/>
            <a:ext cx="65913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endParaRPr lang="en-US"/>
          </a:p>
        </p:txBody>
      </p:sp>
      <p:sp>
        <p:nvSpPr>
          <p:cNvPr id="24586" name="AutoShape 10"/>
          <p:cNvSpPr>
            <a:spLocks/>
          </p:cNvSpPr>
          <p:nvPr/>
        </p:nvSpPr>
        <p:spPr bwMode="auto">
          <a:xfrm>
            <a:off x="6743700" y="3300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24588" name="AutoShape 1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17</a:t>
            </a:r>
            <a:endParaRPr lang="en-US"/>
          </a:p>
        </p:txBody>
      </p:sp>
      <p:graphicFrame>
        <p:nvGraphicFramePr>
          <p:cNvPr id="14" name="Object 4"/>
          <p:cNvGraphicFramePr>
            <a:graphicFrameLocks noChangeAspect="1"/>
          </p:cNvGraphicFramePr>
          <p:nvPr>
            <p:extLst>
              <p:ext uri="{D42A27DB-BD31-4B8C-83A1-F6EECF244321}">
                <p14:modId xmlns:p14="http://schemas.microsoft.com/office/powerpoint/2010/main" val="2735001414"/>
              </p:ext>
            </p:extLst>
          </p:nvPr>
        </p:nvGraphicFramePr>
        <p:xfrm>
          <a:off x="14376400" y="2819400"/>
          <a:ext cx="84836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1"/>
          <p:cNvSpPr>
            <a:spLocks/>
          </p:cNvSpPr>
          <p:nvPr/>
        </p:nvSpPr>
        <p:spPr bwMode="auto">
          <a:xfrm>
            <a:off x="9931400" y="3324225"/>
            <a:ext cx="12954000" cy="3568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aphicFrame>
        <p:nvGraphicFramePr>
          <p:cNvPr id="25602" name="Group 2"/>
          <p:cNvGraphicFramePr>
            <a:graphicFrameLocks noGrp="1"/>
          </p:cNvGraphicFramePr>
          <p:nvPr/>
        </p:nvGraphicFramePr>
        <p:xfrm>
          <a:off x="9918700" y="5511800"/>
          <a:ext cx="12966700" cy="6364288"/>
        </p:xfrm>
        <a:graphic>
          <a:graphicData uri="http://schemas.openxmlformats.org/drawingml/2006/table">
            <a:tbl>
              <a:tblPr/>
              <a:tblGrid>
                <a:gridCol w="4330700">
                  <a:extLst>
                    <a:ext uri="{9D8B030D-6E8A-4147-A177-3AD203B41FA5}">
                      <a16:colId xmlns:a16="http://schemas.microsoft.com/office/drawing/2014/main" val="20000"/>
                    </a:ext>
                  </a:extLst>
                </a:gridCol>
                <a:gridCol w="4318000">
                  <a:extLst>
                    <a:ext uri="{9D8B030D-6E8A-4147-A177-3AD203B41FA5}">
                      <a16:colId xmlns:a16="http://schemas.microsoft.com/office/drawing/2014/main" val="20001"/>
                    </a:ext>
                  </a:extLst>
                </a:gridCol>
                <a:gridCol w="4318000">
                  <a:extLst>
                    <a:ext uri="{9D8B030D-6E8A-4147-A177-3AD203B41FA5}">
                      <a16:colId xmlns:a16="http://schemas.microsoft.com/office/drawing/2014/main" val="20002"/>
                    </a:ext>
                  </a:extLst>
                </a:gridCol>
              </a:tblGrid>
              <a:tr h="1377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extLst>
                  <a:ext uri="{0D108BD9-81ED-4DB2-BD59-A6C34878D82A}">
                    <a16:rowId xmlns:a16="http://schemas.microsoft.com/office/drawing/2014/main" val="10000"/>
                  </a:ext>
                </a:extLst>
              </a:tr>
              <a:tr h="1250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9038">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656" name="AutoShape 56"/>
          <p:cNvSpPr>
            <a:spLocks/>
          </p:cNvSpPr>
          <p:nvPr/>
        </p:nvSpPr>
        <p:spPr bwMode="auto">
          <a:xfrm>
            <a:off x="12090400" y="4089400"/>
            <a:ext cx="86360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80000"/>
              </a:lnSpc>
            </a:pPr>
            <a:r>
              <a:rPr lang="en-US" sz="3600">
                <a:solidFill>
                  <a:srgbClr val="444444"/>
                </a:solidFill>
                <a:latin typeface="Open Sans" charset="0"/>
                <a:cs typeface="Open Sans" charset="0"/>
                <a:sym typeface="Open Sans" charset="0"/>
              </a:rPr>
              <a:t>Specification Table</a:t>
            </a:r>
            <a:endParaRPr lang="en-US"/>
          </a:p>
        </p:txBody>
      </p:sp>
      <p:grpSp>
        <p:nvGrpSpPr>
          <p:cNvPr id="25657" name="Group 57"/>
          <p:cNvGrpSpPr>
            <a:grpSpLocks/>
          </p:cNvGrpSpPr>
          <p:nvPr/>
        </p:nvGrpSpPr>
        <p:grpSpPr bwMode="auto">
          <a:xfrm>
            <a:off x="1450975" y="723900"/>
            <a:ext cx="18818225" cy="1306513"/>
            <a:chOff x="0" y="0"/>
            <a:chExt cx="5471505" cy="1308100"/>
          </a:xfrm>
        </p:grpSpPr>
        <p:sp>
          <p:nvSpPr>
            <p:cNvPr id="25658" name="AutoShape 58"/>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5659" name="AutoShape 59"/>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5660" name="AutoShape 60"/>
          <p:cNvSpPr>
            <a:spLocks/>
          </p:cNvSpPr>
          <p:nvPr/>
        </p:nvSpPr>
        <p:spPr bwMode="auto">
          <a:xfrm>
            <a:off x="1484313" y="3314700"/>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29E15"/>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19AB8F"/>
              </a:solidFill>
              <a:effectLst>
                <a:outerShdw blurRad="38100" dist="38100" dir="2700000" algn="tl">
                  <a:srgbClr val="000000"/>
                </a:outerShdw>
              </a:effectLst>
            </a:endParaRPr>
          </a:p>
        </p:txBody>
      </p:sp>
      <p:grpSp>
        <p:nvGrpSpPr>
          <p:cNvPr id="25661" name="Group 61"/>
          <p:cNvGrpSpPr>
            <a:grpSpLocks/>
          </p:cNvGrpSpPr>
          <p:nvPr/>
        </p:nvGrpSpPr>
        <p:grpSpPr bwMode="auto">
          <a:xfrm>
            <a:off x="2451100" y="4089400"/>
            <a:ext cx="1143000" cy="1651000"/>
            <a:chOff x="0" y="0"/>
            <a:chExt cx="1143001" cy="1651000"/>
          </a:xfrm>
        </p:grpSpPr>
        <p:sp>
          <p:nvSpPr>
            <p:cNvPr id="25662" name="AutoShape 62"/>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5663" name="AutoShape 63"/>
            <p:cNvSpPr>
              <a:spLocks/>
            </p:cNvSpPr>
            <p:nvPr/>
          </p:nvSpPr>
          <p:spPr bwMode="auto">
            <a:xfrm>
              <a:off x="467590" y="154776"/>
              <a:ext cx="207819"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5664" name="AutoShape 64"/>
            <p:cNvSpPr>
              <a:spLocks/>
            </p:cNvSpPr>
            <p:nvPr/>
          </p:nvSpPr>
          <p:spPr bwMode="auto">
            <a:xfrm>
              <a:off x="519545" y="1444579"/>
              <a:ext cx="103910"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5665" name="AutoShape 65"/>
          <p:cNvSpPr>
            <a:spLocks/>
          </p:cNvSpPr>
          <p:nvPr/>
        </p:nvSpPr>
        <p:spPr bwMode="auto">
          <a:xfrm>
            <a:off x="4560888"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5666" name="AutoShape 66"/>
          <p:cNvSpPr>
            <a:spLocks/>
          </p:cNvSpPr>
          <p:nvPr/>
        </p:nvSpPr>
        <p:spPr bwMode="auto">
          <a:xfrm>
            <a:off x="4559300" y="5499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5667" name="AutoShape 67"/>
          <p:cNvSpPr>
            <a:spLocks/>
          </p:cNvSpPr>
          <p:nvPr/>
        </p:nvSpPr>
        <p:spPr bwMode="auto">
          <a:xfrm rot="5400000">
            <a:off x="45251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5668" name="AutoShape 68"/>
          <p:cNvSpPr>
            <a:spLocks/>
          </p:cNvSpPr>
          <p:nvPr/>
        </p:nvSpPr>
        <p:spPr bwMode="auto">
          <a:xfrm>
            <a:off x="1474788" y="7372350"/>
            <a:ext cx="6591300" cy="307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 id dolor id nibh ultricies vehicula</a:t>
            </a:r>
            <a:r>
              <a:rPr lang="en-US" sz="2400">
                <a:solidFill>
                  <a:srgbClr val="444444"/>
                </a:solidFill>
                <a:latin typeface="Open Sans" charset="0"/>
                <a:cs typeface="Open Sans" charset="0"/>
                <a:sym typeface="Open Sans" charset="0"/>
              </a:rPr>
              <a:t> </a:t>
            </a:r>
          </a:p>
          <a:p>
            <a:pPr algn="l"/>
            <a:endParaRPr lang="en-US" sz="2400">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25669" name="AutoShape 6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18</a:t>
            </a:r>
            <a:endParaRPr lang="en-US"/>
          </a:p>
        </p:txBody>
      </p:sp>
      <p:sp>
        <p:nvSpPr>
          <p:cNvPr id="1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1"/>
          <p:cNvSpPr>
            <a:spLocks/>
          </p:cNvSpPr>
          <p:nvPr/>
        </p:nvSpPr>
        <p:spPr bwMode="auto">
          <a:xfrm>
            <a:off x="-152400" y="-5080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F1C616">
              <a:alpha val="85000"/>
            </a:srgbClr>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79F2C3"/>
              </a:solidFill>
              <a:effectLst>
                <a:outerShdw blurRad="38100" dist="38100" dir="2700000" algn="tl">
                  <a:srgbClr val="000000"/>
                </a:outerShdw>
              </a:effectLst>
            </a:endParaRPr>
          </a:p>
        </p:txBody>
      </p:sp>
      <p:sp>
        <p:nvSpPr>
          <p:cNvPr id="17" name="AutoShape 1"/>
          <p:cNvSpPr>
            <a:spLocks/>
          </p:cNvSpPr>
          <p:nvPr/>
        </p:nvSpPr>
        <p:spPr bwMode="auto">
          <a:xfrm>
            <a:off x="-152400" y="-5080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2759B">
              <a:alpha val="14000"/>
            </a:srgbClr>
          </a:solidFill>
          <a:ln w="25400" cap="flat" cmpd="sng">
            <a:solidFill>
              <a:srgbClr val="72759B"/>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9" name="Rectangle 18"/>
          <p:cNvSpPr/>
          <p:nvPr/>
        </p:nvSpPr>
        <p:spPr bwMode="auto">
          <a:xfrm>
            <a:off x="0" y="8305800"/>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0" name="Rectangle 19"/>
          <p:cNvSpPr/>
          <p:nvPr/>
        </p:nvSpPr>
        <p:spPr bwMode="auto">
          <a:xfrm>
            <a:off x="6131258" y="8302625"/>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1" name="Rectangle 20"/>
          <p:cNvSpPr/>
          <p:nvPr/>
        </p:nvSpPr>
        <p:spPr bwMode="auto">
          <a:xfrm>
            <a:off x="12262516" y="8307388"/>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Rectangle 21"/>
          <p:cNvSpPr/>
          <p:nvPr/>
        </p:nvSpPr>
        <p:spPr bwMode="auto">
          <a:xfrm>
            <a:off x="18366989" y="8300445"/>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627" name="AutoShape 3"/>
          <p:cNvSpPr>
            <a:spLocks/>
          </p:cNvSpPr>
          <p:nvPr/>
        </p:nvSpPr>
        <p:spPr bwMode="auto">
          <a:xfrm>
            <a:off x="52959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sp>
        <p:nvSpPr>
          <p:cNvPr id="26628" name="AutoShape 4"/>
          <p:cNvSpPr>
            <a:spLocks/>
          </p:cNvSpPr>
          <p:nvPr/>
        </p:nvSpPr>
        <p:spPr bwMode="auto">
          <a:xfrm>
            <a:off x="63881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2700" dirty="0" err="1">
                <a:solidFill>
                  <a:srgbClr val="FFFFFF"/>
                </a:solidFill>
                <a:latin typeface="Open Sans" charset="0"/>
                <a:cs typeface="Open Sans" charset="0"/>
                <a:sym typeface="Open Sans" charset="0"/>
              </a:rPr>
              <a:t>Nullam</a:t>
            </a:r>
            <a:r>
              <a:rPr lang="en-US" sz="2700" dirty="0">
                <a:solidFill>
                  <a:srgbClr val="FFFFFF"/>
                </a:solidFill>
                <a:latin typeface="Open Sans" charset="0"/>
                <a:cs typeface="Open Sans" charset="0"/>
                <a:sym typeface="Open Sans" charset="0"/>
              </a:rPr>
              <a:t> id dolor id </a:t>
            </a:r>
            <a:r>
              <a:rPr lang="en-US" sz="2700" dirty="0" err="1">
                <a:solidFill>
                  <a:srgbClr val="FFFFFF"/>
                </a:solidFill>
                <a:latin typeface="Open Sans" charset="0"/>
                <a:cs typeface="Open Sans" charset="0"/>
                <a:sym typeface="Open Sans" charset="0"/>
              </a:rPr>
              <a:t>nibh</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ultricies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vehicula</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ut</a:t>
            </a:r>
            <a:r>
              <a:rPr lang="en-US" sz="2700" dirty="0">
                <a:solidFill>
                  <a:srgbClr val="FFFFFF"/>
                </a:solidFill>
                <a:latin typeface="Open Sans" charset="0"/>
                <a:cs typeface="Open Sans" charset="0"/>
                <a:sym typeface="Open Sans" charset="0"/>
              </a:rPr>
              <a:t> id </a:t>
            </a:r>
            <a:r>
              <a:rPr lang="en-US" sz="2700" dirty="0" err="1">
                <a:solidFill>
                  <a:srgbClr val="FFFFFF"/>
                </a:solidFill>
                <a:latin typeface="Open Sans" charset="0"/>
                <a:cs typeface="Open Sans" charset="0"/>
                <a:sym typeface="Open Sans" charset="0"/>
              </a:rPr>
              <a:t>elit</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Vestibulum</a:t>
            </a:r>
            <a:r>
              <a:rPr lang="en-US" sz="2700" dirty="0">
                <a:solidFill>
                  <a:srgbClr val="FFFFFF"/>
                </a:solidFill>
                <a:latin typeface="Open Sans" charset="0"/>
                <a:cs typeface="Open Sans" charset="0"/>
                <a:sym typeface="Open Sans" charset="0"/>
              </a:rPr>
              <a:t> id ligula porta </a:t>
            </a:r>
            <a:r>
              <a:rPr lang="en-US" sz="2700" dirty="0" err="1">
                <a:solidFill>
                  <a:srgbClr val="FFFFFF"/>
                </a:solidFill>
                <a:latin typeface="Open Sans" charset="0"/>
                <a:cs typeface="Open Sans" charset="0"/>
                <a:sym typeface="Open Sans" charset="0"/>
              </a:rPr>
              <a:t>felis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euismod</a:t>
            </a:r>
            <a:r>
              <a:rPr lang="en-US" sz="2700" dirty="0">
                <a:solidFill>
                  <a:srgbClr val="FFFFFF"/>
                </a:solidFill>
                <a:latin typeface="Open Sans" charset="0"/>
                <a:cs typeface="Open Sans" charset="0"/>
                <a:sym typeface="Open Sans" charset="0"/>
              </a:rPr>
              <a:t> semper</a:t>
            </a:r>
            <a:endParaRPr lang="en-US" dirty="0"/>
          </a:p>
        </p:txBody>
      </p:sp>
      <p:sp>
        <p:nvSpPr>
          <p:cNvPr id="26630" name="AutoShape 6"/>
          <p:cNvSpPr>
            <a:spLocks/>
          </p:cNvSpPr>
          <p:nvPr/>
        </p:nvSpPr>
        <p:spPr bwMode="auto">
          <a:xfrm>
            <a:off x="1336674" y="723900"/>
            <a:ext cx="20304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FFFFFF"/>
                </a:solidFill>
                <a:latin typeface="Open Sans" charset="0"/>
                <a:cs typeface="Open Sans" charset="0"/>
                <a:sym typeface="Open Sans" charset="0"/>
              </a:rPr>
              <a:t>3 Times Award Winning Company</a:t>
            </a:r>
            <a:endParaRPr lang="en-US" dirty="0"/>
          </a:p>
        </p:txBody>
      </p:sp>
      <p:grpSp>
        <p:nvGrpSpPr>
          <p:cNvPr id="26631" name="Group 7"/>
          <p:cNvGrpSpPr>
            <a:grpSpLocks/>
          </p:cNvGrpSpPr>
          <p:nvPr/>
        </p:nvGrpSpPr>
        <p:grpSpPr bwMode="auto">
          <a:xfrm>
            <a:off x="609600" y="952500"/>
            <a:ext cx="406400" cy="406400"/>
            <a:chOff x="0" y="0"/>
            <a:chExt cx="406400" cy="406400"/>
          </a:xfrm>
        </p:grpSpPr>
        <p:sp>
          <p:nvSpPr>
            <p:cNvPr id="26632" name="AutoShape 8"/>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6633" name="AutoShape 9"/>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26634" name="AutoShape 10"/>
          <p:cNvSpPr>
            <a:spLocks/>
          </p:cNvSpPr>
          <p:nvPr/>
        </p:nvSpPr>
        <p:spPr bwMode="auto">
          <a:xfrm>
            <a:off x="1460500" y="1409700"/>
            <a:ext cx="197993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FFFFFF"/>
                </a:solidFill>
                <a:latin typeface="Open Sans" charset="0"/>
                <a:cs typeface="Open Sans" charset="0"/>
                <a:sym typeface="Open Sans" charset="0"/>
              </a:rPr>
              <a:t>2012, 2013, 2014</a:t>
            </a:r>
            <a:endParaRPr lang="en-US" dirty="0"/>
          </a:p>
        </p:txBody>
      </p:sp>
      <p:sp>
        <p:nvSpPr>
          <p:cNvPr id="26639" name="AutoShape 1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FFFFFF"/>
                </a:solidFill>
                <a:latin typeface="Open Sans" charset="0"/>
                <a:cs typeface="Open Sans" charset="0"/>
                <a:sym typeface="Open Sans" charset="0"/>
              </a:rPr>
              <a:t>19</a:t>
            </a:r>
            <a:endParaRPr lang="en-US"/>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
        <p:nvSpPr>
          <p:cNvPr id="6" name="Picture Placeholder 5"/>
          <p:cNvSpPr>
            <a:spLocks noGrp="1"/>
          </p:cNvSpPr>
          <p:nvPr>
            <p:ph type="pic" sz="quarter" idx="14"/>
          </p:nvPr>
        </p:nvSpPr>
        <p:spPr/>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4813300" y="3176589"/>
            <a:ext cx="14760575" cy="7351711"/>
            <a:chOff x="0" y="3175"/>
            <a:chExt cx="14761965" cy="7350126"/>
          </a:xfrm>
        </p:grpSpPr>
        <p:sp>
          <p:nvSpPr>
            <p:cNvPr id="9219" name="AutoShape 3"/>
            <p:cNvSpPr>
              <a:spLocks/>
            </p:cNvSpPr>
            <p:nvPr/>
          </p:nvSpPr>
          <p:spPr bwMode="auto">
            <a:xfrm>
              <a:off x="4144764" y="3175"/>
              <a:ext cx="10617201" cy="409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r>
                <a:rPr lang="en-US" sz="13600">
                  <a:solidFill>
                    <a:srgbClr val="232323"/>
                  </a:solidFill>
                  <a:latin typeface="Open Sans" charset="0"/>
                  <a:cs typeface="Open Sans" charset="0"/>
                  <a:sym typeface="Open Sans" charset="0"/>
                </a:rPr>
                <a:t>Company Presentation</a:t>
              </a:r>
              <a:endParaRPr lang="en-US"/>
            </a:p>
          </p:txBody>
        </p:sp>
        <p:sp>
          <p:nvSpPr>
            <p:cNvPr id="9220" name="AutoShape 4"/>
            <p:cNvSpPr>
              <a:spLocks/>
            </p:cNvSpPr>
            <p:nvPr/>
          </p:nvSpPr>
          <p:spPr bwMode="auto">
            <a:xfrm>
              <a:off x="4140200" y="4845050"/>
              <a:ext cx="10617200" cy="193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232323"/>
                  </a:solidFill>
                  <a:latin typeface="Open Sans" charset="0"/>
                  <a:cs typeface="Open Sans" charset="0"/>
                  <a:sym typeface="Open Sans" charset="0"/>
                </a:rPr>
                <a:t>By </a:t>
              </a:r>
              <a:r>
                <a:rPr lang="en-US" sz="6400" b="1">
                  <a:solidFill>
                    <a:srgbClr val="232323"/>
                  </a:solidFill>
                  <a:latin typeface="Open Sans" charset="0"/>
                  <a:cs typeface="Open Sans" charset="0"/>
                  <a:sym typeface="Open Sans" charset="0"/>
                </a:rPr>
                <a:t>John Doe</a:t>
              </a:r>
            </a:p>
            <a:p>
              <a:pPr algn="l"/>
              <a:r>
                <a:rPr lang="en-US" sz="4200" i="1">
                  <a:solidFill>
                    <a:srgbClr val="232323"/>
                  </a:solidFill>
                  <a:latin typeface="Open Sans" charset="0"/>
                  <a:cs typeface="Open Sans" charset="0"/>
                  <a:sym typeface="Open Sans" charset="0"/>
                </a:rPr>
                <a:t>Product Manager</a:t>
              </a:r>
              <a:endParaRPr lang="en-US"/>
            </a:p>
          </p:txBody>
        </p:sp>
        <p:pic>
          <p:nvPicPr>
            <p:cNvPr id="9221" name="Picture 5" descr="logo.png"/>
            <p:cNvPicPr>
              <a:picLocks noChangeAspect="1"/>
            </p:cNvPicPr>
            <p:nvPr/>
          </p:nvPicPr>
          <p:blipFill rotWithShape="1">
            <a:blip r:embed="rId2">
              <a:extLst>
                <a:ext uri="{28A0092B-C50C-407E-A947-70E740481C1C}">
                  <a14:useLocalDpi xmlns:a14="http://schemas.microsoft.com/office/drawing/2010/main" val="0"/>
                </a:ext>
              </a:extLst>
            </a:blip>
            <a:srcRect b="10581"/>
            <a:stretch/>
          </p:blipFill>
          <p:spPr bwMode="auto">
            <a:xfrm rot="10800000">
              <a:off x="0" y="725989"/>
              <a:ext cx="3009900" cy="333872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9222" name="Group 6"/>
            <p:cNvGrpSpPr>
              <a:grpSpLocks/>
            </p:cNvGrpSpPr>
            <p:nvPr/>
          </p:nvGrpSpPr>
          <p:grpSpPr bwMode="auto">
            <a:xfrm>
              <a:off x="4152900" y="4445000"/>
              <a:ext cx="9817098" cy="2908301"/>
              <a:chOff x="0" y="0"/>
              <a:chExt cx="9817098" cy="2908300"/>
            </a:xfrm>
          </p:grpSpPr>
          <p:sp>
            <p:nvSpPr>
              <p:cNvPr id="9223" name="Line 7"/>
              <p:cNvSpPr>
                <a:spLocks noChangeShapeType="1"/>
              </p:cNvSpPr>
              <p:nvPr/>
            </p:nvSpPr>
            <p:spPr bwMode="auto">
              <a:xfrm>
                <a:off x="3412" y="0"/>
                <a:ext cx="9813686" cy="2"/>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9224" name="Line 8"/>
              <p:cNvSpPr>
                <a:spLocks noChangeShapeType="1"/>
              </p:cNvSpPr>
              <p:nvPr/>
            </p:nvSpPr>
            <p:spPr bwMode="auto">
              <a:xfrm>
                <a:off x="0" y="2908298"/>
                <a:ext cx="9813685" cy="2"/>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grpSp>
      </p:grpSp>
      <p:sp>
        <p:nvSpPr>
          <p:cNvPr id="9225" name="AutoShape 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02</a:t>
            </a:r>
            <a:endParaRPr lang="en-US"/>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1"/>
          <p:cNvGrpSpPr>
            <a:grpSpLocks/>
          </p:cNvGrpSpPr>
          <p:nvPr/>
        </p:nvGrpSpPr>
        <p:grpSpPr bwMode="auto">
          <a:xfrm>
            <a:off x="16341725" y="3314700"/>
            <a:ext cx="3765550" cy="6834188"/>
            <a:chOff x="0" y="0"/>
            <a:chExt cx="3764165" cy="6834665"/>
          </a:xfrm>
        </p:grpSpPr>
        <p:sp>
          <p:nvSpPr>
            <p:cNvPr id="27650" name="AutoShape 2"/>
            <p:cNvSpPr>
              <a:spLocks/>
            </p:cNvSpPr>
            <p:nvPr/>
          </p:nvSpPr>
          <p:spPr bwMode="auto">
            <a:xfrm>
              <a:off x="20651" y="2389551"/>
              <a:ext cx="3743514" cy="44451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1" name="AutoShape 3"/>
            <p:cNvSpPr>
              <a:spLocks/>
            </p:cNvSpPr>
            <p:nvPr/>
          </p:nvSpPr>
          <p:spPr bwMode="auto">
            <a:xfrm>
              <a:off x="40149" y="2372747"/>
              <a:ext cx="3685021" cy="44061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2" name="AutoShape 4"/>
            <p:cNvSpPr>
              <a:spLocks/>
            </p:cNvSpPr>
            <p:nvPr/>
          </p:nvSpPr>
          <p:spPr bwMode="auto">
            <a:xfrm>
              <a:off x="0" y="0"/>
              <a:ext cx="3764165" cy="247600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3" name="AutoShape 5"/>
            <p:cNvSpPr>
              <a:spLocks/>
            </p:cNvSpPr>
            <p:nvPr/>
          </p:nvSpPr>
          <p:spPr bwMode="auto">
            <a:xfrm>
              <a:off x="40149" y="119799"/>
              <a:ext cx="2515171" cy="2320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54" name="Group 6"/>
          <p:cNvGrpSpPr>
            <a:grpSpLocks/>
          </p:cNvGrpSpPr>
          <p:nvPr/>
        </p:nvGrpSpPr>
        <p:grpSpPr bwMode="auto">
          <a:xfrm>
            <a:off x="14231938" y="4779963"/>
            <a:ext cx="1565275" cy="2843212"/>
            <a:chOff x="-1" y="0"/>
            <a:chExt cx="1564330" cy="2843710"/>
          </a:xfrm>
        </p:grpSpPr>
        <p:sp>
          <p:nvSpPr>
            <p:cNvPr id="27655" name="AutoShape 7"/>
            <p:cNvSpPr>
              <a:spLocks/>
            </p:cNvSpPr>
            <p:nvPr/>
          </p:nvSpPr>
          <p:spPr bwMode="auto">
            <a:xfrm>
              <a:off x="8583" y="994224"/>
              <a:ext cx="1555746" cy="18494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6" name="AutoShape 8"/>
            <p:cNvSpPr>
              <a:spLocks/>
            </p:cNvSpPr>
            <p:nvPr/>
          </p:nvSpPr>
          <p:spPr bwMode="auto">
            <a:xfrm>
              <a:off x="16685" y="987233"/>
              <a:ext cx="1531438" cy="1833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7" name="AutoShape 9"/>
            <p:cNvSpPr>
              <a:spLocks/>
            </p:cNvSpPr>
            <p:nvPr/>
          </p:nvSpPr>
          <p:spPr bwMode="auto">
            <a:xfrm>
              <a:off x="-1" y="0"/>
              <a:ext cx="1564329" cy="10301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8" name="AutoShape 10"/>
            <p:cNvSpPr>
              <a:spLocks/>
            </p:cNvSpPr>
            <p:nvPr/>
          </p:nvSpPr>
          <p:spPr bwMode="auto">
            <a:xfrm>
              <a:off x="16685" y="49845"/>
              <a:ext cx="1045267" cy="9653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59" name="Group 11"/>
          <p:cNvGrpSpPr>
            <a:grpSpLocks/>
          </p:cNvGrpSpPr>
          <p:nvPr/>
        </p:nvGrpSpPr>
        <p:grpSpPr bwMode="auto">
          <a:xfrm>
            <a:off x="20712113" y="4957763"/>
            <a:ext cx="1027112" cy="1866900"/>
            <a:chOff x="0" y="0"/>
            <a:chExt cx="1026590" cy="1867329"/>
          </a:xfrm>
        </p:grpSpPr>
        <p:sp>
          <p:nvSpPr>
            <p:cNvPr id="27660" name="AutoShape 12"/>
            <p:cNvSpPr>
              <a:spLocks/>
            </p:cNvSpPr>
            <p:nvPr/>
          </p:nvSpPr>
          <p:spPr bwMode="auto">
            <a:xfrm>
              <a:off x="5630" y="652859"/>
              <a:ext cx="1020958" cy="12144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1" name="AutoShape 13"/>
            <p:cNvSpPr>
              <a:spLocks/>
            </p:cNvSpPr>
            <p:nvPr/>
          </p:nvSpPr>
          <p:spPr bwMode="auto">
            <a:xfrm>
              <a:off x="10949" y="648268"/>
              <a:ext cx="1005006" cy="1203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2" name="AutoShape 14"/>
            <p:cNvSpPr>
              <a:spLocks/>
            </p:cNvSpPr>
            <p:nvPr/>
          </p:nvSpPr>
          <p:spPr bwMode="auto">
            <a:xfrm>
              <a:off x="0" y="0"/>
              <a:ext cx="1026590" cy="676481"/>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3" name="AutoShape 15"/>
            <p:cNvSpPr>
              <a:spLocks/>
            </p:cNvSpPr>
            <p:nvPr/>
          </p:nvSpPr>
          <p:spPr bwMode="auto">
            <a:xfrm>
              <a:off x="10949" y="32731"/>
              <a:ext cx="685956" cy="6338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64" name="Group 16"/>
          <p:cNvGrpSpPr>
            <a:grpSpLocks/>
          </p:cNvGrpSpPr>
          <p:nvPr/>
        </p:nvGrpSpPr>
        <p:grpSpPr bwMode="auto">
          <a:xfrm>
            <a:off x="1450974" y="723900"/>
            <a:ext cx="19961225" cy="1306513"/>
            <a:chOff x="0" y="0"/>
            <a:chExt cx="6139607" cy="1308100"/>
          </a:xfrm>
        </p:grpSpPr>
        <p:sp>
          <p:nvSpPr>
            <p:cNvPr id="27665" name="AutoShape 17"/>
            <p:cNvSpPr>
              <a:spLocks/>
            </p:cNvSpPr>
            <p:nvPr/>
          </p:nvSpPr>
          <p:spPr bwMode="auto">
            <a:xfrm>
              <a:off x="0" y="0"/>
              <a:ext cx="6139607"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How We Solve Problems</a:t>
              </a:r>
              <a:endParaRPr lang="en-US"/>
            </a:p>
          </p:txBody>
        </p:sp>
        <p:sp>
          <p:nvSpPr>
            <p:cNvPr id="27666" name="AutoShape 18"/>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7667" name="AutoShape 19"/>
          <p:cNvSpPr>
            <a:spLocks/>
          </p:cNvSpPr>
          <p:nvPr/>
        </p:nvSpPr>
        <p:spPr bwMode="auto">
          <a:xfrm>
            <a:off x="1449388" y="6089650"/>
            <a:ext cx="11582400" cy="476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232323"/>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endParaRPr lang="en-US"/>
          </a:p>
        </p:txBody>
      </p:sp>
      <p:sp>
        <p:nvSpPr>
          <p:cNvPr id="27668" name="AutoShape 20"/>
          <p:cNvSpPr>
            <a:spLocks/>
          </p:cNvSpPr>
          <p:nvPr/>
        </p:nvSpPr>
        <p:spPr bwMode="auto">
          <a:xfrm>
            <a:off x="1447800" y="3644900"/>
            <a:ext cx="11582400" cy="1943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a:solidFill>
                  <a:srgbClr val="232323"/>
                </a:solidFill>
                <a:latin typeface="Open Sans" charset="0"/>
                <a:cs typeface="Open Sans" charset="0"/>
                <a:sym typeface="Open Sans" charset="0"/>
              </a:rPr>
              <a:t>The Real Problem is Deep Inside the Frozen Water.</a:t>
            </a:r>
            <a:endParaRPr lang="en-US"/>
          </a:p>
        </p:txBody>
      </p:sp>
      <p:sp>
        <p:nvSpPr>
          <p:cNvPr id="27669" name="AutoShape 21"/>
          <p:cNvSpPr>
            <a:spLocks/>
          </p:cNvSpPr>
          <p:nvPr/>
        </p:nvSpPr>
        <p:spPr bwMode="auto">
          <a:xfrm>
            <a:off x="13555663" y="5621338"/>
            <a:ext cx="9367837" cy="5618162"/>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EBF38F">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7670" name="AutoShape 22"/>
          <p:cNvSpPr>
            <a:spLocks/>
          </p:cNvSpPr>
          <p:nvPr/>
        </p:nvSpPr>
        <p:spPr bwMode="auto">
          <a:xfrm>
            <a:off x="13866813" y="6861175"/>
            <a:ext cx="6680200" cy="434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600" y="13224"/>
                  <a:pt x="21600" y="13224"/>
                </a:cubicBezTo>
                <a:cubicBezTo>
                  <a:pt x="21600"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71" name="AutoShape 23"/>
          <p:cNvSpPr>
            <a:spLocks/>
          </p:cNvSpPr>
          <p:nvPr/>
        </p:nvSpPr>
        <p:spPr bwMode="auto">
          <a:xfrm>
            <a:off x="17071975" y="6122988"/>
            <a:ext cx="5649913" cy="5076825"/>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1"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72" name="AutoShape 2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20</a:t>
            </a:r>
            <a:endParaRPr lang="en-US"/>
          </a:p>
        </p:txBody>
      </p:sp>
      <p:sp>
        <p:nvSpPr>
          <p:cNvPr id="2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
          <p:cNvGrpSpPr>
            <a:grpSpLocks/>
          </p:cNvGrpSpPr>
          <p:nvPr/>
        </p:nvGrpSpPr>
        <p:grpSpPr bwMode="auto">
          <a:xfrm>
            <a:off x="1450974" y="723900"/>
            <a:ext cx="20037425" cy="1306513"/>
            <a:chOff x="0" y="0"/>
            <a:chExt cx="6139607" cy="1308100"/>
          </a:xfrm>
        </p:grpSpPr>
        <p:sp>
          <p:nvSpPr>
            <p:cNvPr id="28674" name="AutoShape 2"/>
            <p:cNvSpPr>
              <a:spLocks/>
            </p:cNvSpPr>
            <p:nvPr/>
          </p:nvSpPr>
          <p:spPr bwMode="auto">
            <a:xfrm>
              <a:off x="0" y="0"/>
              <a:ext cx="6139607"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How We Solve Problems</a:t>
              </a:r>
              <a:endParaRPr lang="en-US"/>
            </a:p>
          </p:txBody>
        </p:sp>
        <p:sp>
          <p:nvSpPr>
            <p:cNvPr id="28675"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28676" name="Group 4"/>
          <p:cNvGrpSpPr>
            <a:grpSpLocks/>
          </p:cNvGrpSpPr>
          <p:nvPr/>
        </p:nvGrpSpPr>
        <p:grpSpPr bwMode="auto">
          <a:xfrm>
            <a:off x="7510463" y="3314700"/>
            <a:ext cx="9367837" cy="7924800"/>
            <a:chOff x="0" y="0"/>
            <a:chExt cx="9367678" cy="7924800"/>
          </a:xfrm>
        </p:grpSpPr>
        <p:grpSp>
          <p:nvGrpSpPr>
            <p:cNvPr id="28677" name="Group 5"/>
            <p:cNvGrpSpPr>
              <a:grpSpLocks/>
            </p:cNvGrpSpPr>
            <p:nvPr/>
          </p:nvGrpSpPr>
          <p:grpSpPr bwMode="auto">
            <a:xfrm>
              <a:off x="2786696" y="0"/>
              <a:ext cx="3764165" cy="6834665"/>
              <a:chOff x="0" y="0"/>
              <a:chExt cx="3764165" cy="6834665"/>
            </a:xfrm>
          </p:grpSpPr>
          <p:sp>
            <p:nvSpPr>
              <p:cNvPr id="28678" name="AutoShape 6"/>
              <p:cNvSpPr>
                <a:spLocks/>
              </p:cNvSpPr>
              <p:nvPr/>
            </p:nvSpPr>
            <p:spPr bwMode="auto">
              <a:xfrm>
                <a:off x="20651" y="2389551"/>
                <a:ext cx="3743514" cy="44451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79" name="AutoShape 7"/>
              <p:cNvSpPr>
                <a:spLocks/>
              </p:cNvSpPr>
              <p:nvPr/>
            </p:nvSpPr>
            <p:spPr bwMode="auto">
              <a:xfrm>
                <a:off x="40149" y="2372747"/>
                <a:ext cx="3685021" cy="44061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0" name="AutoShape 8"/>
              <p:cNvSpPr>
                <a:spLocks/>
              </p:cNvSpPr>
              <p:nvPr/>
            </p:nvSpPr>
            <p:spPr bwMode="auto">
              <a:xfrm>
                <a:off x="0" y="0"/>
                <a:ext cx="3764165" cy="247600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1" name="AutoShape 9"/>
              <p:cNvSpPr>
                <a:spLocks/>
              </p:cNvSpPr>
              <p:nvPr/>
            </p:nvSpPr>
            <p:spPr bwMode="auto">
              <a:xfrm>
                <a:off x="40149" y="119799"/>
                <a:ext cx="2515171" cy="2320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8682" name="Group 10"/>
            <p:cNvGrpSpPr>
              <a:grpSpLocks/>
            </p:cNvGrpSpPr>
            <p:nvPr/>
          </p:nvGrpSpPr>
          <p:grpSpPr bwMode="auto">
            <a:xfrm>
              <a:off x="676585" y="1465250"/>
              <a:ext cx="1564329" cy="2843711"/>
              <a:chOff x="-1" y="0"/>
              <a:chExt cx="1564330" cy="2843710"/>
            </a:xfrm>
          </p:grpSpPr>
          <p:sp>
            <p:nvSpPr>
              <p:cNvPr id="28683" name="AutoShape 11"/>
              <p:cNvSpPr>
                <a:spLocks/>
              </p:cNvSpPr>
              <p:nvPr/>
            </p:nvSpPr>
            <p:spPr bwMode="auto">
              <a:xfrm>
                <a:off x="8583" y="994224"/>
                <a:ext cx="1555746" cy="18494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4" name="AutoShape 12"/>
              <p:cNvSpPr>
                <a:spLocks/>
              </p:cNvSpPr>
              <p:nvPr/>
            </p:nvSpPr>
            <p:spPr bwMode="auto">
              <a:xfrm>
                <a:off x="16685" y="987233"/>
                <a:ext cx="1531438" cy="1833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5" name="AutoShape 13"/>
              <p:cNvSpPr>
                <a:spLocks/>
              </p:cNvSpPr>
              <p:nvPr/>
            </p:nvSpPr>
            <p:spPr bwMode="auto">
              <a:xfrm>
                <a:off x="-1" y="0"/>
                <a:ext cx="1564329" cy="10301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6" name="AutoShape 14"/>
              <p:cNvSpPr>
                <a:spLocks/>
              </p:cNvSpPr>
              <p:nvPr/>
            </p:nvSpPr>
            <p:spPr bwMode="auto">
              <a:xfrm>
                <a:off x="16685" y="49845"/>
                <a:ext cx="1045267" cy="9653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8687" name="Group 15"/>
            <p:cNvGrpSpPr>
              <a:grpSpLocks/>
            </p:cNvGrpSpPr>
            <p:nvPr/>
          </p:nvGrpSpPr>
          <p:grpSpPr bwMode="auto">
            <a:xfrm>
              <a:off x="7156273" y="1643050"/>
              <a:ext cx="1026591" cy="1867329"/>
              <a:chOff x="0" y="0"/>
              <a:chExt cx="1026590" cy="1867329"/>
            </a:xfrm>
          </p:grpSpPr>
          <p:sp>
            <p:nvSpPr>
              <p:cNvPr id="28688" name="AutoShape 16"/>
              <p:cNvSpPr>
                <a:spLocks/>
              </p:cNvSpPr>
              <p:nvPr/>
            </p:nvSpPr>
            <p:spPr bwMode="auto">
              <a:xfrm>
                <a:off x="5630" y="652859"/>
                <a:ext cx="1020958" cy="12144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9" name="AutoShape 17"/>
              <p:cNvSpPr>
                <a:spLocks/>
              </p:cNvSpPr>
              <p:nvPr/>
            </p:nvSpPr>
            <p:spPr bwMode="auto">
              <a:xfrm>
                <a:off x="10949" y="648268"/>
                <a:ext cx="1005006" cy="1203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0" name="AutoShape 18"/>
              <p:cNvSpPr>
                <a:spLocks/>
              </p:cNvSpPr>
              <p:nvPr/>
            </p:nvSpPr>
            <p:spPr bwMode="auto">
              <a:xfrm>
                <a:off x="0" y="0"/>
                <a:ext cx="1026590" cy="676481"/>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1" name="AutoShape 19"/>
              <p:cNvSpPr>
                <a:spLocks/>
              </p:cNvSpPr>
              <p:nvPr/>
            </p:nvSpPr>
            <p:spPr bwMode="auto">
              <a:xfrm>
                <a:off x="10949" y="32731"/>
                <a:ext cx="685956" cy="6338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28692" name="AutoShape 20"/>
            <p:cNvSpPr>
              <a:spLocks/>
            </p:cNvSpPr>
            <p:nvPr/>
          </p:nvSpPr>
          <p:spPr bwMode="auto">
            <a:xfrm>
              <a:off x="0" y="2306979"/>
              <a:ext cx="9367679" cy="5617821"/>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EBF38F">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8693" name="AutoShape 21"/>
            <p:cNvSpPr>
              <a:spLocks/>
            </p:cNvSpPr>
            <p:nvPr/>
          </p:nvSpPr>
          <p:spPr bwMode="auto">
            <a:xfrm>
              <a:off x="311757" y="3547217"/>
              <a:ext cx="6680201" cy="4343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600" y="13224"/>
                    <a:pt x="21600" y="13224"/>
                  </a:cubicBezTo>
                  <a:cubicBezTo>
                    <a:pt x="21600"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4" name="AutoShape 22"/>
            <p:cNvSpPr>
              <a:spLocks/>
            </p:cNvSpPr>
            <p:nvPr/>
          </p:nvSpPr>
          <p:spPr bwMode="auto">
            <a:xfrm>
              <a:off x="3515511" y="2807673"/>
              <a:ext cx="5650022" cy="5076707"/>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1"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pic>
        <p:nvPicPr>
          <p:cNvPr id="28695" name="Picture 2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6669088" y="6894513"/>
            <a:ext cx="5149850" cy="21764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8696" name="AutoShape 24"/>
          <p:cNvSpPr>
            <a:spLocks/>
          </p:cNvSpPr>
          <p:nvPr/>
        </p:nvSpPr>
        <p:spPr bwMode="auto">
          <a:xfrm>
            <a:off x="17805400" y="3746500"/>
            <a:ext cx="4800600" cy="201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This is what we see:</a:t>
            </a:r>
          </a:p>
          <a:p>
            <a:pPr algn="l">
              <a:lnSpc>
                <a:spcPct val="90000"/>
              </a:lnSpc>
            </a:pPr>
            <a:r>
              <a:rPr lang="en-US" sz="2800">
                <a:solidFill>
                  <a:srgbClr val="232323"/>
                </a:solidFill>
                <a:latin typeface="Open Sans" charset="0"/>
                <a:cs typeface="Open Sans" charset="0"/>
                <a:sym typeface="Open Sans" charset="0"/>
              </a:rPr>
              <a:t>The outside of the real problems. Some kind of lorem ipsum dolor sit amet.</a:t>
            </a:r>
            <a:endParaRPr lang="en-US"/>
          </a:p>
        </p:txBody>
      </p:sp>
      <p:pic>
        <p:nvPicPr>
          <p:cNvPr id="28697"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430896">
            <a:off x="13914438" y="3741738"/>
            <a:ext cx="3530600" cy="174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8698" name="AutoShape 26"/>
          <p:cNvSpPr>
            <a:spLocks/>
          </p:cNvSpPr>
          <p:nvPr/>
        </p:nvSpPr>
        <p:spPr bwMode="auto">
          <a:xfrm>
            <a:off x="1447800" y="7067550"/>
            <a:ext cx="48006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This is the Real Problem:</a:t>
            </a:r>
          </a:p>
          <a:p>
            <a:pPr algn="l">
              <a:lnSpc>
                <a:spcPct val="90000"/>
              </a:lnSpc>
            </a:pPr>
            <a:r>
              <a:rPr lang="en-US" sz="2800">
                <a:solidFill>
                  <a:srgbClr val="232323"/>
                </a:solidFill>
                <a:latin typeface="Open Sans" charset="0"/>
                <a:cs typeface="Open Sans" charset="0"/>
                <a:sym typeface="Open Sans" charset="0"/>
              </a:rPr>
              <a:t>The deep inside of the real problems. Some kind of lorem ipsum dolor sit amet.</a:t>
            </a:r>
            <a:endParaRPr lang="en-US"/>
          </a:p>
        </p:txBody>
      </p:sp>
      <p:grpSp>
        <p:nvGrpSpPr>
          <p:cNvPr id="28699" name="Group 27"/>
          <p:cNvGrpSpPr>
            <a:grpSpLocks/>
          </p:cNvGrpSpPr>
          <p:nvPr/>
        </p:nvGrpSpPr>
        <p:grpSpPr bwMode="auto">
          <a:xfrm>
            <a:off x="16952913" y="6613525"/>
            <a:ext cx="584200" cy="4241800"/>
            <a:chOff x="-1" y="-1"/>
            <a:chExt cx="584201" cy="4241802"/>
          </a:xfrm>
        </p:grpSpPr>
        <p:sp>
          <p:nvSpPr>
            <p:cNvPr id="28700" name="AutoShape 28"/>
            <p:cNvSpPr>
              <a:spLocks/>
            </p:cNvSpPr>
            <p:nvPr/>
          </p:nvSpPr>
          <p:spPr bwMode="auto">
            <a:xfrm>
              <a:off x="4540" y="0"/>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701" name="AutoShape 29"/>
            <p:cNvSpPr>
              <a:spLocks/>
            </p:cNvSpPr>
            <p:nvPr/>
          </p:nvSpPr>
          <p:spPr bwMode="auto">
            <a:xfrm rot="10800000" flipH="1">
              <a:off x="0" y="2097151"/>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28702" name="AutoShape 30"/>
          <p:cNvSpPr>
            <a:spLocks/>
          </p:cNvSpPr>
          <p:nvPr/>
        </p:nvSpPr>
        <p:spPr bwMode="auto">
          <a:xfrm>
            <a:off x="17805400" y="7943850"/>
            <a:ext cx="48006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The problem area:</a:t>
            </a:r>
          </a:p>
          <a:p>
            <a:pPr algn="l">
              <a:lnSpc>
                <a:spcPct val="90000"/>
              </a:lnSpc>
            </a:pPr>
            <a:r>
              <a:rPr lang="en-US" sz="2800">
                <a:solidFill>
                  <a:srgbClr val="232323"/>
                </a:solidFill>
                <a:latin typeface="Open Sans" charset="0"/>
                <a:cs typeface="Open Sans" charset="0"/>
                <a:sym typeface="Open Sans" charset="0"/>
              </a:rPr>
              <a:t>Some kind of lorem ipsum dolor sit amet.</a:t>
            </a:r>
            <a:endParaRPr lang="en-US"/>
          </a:p>
        </p:txBody>
      </p:sp>
      <p:sp>
        <p:nvSpPr>
          <p:cNvPr id="28703" name="AutoShape 3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21</a:t>
            </a:r>
            <a:endParaRPr lang="en-US"/>
          </a:p>
        </p:txBody>
      </p:sp>
      <p:sp>
        <p:nvSpPr>
          <p:cNvPr id="33"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1"/>
          <p:cNvSpPr>
            <a:spLocks/>
          </p:cNvSpPr>
          <p:nvPr/>
        </p:nvSpPr>
        <p:spPr bwMode="auto">
          <a:xfrm>
            <a:off x="13579475" y="6623050"/>
            <a:ext cx="4259263" cy="5059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698" name="AutoShape 2"/>
          <p:cNvSpPr>
            <a:spLocks/>
          </p:cNvSpPr>
          <p:nvPr/>
        </p:nvSpPr>
        <p:spPr bwMode="auto">
          <a:xfrm>
            <a:off x="13601700" y="6604000"/>
            <a:ext cx="4194175" cy="50149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699" name="Line 3"/>
          <p:cNvSpPr>
            <a:spLocks noChangeShapeType="1"/>
          </p:cNvSpPr>
          <p:nvPr/>
        </p:nvSpPr>
        <p:spPr bwMode="auto">
          <a:xfrm>
            <a:off x="1866900" y="8369300"/>
            <a:ext cx="20648613"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0" name="Line 4"/>
          <p:cNvSpPr>
            <a:spLocks noChangeShapeType="1"/>
          </p:cNvSpPr>
          <p:nvPr/>
        </p:nvSpPr>
        <p:spPr bwMode="auto">
          <a:xfrm>
            <a:off x="1866900" y="10072688"/>
            <a:ext cx="20650200"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1" name="Line 5"/>
          <p:cNvSpPr>
            <a:spLocks noChangeShapeType="1"/>
          </p:cNvSpPr>
          <p:nvPr/>
        </p:nvSpPr>
        <p:spPr bwMode="auto">
          <a:xfrm flipV="1">
            <a:off x="1889125" y="6643688"/>
            <a:ext cx="20627975" cy="0"/>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2" name="AutoShape 6"/>
          <p:cNvSpPr>
            <a:spLocks/>
          </p:cNvSpPr>
          <p:nvPr/>
        </p:nvSpPr>
        <p:spPr bwMode="auto">
          <a:xfrm>
            <a:off x="11431588" y="6630988"/>
            <a:ext cx="7366000" cy="52197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EBF38F">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nvGrpSpPr>
          <p:cNvPr id="29703" name="Group 7"/>
          <p:cNvGrpSpPr>
            <a:grpSpLocks/>
          </p:cNvGrpSpPr>
          <p:nvPr/>
        </p:nvGrpSpPr>
        <p:grpSpPr bwMode="auto">
          <a:xfrm>
            <a:off x="1450975" y="723900"/>
            <a:ext cx="20037425" cy="1306513"/>
            <a:chOff x="0" y="0"/>
            <a:chExt cx="5471505" cy="1308100"/>
          </a:xfrm>
        </p:grpSpPr>
        <p:sp>
          <p:nvSpPr>
            <p:cNvPr id="29704" name="AutoShape 8"/>
            <p:cNvSpPr>
              <a:spLocks/>
            </p:cNvSpPr>
            <p:nvPr/>
          </p:nvSpPr>
          <p:spPr bwMode="auto">
            <a:xfrm>
              <a:off x="0" y="0"/>
              <a:ext cx="426114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Iceberg Diagram</a:t>
              </a:r>
              <a:endParaRPr lang="en-US"/>
            </a:p>
          </p:txBody>
        </p:sp>
        <p:sp>
          <p:nvSpPr>
            <p:cNvPr id="29705" name="AutoShape 9"/>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9706" name="AutoShape 10"/>
          <p:cNvSpPr>
            <a:spLocks/>
          </p:cNvSpPr>
          <p:nvPr/>
        </p:nvSpPr>
        <p:spPr bwMode="auto">
          <a:xfrm>
            <a:off x="13555663" y="3903663"/>
            <a:ext cx="4283075" cy="281781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707" name="AutoShape 11"/>
          <p:cNvSpPr>
            <a:spLocks/>
          </p:cNvSpPr>
          <p:nvPr/>
        </p:nvSpPr>
        <p:spPr bwMode="auto">
          <a:xfrm>
            <a:off x="13601700" y="4040188"/>
            <a:ext cx="2862263" cy="2640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708" name="Line 12"/>
          <p:cNvSpPr>
            <a:spLocks noChangeShapeType="1"/>
          </p:cNvSpPr>
          <p:nvPr/>
        </p:nvSpPr>
        <p:spPr bwMode="auto">
          <a:xfrm flipV="1">
            <a:off x="18808700" y="3300413"/>
            <a:ext cx="0" cy="8586787"/>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9" name="AutoShape 13"/>
          <p:cNvSpPr>
            <a:spLocks/>
          </p:cNvSpPr>
          <p:nvPr/>
        </p:nvSpPr>
        <p:spPr bwMode="auto">
          <a:xfrm>
            <a:off x="1866900" y="3549650"/>
            <a:ext cx="6807200" cy="2133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4200">
                <a:solidFill>
                  <a:srgbClr val="232323"/>
                </a:solidFill>
                <a:latin typeface="Open Sans" charset="0"/>
                <a:cs typeface="Open Sans" charset="0"/>
                <a:sym typeface="Open Sans" charset="0"/>
              </a:rPr>
              <a:t>What we see is only a </a:t>
            </a:r>
            <a:r>
              <a:rPr lang="en-US" sz="4200" b="1">
                <a:solidFill>
                  <a:srgbClr val="232323"/>
                </a:solidFill>
                <a:latin typeface="Open Sans" charset="0"/>
                <a:cs typeface="Open Sans" charset="0"/>
                <a:sym typeface="Open Sans" charset="0"/>
              </a:rPr>
              <a:t>perception</a:t>
            </a:r>
            <a:r>
              <a:rPr lang="en-US" sz="4200">
                <a:solidFill>
                  <a:srgbClr val="232323"/>
                </a:solidFill>
                <a:latin typeface="Open Sans" charset="0"/>
                <a:cs typeface="Open Sans" charset="0"/>
                <a:sym typeface="Open Sans" charset="0"/>
              </a:rPr>
              <a:t>. What we hear is only an </a:t>
            </a:r>
            <a:r>
              <a:rPr lang="en-US" sz="4200" b="1">
                <a:solidFill>
                  <a:srgbClr val="232323"/>
                </a:solidFill>
                <a:latin typeface="Open Sans" charset="0"/>
                <a:cs typeface="Open Sans" charset="0"/>
                <a:sym typeface="Open Sans" charset="0"/>
              </a:rPr>
              <a:t>opinion</a:t>
            </a:r>
            <a:r>
              <a:rPr lang="en-US" sz="4200">
                <a:solidFill>
                  <a:srgbClr val="232323"/>
                </a:solidFill>
                <a:latin typeface="Open Sans" charset="0"/>
                <a:cs typeface="Open Sans" charset="0"/>
                <a:sym typeface="Open Sans" charset="0"/>
              </a:rPr>
              <a:t>.</a:t>
            </a:r>
            <a:endParaRPr lang="en-US"/>
          </a:p>
        </p:txBody>
      </p:sp>
      <p:pic>
        <p:nvPicPr>
          <p:cNvPr id="29710" name="Picture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87300" y="4325938"/>
            <a:ext cx="1577975" cy="7000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9711" name="AutoShape 15"/>
          <p:cNvSpPr>
            <a:spLocks/>
          </p:cNvSpPr>
          <p:nvPr/>
        </p:nvSpPr>
        <p:spPr bwMode="auto">
          <a:xfrm>
            <a:off x="10414000" y="4057650"/>
            <a:ext cx="2276475" cy="57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700" b="1">
                <a:solidFill>
                  <a:srgbClr val="232323"/>
                </a:solidFill>
                <a:latin typeface="Open Sans" charset="0"/>
                <a:cs typeface="Open Sans" charset="0"/>
                <a:sym typeface="Open Sans" charset="0"/>
              </a:rPr>
              <a:t>What we see</a:t>
            </a:r>
            <a:endParaRPr lang="en-US"/>
          </a:p>
        </p:txBody>
      </p:sp>
      <p:sp>
        <p:nvSpPr>
          <p:cNvPr id="29712" name="AutoShape 16"/>
          <p:cNvSpPr>
            <a:spLocks/>
          </p:cNvSpPr>
          <p:nvPr/>
        </p:nvSpPr>
        <p:spPr bwMode="auto">
          <a:xfrm>
            <a:off x="1892300" y="7239000"/>
            <a:ext cx="32131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Actual</a:t>
            </a:r>
            <a:r>
              <a:rPr lang="en-US" sz="2400">
                <a:solidFill>
                  <a:srgbClr val="232323"/>
                </a:solidFill>
                <a:latin typeface="Open Sans" charset="0"/>
                <a:cs typeface="Open Sans" charset="0"/>
                <a:sym typeface="Open Sans" charset="0"/>
              </a:rPr>
              <a:t> problem</a:t>
            </a:r>
            <a:endParaRPr lang="en-US"/>
          </a:p>
        </p:txBody>
      </p:sp>
      <p:sp>
        <p:nvSpPr>
          <p:cNvPr id="29713" name="AutoShape 17"/>
          <p:cNvSpPr>
            <a:spLocks/>
          </p:cNvSpPr>
          <p:nvPr/>
        </p:nvSpPr>
        <p:spPr bwMode="auto">
          <a:xfrm>
            <a:off x="1892300" y="8750300"/>
            <a:ext cx="32131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The real </a:t>
            </a:r>
            <a:r>
              <a:rPr lang="en-US" sz="2400">
                <a:solidFill>
                  <a:srgbClr val="232323"/>
                </a:solidFill>
                <a:latin typeface="Open Sans" charset="0"/>
                <a:cs typeface="Open Sans" charset="0"/>
                <a:sym typeface="Open Sans" charset="0"/>
              </a:rPr>
              <a:t>problem is here</a:t>
            </a:r>
            <a:endParaRPr lang="en-US"/>
          </a:p>
        </p:txBody>
      </p:sp>
      <p:sp>
        <p:nvSpPr>
          <p:cNvPr id="29714" name="AutoShape 18"/>
          <p:cNvSpPr>
            <a:spLocks/>
          </p:cNvSpPr>
          <p:nvPr/>
        </p:nvSpPr>
        <p:spPr bwMode="auto">
          <a:xfrm>
            <a:off x="1892300" y="10414000"/>
            <a:ext cx="32131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The root </a:t>
            </a:r>
            <a:r>
              <a:rPr lang="en-US" sz="2400">
                <a:solidFill>
                  <a:srgbClr val="232323"/>
                </a:solidFill>
                <a:latin typeface="Open Sans" charset="0"/>
                <a:cs typeface="Open Sans" charset="0"/>
                <a:sym typeface="Open Sans" charset="0"/>
              </a:rPr>
              <a:t>of all problems</a:t>
            </a:r>
            <a:endParaRPr lang="en-US"/>
          </a:p>
        </p:txBody>
      </p:sp>
      <p:sp>
        <p:nvSpPr>
          <p:cNvPr id="29715" name="AutoShape 19"/>
          <p:cNvSpPr>
            <a:spLocks/>
          </p:cNvSpPr>
          <p:nvPr/>
        </p:nvSpPr>
        <p:spPr bwMode="auto">
          <a:xfrm>
            <a:off x="19265900" y="5168900"/>
            <a:ext cx="29337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What we see area</a:t>
            </a:r>
            <a:endParaRPr lang="en-US"/>
          </a:p>
        </p:txBody>
      </p:sp>
      <p:sp>
        <p:nvSpPr>
          <p:cNvPr id="29716" name="AutoShape 20"/>
          <p:cNvSpPr>
            <a:spLocks/>
          </p:cNvSpPr>
          <p:nvPr/>
        </p:nvSpPr>
        <p:spPr bwMode="auto">
          <a:xfrm>
            <a:off x="19265900" y="724535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01</a:t>
            </a:r>
            <a:endParaRPr lang="en-US"/>
          </a:p>
        </p:txBody>
      </p:sp>
      <p:sp>
        <p:nvSpPr>
          <p:cNvPr id="29717" name="AutoShape 21"/>
          <p:cNvSpPr>
            <a:spLocks/>
          </p:cNvSpPr>
          <p:nvPr/>
        </p:nvSpPr>
        <p:spPr bwMode="auto">
          <a:xfrm>
            <a:off x="19265900" y="89408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02</a:t>
            </a:r>
            <a:endParaRPr lang="en-US"/>
          </a:p>
        </p:txBody>
      </p:sp>
      <p:sp>
        <p:nvSpPr>
          <p:cNvPr id="29718" name="AutoShape 22"/>
          <p:cNvSpPr>
            <a:spLocks/>
          </p:cNvSpPr>
          <p:nvPr/>
        </p:nvSpPr>
        <p:spPr bwMode="auto">
          <a:xfrm>
            <a:off x="19265900" y="106045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03</a:t>
            </a:r>
            <a:endParaRPr lang="en-US"/>
          </a:p>
        </p:txBody>
      </p:sp>
      <p:sp>
        <p:nvSpPr>
          <p:cNvPr id="29719" name="AutoShape 23"/>
          <p:cNvSpPr>
            <a:spLocks/>
          </p:cNvSpPr>
          <p:nvPr/>
        </p:nvSpPr>
        <p:spPr bwMode="auto">
          <a:xfrm>
            <a:off x="5346700" y="71374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0" name="AutoShape 24"/>
          <p:cNvSpPr>
            <a:spLocks/>
          </p:cNvSpPr>
          <p:nvPr/>
        </p:nvSpPr>
        <p:spPr bwMode="auto">
          <a:xfrm>
            <a:off x="5346700" y="88138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1" name="AutoShape 25"/>
          <p:cNvSpPr>
            <a:spLocks/>
          </p:cNvSpPr>
          <p:nvPr/>
        </p:nvSpPr>
        <p:spPr bwMode="auto">
          <a:xfrm>
            <a:off x="5346700" y="104521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2" name="AutoShape 2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22</a:t>
            </a:r>
            <a:endParaRPr lang="en-US"/>
          </a:p>
        </p:txBody>
      </p:sp>
      <p:sp>
        <p:nvSpPr>
          <p:cNvPr id="2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roup 1"/>
          <p:cNvGrpSpPr>
            <a:grpSpLocks/>
          </p:cNvGrpSpPr>
          <p:nvPr/>
        </p:nvGrpSpPr>
        <p:grpSpPr bwMode="auto">
          <a:xfrm>
            <a:off x="1450974" y="723900"/>
            <a:ext cx="17903826" cy="1306513"/>
            <a:chOff x="-1" y="0"/>
            <a:chExt cx="17901837" cy="1308100"/>
          </a:xfrm>
        </p:grpSpPr>
        <p:sp>
          <p:nvSpPr>
            <p:cNvPr id="30722" name="AutoShape 2"/>
            <p:cNvSpPr>
              <a:spLocks/>
            </p:cNvSpPr>
            <p:nvPr/>
          </p:nvSpPr>
          <p:spPr bwMode="auto">
            <a:xfrm>
              <a:off x="-1" y="0"/>
              <a:ext cx="1790183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Pie Chart</a:t>
              </a:r>
              <a:endParaRPr lang="en-US" dirty="0"/>
            </a:p>
          </p:txBody>
        </p:sp>
        <p:sp>
          <p:nvSpPr>
            <p:cNvPr id="30723" name="AutoShape 3"/>
            <p:cNvSpPr>
              <a:spLocks/>
            </p:cNvSpPr>
            <p:nvPr/>
          </p:nvSpPr>
          <p:spPr bwMode="auto">
            <a:xfrm>
              <a:off x="8135" y="648487"/>
              <a:ext cx="17893701" cy="659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0725" name="AutoShape 5"/>
          <p:cNvSpPr>
            <a:spLocks/>
          </p:cNvSpPr>
          <p:nvPr/>
        </p:nvSpPr>
        <p:spPr bwMode="auto">
          <a:xfrm>
            <a:off x="4244975" y="6038850"/>
            <a:ext cx="4259263" cy="5059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6" name="AutoShape 6"/>
          <p:cNvSpPr>
            <a:spLocks/>
          </p:cNvSpPr>
          <p:nvPr/>
        </p:nvSpPr>
        <p:spPr bwMode="auto">
          <a:xfrm>
            <a:off x="4267200" y="6019800"/>
            <a:ext cx="4194175" cy="50149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7" name="AutoShape 7"/>
          <p:cNvSpPr>
            <a:spLocks/>
          </p:cNvSpPr>
          <p:nvPr/>
        </p:nvSpPr>
        <p:spPr bwMode="auto">
          <a:xfrm>
            <a:off x="1817688" y="6046788"/>
            <a:ext cx="7645400" cy="52197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EBF38F">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0728" name="AutoShape 8"/>
          <p:cNvSpPr>
            <a:spLocks/>
          </p:cNvSpPr>
          <p:nvPr/>
        </p:nvSpPr>
        <p:spPr bwMode="auto">
          <a:xfrm>
            <a:off x="4221163" y="3319463"/>
            <a:ext cx="4283075" cy="281781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9" name="AutoShape 9"/>
          <p:cNvSpPr>
            <a:spLocks/>
          </p:cNvSpPr>
          <p:nvPr/>
        </p:nvSpPr>
        <p:spPr bwMode="auto">
          <a:xfrm>
            <a:off x="4267200" y="3455988"/>
            <a:ext cx="2862263" cy="2640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30" name="AutoShape 10"/>
          <p:cNvSpPr>
            <a:spLocks/>
          </p:cNvSpPr>
          <p:nvPr/>
        </p:nvSpPr>
        <p:spPr bwMode="auto">
          <a:xfrm>
            <a:off x="11417300" y="33020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grpSp>
        <p:nvGrpSpPr>
          <p:cNvPr id="30731" name="Group 11"/>
          <p:cNvGrpSpPr>
            <a:grpSpLocks/>
          </p:cNvGrpSpPr>
          <p:nvPr/>
        </p:nvGrpSpPr>
        <p:grpSpPr bwMode="auto">
          <a:xfrm>
            <a:off x="10145713" y="6397625"/>
            <a:ext cx="584200" cy="4241800"/>
            <a:chOff x="-1" y="-1"/>
            <a:chExt cx="584201" cy="4241802"/>
          </a:xfrm>
        </p:grpSpPr>
        <p:sp>
          <p:nvSpPr>
            <p:cNvPr id="30732" name="AutoShape 12"/>
            <p:cNvSpPr>
              <a:spLocks/>
            </p:cNvSpPr>
            <p:nvPr/>
          </p:nvSpPr>
          <p:spPr bwMode="auto">
            <a:xfrm>
              <a:off x="4540" y="0"/>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33" name="AutoShape 13"/>
            <p:cNvSpPr>
              <a:spLocks/>
            </p:cNvSpPr>
            <p:nvPr/>
          </p:nvSpPr>
          <p:spPr bwMode="auto">
            <a:xfrm rot="10800000" flipH="1">
              <a:off x="0" y="2097151"/>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0734" name="AutoShape 1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23</a:t>
            </a:r>
            <a:endParaRPr lang="en-US"/>
          </a:p>
        </p:txBody>
      </p:sp>
      <p:graphicFrame>
        <p:nvGraphicFramePr>
          <p:cNvPr id="17" name="Object 4"/>
          <p:cNvGraphicFramePr>
            <a:graphicFrameLocks noChangeAspect="1"/>
          </p:cNvGraphicFramePr>
          <p:nvPr>
            <p:extLst>
              <p:ext uri="{D42A27DB-BD31-4B8C-83A1-F6EECF244321}">
                <p14:modId xmlns:p14="http://schemas.microsoft.com/office/powerpoint/2010/main" val="2434094915"/>
              </p:ext>
            </p:extLst>
          </p:nvPr>
        </p:nvGraphicFramePr>
        <p:xfrm>
          <a:off x="11506200" y="5867400"/>
          <a:ext cx="11049000" cy="6153150"/>
        </p:xfrm>
        <a:graphic>
          <a:graphicData uri="http://schemas.openxmlformats.org/drawingml/2006/chart">
            <c:chart xmlns:c="http://schemas.openxmlformats.org/drawingml/2006/chart" xmlns:r="http://schemas.openxmlformats.org/officeDocument/2006/relationships" r:id="rId2"/>
          </a:graphicData>
        </a:graphic>
      </p:graphicFrame>
      <p:sp>
        <p:nvSpPr>
          <p:cNvPr id="1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5"/>
          <p:cNvGraphicFramePr>
            <a:graphicFrameLocks noChangeAspect="1"/>
          </p:cNvGraphicFramePr>
          <p:nvPr>
            <p:extLst>
              <p:ext uri="{D42A27DB-BD31-4B8C-83A1-F6EECF244321}">
                <p14:modId xmlns:p14="http://schemas.microsoft.com/office/powerpoint/2010/main" val="1967907740"/>
              </p:ext>
            </p:extLst>
          </p:nvPr>
        </p:nvGraphicFramePr>
        <p:xfrm>
          <a:off x="16535400" y="3505200"/>
          <a:ext cx="6629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Object 5"/>
          <p:cNvGraphicFramePr>
            <a:graphicFrameLocks noChangeAspect="1"/>
          </p:cNvGraphicFramePr>
          <p:nvPr>
            <p:extLst>
              <p:ext uri="{D42A27DB-BD31-4B8C-83A1-F6EECF244321}">
                <p14:modId xmlns:p14="http://schemas.microsoft.com/office/powerpoint/2010/main" val="886986095"/>
              </p:ext>
            </p:extLst>
          </p:nvPr>
        </p:nvGraphicFramePr>
        <p:xfrm>
          <a:off x="94488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Object 5"/>
          <p:cNvGraphicFramePr>
            <a:graphicFrameLocks noChangeAspect="1"/>
          </p:cNvGraphicFramePr>
          <p:nvPr>
            <p:extLst>
              <p:ext uri="{D42A27DB-BD31-4B8C-83A1-F6EECF244321}">
                <p14:modId xmlns:p14="http://schemas.microsoft.com/office/powerpoint/2010/main" val="3968019932"/>
              </p:ext>
            </p:extLst>
          </p:nvPr>
        </p:nvGraphicFramePr>
        <p:xfrm>
          <a:off x="2260600" y="1879600"/>
          <a:ext cx="6630988" cy="9767887"/>
        </p:xfrm>
        <a:graphic>
          <a:graphicData uri="http://schemas.openxmlformats.org/drawingml/2006/chart">
            <c:chart xmlns:c="http://schemas.openxmlformats.org/drawingml/2006/chart" xmlns:r="http://schemas.openxmlformats.org/officeDocument/2006/relationships" r:id="rId4"/>
          </a:graphicData>
        </a:graphic>
      </p:graphicFrame>
      <p:grpSp>
        <p:nvGrpSpPr>
          <p:cNvPr id="31745" name="Group 1"/>
          <p:cNvGrpSpPr>
            <a:grpSpLocks/>
          </p:cNvGrpSpPr>
          <p:nvPr/>
        </p:nvGrpSpPr>
        <p:grpSpPr bwMode="auto">
          <a:xfrm>
            <a:off x="1450975" y="723900"/>
            <a:ext cx="19656425" cy="1306513"/>
            <a:chOff x="0" y="0"/>
            <a:chExt cx="5471505" cy="1308100"/>
          </a:xfrm>
        </p:grpSpPr>
        <p:sp>
          <p:nvSpPr>
            <p:cNvPr id="31746"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1747"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1749" name="AutoShape 5"/>
          <p:cNvSpPr>
            <a:spLocks/>
          </p:cNvSpPr>
          <p:nvPr/>
        </p:nvSpPr>
        <p:spPr bwMode="auto">
          <a:xfrm>
            <a:off x="3573463" y="44894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50" name="AutoShape 6"/>
          <p:cNvSpPr>
            <a:spLocks/>
          </p:cNvSpPr>
          <p:nvPr/>
        </p:nvSpPr>
        <p:spPr bwMode="auto">
          <a:xfrm>
            <a:off x="2679700" y="87884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52" name="AutoShape 8"/>
          <p:cNvSpPr>
            <a:spLocks/>
          </p:cNvSpPr>
          <p:nvPr/>
        </p:nvSpPr>
        <p:spPr bwMode="auto">
          <a:xfrm>
            <a:off x="10710863" y="44513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53" name="AutoShape 9"/>
          <p:cNvSpPr>
            <a:spLocks/>
          </p:cNvSpPr>
          <p:nvPr/>
        </p:nvSpPr>
        <p:spPr bwMode="auto">
          <a:xfrm>
            <a:off x="981710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55" name="AutoShape 11"/>
          <p:cNvSpPr>
            <a:spLocks/>
          </p:cNvSpPr>
          <p:nvPr/>
        </p:nvSpPr>
        <p:spPr bwMode="auto">
          <a:xfrm>
            <a:off x="17848263" y="44513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56" name="AutoShape 12"/>
          <p:cNvSpPr>
            <a:spLocks/>
          </p:cNvSpPr>
          <p:nvPr/>
        </p:nvSpPr>
        <p:spPr bwMode="auto">
          <a:xfrm>
            <a:off x="1695450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57" name="AutoShape 13"/>
          <p:cNvSpPr>
            <a:spLocks/>
          </p:cNvSpPr>
          <p:nvPr/>
        </p:nvSpPr>
        <p:spPr bwMode="auto">
          <a:xfrm>
            <a:off x="4125913" y="53213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01</a:t>
            </a:r>
            <a:endParaRPr lang="en-US"/>
          </a:p>
        </p:txBody>
      </p:sp>
      <p:sp>
        <p:nvSpPr>
          <p:cNvPr id="31758" name="AutoShape 14"/>
          <p:cNvSpPr>
            <a:spLocks/>
          </p:cNvSpPr>
          <p:nvPr/>
        </p:nvSpPr>
        <p:spPr bwMode="auto">
          <a:xfrm>
            <a:off x="1125220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02</a:t>
            </a:r>
            <a:endParaRPr lang="en-US"/>
          </a:p>
        </p:txBody>
      </p:sp>
      <p:sp>
        <p:nvSpPr>
          <p:cNvPr id="31759" name="AutoShape 15"/>
          <p:cNvSpPr>
            <a:spLocks/>
          </p:cNvSpPr>
          <p:nvPr/>
        </p:nvSpPr>
        <p:spPr bwMode="auto">
          <a:xfrm>
            <a:off x="1840230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03</a:t>
            </a:r>
            <a:endParaRPr lang="en-US"/>
          </a:p>
        </p:txBody>
      </p:sp>
      <p:sp>
        <p:nvSpPr>
          <p:cNvPr id="31760" name="AutoShape 1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24</a:t>
            </a:r>
            <a:endParaRPr lang="en-US"/>
          </a:p>
        </p:txBody>
      </p:sp>
      <p:sp>
        <p:nvSpPr>
          <p:cNvPr id="2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5"/>
          <p:cNvGraphicFramePr>
            <a:graphicFrameLocks noChangeAspect="1"/>
          </p:cNvGraphicFramePr>
          <p:nvPr>
            <p:extLst>
              <p:ext uri="{D42A27DB-BD31-4B8C-83A1-F6EECF244321}">
                <p14:modId xmlns:p14="http://schemas.microsoft.com/office/powerpoint/2010/main" val="396264727"/>
              </p:ext>
            </p:extLst>
          </p:nvPr>
        </p:nvGraphicFramePr>
        <p:xfrm>
          <a:off x="2971800" y="3810000"/>
          <a:ext cx="8550275" cy="8058151"/>
        </p:xfrm>
        <a:graphic>
          <a:graphicData uri="http://schemas.openxmlformats.org/drawingml/2006/chart">
            <c:chart xmlns:c="http://schemas.openxmlformats.org/drawingml/2006/chart" xmlns:r="http://schemas.openxmlformats.org/officeDocument/2006/relationships" r:id="rId2"/>
          </a:graphicData>
        </a:graphic>
      </p:graphicFrame>
      <p:grpSp>
        <p:nvGrpSpPr>
          <p:cNvPr id="32769" name="Group 1"/>
          <p:cNvGrpSpPr>
            <a:grpSpLocks/>
          </p:cNvGrpSpPr>
          <p:nvPr/>
        </p:nvGrpSpPr>
        <p:grpSpPr bwMode="auto">
          <a:xfrm>
            <a:off x="1450975" y="723900"/>
            <a:ext cx="19732625" cy="1306513"/>
            <a:chOff x="0" y="0"/>
            <a:chExt cx="5471505" cy="1308100"/>
          </a:xfrm>
        </p:grpSpPr>
        <p:sp>
          <p:nvSpPr>
            <p:cNvPr id="32770"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2771"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2774" name="AutoShape 6"/>
          <p:cNvSpPr>
            <a:spLocks/>
          </p:cNvSpPr>
          <p:nvPr/>
        </p:nvSpPr>
        <p:spPr bwMode="auto">
          <a:xfrm>
            <a:off x="4437502" y="5035068"/>
            <a:ext cx="4204274" cy="42046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2775" name="AutoShape 7"/>
          <p:cNvSpPr>
            <a:spLocks/>
          </p:cNvSpPr>
          <p:nvPr/>
        </p:nvSpPr>
        <p:spPr bwMode="auto">
          <a:xfrm>
            <a:off x="5599113" y="64770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01</a:t>
            </a:r>
            <a:endParaRPr lang="en-US"/>
          </a:p>
        </p:txBody>
      </p:sp>
      <p:grpSp>
        <p:nvGrpSpPr>
          <p:cNvPr id="32776" name="Group 8"/>
          <p:cNvGrpSpPr>
            <a:grpSpLocks/>
          </p:cNvGrpSpPr>
          <p:nvPr/>
        </p:nvGrpSpPr>
        <p:grpSpPr bwMode="auto">
          <a:xfrm>
            <a:off x="12609513" y="8255000"/>
            <a:ext cx="395287" cy="393700"/>
            <a:chOff x="-1" y="0"/>
            <a:chExt cx="393702" cy="393701"/>
          </a:xfrm>
        </p:grpSpPr>
        <p:sp>
          <p:nvSpPr>
            <p:cNvPr id="32777" name="AutoShape 9"/>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78" name="AutoShape 10"/>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79" name="AutoShape 11"/>
          <p:cNvSpPr>
            <a:spLocks/>
          </p:cNvSpPr>
          <p:nvPr/>
        </p:nvSpPr>
        <p:spPr bwMode="auto">
          <a:xfrm>
            <a:off x="12598400" y="36576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2780" name="AutoShape 12"/>
          <p:cNvSpPr>
            <a:spLocks/>
          </p:cNvSpPr>
          <p:nvPr/>
        </p:nvSpPr>
        <p:spPr bwMode="auto">
          <a:xfrm>
            <a:off x="12598400" y="58166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2781" name="AutoShape 13"/>
          <p:cNvSpPr>
            <a:spLocks/>
          </p:cNvSpPr>
          <p:nvPr/>
        </p:nvSpPr>
        <p:spPr bwMode="auto">
          <a:xfrm>
            <a:off x="13246100" y="81851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2782" name="Group 14"/>
          <p:cNvGrpSpPr>
            <a:grpSpLocks/>
          </p:cNvGrpSpPr>
          <p:nvPr/>
        </p:nvGrpSpPr>
        <p:grpSpPr bwMode="auto">
          <a:xfrm>
            <a:off x="12609513" y="9055100"/>
            <a:ext cx="395287" cy="393700"/>
            <a:chOff x="-1" y="0"/>
            <a:chExt cx="393702" cy="393701"/>
          </a:xfrm>
        </p:grpSpPr>
        <p:sp>
          <p:nvSpPr>
            <p:cNvPr id="32783" name="AutoShape 15"/>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84" name="AutoShape 16"/>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85" name="AutoShape 17"/>
          <p:cNvSpPr>
            <a:spLocks/>
          </p:cNvSpPr>
          <p:nvPr/>
        </p:nvSpPr>
        <p:spPr bwMode="auto">
          <a:xfrm>
            <a:off x="13246100" y="8991600"/>
            <a:ext cx="671353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2786" name="Group 18"/>
          <p:cNvGrpSpPr>
            <a:grpSpLocks/>
          </p:cNvGrpSpPr>
          <p:nvPr/>
        </p:nvGrpSpPr>
        <p:grpSpPr bwMode="auto">
          <a:xfrm>
            <a:off x="12609513" y="9867900"/>
            <a:ext cx="395287" cy="393700"/>
            <a:chOff x="-1" y="0"/>
            <a:chExt cx="393702" cy="393701"/>
          </a:xfrm>
        </p:grpSpPr>
        <p:sp>
          <p:nvSpPr>
            <p:cNvPr id="32787" name="AutoShape 19"/>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88" name="AutoShape 20"/>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89" name="AutoShape 21"/>
          <p:cNvSpPr>
            <a:spLocks/>
          </p:cNvSpPr>
          <p:nvPr/>
        </p:nvSpPr>
        <p:spPr bwMode="auto">
          <a:xfrm>
            <a:off x="13246100" y="98044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grpSp>
        <p:nvGrpSpPr>
          <p:cNvPr id="32790" name="Group 22"/>
          <p:cNvGrpSpPr>
            <a:grpSpLocks/>
          </p:cNvGrpSpPr>
          <p:nvPr/>
        </p:nvGrpSpPr>
        <p:grpSpPr bwMode="auto">
          <a:xfrm>
            <a:off x="12609513" y="10718800"/>
            <a:ext cx="395287" cy="393700"/>
            <a:chOff x="-1" y="0"/>
            <a:chExt cx="393702" cy="393701"/>
          </a:xfrm>
        </p:grpSpPr>
        <p:sp>
          <p:nvSpPr>
            <p:cNvPr id="32791" name="AutoShape 23"/>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92" name="AutoShape 24"/>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93" name="AutoShape 25"/>
          <p:cNvSpPr>
            <a:spLocks/>
          </p:cNvSpPr>
          <p:nvPr/>
        </p:nvSpPr>
        <p:spPr bwMode="auto">
          <a:xfrm>
            <a:off x="13246100" y="106553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2794" name="AutoShape 2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25</a:t>
            </a:r>
            <a:endParaRPr lang="en-US"/>
          </a:p>
        </p:txBody>
      </p:sp>
      <p:sp>
        <p:nvSpPr>
          <p:cNvPr id="2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1"/>
          <p:cNvGrpSpPr>
            <a:grpSpLocks/>
          </p:cNvGrpSpPr>
          <p:nvPr/>
        </p:nvGrpSpPr>
        <p:grpSpPr bwMode="auto">
          <a:xfrm>
            <a:off x="1450975" y="723900"/>
            <a:ext cx="19961225" cy="1306513"/>
            <a:chOff x="0" y="0"/>
            <a:chExt cx="5471505" cy="1308100"/>
          </a:xfrm>
        </p:grpSpPr>
        <p:sp>
          <p:nvSpPr>
            <p:cNvPr id="33794"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3795"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33797" name="Group 5"/>
          <p:cNvGrpSpPr>
            <a:grpSpLocks/>
          </p:cNvGrpSpPr>
          <p:nvPr/>
        </p:nvGrpSpPr>
        <p:grpSpPr bwMode="auto">
          <a:xfrm>
            <a:off x="12609513" y="8686800"/>
            <a:ext cx="395287" cy="393700"/>
            <a:chOff x="-1" y="0"/>
            <a:chExt cx="393702" cy="393701"/>
          </a:xfrm>
        </p:grpSpPr>
        <p:sp>
          <p:nvSpPr>
            <p:cNvPr id="33798" name="AutoShape 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799" name="AutoShape 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00" name="AutoShape 8"/>
          <p:cNvSpPr>
            <a:spLocks/>
          </p:cNvSpPr>
          <p:nvPr/>
        </p:nvSpPr>
        <p:spPr bwMode="auto">
          <a:xfrm>
            <a:off x="12598400" y="40894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3801" name="AutoShape 9"/>
          <p:cNvSpPr>
            <a:spLocks/>
          </p:cNvSpPr>
          <p:nvPr/>
        </p:nvSpPr>
        <p:spPr bwMode="auto">
          <a:xfrm>
            <a:off x="12598400" y="62484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3802" name="AutoShape 10"/>
          <p:cNvSpPr>
            <a:spLocks/>
          </p:cNvSpPr>
          <p:nvPr/>
        </p:nvSpPr>
        <p:spPr bwMode="auto">
          <a:xfrm>
            <a:off x="13246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3803" name="Group 11"/>
          <p:cNvGrpSpPr>
            <a:grpSpLocks/>
          </p:cNvGrpSpPr>
          <p:nvPr/>
        </p:nvGrpSpPr>
        <p:grpSpPr bwMode="auto">
          <a:xfrm>
            <a:off x="12609513" y="9486900"/>
            <a:ext cx="395287" cy="393700"/>
            <a:chOff x="-1" y="0"/>
            <a:chExt cx="393702" cy="393701"/>
          </a:xfrm>
        </p:grpSpPr>
        <p:sp>
          <p:nvSpPr>
            <p:cNvPr id="33804"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805"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06" name="AutoShape 14"/>
          <p:cNvSpPr>
            <a:spLocks/>
          </p:cNvSpPr>
          <p:nvPr/>
        </p:nvSpPr>
        <p:spPr bwMode="auto">
          <a:xfrm>
            <a:off x="13246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3807" name="Group 15"/>
          <p:cNvGrpSpPr>
            <a:grpSpLocks/>
          </p:cNvGrpSpPr>
          <p:nvPr/>
        </p:nvGrpSpPr>
        <p:grpSpPr bwMode="auto">
          <a:xfrm>
            <a:off x="12609513" y="10299700"/>
            <a:ext cx="395287" cy="393700"/>
            <a:chOff x="-1" y="0"/>
            <a:chExt cx="393702" cy="393701"/>
          </a:xfrm>
        </p:grpSpPr>
        <p:sp>
          <p:nvSpPr>
            <p:cNvPr id="33808"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809"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10" name="AutoShape 18"/>
          <p:cNvSpPr>
            <a:spLocks/>
          </p:cNvSpPr>
          <p:nvPr/>
        </p:nvSpPr>
        <p:spPr bwMode="auto">
          <a:xfrm>
            <a:off x="13246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3811"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26</a:t>
            </a:r>
            <a:endParaRPr lang="en-US"/>
          </a:p>
        </p:txBody>
      </p:sp>
      <p:graphicFrame>
        <p:nvGraphicFramePr>
          <p:cNvPr id="21" name="Object 5"/>
          <p:cNvGraphicFramePr>
            <a:graphicFrameLocks noChangeAspect="1"/>
          </p:cNvGraphicFramePr>
          <p:nvPr>
            <p:extLst>
              <p:ext uri="{D42A27DB-BD31-4B8C-83A1-F6EECF244321}">
                <p14:modId xmlns:p14="http://schemas.microsoft.com/office/powerpoint/2010/main" val="1911566957"/>
              </p:ext>
            </p:extLst>
          </p:nvPr>
        </p:nvGraphicFramePr>
        <p:xfrm>
          <a:off x="1600200" y="4572000"/>
          <a:ext cx="10134600" cy="7086600"/>
        </p:xfrm>
        <a:graphic>
          <a:graphicData uri="http://schemas.openxmlformats.org/drawingml/2006/chart">
            <c:chart xmlns:c="http://schemas.openxmlformats.org/drawingml/2006/chart" xmlns:r="http://schemas.openxmlformats.org/officeDocument/2006/relationships" r:id="rId2"/>
          </a:graphicData>
        </a:graphic>
      </p:graphicFrame>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Group 1"/>
          <p:cNvGrpSpPr>
            <a:grpSpLocks/>
          </p:cNvGrpSpPr>
          <p:nvPr/>
        </p:nvGrpSpPr>
        <p:grpSpPr bwMode="auto">
          <a:xfrm>
            <a:off x="1450975" y="723900"/>
            <a:ext cx="19808825" cy="1306513"/>
            <a:chOff x="0" y="0"/>
            <a:chExt cx="5471505" cy="1308100"/>
          </a:xfrm>
        </p:grpSpPr>
        <p:sp>
          <p:nvSpPr>
            <p:cNvPr id="34818"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4819"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34821" name="Group 5"/>
          <p:cNvGrpSpPr>
            <a:grpSpLocks/>
          </p:cNvGrpSpPr>
          <p:nvPr/>
        </p:nvGrpSpPr>
        <p:grpSpPr bwMode="auto">
          <a:xfrm>
            <a:off x="12609513" y="8686800"/>
            <a:ext cx="395287" cy="393700"/>
            <a:chOff x="-1" y="0"/>
            <a:chExt cx="393702" cy="393701"/>
          </a:xfrm>
        </p:grpSpPr>
        <p:sp>
          <p:nvSpPr>
            <p:cNvPr id="34822" name="AutoShape 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23" name="AutoShape 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24" name="AutoShape 8"/>
          <p:cNvSpPr>
            <a:spLocks/>
          </p:cNvSpPr>
          <p:nvPr/>
        </p:nvSpPr>
        <p:spPr bwMode="auto">
          <a:xfrm>
            <a:off x="12598400" y="40894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4825" name="AutoShape 9"/>
          <p:cNvSpPr>
            <a:spLocks/>
          </p:cNvSpPr>
          <p:nvPr/>
        </p:nvSpPr>
        <p:spPr bwMode="auto">
          <a:xfrm>
            <a:off x="12598400" y="62484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4826" name="AutoShape 10"/>
          <p:cNvSpPr>
            <a:spLocks/>
          </p:cNvSpPr>
          <p:nvPr/>
        </p:nvSpPr>
        <p:spPr bwMode="auto">
          <a:xfrm>
            <a:off x="13246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4827" name="Group 11"/>
          <p:cNvGrpSpPr>
            <a:grpSpLocks/>
          </p:cNvGrpSpPr>
          <p:nvPr/>
        </p:nvGrpSpPr>
        <p:grpSpPr bwMode="auto">
          <a:xfrm>
            <a:off x="12609513" y="9486900"/>
            <a:ext cx="395287" cy="393700"/>
            <a:chOff x="-1" y="0"/>
            <a:chExt cx="393702" cy="393701"/>
          </a:xfrm>
        </p:grpSpPr>
        <p:sp>
          <p:nvSpPr>
            <p:cNvPr id="34828"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29"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30" name="AutoShape 14"/>
          <p:cNvSpPr>
            <a:spLocks/>
          </p:cNvSpPr>
          <p:nvPr/>
        </p:nvSpPr>
        <p:spPr bwMode="auto">
          <a:xfrm>
            <a:off x="13246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4831" name="Group 15"/>
          <p:cNvGrpSpPr>
            <a:grpSpLocks/>
          </p:cNvGrpSpPr>
          <p:nvPr/>
        </p:nvGrpSpPr>
        <p:grpSpPr bwMode="auto">
          <a:xfrm>
            <a:off x="12609513" y="10299700"/>
            <a:ext cx="395287" cy="393700"/>
            <a:chOff x="-1" y="0"/>
            <a:chExt cx="393702" cy="393701"/>
          </a:xfrm>
        </p:grpSpPr>
        <p:sp>
          <p:nvSpPr>
            <p:cNvPr id="34832"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33"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34" name="AutoShape 18"/>
          <p:cNvSpPr>
            <a:spLocks/>
          </p:cNvSpPr>
          <p:nvPr/>
        </p:nvSpPr>
        <p:spPr bwMode="auto">
          <a:xfrm>
            <a:off x="13246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4835"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27</a:t>
            </a:r>
            <a:endParaRPr lang="en-US"/>
          </a:p>
        </p:txBody>
      </p:sp>
      <p:graphicFrame>
        <p:nvGraphicFramePr>
          <p:cNvPr id="21" name="Object 4"/>
          <p:cNvGraphicFramePr>
            <a:graphicFrameLocks noChangeAspect="1"/>
          </p:cNvGraphicFramePr>
          <p:nvPr>
            <p:extLst>
              <p:ext uri="{D42A27DB-BD31-4B8C-83A1-F6EECF244321}">
                <p14:modId xmlns:p14="http://schemas.microsoft.com/office/powerpoint/2010/main" val="1575508320"/>
              </p:ext>
            </p:extLst>
          </p:nvPr>
        </p:nvGraphicFramePr>
        <p:xfrm>
          <a:off x="990600" y="3962400"/>
          <a:ext cx="101346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Group 1"/>
          <p:cNvGrpSpPr>
            <a:grpSpLocks/>
          </p:cNvGrpSpPr>
          <p:nvPr/>
        </p:nvGrpSpPr>
        <p:grpSpPr bwMode="auto">
          <a:xfrm>
            <a:off x="1450975" y="723900"/>
            <a:ext cx="20113625" cy="1306513"/>
            <a:chOff x="0" y="0"/>
            <a:chExt cx="5471505" cy="1308100"/>
          </a:xfrm>
        </p:grpSpPr>
        <p:sp>
          <p:nvSpPr>
            <p:cNvPr id="35842"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5843"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5851" name="AutoShape 1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28</a:t>
            </a:r>
            <a:endParaRPr lang="en-US"/>
          </a:p>
        </p:txBody>
      </p:sp>
      <p:graphicFrame>
        <p:nvGraphicFramePr>
          <p:cNvPr id="13" name="Object 4"/>
          <p:cNvGraphicFramePr>
            <a:graphicFrameLocks noChangeAspect="1"/>
          </p:cNvGraphicFramePr>
          <p:nvPr>
            <p:extLst>
              <p:ext uri="{D42A27DB-BD31-4B8C-83A1-F6EECF244321}">
                <p14:modId xmlns:p14="http://schemas.microsoft.com/office/powerpoint/2010/main" val="954778993"/>
              </p:ext>
            </p:extLst>
          </p:nvPr>
        </p:nvGraphicFramePr>
        <p:xfrm>
          <a:off x="-533400" y="3276600"/>
          <a:ext cx="23469600" cy="8991600"/>
        </p:xfrm>
        <a:graphic>
          <a:graphicData uri="http://schemas.openxmlformats.org/drawingml/2006/chart">
            <c:chart xmlns:c="http://schemas.openxmlformats.org/drawingml/2006/chart" xmlns:r="http://schemas.openxmlformats.org/officeDocument/2006/relationships" r:id="rId2"/>
          </a:graphicData>
        </a:graphic>
      </p:graphicFrame>
      <p:grpSp>
        <p:nvGrpSpPr>
          <p:cNvPr id="14" name="Group 5"/>
          <p:cNvGrpSpPr>
            <a:grpSpLocks/>
          </p:cNvGrpSpPr>
          <p:nvPr/>
        </p:nvGrpSpPr>
        <p:grpSpPr bwMode="auto">
          <a:xfrm>
            <a:off x="4953000" y="5334000"/>
            <a:ext cx="3352800" cy="2571750"/>
            <a:chOff x="3962400" y="4648200"/>
            <a:chExt cx="3352800" cy="2571750"/>
          </a:xfrm>
        </p:grpSpPr>
        <p:sp>
          <p:nvSpPr>
            <p:cNvPr id="15"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6"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17" name="Group 20"/>
          <p:cNvGrpSpPr>
            <a:grpSpLocks/>
          </p:cNvGrpSpPr>
          <p:nvPr/>
        </p:nvGrpSpPr>
        <p:grpSpPr bwMode="auto">
          <a:xfrm>
            <a:off x="16687800" y="3962400"/>
            <a:ext cx="3352800" cy="2571750"/>
            <a:chOff x="3962400" y="4648200"/>
            <a:chExt cx="3352800" cy="2571750"/>
          </a:xfrm>
        </p:grpSpPr>
        <p:sp>
          <p:nvSpPr>
            <p:cNvPr id="18"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20" name="Group 23"/>
          <p:cNvGrpSpPr>
            <a:grpSpLocks/>
          </p:cNvGrpSpPr>
          <p:nvPr/>
        </p:nvGrpSpPr>
        <p:grpSpPr bwMode="auto">
          <a:xfrm>
            <a:off x="11430000" y="7620000"/>
            <a:ext cx="3352800" cy="2571750"/>
            <a:chOff x="3962400" y="2895600"/>
            <a:chExt cx="3352800" cy="2571750"/>
          </a:xfrm>
        </p:grpSpPr>
        <p:sp>
          <p:nvSpPr>
            <p:cNvPr id="21"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23"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4953000" y="6146800"/>
            <a:ext cx="3352800" cy="1758950"/>
          </a:xfrm>
        </p:spPr>
      </p:sp>
      <p:sp>
        <p:nvSpPr>
          <p:cNvPr id="3" name="Picture Placeholder 2"/>
          <p:cNvSpPr>
            <a:spLocks noGrp="1"/>
          </p:cNvSpPr>
          <p:nvPr>
            <p:ph type="pic" sz="quarter" idx="11"/>
          </p:nvPr>
        </p:nvSpPr>
        <p:spPr>
          <a:xfrm>
            <a:off x="11430000" y="7620000"/>
            <a:ext cx="3352800" cy="1752600"/>
          </a:xfrm>
        </p:spPr>
      </p:sp>
      <p:sp>
        <p:nvSpPr>
          <p:cNvPr id="4" name="Picture Placeholder 3"/>
          <p:cNvSpPr>
            <a:spLocks noGrp="1"/>
          </p:cNvSpPr>
          <p:nvPr>
            <p:ph type="pic" sz="quarter" idx="12"/>
          </p:nvPr>
        </p:nvSpPr>
        <p:spPr>
          <a:xfrm>
            <a:off x="16687800" y="4775200"/>
            <a:ext cx="3352800" cy="1758950"/>
          </a:xfrm>
        </p:spPr>
      </p:sp>
    </p:spTree>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Group 1"/>
          <p:cNvGrpSpPr>
            <a:grpSpLocks/>
          </p:cNvGrpSpPr>
          <p:nvPr/>
        </p:nvGrpSpPr>
        <p:grpSpPr bwMode="auto">
          <a:xfrm>
            <a:off x="1450975" y="723900"/>
            <a:ext cx="19885025" cy="1306513"/>
            <a:chOff x="0" y="0"/>
            <a:chExt cx="5471505" cy="1308100"/>
          </a:xfrm>
        </p:grpSpPr>
        <p:sp>
          <p:nvSpPr>
            <p:cNvPr id="3686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Leaves Diagram</a:t>
              </a:r>
              <a:endParaRPr lang="en-US"/>
            </a:p>
          </p:txBody>
        </p:sp>
        <p:sp>
          <p:nvSpPr>
            <p:cNvPr id="36867"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6868" name="AutoShape 4"/>
          <p:cNvSpPr>
            <a:spLocks/>
          </p:cNvSpPr>
          <p:nvPr/>
        </p:nvSpPr>
        <p:spPr bwMode="auto">
          <a:xfrm>
            <a:off x="2832100" y="984885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01</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sp>
        <p:nvSpPr>
          <p:cNvPr id="36869" name="AutoShape 5"/>
          <p:cNvSpPr>
            <a:spLocks/>
          </p:cNvSpPr>
          <p:nvPr/>
        </p:nvSpPr>
        <p:spPr bwMode="auto">
          <a:xfrm>
            <a:off x="9918700" y="985520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02</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sp>
        <p:nvSpPr>
          <p:cNvPr id="36870" name="AutoShape 6"/>
          <p:cNvSpPr>
            <a:spLocks/>
          </p:cNvSpPr>
          <p:nvPr/>
        </p:nvSpPr>
        <p:spPr bwMode="auto">
          <a:xfrm>
            <a:off x="16700500" y="985520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03</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pic>
        <p:nvPicPr>
          <p:cNvPr id="36871"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74064">
            <a:off x="5018088" y="7418388"/>
            <a:ext cx="1223962" cy="571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6872" name="AutoShape 8"/>
          <p:cNvSpPr>
            <a:spLocks/>
          </p:cNvSpPr>
          <p:nvPr/>
        </p:nvSpPr>
        <p:spPr bwMode="auto">
          <a:xfrm>
            <a:off x="6350000" y="6388100"/>
            <a:ext cx="3568700" cy="128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Lorem ipsum!</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a:t>
            </a:r>
            <a:endParaRPr lang="en-US"/>
          </a:p>
        </p:txBody>
      </p:sp>
      <p:grpSp>
        <p:nvGrpSpPr>
          <p:cNvPr id="36873" name="Group 9"/>
          <p:cNvGrpSpPr>
            <a:grpSpLocks/>
          </p:cNvGrpSpPr>
          <p:nvPr/>
        </p:nvGrpSpPr>
        <p:grpSpPr bwMode="auto">
          <a:xfrm>
            <a:off x="1447800" y="4457700"/>
            <a:ext cx="21424900" cy="5156200"/>
            <a:chOff x="0" y="0"/>
            <a:chExt cx="21424898" cy="5156201"/>
          </a:xfrm>
        </p:grpSpPr>
        <p:sp>
          <p:nvSpPr>
            <p:cNvPr id="36874" name="Line 10"/>
            <p:cNvSpPr>
              <a:spLocks noChangeShapeType="1"/>
            </p:cNvSpPr>
            <p:nvPr/>
          </p:nvSpPr>
          <p:spPr bwMode="auto">
            <a:xfrm flipV="1">
              <a:off x="24485" y="5155269"/>
              <a:ext cx="21400142" cy="932"/>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5" name="Line 11"/>
            <p:cNvSpPr>
              <a:spLocks noChangeShapeType="1"/>
            </p:cNvSpPr>
            <p:nvPr/>
          </p:nvSpPr>
          <p:spPr bwMode="auto">
            <a:xfrm>
              <a:off x="284" y="1853519"/>
              <a:ext cx="21424188" cy="223"/>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6" name="Line 12"/>
            <p:cNvSpPr>
              <a:spLocks noChangeShapeType="1"/>
            </p:cNvSpPr>
            <p:nvPr/>
          </p:nvSpPr>
          <p:spPr bwMode="auto">
            <a:xfrm>
              <a:off x="284" y="3555913"/>
              <a:ext cx="21424614" cy="32"/>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7" name="Line 13"/>
            <p:cNvSpPr>
              <a:spLocks noChangeShapeType="1"/>
            </p:cNvSpPr>
            <p:nvPr/>
          </p:nvSpPr>
          <p:spPr bwMode="auto">
            <a:xfrm>
              <a:off x="0" y="0"/>
              <a:ext cx="21424614" cy="31"/>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grpSp>
      <p:grpSp>
        <p:nvGrpSpPr>
          <p:cNvPr id="36878" name="Group 14"/>
          <p:cNvGrpSpPr>
            <a:grpSpLocks/>
          </p:cNvGrpSpPr>
          <p:nvPr/>
        </p:nvGrpSpPr>
        <p:grpSpPr bwMode="auto">
          <a:xfrm>
            <a:off x="4814888" y="8528050"/>
            <a:ext cx="573087" cy="1085850"/>
            <a:chOff x="-1" y="0"/>
            <a:chExt cx="573671" cy="1087404"/>
          </a:xfrm>
        </p:grpSpPr>
        <p:sp>
          <p:nvSpPr>
            <p:cNvPr id="36879" name="AutoShape 15"/>
            <p:cNvSpPr>
              <a:spLocks/>
            </p:cNvSpPr>
            <p:nvPr/>
          </p:nvSpPr>
          <p:spPr bwMode="auto">
            <a:xfrm rot="244865">
              <a:off x="154840" y="307792"/>
              <a:ext cx="403865" cy="43496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0" name="AutoShape 16"/>
            <p:cNvSpPr>
              <a:spLocks/>
            </p:cNvSpPr>
            <p:nvPr/>
          </p:nvSpPr>
          <p:spPr bwMode="auto">
            <a:xfrm>
              <a:off x="-1" y="0"/>
              <a:ext cx="238178" cy="1087404"/>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36881" name="Group 17"/>
          <p:cNvGrpSpPr>
            <a:grpSpLocks/>
          </p:cNvGrpSpPr>
          <p:nvPr/>
        </p:nvGrpSpPr>
        <p:grpSpPr bwMode="auto">
          <a:xfrm>
            <a:off x="10895013" y="5903913"/>
            <a:ext cx="2598737" cy="3709987"/>
            <a:chOff x="-1" y="-1"/>
            <a:chExt cx="2597963" cy="3710078"/>
          </a:xfrm>
        </p:grpSpPr>
        <p:grpSp>
          <p:nvGrpSpPr>
            <p:cNvPr id="36882" name="Group 18"/>
            <p:cNvGrpSpPr>
              <a:grpSpLocks/>
            </p:cNvGrpSpPr>
            <p:nvPr/>
          </p:nvGrpSpPr>
          <p:grpSpPr bwMode="auto">
            <a:xfrm>
              <a:off x="550097" y="0"/>
              <a:ext cx="1459359" cy="3710077"/>
              <a:chOff x="-1" y="0"/>
              <a:chExt cx="1459359" cy="3710077"/>
            </a:xfrm>
          </p:grpSpPr>
          <p:sp>
            <p:nvSpPr>
              <p:cNvPr id="36883" name="AutoShape 19"/>
              <p:cNvSpPr>
                <a:spLocks/>
              </p:cNvSpPr>
              <p:nvPr/>
            </p:nvSpPr>
            <p:spPr bwMode="auto">
              <a:xfrm rot="244277">
                <a:off x="589637" y="758578"/>
                <a:ext cx="838795" cy="9009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4" name="AutoShape 20"/>
              <p:cNvSpPr>
                <a:spLocks/>
              </p:cNvSpPr>
              <p:nvPr/>
            </p:nvSpPr>
            <p:spPr bwMode="auto">
              <a:xfrm>
                <a:off x="250555" y="685470"/>
                <a:ext cx="489586" cy="3024607"/>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solidFill>
                    <a:srgbClr val="F29E15"/>
                  </a:solidFill>
                </a:endParaRPr>
              </a:p>
            </p:txBody>
          </p:sp>
          <p:sp>
            <p:nvSpPr>
              <p:cNvPr id="36885" name="AutoShape 21"/>
              <p:cNvSpPr>
                <a:spLocks/>
              </p:cNvSpPr>
              <p:nvPr/>
            </p:nvSpPr>
            <p:spPr bwMode="auto">
              <a:xfrm rot="1208163" flipH="1">
                <a:off x="90696" y="82293"/>
                <a:ext cx="590269" cy="63172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6886" name="AutoShape 22"/>
            <p:cNvSpPr>
              <a:spLocks/>
            </p:cNvSpPr>
            <p:nvPr/>
          </p:nvSpPr>
          <p:spPr bwMode="auto">
            <a:xfrm rot="244277">
              <a:off x="1148427" y="1594927"/>
              <a:ext cx="1397992" cy="150165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7" name="AutoShape 23"/>
            <p:cNvSpPr>
              <a:spLocks/>
            </p:cNvSpPr>
            <p:nvPr/>
          </p:nvSpPr>
          <p:spPr bwMode="auto">
            <a:xfrm rot="21363056" flipH="1">
              <a:off x="30029" y="1160062"/>
              <a:ext cx="838796" cy="9009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36888" name="Group 24"/>
          <p:cNvGrpSpPr>
            <a:grpSpLocks/>
          </p:cNvGrpSpPr>
          <p:nvPr/>
        </p:nvGrpSpPr>
        <p:grpSpPr bwMode="auto">
          <a:xfrm>
            <a:off x="16852900" y="3328988"/>
            <a:ext cx="4241800" cy="6286500"/>
            <a:chOff x="0" y="0"/>
            <a:chExt cx="4241991" cy="6286671"/>
          </a:xfrm>
        </p:grpSpPr>
        <p:sp>
          <p:nvSpPr>
            <p:cNvPr id="36889" name="AutoShape 25"/>
            <p:cNvSpPr>
              <a:spLocks/>
            </p:cNvSpPr>
            <p:nvPr/>
          </p:nvSpPr>
          <p:spPr bwMode="auto">
            <a:xfrm rot="244451">
              <a:off x="2121689" y="1954825"/>
              <a:ext cx="1106645" cy="118958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0" name="AutoShape 26"/>
            <p:cNvSpPr>
              <a:spLocks/>
            </p:cNvSpPr>
            <p:nvPr/>
          </p:nvSpPr>
          <p:spPr bwMode="auto">
            <a:xfrm>
              <a:off x="1676275" y="1149982"/>
              <a:ext cx="642041" cy="51366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solidFill>
                  <a:srgbClr val="19AB8F"/>
                </a:solidFill>
              </a:endParaRPr>
            </a:p>
          </p:txBody>
        </p:sp>
        <p:sp>
          <p:nvSpPr>
            <p:cNvPr id="36891" name="AutoShape 27"/>
            <p:cNvSpPr>
              <a:spLocks/>
            </p:cNvSpPr>
            <p:nvPr/>
          </p:nvSpPr>
          <p:spPr bwMode="auto">
            <a:xfrm rot="21386038" flipH="1">
              <a:off x="1173446" y="1155162"/>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2" name="AutoShape 28"/>
            <p:cNvSpPr>
              <a:spLocks/>
            </p:cNvSpPr>
            <p:nvPr/>
          </p:nvSpPr>
          <p:spPr bwMode="auto">
            <a:xfrm rot="1544698">
              <a:off x="2427808" y="3240364"/>
              <a:ext cx="1532633" cy="16466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3" name="AutoShape 29"/>
            <p:cNvSpPr>
              <a:spLocks/>
            </p:cNvSpPr>
            <p:nvPr/>
          </p:nvSpPr>
          <p:spPr bwMode="auto">
            <a:xfrm rot="21362879" flipH="1">
              <a:off x="881886" y="2785764"/>
              <a:ext cx="869862" cy="9424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4" name="AutoShape 30"/>
            <p:cNvSpPr>
              <a:spLocks/>
            </p:cNvSpPr>
            <p:nvPr/>
          </p:nvSpPr>
          <p:spPr bwMode="auto">
            <a:xfrm rot="19968163" flipH="1">
              <a:off x="227058" y="3912960"/>
              <a:ext cx="1201255" cy="12841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5" name="AutoShape 31"/>
            <p:cNvSpPr>
              <a:spLocks/>
            </p:cNvSpPr>
            <p:nvPr/>
          </p:nvSpPr>
          <p:spPr bwMode="auto">
            <a:xfrm rot="20335334" flipH="1">
              <a:off x="1488083" y="5285797"/>
              <a:ext cx="165690" cy="994190"/>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6" name="AutoShape 32"/>
            <p:cNvSpPr>
              <a:spLocks/>
            </p:cNvSpPr>
            <p:nvPr/>
          </p:nvSpPr>
          <p:spPr bwMode="auto">
            <a:xfrm rot="20335334" flipH="1">
              <a:off x="1650935" y="2417755"/>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7" name="AutoShape 33"/>
            <p:cNvSpPr>
              <a:spLocks/>
            </p:cNvSpPr>
            <p:nvPr/>
          </p:nvSpPr>
          <p:spPr bwMode="auto">
            <a:xfrm rot="21386038" flipH="1">
              <a:off x="581606" y="1626461"/>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8" name="AutoShape 34"/>
            <p:cNvSpPr>
              <a:spLocks/>
            </p:cNvSpPr>
            <p:nvPr/>
          </p:nvSpPr>
          <p:spPr bwMode="auto">
            <a:xfrm rot="20192654" flipH="1">
              <a:off x="250228" y="3314533"/>
              <a:ext cx="778825" cy="83399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9" name="AutoShape 35"/>
            <p:cNvSpPr>
              <a:spLocks/>
            </p:cNvSpPr>
            <p:nvPr/>
          </p:nvSpPr>
          <p:spPr bwMode="auto">
            <a:xfrm rot="437481">
              <a:off x="3139408" y="2641372"/>
              <a:ext cx="778817"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0" name="AutoShape 36"/>
            <p:cNvSpPr>
              <a:spLocks/>
            </p:cNvSpPr>
            <p:nvPr/>
          </p:nvSpPr>
          <p:spPr bwMode="auto">
            <a:xfrm rot="21386038">
              <a:off x="2279906" y="1108650"/>
              <a:ext cx="778816"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1" name="AutoShape 37"/>
            <p:cNvSpPr>
              <a:spLocks/>
            </p:cNvSpPr>
            <p:nvPr/>
          </p:nvSpPr>
          <p:spPr bwMode="auto">
            <a:xfrm rot="19594860">
              <a:off x="1710345" y="145530"/>
              <a:ext cx="778833" cy="83398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2" name="AutoShape 38"/>
            <p:cNvSpPr>
              <a:spLocks/>
            </p:cNvSpPr>
            <p:nvPr/>
          </p:nvSpPr>
          <p:spPr bwMode="auto">
            <a:xfrm rot="708393" flipH="1">
              <a:off x="84540" y="2237481"/>
              <a:ext cx="778818" cy="83400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6903" name="AutoShape 39"/>
          <p:cNvSpPr>
            <a:spLocks/>
          </p:cNvSpPr>
          <p:nvPr/>
        </p:nvSpPr>
        <p:spPr bwMode="auto">
          <a:xfrm>
            <a:off x="1447800" y="3949700"/>
            <a:ext cx="22971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E88834"/>
                </a:solidFill>
                <a:latin typeface="Open Sans" charset="0"/>
                <a:cs typeface="Open Sans" charset="0"/>
                <a:sym typeface="Open Sans" charset="0"/>
              </a:rPr>
              <a:t>Top growth area</a:t>
            </a:r>
            <a:endParaRPr lang="en-US"/>
          </a:p>
        </p:txBody>
      </p:sp>
      <p:sp>
        <p:nvSpPr>
          <p:cNvPr id="36904" name="AutoShape 40"/>
          <p:cNvSpPr>
            <a:spLocks/>
          </p:cNvSpPr>
          <p:nvPr/>
        </p:nvSpPr>
        <p:spPr bwMode="auto">
          <a:xfrm>
            <a:off x="1447800" y="5842000"/>
            <a:ext cx="23114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E88834"/>
                </a:solidFill>
                <a:latin typeface="Open Sans" charset="0"/>
                <a:cs typeface="Open Sans" charset="0"/>
                <a:sym typeface="Open Sans" charset="0"/>
              </a:rPr>
              <a:t>Mid growth area</a:t>
            </a:r>
            <a:endParaRPr lang="en-US"/>
          </a:p>
        </p:txBody>
      </p:sp>
      <p:sp>
        <p:nvSpPr>
          <p:cNvPr id="36905" name="AutoShape 41"/>
          <p:cNvSpPr>
            <a:spLocks/>
          </p:cNvSpPr>
          <p:nvPr/>
        </p:nvSpPr>
        <p:spPr bwMode="auto">
          <a:xfrm>
            <a:off x="1447800" y="7543800"/>
            <a:ext cx="2814638"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E88834"/>
                </a:solidFill>
                <a:latin typeface="Open Sans" charset="0"/>
                <a:cs typeface="Open Sans" charset="0"/>
                <a:sym typeface="Open Sans" charset="0"/>
              </a:rPr>
              <a:t>Startup growth area</a:t>
            </a:r>
            <a:endParaRPr lang="en-US"/>
          </a:p>
        </p:txBody>
      </p:sp>
      <p:sp>
        <p:nvSpPr>
          <p:cNvPr id="36906" name="AutoShape 4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29</a:t>
            </a:r>
            <a:endParaRPr lang="en-US"/>
          </a:p>
        </p:txBody>
      </p:sp>
      <p:sp>
        <p:nvSpPr>
          <p:cNvPr id="4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1450975" y="723900"/>
            <a:ext cx="19885025" cy="1306513"/>
            <a:chOff x="0" y="0"/>
            <a:chExt cx="5471505" cy="1308100"/>
          </a:xfrm>
        </p:grpSpPr>
        <p:sp>
          <p:nvSpPr>
            <p:cNvPr id="10243" name="AutoShape 3"/>
            <p:cNvSpPr>
              <a:spLocks/>
            </p:cNvSpPr>
            <p:nvPr/>
          </p:nvSpPr>
          <p:spPr bwMode="auto">
            <a:xfrm>
              <a:off x="0" y="0"/>
              <a:ext cx="463272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Greetings from us</a:t>
              </a:r>
              <a:endParaRPr lang="en-US"/>
            </a:p>
          </p:txBody>
        </p:sp>
        <p:sp>
          <p:nvSpPr>
            <p:cNvPr id="10244" name="AutoShape 4"/>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0245" name="AutoShape 5"/>
          <p:cNvSpPr>
            <a:spLocks/>
          </p:cNvSpPr>
          <p:nvPr/>
        </p:nvSpPr>
        <p:spPr bwMode="auto">
          <a:xfrm>
            <a:off x="1447800" y="6280150"/>
            <a:ext cx="8026400" cy="419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pPr>
            <a:r>
              <a:rPr lang="en-US" sz="6400" dirty="0">
                <a:solidFill>
                  <a:srgbClr val="232323"/>
                </a:solidFill>
                <a:latin typeface="Open Sans" charset="0"/>
                <a:cs typeface="Open Sans" charset="0"/>
                <a:sym typeface="Open Sans" charset="0"/>
              </a:rPr>
              <a:t>What we see is only a perception. What we hear is only an opinion.</a:t>
            </a:r>
            <a:endParaRPr lang="en-US" dirty="0"/>
          </a:p>
        </p:txBody>
      </p:sp>
      <p:grpSp>
        <p:nvGrpSpPr>
          <p:cNvPr id="10246" name="Group 6"/>
          <p:cNvGrpSpPr>
            <a:grpSpLocks/>
          </p:cNvGrpSpPr>
          <p:nvPr/>
        </p:nvGrpSpPr>
        <p:grpSpPr bwMode="auto">
          <a:xfrm>
            <a:off x="6959600" y="3338513"/>
            <a:ext cx="2717800" cy="2717800"/>
            <a:chOff x="0" y="-1"/>
            <a:chExt cx="2717801" cy="2717802"/>
          </a:xfrm>
        </p:grpSpPr>
        <p:sp>
          <p:nvSpPr>
            <p:cNvPr id="10247" name="AutoShape 7"/>
            <p:cNvSpPr>
              <a:spLocks/>
            </p:cNvSpPr>
            <p:nvPr/>
          </p:nvSpPr>
          <p:spPr bwMode="auto">
            <a:xfrm flipH="1">
              <a:off x="0" y="-1"/>
              <a:ext cx="2717801" cy="27178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3"/>
                    <a:pt x="20639" y="12953"/>
                    <a:pt x="16796" y="16796"/>
                  </a:cubicBezTo>
                  <a:cubicBezTo>
                    <a:pt x="12953" y="20639"/>
                    <a:pt x="6723" y="20639"/>
                    <a:pt x="2881" y="16796"/>
                  </a:cubicBezTo>
                  <a:cubicBezTo>
                    <a:pt x="-961" y="12953"/>
                    <a:pt x="-961" y="6723"/>
                    <a:pt x="2881" y="2881"/>
                  </a:cubicBezTo>
                  <a:cubicBezTo>
                    <a:pt x="6723" y="-961"/>
                    <a:pt x="12953" y="-961"/>
                    <a:pt x="16796" y="2881"/>
                  </a:cubicBezTo>
                </a:path>
              </a:pathLst>
            </a:custGeom>
            <a:gradFill rotWithShape="0">
              <a:gsLst>
                <a:gs pos="0">
                  <a:srgbClr val="F29E15"/>
                </a:gs>
                <a:gs pos="24976">
                  <a:srgbClr val="F2B215"/>
                </a:gs>
                <a:gs pos="52420">
                  <a:srgbClr val="F1C616"/>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0248" name="AutoShape 8"/>
            <p:cNvSpPr>
              <a:spLocks/>
            </p:cNvSpPr>
            <p:nvPr/>
          </p:nvSpPr>
          <p:spPr bwMode="auto">
            <a:xfrm flipH="1">
              <a:off x="59296" y="59293"/>
              <a:ext cx="2606694" cy="26066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0249" name="AutoShape 9"/>
            <p:cNvSpPr>
              <a:spLocks/>
            </p:cNvSpPr>
            <p:nvPr/>
          </p:nvSpPr>
          <p:spPr bwMode="auto">
            <a:xfrm flipH="1">
              <a:off x="218267" y="218269"/>
              <a:ext cx="2281264" cy="228126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0251" name="AutoShape 11"/>
          <p:cNvSpPr>
            <a:spLocks/>
          </p:cNvSpPr>
          <p:nvPr/>
        </p:nvSpPr>
        <p:spPr bwMode="auto">
          <a:xfrm>
            <a:off x="10948988" y="3498850"/>
            <a:ext cx="11925300" cy="717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232323"/>
                </a:solidFill>
                <a:latin typeface="Open Sans" charset="0"/>
                <a:cs typeface="Open Sans" charset="0"/>
                <a:sym typeface="Open Sans" charset="0"/>
              </a:rPr>
              <a:t>Morbi leo risus, porta ac consectetur ac, vestibulum at eros. ut id elit. Vestibulum id ligula porta felis euismod semper</a:t>
            </a:r>
            <a:r>
              <a:rPr lang="en-US" sz="2400">
                <a:solidFill>
                  <a:srgbClr val="232323"/>
                </a:solidFill>
                <a:latin typeface="Open Sans" charset="0"/>
                <a:cs typeface="Open Sans" charset="0"/>
                <a:sym typeface="Open Sans" charset="0"/>
              </a:rPr>
              <a:t>. </a:t>
            </a:r>
          </a:p>
          <a:p>
            <a:pPr algn="l"/>
            <a:endParaRPr lang="en-US" sz="2400">
              <a:solidFill>
                <a:srgbClr val="232323"/>
              </a:solidFill>
              <a:latin typeface="Open Sans" charset="0"/>
              <a:cs typeface="Open Sans" charset="0"/>
              <a:sym typeface="Open Sans" charset="0"/>
            </a:endParaRPr>
          </a:p>
          <a:p>
            <a:pPr algn="l"/>
            <a:r>
              <a:rPr lang="en-US" sz="2400">
                <a:solidFill>
                  <a:srgbClr val="232323"/>
                </a:solidFill>
                <a:latin typeface="Open Sans" charset="0"/>
                <a:cs typeface="Open Sans" charset="0"/>
                <a:sym typeface="Open Sans" charset="0"/>
              </a:rPr>
              <a:t>Aenean lacinia bibendum nulla sed consectetur. Nulla vitae elit libero, a pharetra augue. Aenean eu leo quam. Pellentesque ornarenean lacinia bibendum nulla sed consectetur. Nulla vitae elit libero, a pharetra augue. Aenean eu leo  Nulla vitae elit libero, a pharetra augue. Aenean eu leo quam. Pellentesque ornare sem lacinia quam venenatis vestibulum. Morbi leo risus, elit. Vestibulum id</a:t>
            </a:r>
          </a:p>
          <a:p>
            <a:pPr algn="l"/>
            <a:r>
              <a:rPr lang="en-US" sz="2400">
                <a:solidFill>
                  <a:srgbClr val="232323"/>
                </a:solidFill>
                <a:latin typeface="Open Sans" charset="0"/>
                <a:cs typeface="Open Sans" charset="0"/>
                <a:sym typeface="Open Sans" charset="0"/>
              </a:rPr>
              <a:t>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endParaRPr lang="en-US"/>
          </a:p>
        </p:txBody>
      </p:sp>
      <p:sp>
        <p:nvSpPr>
          <p:cNvPr id="10252" name="AutoShape 1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03</a:t>
            </a:r>
            <a:endParaRPr lang="en-US"/>
          </a:p>
        </p:txBody>
      </p:sp>
      <p:sp>
        <p:nvSpPr>
          <p:cNvPr id="1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89" name="Group 1"/>
          <p:cNvGrpSpPr>
            <a:grpSpLocks/>
          </p:cNvGrpSpPr>
          <p:nvPr/>
        </p:nvGrpSpPr>
        <p:grpSpPr bwMode="auto">
          <a:xfrm>
            <a:off x="1450975" y="723900"/>
            <a:ext cx="20113625" cy="1306513"/>
            <a:chOff x="0" y="0"/>
            <a:chExt cx="5471505" cy="1308100"/>
          </a:xfrm>
        </p:grpSpPr>
        <p:sp>
          <p:nvSpPr>
            <p:cNvPr id="37890"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Leaves Diagram</a:t>
              </a:r>
              <a:endParaRPr lang="en-US" dirty="0"/>
            </a:p>
          </p:txBody>
        </p:sp>
        <p:sp>
          <p:nvSpPr>
            <p:cNvPr id="37891"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grpSp>
        <p:nvGrpSpPr>
          <p:cNvPr id="37892" name="Group 4"/>
          <p:cNvGrpSpPr>
            <a:grpSpLocks/>
          </p:cNvGrpSpPr>
          <p:nvPr/>
        </p:nvGrpSpPr>
        <p:grpSpPr bwMode="auto">
          <a:xfrm>
            <a:off x="10109200" y="4152900"/>
            <a:ext cx="12344400" cy="7718425"/>
            <a:chOff x="0" y="0"/>
            <a:chExt cx="12343047" cy="7718882"/>
          </a:xfrm>
        </p:grpSpPr>
        <p:sp>
          <p:nvSpPr>
            <p:cNvPr id="37893" name="AutoShape 5"/>
            <p:cNvSpPr>
              <a:spLocks/>
            </p:cNvSpPr>
            <p:nvPr/>
          </p:nvSpPr>
          <p:spPr bwMode="auto">
            <a:xfrm>
              <a:off x="3446273" y="3828616"/>
              <a:ext cx="23114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4" name="AutoShape 6"/>
            <p:cNvSpPr>
              <a:spLocks/>
            </p:cNvSpPr>
            <p:nvPr/>
          </p:nvSpPr>
          <p:spPr bwMode="auto">
            <a:xfrm>
              <a:off x="2818046" y="1958700"/>
              <a:ext cx="29337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5" name="AutoShape 7"/>
            <p:cNvSpPr>
              <a:spLocks/>
            </p:cNvSpPr>
            <p:nvPr/>
          </p:nvSpPr>
          <p:spPr bwMode="auto">
            <a:xfrm>
              <a:off x="2271946" y="244200"/>
              <a:ext cx="34798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nvGrpSpPr>
            <p:cNvPr id="37896" name="Group 8"/>
            <p:cNvGrpSpPr>
              <a:grpSpLocks/>
            </p:cNvGrpSpPr>
            <p:nvPr/>
          </p:nvGrpSpPr>
          <p:grpSpPr bwMode="auto">
            <a:xfrm>
              <a:off x="0" y="256999"/>
              <a:ext cx="4241991" cy="7461883"/>
              <a:chOff x="0" y="0"/>
              <a:chExt cx="4241991" cy="7461883"/>
            </a:xfrm>
          </p:grpSpPr>
          <p:sp>
            <p:nvSpPr>
              <p:cNvPr id="37897" name="AutoShape 9"/>
              <p:cNvSpPr>
                <a:spLocks/>
              </p:cNvSpPr>
              <p:nvPr/>
            </p:nvSpPr>
            <p:spPr bwMode="auto">
              <a:xfrm rot="244451">
                <a:off x="2121689" y="1954825"/>
                <a:ext cx="1106645" cy="118958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8" name="AutoShape 10"/>
              <p:cNvSpPr>
                <a:spLocks/>
              </p:cNvSpPr>
              <p:nvPr/>
            </p:nvSpPr>
            <p:spPr bwMode="auto">
              <a:xfrm>
                <a:off x="1673445" y="1149982"/>
                <a:ext cx="647701" cy="631190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solidFill>
                    <a:srgbClr val="F29E15"/>
                  </a:solidFill>
                </a:endParaRPr>
              </a:p>
            </p:txBody>
          </p:sp>
          <p:sp>
            <p:nvSpPr>
              <p:cNvPr id="37899" name="AutoShape 11"/>
              <p:cNvSpPr>
                <a:spLocks/>
              </p:cNvSpPr>
              <p:nvPr/>
            </p:nvSpPr>
            <p:spPr bwMode="auto">
              <a:xfrm rot="21386038" flipH="1">
                <a:off x="1173446" y="1155162"/>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0" name="AutoShape 12"/>
              <p:cNvSpPr>
                <a:spLocks/>
              </p:cNvSpPr>
              <p:nvPr/>
            </p:nvSpPr>
            <p:spPr bwMode="auto">
              <a:xfrm rot="1544698">
                <a:off x="2427808" y="3240364"/>
                <a:ext cx="1532633" cy="16466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1" name="AutoShape 13"/>
              <p:cNvSpPr>
                <a:spLocks/>
              </p:cNvSpPr>
              <p:nvPr/>
            </p:nvSpPr>
            <p:spPr bwMode="auto">
              <a:xfrm rot="21362879" flipH="1">
                <a:off x="881886" y="2785764"/>
                <a:ext cx="869862" cy="9424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2" name="AutoShape 14"/>
              <p:cNvSpPr>
                <a:spLocks/>
              </p:cNvSpPr>
              <p:nvPr/>
            </p:nvSpPr>
            <p:spPr bwMode="auto">
              <a:xfrm rot="19968163" flipH="1">
                <a:off x="227058" y="3912960"/>
                <a:ext cx="1201255" cy="12841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3" name="AutoShape 15"/>
              <p:cNvSpPr>
                <a:spLocks/>
              </p:cNvSpPr>
              <p:nvPr/>
            </p:nvSpPr>
            <p:spPr bwMode="auto">
              <a:xfrm rot="20335334" flipH="1">
                <a:off x="1488083" y="5285797"/>
                <a:ext cx="165690" cy="994190"/>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solidFill>
                    <a:srgbClr val="F29E15"/>
                  </a:solidFill>
                </a:endParaRPr>
              </a:p>
            </p:txBody>
          </p:sp>
          <p:sp>
            <p:nvSpPr>
              <p:cNvPr id="37904" name="AutoShape 16"/>
              <p:cNvSpPr>
                <a:spLocks/>
              </p:cNvSpPr>
              <p:nvPr/>
            </p:nvSpPr>
            <p:spPr bwMode="auto">
              <a:xfrm rot="20335334" flipH="1">
                <a:off x="1650935" y="2417755"/>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solidFill>
                    <a:srgbClr val="F29E15"/>
                  </a:solidFill>
                </a:endParaRPr>
              </a:p>
            </p:txBody>
          </p:sp>
          <p:sp>
            <p:nvSpPr>
              <p:cNvPr id="37905" name="AutoShape 17"/>
              <p:cNvSpPr>
                <a:spLocks/>
              </p:cNvSpPr>
              <p:nvPr/>
            </p:nvSpPr>
            <p:spPr bwMode="auto">
              <a:xfrm rot="21386038" flipH="1">
                <a:off x="581606" y="1626461"/>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6" name="AutoShape 18"/>
              <p:cNvSpPr>
                <a:spLocks/>
              </p:cNvSpPr>
              <p:nvPr/>
            </p:nvSpPr>
            <p:spPr bwMode="auto">
              <a:xfrm rot="20192654" flipH="1">
                <a:off x="250228" y="3314533"/>
                <a:ext cx="778825" cy="83399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7" name="AutoShape 19"/>
              <p:cNvSpPr>
                <a:spLocks/>
              </p:cNvSpPr>
              <p:nvPr/>
            </p:nvSpPr>
            <p:spPr bwMode="auto">
              <a:xfrm rot="437481">
                <a:off x="3139408" y="2641372"/>
                <a:ext cx="778817"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8" name="AutoShape 20"/>
              <p:cNvSpPr>
                <a:spLocks/>
              </p:cNvSpPr>
              <p:nvPr/>
            </p:nvSpPr>
            <p:spPr bwMode="auto">
              <a:xfrm rot="21386038">
                <a:off x="2279906" y="1108650"/>
                <a:ext cx="778816"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9" name="AutoShape 21"/>
              <p:cNvSpPr>
                <a:spLocks/>
              </p:cNvSpPr>
              <p:nvPr/>
            </p:nvSpPr>
            <p:spPr bwMode="auto">
              <a:xfrm rot="19594860">
                <a:off x="1710345" y="145530"/>
                <a:ext cx="778833" cy="83398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10" name="AutoShape 22"/>
              <p:cNvSpPr>
                <a:spLocks/>
              </p:cNvSpPr>
              <p:nvPr/>
            </p:nvSpPr>
            <p:spPr bwMode="auto">
              <a:xfrm rot="708393" flipH="1">
                <a:off x="84540" y="2237481"/>
                <a:ext cx="778818" cy="83400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F1C616"/>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7911" name="AutoShape 23"/>
            <p:cNvSpPr>
              <a:spLocks/>
            </p:cNvSpPr>
            <p:nvPr/>
          </p:nvSpPr>
          <p:spPr bwMode="auto">
            <a:xfrm>
              <a:off x="6247046" y="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2" name="AutoShape 24"/>
            <p:cNvSpPr>
              <a:spLocks/>
            </p:cNvSpPr>
            <p:nvPr/>
          </p:nvSpPr>
          <p:spPr bwMode="auto">
            <a:xfrm>
              <a:off x="6247046" y="5207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3" name="AutoShape 25"/>
            <p:cNvSpPr>
              <a:spLocks/>
            </p:cNvSpPr>
            <p:nvPr/>
          </p:nvSpPr>
          <p:spPr bwMode="auto">
            <a:xfrm>
              <a:off x="6247046" y="16129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4" name="AutoShape 26"/>
            <p:cNvSpPr>
              <a:spLocks/>
            </p:cNvSpPr>
            <p:nvPr/>
          </p:nvSpPr>
          <p:spPr bwMode="auto">
            <a:xfrm>
              <a:off x="6247046" y="21336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5" name="AutoShape 27"/>
            <p:cNvSpPr>
              <a:spLocks/>
            </p:cNvSpPr>
            <p:nvPr/>
          </p:nvSpPr>
          <p:spPr bwMode="auto">
            <a:xfrm>
              <a:off x="6247046" y="32258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6" name="AutoShape 28"/>
            <p:cNvSpPr>
              <a:spLocks/>
            </p:cNvSpPr>
            <p:nvPr/>
          </p:nvSpPr>
          <p:spPr bwMode="auto">
            <a:xfrm>
              <a:off x="6247046" y="37465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7" name="AutoShape 29"/>
            <p:cNvSpPr>
              <a:spLocks/>
            </p:cNvSpPr>
            <p:nvPr/>
          </p:nvSpPr>
          <p:spPr bwMode="auto">
            <a:xfrm>
              <a:off x="2475146" y="5295899"/>
              <a:ext cx="32766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18" name="AutoShape 30"/>
            <p:cNvSpPr>
              <a:spLocks/>
            </p:cNvSpPr>
            <p:nvPr/>
          </p:nvSpPr>
          <p:spPr bwMode="auto">
            <a:xfrm>
              <a:off x="6348646" y="49276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9" name="AutoShape 31"/>
            <p:cNvSpPr>
              <a:spLocks/>
            </p:cNvSpPr>
            <p:nvPr/>
          </p:nvSpPr>
          <p:spPr bwMode="auto">
            <a:xfrm>
              <a:off x="6348646" y="54483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grpSp>
      <p:sp>
        <p:nvSpPr>
          <p:cNvPr id="37920" name="AutoShape 32"/>
          <p:cNvSpPr>
            <a:spLocks/>
          </p:cNvSpPr>
          <p:nvPr/>
        </p:nvSpPr>
        <p:spPr bwMode="auto">
          <a:xfrm>
            <a:off x="1563688" y="6711950"/>
            <a:ext cx="65913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endParaRPr lang="en-US"/>
          </a:p>
        </p:txBody>
      </p:sp>
      <p:sp>
        <p:nvSpPr>
          <p:cNvPr id="37921" name="AutoShape 33"/>
          <p:cNvSpPr>
            <a:spLocks/>
          </p:cNvSpPr>
          <p:nvPr/>
        </p:nvSpPr>
        <p:spPr bwMode="auto">
          <a:xfrm>
            <a:off x="1562100" y="3300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37922" name="AutoShape 3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30</a:t>
            </a:r>
            <a:endParaRPr lang="en-US"/>
          </a:p>
        </p:txBody>
      </p:sp>
      <p:sp>
        <p:nvSpPr>
          <p:cNvPr id="3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1"/>
          <p:cNvGrpSpPr>
            <a:grpSpLocks/>
          </p:cNvGrpSpPr>
          <p:nvPr/>
        </p:nvGrpSpPr>
        <p:grpSpPr bwMode="auto">
          <a:xfrm>
            <a:off x="1450975" y="723900"/>
            <a:ext cx="19275425" cy="1306513"/>
            <a:chOff x="0" y="0"/>
            <a:chExt cx="5471505" cy="1308100"/>
          </a:xfrm>
        </p:grpSpPr>
        <p:sp>
          <p:nvSpPr>
            <p:cNvPr id="38914"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Leaves Diagram</a:t>
              </a:r>
              <a:endParaRPr lang="en-US"/>
            </a:p>
          </p:txBody>
        </p:sp>
        <p:sp>
          <p:nvSpPr>
            <p:cNvPr id="38915"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8917" name="AutoShape 5"/>
          <p:cNvSpPr>
            <a:spLocks/>
          </p:cNvSpPr>
          <p:nvPr/>
        </p:nvSpPr>
        <p:spPr bwMode="auto">
          <a:xfrm>
            <a:off x="2520950"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F1C61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18" name="AutoShape 6"/>
          <p:cNvSpPr>
            <a:spLocks/>
          </p:cNvSpPr>
          <p:nvPr/>
        </p:nvSpPr>
        <p:spPr bwMode="auto">
          <a:xfrm>
            <a:off x="4292600" y="8394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0" name="AutoShape 8"/>
          <p:cNvSpPr>
            <a:spLocks/>
          </p:cNvSpPr>
          <p:nvPr/>
        </p:nvSpPr>
        <p:spPr bwMode="auto">
          <a:xfrm>
            <a:off x="5781675"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F29E15"/>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21" name="AutoShape 9"/>
          <p:cNvSpPr>
            <a:spLocks/>
          </p:cNvSpPr>
          <p:nvPr/>
        </p:nvSpPr>
        <p:spPr bwMode="auto">
          <a:xfrm>
            <a:off x="7556500" y="83820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3" name="AutoShape 11"/>
          <p:cNvSpPr>
            <a:spLocks/>
          </p:cNvSpPr>
          <p:nvPr/>
        </p:nvSpPr>
        <p:spPr bwMode="auto">
          <a:xfrm>
            <a:off x="9042400"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E8883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24" name="AutoShape 12"/>
          <p:cNvSpPr>
            <a:spLocks/>
          </p:cNvSpPr>
          <p:nvPr/>
        </p:nvSpPr>
        <p:spPr bwMode="auto">
          <a:xfrm>
            <a:off x="10807700" y="8369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5" name="AutoShape 13"/>
          <p:cNvSpPr>
            <a:spLocks/>
          </p:cNvSpPr>
          <p:nvPr/>
        </p:nvSpPr>
        <p:spPr bwMode="auto">
          <a:xfrm>
            <a:off x="15492413" y="3600450"/>
            <a:ext cx="6362700"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r>
              <a:rPr lang="en-US" sz="4800" b="1">
                <a:latin typeface="Open Sans" charset="0"/>
                <a:cs typeface="Open Sans" charset="0"/>
                <a:sym typeface="Open Sans" charset="0"/>
              </a:rPr>
              <a:t>Our Goal</a:t>
            </a:r>
            <a:r>
              <a:rPr lang="en-US" sz="4800">
                <a:latin typeface="Open Sans" charset="0"/>
                <a:cs typeface="Open Sans" charset="0"/>
                <a:sym typeface="Open Sans" charset="0"/>
              </a:rPr>
              <a:t> is to Create Best Lorem Ipsum in The World</a:t>
            </a:r>
          </a:p>
          <a:p>
            <a:pPr algn="l"/>
            <a:endParaRPr lang="en-US" sz="2800">
              <a:solidFill>
                <a:srgbClr val="232323"/>
              </a:solidFill>
              <a:latin typeface="Open Sans" charset="0"/>
              <a:cs typeface="Open Sans" charset="0"/>
              <a:sym typeface="Open Sans" charset="0"/>
            </a:endParaRPr>
          </a:p>
          <a:p>
            <a:pPr algn="l"/>
            <a:r>
              <a:rPr lang="en-US" sz="2400">
                <a:solidFill>
                  <a:srgbClr val="232323"/>
                </a:solidFill>
                <a:latin typeface="Open Sans"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232323"/>
                </a:solidFill>
                <a:latin typeface="Open Sans" charset="0"/>
                <a:cs typeface="Open Sans" charset="0"/>
                <a:sym typeface="Open Sans" charset="0"/>
              </a:rPr>
              <a:t> </a:t>
            </a:r>
            <a:endParaRPr lang="en-US"/>
          </a:p>
        </p:txBody>
      </p:sp>
      <p:sp>
        <p:nvSpPr>
          <p:cNvPr id="38926" name="AutoShape 1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31</a:t>
            </a:r>
            <a:endParaRPr lang="en-US"/>
          </a:p>
        </p:txBody>
      </p:sp>
      <p:sp>
        <p:nvSpPr>
          <p:cNvPr id="16" name="AutoShape 5"/>
          <p:cNvSpPr>
            <a:spLocks/>
          </p:cNvSpPr>
          <p:nvPr/>
        </p:nvSpPr>
        <p:spPr bwMode="auto">
          <a:xfrm flipV="1">
            <a:off x="252253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17" name="AutoShape 8"/>
          <p:cNvSpPr>
            <a:spLocks/>
          </p:cNvSpPr>
          <p:nvPr/>
        </p:nvSpPr>
        <p:spPr bwMode="auto">
          <a:xfrm flipV="1">
            <a:off x="5783262"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18" name="AutoShape 11"/>
          <p:cNvSpPr>
            <a:spLocks/>
          </p:cNvSpPr>
          <p:nvPr/>
        </p:nvSpPr>
        <p:spPr bwMode="auto">
          <a:xfrm flipV="1">
            <a:off x="904398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19"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7" name="Group 1"/>
          <p:cNvGrpSpPr>
            <a:grpSpLocks/>
          </p:cNvGrpSpPr>
          <p:nvPr/>
        </p:nvGrpSpPr>
        <p:grpSpPr bwMode="auto">
          <a:xfrm>
            <a:off x="1450975" y="723900"/>
            <a:ext cx="5472113" cy="1306513"/>
            <a:chOff x="0" y="0"/>
            <a:chExt cx="5471505" cy="1308100"/>
          </a:xfrm>
        </p:grpSpPr>
        <p:sp>
          <p:nvSpPr>
            <p:cNvPr id="39938"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Leaves Diagram</a:t>
              </a:r>
              <a:endParaRPr lang="en-US"/>
            </a:p>
          </p:txBody>
        </p:sp>
        <p:sp>
          <p:nvSpPr>
            <p:cNvPr id="39939"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39941" name="AutoShape 5"/>
          <p:cNvSpPr>
            <a:spLocks/>
          </p:cNvSpPr>
          <p:nvPr/>
        </p:nvSpPr>
        <p:spPr bwMode="auto">
          <a:xfrm>
            <a:off x="5200650"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F1C61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2" name="AutoShape 6"/>
          <p:cNvSpPr>
            <a:spLocks/>
          </p:cNvSpPr>
          <p:nvPr/>
        </p:nvSpPr>
        <p:spPr bwMode="auto">
          <a:xfrm>
            <a:off x="6972300" y="78359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44" name="AutoShape 8"/>
          <p:cNvSpPr>
            <a:spLocks/>
          </p:cNvSpPr>
          <p:nvPr/>
        </p:nvSpPr>
        <p:spPr bwMode="auto">
          <a:xfrm>
            <a:off x="8461375"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F29E15"/>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5" name="AutoShape 9"/>
          <p:cNvSpPr>
            <a:spLocks/>
          </p:cNvSpPr>
          <p:nvPr/>
        </p:nvSpPr>
        <p:spPr bwMode="auto">
          <a:xfrm>
            <a:off x="10236200" y="78232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47" name="AutoShape 11"/>
          <p:cNvSpPr>
            <a:spLocks/>
          </p:cNvSpPr>
          <p:nvPr/>
        </p:nvSpPr>
        <p:spPr bwMode="auto">
          <a:xfrm>
            <a:off x="11722100"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E8883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8" name="AutoShape 12"/>
          <p:cNvSpPr>
            <a:spLocks/>
          </p:cNvSpPr>
          <p:nvPr/>
        </p:nvSpPr>
        <p:spPr bwMode="auto">
          <a:xfrm>
            <a:off x="13487400" y="78105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50" name="AutoShape 14"/>
          <p:cNvSpPr>
            <a:spLocks/>
          </p:cNvSpPr>
          <p:nvPr/>
        </p:nvSpPr>
        <p:spPr bwMode="auto">
          <a:xfrm>
            <a:off x="1943100" y="7378700"/>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C5C8D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51" name="AutoShape 15"/>
          <p:cNvSpPr>
            <a:spLocks/>
          </p:cNvSpPr>
          <p:nvPr/>
        </p:nvSpPr>
        <p:spPr bwMode="auto">
          <a:xfrm>
            <a:off x="3721100" y="78359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grpSp>
        <p:nvGrpSpPr>
          <p:cNvPr id="39952" name="Group 16"/>
          <p:cNvGrpSpPr>
            <a:grpSpLocks/>
          </p:cNvGrpSpPr>
          <p:nvPr/>
        </p:nvGrpSpPr>
        <p:grpSpPr bwMode="auto">
          <a:xfrm>
            <a:off x="17487900" y="4889500"/>
            <a:ext cx="4953000" cy="4953000"/>
            <a:chOff x="0" y="0"/>
            <a:chExt cx="4953001" cy="4953001"/>
          </a:xfrm>
        </p:grpSpPr>
        <p:sp>
          <p:nvSpPr>
            <p:cNvPr id="39953" name="AutoShape 17"/>
            <p:cNvSpPr>
              <a:spLocks/>
            </p:cNvSpPr>
            <p:nvPr/>
          </p:nvSpPr>
          <p:spPr bwMode="auto">
            <a:xfrm>
              <a:off x="157946" y="160995"/>
              <a:ext cx="4643527" cy="464994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1C616"/>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a:p>
              <a:r>
                <a:rPr lang="en-US" sz="4800">
                  <a:solidFill>
                    <a:srgbClr val="FFFFFF"/>
                  </a:solidFill>
                  <a:latin typeface="Open Sans" charset="0"/>
                  <a:cs typeface="Open Sans" charset="0"/>
                  <a:sym typeface="Open Sans" charset="0"/>
                </a:rPr>
                <a:t>GOAL</a:t>
              </a:r>
            </a:p>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54" name="AutoShape 18"/>
            <p:cNvSpPr>
              <a:spLocks/>
            </p:cNvSpPr>
            <p:nvPr/>
          </p:nvSpPr>
          <p:spPr bwMode="auto">
            <a:xfrm>
              <a:off x="-1" y="-1"/>
              <a:ext cx="4953002" cy="49530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9955" name="AutoShape 19"/>
          <p:cNvSpPr>
            <a:spLocks/>
          </p:cNvSpPr>
          <p:nvPr/>
        </p:nvSpPr>
        <p:spPr bwMode="auto">
          <a:xfrm>
            <a:off x="19342100" y="6083300"/>
            <a:ext cx="1231900" cy="88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600" y="18446"/>
                  <a:pt x="21600" y="14555"/>
                </a:cubicBezTo>
                <a:cubicBezTo>
                  <a:pt x="21600" y="11120"/>
                  <a:pt x="19831" y="8269"/>
                  <a:pt x="17492" y="7647"/>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39956"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32</a:t>
            </a:r>
            <a:endParaRPr lang="en-US"/>
          </a:p>
        </p:txBody>
      </p:sp>
      <p:sp>
        <p:nvSpPr>
          <p:cNvPr id="22" name="AutoShape 5"/>
          <p:cNvSpPr>
            <a:spLocks/>
          </p:cNvSpPr>
          <p:nvPr/>
        </p:nvSpPr>
        <p:spPr bwMode="auto">
          <a:xfrm flipH="1">
            <a:off x="5213350" y="4017963"/>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3" name="AutoShape 8"/>
          <p:cNvSpPr>
            <a:spLocks/>
          </p:cNvSpPr>
          <p:nvPr/>
        </p:nvSpPr>
        <p:spPr bwMode="auto">
          <a:xfrm flipH="1">
            <a:off x="8474075" y="4021667"/>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4" name="AutoShape 11"/>
          <p:cNvSpPr>
            <a:spLocks/>
          </p:cNvSpPr>
          <p:nvPr/>
        </p:nvSpPr>
        <p:spPr bwMode="auto">
          <a:xfrm flipH="1">
            <a:off x="11734800" y="4025371"/>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5" name="AutoShape 14"/>
          <p:cNvSpPr>
            <a:spLocks/>
          </p:cNvSpPr>
          <p:nvPr/>
        </p:nvSpPr>
        <p:spPr bwMode="auto">
          <a:xfrm flipH="1">
            <a:off x="1954213" y="4029075"/>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1"/>
          <p:cNvSpPr>
            <a:spLocks/>
          </p:cNvSpPr>
          <p:nvPr/>
        </p:nvSpPr>
        <p:spPr bwMode="auto">
          <a:xfrm>
            <a:off x="26146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nvGrpSpPr>
          <p:cNvPr id="40962" name="Group 2"/>
          <p:cNvGrpSpPr>
            <a:grpSpLocks/>
          </p:cNvGrpSpPr>
          <p:nvPr/>
        </p:nvGrpSpPr>
        <p:grpSpPr bwMode="auto">
          <a:xfrm>
            <a:off x="1450975" y="723900"/>
            <a:ext cx="19732625" cy="1306513"/>
            <a:chOff x="0" y="0"/>
            <a:chExt cx="5471505" cy="1308100"/>
          </a:xfrm>
        </p:grpSpPr>
        <p:sp>
          <p:nvSpPr>
            <p:cNvPr id="40963" name="AutoShape 3"/>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Leaves Diagram</a:t>
              </a:r>
              <a:endParaRPr lang="en-US"/>
            </a:p>
          </p:txBody>
        </p:sp>
        <p:sp>
          <p:nvSpPr>
            <p:cNvPr id="40964" name="AutoShape 4"/>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40965" name="AutoShape 5"/>
          <p:cNvSpPr>
            <a:spLocks/>
          </p:cNvSpPr>
          <p:nvPr/>
        </p:nvSpPr>
        <p:spPr bwMode="auto">
          <a:xfrm>
            <a:off x="15492413" y="3600450"/>
            <a:ext cx="6362700"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r>
              <a:rPr lang="en-US" sz="4800" b="1">
                <a:latin typeface="Open Sans" charset="0"/>
                <a:cs typeface="Open Sans" charset="0"/>
                <a:sym typeface="Open Sans" charset="0"/>
              </a:rPr>
              <a:t>Our Goal</a:t>
            </a:r>
            <a:r>
              <a:rPr lang="en-US" sz="4800">
                <a:latin typeface="Open Sans" charset="0"/>
                <a:cs typeface="Open Sans" charset="0"/>
                <a:sym typeface="Open Sans" charset="0"/>
              </a:rPr>
              <a:t> is to Create Best Lorem Ipsum in The World</a:t>
            </a:r>
          </a:p>
          <a:p>
            <a:pPr algn="l"/>
            <a:endParaRPr lang="en-US" sz="2800">
              <a:solidFill>
                <a:srgbClr val="232323"/>
              </a:solidFill>
              <a:latin typeface="Open Sans" charset="0"/>
              <a:cs typeface="Open Sans" charset="0"/>
              <a:sym typeface="Open Sans" charset="0"/>
            </a:endParaRPr>
          </a:p>
          <a:p>
            <a:pPr algn="l"/>
            <a:r>
              <a:rPr lang="en-US" sz="2400">
                <a:solidFill>
                  <a:srgbClr val="232323"/>
                </a:solidFill>
                <a:latin typeface="Open Sans"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232323"/>
                </a:solidFill>
                <a:latin typeface="Open Sans" charset="0"/>
                <a:cs typeface="Open Sans" charset="0"/>
                <a:sym typeface="Open Sans" charset="0"/>
              </a:rPr>
              <a:t> </a:t>
            </a:r>
            <a:endParaRPr lang="en-US"/>
          </a:p>
        </p:txBody>
      </p:sp>
      <p:sp>
        <p:nvSpPr>
          <p:cNvPr id="40966" name="AutoShape 6"/>
          <p:cNvSpPr>
            <a:spLocks/>
          </p:cNvSpPr>
          <p:nvPr/>
        </p:nvSpPr>
        <p:spPr bwMode="auto">
          <a:xfrm>
            <a:off x="2832100"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F29E15"/>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p:txBody>
      </p:sp>
      <p:sp>
        <p:nvSpPr>
          <p:cNvPr id="40967" name="AutoShape 7"/>
          <p:cNvSpPr>
            <a:spLocks/>
          </p:cNvSpPr>
          <p:nvPr/>
        </p:nvSpPr>
        <p:spPr bwMode="auto">
          <a:xfrm>
            <a:off x="6815138"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F1C616">
              <a:alpha val="50000"/>
            </a:srgbClr>
          </a:solidFill>
          <a:ln w="25400" cap="flat" cmpd="sng">
            <a:solidFill>
              <a:srgbClr val="E88834">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0968" name="AutoShape 8"/>
          <p:cNvSpPr>
            <a:spLocks/>
          </p:cNvSpPr>
          <p:nvPr/>
        </p:nvSpPr>
        <p:spPr bwMode="auto">
          <a:xfrm>
            <a:off x="9931400" y="8267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p>
        </p:txBody>
      </p:sp>
      <p:sp>
        <p:nvSpPr>
          <p:cNvPr id="40969" name="AutoShape 9"/>
          <p:cNvSpPr>
            <a:spLocks/>
          </p:cNvSpPr>
          <p:nvPr/>
        </p:nvSpPr>
        <p:spPr bwMode="auto">
          <a:xfrm>
            <a:off x="3873500" y="8267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0970" name="AutoShape 10"/>
          <p:cNvSpPr>
            <a:spLocks/>
          </p:cNvSpPr>
          <p:nvPr/>
        </p:nvSpPr>
        <p:spPr bwMode="auto">
          <a:xfrm>
            <a:off x="6934200" y="7226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0971" name="AutoShape 11"/>
          <p:cNvSpPr>
            <a:spLocks/>
          </p:cNvSpPr>
          <p:nvPr/>
        </p:nvSpPr>
        <p:spPr bwMode="auto">
          <a:xfrm>
            <a:off x="66024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nvGrpSpPr>
          <p:cNvPr id="40972" name="Group 12"/>
          <p:cNvGrpSpPr>
            <a:grpSpLocks/>
          </p:cNvGrpSpPr>
          <p:nvPr/>
        </p:nvGrpSpPr>
        <p:grpSpPr bwMode="auto">
          <a:xfrm>
            <a:off x="4051300" y="6248400"/>
            <a:ext cx="1841500" cy="1611313"/>
            <a:chOff x="0" y="0"/>
            <a:chExt cx="1841501" cy="1612900"/>
          </a:xfrm>
        </p:grpSpPr>
        <p:sp>
          <p:nvSpPr>
            <p:cNvPr id="40973" name="AutoShape 13"/>
            <p:cNvSpPr>
              <a:spLocks/>
            </p:cNvSpPr>
            <p:nvPr/>
          </p:nvSpPr>
          <p:spPr bwMode="auto">
            <a:xfrm>
              <a:off x="287734" y="288017"/>
              <a:ext cx="661790" cy="432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40974" name="AutoShape 14"/>
            <p:cNvSpPr>
              <a:spLocks/>
            </p:cNvSpPr>
            <p:nvPr/>
          </p:nvSpPr>
          <p:spPr bwMode="auto">
            <a:xfrm>
              <a:off x="0" y="0"/>
              <a:ext cx="1841501" cy="161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50" y="11731"/>
                    <a:pt x="1350" y="9257"/>
                  </a:cubicBezTo>
                  <a:cubicBezTo>
                    <a:pt x="1350"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5" y="16949"/>
                    <a:pt x="4725" y="16971"/>
                  </a:cubicBezTo>
                  <a:cubicBezTo>
                    <a:pt x="4725" y="18354"/>
                    <a:pt x="3821" y="19843"/>
                    <a:pt x="3423" y="20625"/>
                  </a:cubicBezTo>
                  <a:lnTo>
                    <a:pt x="3425" y="20625"/>
                  </a:lnTo>
                  <a:cubicBezTo>
                    <a:pt x="3393" y="20709"/>
                    <a:pt x="3375" y="20802"/>
                    <a:pt x="3375" y="20900"/>
                  </a:cubicBezTo>
                  <a:cubicBezTo>
                    <a:pt x="3375" y="21287"/>
                    <a:pt x="3648" y="21600"/>
                    <a:pt x="3986" y="21600"/>
                  </a:cubicBezTo>
                  <a:cubicBezTo>
                    <a:pt x="4050" y="21600"/>
                    <a:pt x="4161" y="21580"/>
                    <a:pt x="4158" y="21590"/>
                  </a:cubicBezTo>
                  <a:cubicBezTo>
                    <a:pt x="6268" y="21195"/>
                    <a:pt x="8255" y="18979"/>
                    <a:pt x="8716" y="18337"/>
                  </a:cubicBezTo>
                  <a:cubicBezTo>
                    <a:pt x="9391" y="18451"/>
                    <a:pt x="10086" y="18514"/>
                    <a:pt x="10800" y="18514"/>
                  </a:cubicBezTo>
                  <a:cubicBezTo>
                    <a:pt x="16764" y="18514"/>
                    <a:pt x="21599" y="14369"/>
                    <a:pt x="21599" y="9257"/>
                  </a:cubicBezTo>
                  <a:cubicBezTo>
                    <a:pt x="21599"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40975" name="AutoShape 15"/>
          <p:cNvSpPr>
            <a:spLocks/>
          </p:cNvSpPr>
          <p:nvPr/>
        </p:nvSpPr>
        <p:spPr bwMode="auto">
          <a:xfrm>
            <a:off x="10020300" y="6248400"/>
            <a:ext cx="1612900" cy="16129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232323"/>
              </a:solidFill>
              <a:effectLst>
                <a:outerShdw blurRad="38100" dist="38100" dir="2700000" algn="tl">
                  <a:srgbClr val="000000"/>
                </a:outerShdw>
              </a:effectLst>
            </a:endParaRPr>
          </a:p>
        </p:txBody>
      </p:sp>
      <p:sp>
        <p:nvSpPr>
          <p:cNvPr id="40976" name="AutoShape 1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33</a:t>
            </a:r>
            <a:endParaRPr lang="en-US"/>
          </a:p>
        </p:txBody>
      </p:sp>
      <p:sp>
        <p:nvSpPr>
          <p:cNvPr id="1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5" name="Group 1"/>
          <p:cNvGrpSpPr>
            <a:grpSpLocks/>
          </p:cNvGrpSpPr>
          <p:nvPr/>
        </p:nvGrpSpPr>
        <p:grpSpPr bwMode="auto">
          <a:xfrm>
            <a:off x="1450975" y="723900"/>
            <a:ext cx="20037425" cy="1306513"/>
            <a:chOff x="0" y="0"/>
            <a:chExt cx="5471505" cy="1308100"/>
          </a:xfrm>
        </p:grpSpPr>
        <p:sp>
          <p:nvSpPr>
            <p:cNvPr id="4198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Leaves Diagram</a:t>
              </a:r>
              <a:endParaRPr lang="en-US"/>
            </a:p>
          </p:txBody>
        </p:sp>
        <p:sp>
          <p:nvSpPr>
            <p:cNvPr id="41987"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41988" name="AutoShape 4"/>
          <p:cNvSpPr>
            <a:spLocks/>
          </p:cNvSpPr>
          <p:nvPr/>
        </p:nvSpPr>
        <p:spPr bwMode="auto">
          <a:xfrm>
            <a:off x="68818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989" name="AutoShape 5"/>
          <p:cNvSpPr>
            <a:spLocks/>
          </p:cNvSpPr>
          <p:nvPr/>
        </p:nvSpPr>
        <p:spPr bwMode="auto">
          <a:xfrm>
            <a:off x="7099300"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F29E15"/>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p:txBody>
      </p:sp>
      <p:sp>
        <p:nvSpPr>
          <p:cNvPr id="41990" name="AutoShape 6"/>
          <p:cNvSpPr>
            <a:spLocks/>
          </p:cNvSpPr>
          <p:nvPr/>
        </p:nvSpPr>
        <p:spPr bwMode="auto">
          <a:xfrm>
            <a:off x="11082338"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F1C616">
              <a:alpha val="50000"/>
            </a:srgbClr>
          </a:solidFill>
          <a:ln w="25400" cap="flat" cmpd="sng">
            <a:solidFill>
              <a:srgbClr val="E88834">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1991" name="AutoShape 7"/>
          <p:cNvSpPr>
            <a:spLocks/>
          </p:cNvSpPr>
          <p:nvPr/>
        </p:nvSpPr>
        <p:spPr bwMode="auto">
          <a:xfrm>
            <a:off x="14287500" y="82804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p>
        </p:txBody>
      </p:sp>
      <p:sp>
        <p:nvSpPr>
          <p:cNvPr id="41992" name="AutoShape 8"/>
          <p:cNvSpPr>
            <a:spLocks/>
          </p:cNvSpPr>
          <p:nvPr/>
        </p:nvSpPr>
        <p:spPr bwMode="auto">
          <a:xfrm>
            <a:off x="8140700" y="82804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1993" name="AutoShape 9"/>
          <p:cNvSpPr>
            <a:spLocks/>
          </p:cNvSpPr>
          <p:nvPr/>
        </p:nvSpPr>
        <p:spPr bwMode="auto">
          <a:xfrm>
            <a:off x="11201400" y="7226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1994" name="AutoShape 10"/>
          <p:cNvSpPr>
            <a:spLocks/>
          </p:cNvSpPr>
          <p:nvPr/>
        </p:nvSpPr>
        <p:spPr bwMode="auto">
          <a:xfrm>
            <a:off x="108696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995" name="AutoShape 11"/>
          <p:cNvSpPr>
            <a:spLocks/>
          </p:cNvSpPr>
          <p:nvPr/>
        </p:nvSpPr>
        <p:spPr bwMode="auto">
          <a:xfrm>
            <a:off x="18072100" y="3975100"/>
            <a:ext cx="4800600" cy="222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Description</a:t>
            </a:r>
          </a:p>
          <a:p>
            <a:pPr algn="l">
              <a:lnSpc>
                <a:spcPct val="90000"/>
              </a:lnSpc>
            </a:pPr>
            <a:r>
              <a:rPr lang="en-US" sz="2400">
                <a:solidFill>
                  <a:srgbClr val="232323"/>
                </a:solidFill>
                <a:latin typeface="Open Sans" charset="0"/>
                <a:cs typeface="Open Sans" charset="0"/>
                <a:sym typeface="Open Sans" charset="0"/>
              </a:rPr>
              <a:t>Lorem ipsum dolor sit amet. Gundul-gundul pacul mangan tebu. The problem is constecture amatuer sit desimo.</a:t>
            </a:r>
            <a:endParaRPr lang="en-US"/>
          </a:p>
        </p:txBody>
      </p:sp>
      <p:pic>
        <p:nvPicPr>
          <p:cNvPr id="4199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430896">
            <a:off x="13896975" y="4051300"/>
            <a:ext cx="3568700" cy="17922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41997"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6918325" y="9755188"/>
            <a:ext cx="3567113" cy="17922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1998" name="AutoShape 14"/>
          <p:cNvSpPr>
            <a:spLocks/>
          </p:cNvSpPr>
          <p:nvPr/>
        </p:nvSpPr>
        <p:spPr bwMode="auto">
          <a:xfrm>
            <a:off x="1549400" y="9309100"/>
            <a:ext cx="4800600" cy="222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pPr>
            <a:r>
              <a:rPr lang="en-US" sz="3600" b="1">
                <a:solidFill>
                  <a:srgbClr val="232323"/>
                </a:solidFill>
                <a:latin typeface="Open Sans" charset="0"/>
                <a:cs typeface="Open Sans" charset="0"/>
                <a:sym typeface="Open Sans" charset="0"/>
              </a:rPr>
              <a:t>Description</a:t>
            </a:r>
          </a:p>
          <a:p>
            <a:pPr algn="r">
              <a:lnSpc>
                <a:spcPct val="90000"/>
              </a:lnSpc>
            </a:pPr>
            <a:r>
              <a:rPr lang="en-US" sz="2400">
                <a:solidFill>
                  <a:srgbClr val="232323"/>
                </a:solidFill>
                <a:latin typeface="Open Sans" charset="0"/>
                <a:cs typeface="Open Sans" charset="0"/>
                <a:sym typeface="Open Sans" charset="0"/>
              </a:rPr>
              <a:t>Lorem ipsum dolor sit amet. Gundul-gundul pacul mangan tebu. The problem is constecture amatuer sit desimo.</a:t>
            </a:r>
            <a:endParaRPr lang="en-US"/>
          </a:p>
        </p:txBody>
      </p:sp>
      <p:grpSp>
        <p:nvGrpSpPr>
          <p:cNvPr id="41999" name="Group 15"/>
          <p:cNvGrpSpPr>
            <a:grpSpLocks/>
          </p:cNvGrpSpPr>
          <p:nvPr/>
        </p:nvGrpSpPr>
        <p:grpSpPr bwMode="auto">
          <a:xfrm>
            <a:off x="8242300" y="6273800"/>
            <a:ext cx="1841500" cy="1611313"/>
            <a:chOff x="0" y="0"/>
            <a:chExt cx="1841501" cy="1612900"/>
          </a:xfrm>
        </p:grpSpPr>
        <p:sp>
          <p:nvSpPr>
            <p:cNvPr id="42000" name="AutoShape 16"/>
            <p:cNvSpPr>
              <a:spLocks/>
            </p:cNvSpPr>
            <p:nvPr/>
          </p:nvSpPr>
          <p:spPr bwMode="auto">
            <a:xfrm>
              <a:off x="287734" y="288017"/>
              <a:ext cx="661790" cy="432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42001" name="AutoShape 17"/>
            <p:cNvSpPr>
              <a:spLocks/>
            </p:cNvSpPr>
            <p:nvPr/>
          </p:nvSpPr>
          <p:spPr bwMode="auto">
            <a:xfrm>
              <a:off x="0" y="0"/>
              <a:ext cx="1841501" cy="161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50" y="11731"/>
                    <a:pt x="1350" y="9257"/>
                  </a:cubicBezTo>
                  <a:cubicBezTo>
                    <a:pt x="1350"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5" y="16949"/>
                    <a:pt x="4725" y="16971"/>
                  </a:cubicBezTo>
                  <a:cubicBezTo>
                    <a:pt x="4725" y="18354"/>
                    <a:pt x="3821" y="19843"/>
                    <a:pt x="3423" y="20625"/>
                  </a:cubicBezTo>
                  <a:lnTo>
                    <a:pt x="3425" y="20625"/>
                  </a:lnTo>
                  <a:cubicBezTo>
                    <a:pt x="3393" y="20709"/>
                    <a:pt x="3375" y="20802"/>
                    <a:pt x="3375" y="20900"/>
                  </a:cubicBezTo>
                  <a:cubicBezTo>
                    <a:pt x="3375" y="21287"/>
                    <a:pt x="3648" y="21600"/>
                    <a:pt x="3986" y="21600"/>
                  </a:cubicBezTo>
                  <a:cubicBezTo>
                    <a:pt x="4050" y="21600"/>
                    <a:pt x="4161" y="21580"/>
                    <a:pt x="4158" y="21590"/>
                  </a:cubicBezTo>
                  <a:cubicBezTo>
                    <a:pt x="6268" y="21195"/>
                    <a:pt x="8255" y="18979"/>
                    <a:pt x="8716" y="18337"/>
                  </a:cubicBezTo>
                  <a:cubicBezTo>
                    <a:pt x="9391" y="18451"/>
                    <a:pt x="10086" y="18514"/>
                    <a:pt x="10800" y="18514"/>
                  </a:cubicBezTo>
                  <a:cubicBezTo>
                    <a:pt x="16764" y="18514"/>
                    <a:pt x="21599" y="14369"/>
                    <a:pt x="21599" y="9257"/>
                  </a:cubicBezTo>
                  <a:cubicBezTo>
                    <a:pt x="21599"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42002" name="AutoShape 18"/>
          <p:cNvSpPr>
            <a:spLocks/>
          </p:cNvSpPr>
          <p:nvPr/>
        </p:nvSpPr>
        <p:spPr bwMode="auto">
          <a:xfrm>
            <a:off x="14211300" y="6273800"/>
            <a:ext cx="1612900" cy="16129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232323"/>
              </a:solidFill>
              <a:effectLst>
                <a:outerShdw blurRad="38100" dist="38100" dir="2700000" algn="tl">
                  <a:srgbClr val="000000"/>
                </a:outerShdw>
              </a:effectLst>
            </a:endParaRPr>
          </a:p>
        </p:txBody>
      </p:sp>
      <p:sp>
        <p:nvSpPr>
          <p:cNvPr id="42003"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34</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1"/>
          <p:cNvSpPr>
            <a:spLocks/>
          </p:cNvSpPr>
          <p:nvPr/>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F1C616">
                  <a:alpha val="75000"/>
                </a:srgbClr>
              </a:gs>
              <a:gs pos="100000">
                <a:srgbClr val="EA5D00"/>
              </a:gs>
            </a:gsLst>
            <a:lin ang="5400000"/>
          </a:gra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1" name="AutoShape 1"/>
          <p:cNvSpPr>
            <a:spLocks/>
          </p:cNvSpPr>
          <p:nvPr/>
        </p:nvSpPr>
        <p:spPr bwMode="auto">
          <a:xfrm>
            <a:off x="3490" y="2819400"/>
            <a:ext cx="24612600"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43010" name="AutoShape 2"/>
          <p:cNvSpPr>
            <a:spLocks/>
          </p:cNvSpPr>
          <p:nvPr/>
        </p:nvSpPr>
        <p:spPr bwMode="auto">
          <a:xfrm>
            <a:off x="1235074" y="723900"/>
            <a:ext cx="200247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What We Do</a:t>
            </a:r>
            <a:endParaRPr lang="en-US"/>
          </a:p>
        </p:txBody>
      </p:sp>
      <p:sp>
        <p:nvSpPr>
          <p:cNvPr id="43011" name="AutoShape 3"/>
          <p:cNvSpPr>
            <a:spLocks/>
          </p:cNvSpPr>
          <p:nvPr/>
        </p:nvSpPr>
        <p:spPr bwMode="auto">
          <a:xfrm>
            <a:off x="1244600" y="1409700"/>
            <a:ext cx="200152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sp>
        <p:nvSpPr>
          <p:cNvPr id="43012" name="AutoShape 4"/>
          <p:cNvSpPr>
            <a:spLocks/>
          </p:cNvSpPr>
          <p:nvPr/>
        </p:nvSpPr>
        <p:spPr bwMode="auto">
          <a:xfrm>
            <a:off x="5283200" y="8610600"/>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device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grpSp>
        <p:nvGrpSpPr>
          <p:cNvPr id="43013" name="Group 5"/>
          <p:cNvGrpSpPr>
            <a:grpSpLocks/>
          </p:cNvGrpSpPr>
          <p:nvPr/>
        </p:nvGrpSpPr>
        <p:grpSpPr bwMode="auto">
          <a:xfrm>
            <a:off x="10150475" y="4041774"/>
            <a:ext cx="4068763" cy="4068764"/>
            <a:chOff x="0" y="-1"/>
            <a:chExt cx="4068393" cy="4068394"/>
          </a:xfrm>
        </p:grpSpPr>
        <p:sp>
          <p:nvSpPr>
            <p:cNvPr id="43014" name="AutoShape 6"/>
            <p:cNvSpPr>
              <a:spLocks/>
            </p:cNvSpPr>
            <p:nvPr/>
          </p:nvSpPr>
          <p:spPr bwMode="auto">
            <a:xfrm>
              <a:off x="0" y="-1"/>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635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3015" name="AutoShape 7"/>
            <p:cNvSpPr>
              <a:spLocks/>
            </p:cNvSpPr>
            <p:nvPr/>
          </p:nvSpPr>
          <p:spPr bwMode="auto">
            <a:xfrm>
              <a:off x="259800" y="248120"/>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3017" name="AutoShape 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FFFFFF"/>
                </a:solidFill>
                <a:latin typeface="Open Sans" charset="0"/>
                <a:cs typeface="Open Sans" charset="0"/>
                <a:sym typeface="Open Sans" charset="0"/>
              </a:rPr>
              <a:t>35</a:t>
            </a:r>
            <a:endParaRPr lang="en-US"/>
          </a:p>
        </p:txBody>
      </p:sp>
      <p:sp>
        <p:nvSpPr>
          <p:cNvPr id="5" name="Picture Placeholder 4"/>
          <p:cNvSpPr>
            <a:spLocks noGrp="1"/>
          </p:cNvSpPr>
          <p:nvPr>
            <p:ph type="pic" sz="quarter" idx="10"/>
          </p:nvPr>
        </p:nvSpPr>
        <p:spPr>
          <a:xfrm>
            <a:off x="3490" y="2819400"/>
            <a:ext cx="24380510" cy="10896600"/>
          </a:xfrm>
        </p:spPr>
      </p:sp>
      <p:sp>
        <p:nvSpPr>
          <p:cNvPr id="6" name="Picture Placeholder 5"/>
          <p:cNvSpPr>
            <a:spLocks noGrp="1"/>
          </p:cNvSpPr>
          <p:nvPr>
            <p:ph type="pic" sz="quarter" idx="11"/>
          </p:nvPr>
        </p:nvSpPr>
        <p:spPr/>
      </p:sp>
      <p:sp>
        <p:nvSpPr>
          <p:cNvPr id="1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chemeClr val="bg1"/>
                </a:solidFill>
                <a:latin typeface="Open Sans" charset="0"/>
                <a:cs typeface="Open Sans" charset="0"/>
                <a:sym typeface="Open Sans" charset="0"/>
              </a:rPr>
              <a:t>Presentation</a:t>
            </a:r>
            <a:r>
              <a:rPr lang="en-US" sz="2000" dirty="0">
                <a:solidFill>
                  <a:schemeClr val="bg1"/>
                </a:solidFill>
                <a:latin typeface="Open Sans" charset="0"/>
                <a:cs typeface="Open Sans" charset="0"/>
                <a:sym typeface="Open Sans" charset="0"/>
              </a:rPr>
              <a:t> name goes here</a:t>
            </a:r>
            <a:endParaRPr lang="en-US" dirty="0">
              <a:solidFill>
                <a:schemeClr val="bg1"/>
              </a:solidFill>
            </a:endParaRPr>
          </a:p>
        </p:txBody>
      </p:sp>
    </p:spTree>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1"/>
          <p:cNvSpPr>
            <a:spLocks/>
          </p:cNvSpPr>
          <p:nvPr/>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29999"/>
            </a:srgbClr>
          </a:solidFill>
          <a:ln w="25400" cap="flat" cmpd="sng">
            <a:solidFill>
              <a:srgbClr val="EBEBEB">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7" name="AutoShape 2"/>
          <p:cNvSpPr>
            <a:spLocks/>
          </p:cNvSpPr>
          <p:nvPr/>
        </p:nvSpPr>
        <p:spPr bwMode="auto">
          <a:xfrm>
            <a:off x="-114300" y="-152400"/>
            <a:ext cx="24612600" cy="966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EA5D00">
                  <a:alpha val="75000"/>
                </a:srgbClr>
              </a:gs>
              <a:gs pos="100000">
                <a:srgbClr val="F1C616"/>
              </a:gs>
            </a:gsLst>
            <a:lin ang="5400000"/>
          </a:gra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8" name="AutoShape 3"/>
          <p:cNvSpPr>
            <a:spLocks/>
          </p:cNvSpPr>
          <p:nvPr/>
        </p:nvSpPr>
        <p:spPr bwMode="auto">
          <a:xfrm>
            <a:off x="1333500" y="12623800"/>
            <a:ext cx="3670300"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endParaRPr lang="en-US" dirty="0"/>
          </a:p>
        </p:txBody>
      </p:sp>
      <p:sp>
        <p:nvSpPr>
          <p:cNvPr id="19" name="AutoShape 4"/>
          <p:cNvSpPr>
            <a:spLocks/>
          </p:cNvSpPr>
          <p:nvPr/>
        </p:nvSpPr>
        <p:spPr bwMode="auto">
          <a:xfrm>
            <a:off x="609600" y="95250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 name="AutoShape 5"/>
          <p:cNvSpPr>
            <a:spLocks/>
          </p:cNvSpPr>
          <p:nvPr/>
        </p:nvSpPr>
        <p:spPr bwMode="auto">
          <a:xfrm rot="5400000">
            <a:off x="727869" y="10929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2" name="AutoShape 7"/>
          <p:cNvSpPr>
            <a:spLocks/>
          </p:cNvSpPr>
          <p:nvPr/>
        </p:nvSpPr>
        <p:spPr bwMode="auto">
          <a:xfrm>
            <a:off x="22148800" y="12509500"/>
            <a:ext cx="711200" cy="711200"/>
          </a:xfrm>
          <a:prstGeom prst="roundRect">
            <a:avLst>
              <a:gd name="adj" fmla="val 21431"/>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3" name="AutoShape 1"/>
          <p:cNvSpPr>
            <a:spLocks/>
          </p:cNvSpPr>
          <p:nvPr/>
        </p:nvSpPr>
        <p:spPr bwMode="auto">
          <a:xfrm>
            <a:off x="3490" y="-152400"/>
            <a:ext cx="24494810" cy="966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
        <p:nvSpPr>
          <p:cNvPr id="24" name="Rectangle 23"/>
          <p:cNvSpPr/>
          <p:nvPr/>
        </p:nvSpPr>
        <p:spPr>
          <a:xfrm>
            <a:off x="12191752" y="8534400"/>
            <a:ext cx="12192000" cy="461665"/>
          </a:xfrm>
          <a:prstGeom prst="rect">
            <a:avLst/>
          </a:prstGeom>
        </p:spPr>
        <p:txBody>
          <a:bodyPr>
            <a:spAutoFit/>
          </a:bodyPr>
          <a:lstStyle/>
          <a:p>
            <a:pPr algn="r" defTabSz="584200"/>
            <a:endParaRPr lang="en-US" sz="2400" kern="1200" dirty="0">
              <a:solidFill>
                <a:srgbClr val="FFFFFF"/>
              </a:solidFill>
              <a:effectLst>
                <a:outerShdw blurRad="38100" dist="38100" dir="2700000" algn="tl">
                  <a:srgbClr val="000000"/>
                </a:outerShdw>
              </a:effectLst>
              <a:latin typeface="Gill Sans" charset="0"/>
              <a:ea typeface="ＭＳ Ｐゴシック" charset="0"/>
              <a:cs typeface="Gill Sans" charset="0"/>
              <a:sym typeface="Gill Sans" charset="0"/>
            </a:endParaRPr>
          </a:p>
        </p:txBody>
      </p:sp>
      <p:sp>
        <p:nvSpPr>
          <p:cNvPr id="44034" name="AutoShape 2"/>
          <p:cNvSpPr>
            <a:spLocks/>
          </p:cNvSpPr>
          <p:nvPr/>
        </p:nvSpPr>
        <p:spPr bwMode="auto">
          <a:xfrm>
            <a:off x="1235074" y="723900"/>
            <a:ext cx="200247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FFFFFF"/>
                </a:solidFill>
                <a:latin typeface="Open Sans" charset="0"/>
                <a:cs typeface="Open Sans" charset="0"/>
                <a:sym typeface="Open Sans" charset="0"/>
              </a:rPr>
              <a:t>What We Do</a:t>
            </a:r>
            <a:endParaRPr lang="en-US" dirty="0"/>
          </a:p>
        </p:txBody>
      </p:sp>
      <p:sp>
        <p:nvSpPr>
          <p:cNvPr id="44035" name="AutoShape 3"/>
          <p:cNvSpPr>
            <a:spLocks/>
          </p:cNvSpPr>
          <p:nvPr/>
        </p:nvSpPr>
        <p:spPr bwMode="auto">
          <a:xfrm>
            <a:off x="1244600" y="1409700"/>
            <a:ext cx="19939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FFFFFF"/>
                </a:solidFill>
                <a:latin typeface="Open Sans" charset="0"/>
                <a:cs typeface="Open Sans" charset="0"/>
                <a:sym typeface="Open Sans" charset="0"/>
              </a:rPr>
              <a:t>We Deliver Dream</a:t>
            </a:r>
            <a:endParaRPr lang="en-US" dirty="0"/>
          </a:p>
        </p:txBody>
      </p:sp>
      <p:sp>
        <p:nvSpPr>
          <p:cNvPr id="44036" name="AutoShape 4"/>
          <p:cNvSpPr>
            <a:spLocks/>
          </p:cNvSpPr>
          <p:nvPr/>
        </p:nvSpPr>
        <p:spPr bwMode="auto">
          <a:xfrm>
            <a:off x="3683000" y="6096000"/>
            <a:ext cx="17106900" cy="5778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outerShdw blurRad="12700" dist="50800" dir="3240024" algn="ctr" rotWithShape="0">
              <a:srgbClr val="000000">
                <a:alpha val="6999"/>
              </a:srgbClr>
            </a:outerShdw>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4037" name="AutoShape 5"/>
          <p:cNvSpPr>
            <a:spLocks/>
          </p:cNvSpPr>
          <p:nvPr/>
        </p:nvSpPr>
        <p:spPr bwMode="auto">
          <a:xfrm>
            <a:off x="3670300" y="3429000"/>
            <a:ext cx="171323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outerShdw blurRad="12700" dist="50800" dir="3240024" algn="ctr" rotWithShape="0">
              <a:srgbClr val="000000">
                <a:alpha val="6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r>
              <a:rPr lang="en-US" sz="4800" b="1">
                <a:solidFill>
                  <a:srgbClr val="FFFFFF"/>
                </a:solidFill>
                <a:latin typeface="Open Sans" charset="0"/>
                <a:cs typeface="Open Sans" charset="0"/>
                <a:sym typeface="Open Sans" charset="0"/>
              </a:rPr>
              <a:t>Our Core Services is Lorem Ipsum Dolor sit Amet Maecenas Faubius Mollis</a:t>
            </a:r>
          </a:p>
          <a:p>
            <a:r>
              <a:rPr lang="en-US" sz="3000" i="1">
                <a:solidFill>
                  <a:srgbClr val="FFFFFF"/>
                </a:solidFill>
                <a:latin typeface="Open Sans" charset="0"/>
                <a:cs typeface="Open Sans" charset="0"/>
                <a:sym typeface="Open Sans" charset="0"/>
              </a:rPr>
              <a:t>Lorem ipsum dolor sit amet</a:t>
            </a:r>
            <a:endParaRPr lang="en-US"/>
          </a:p>
        </p:txBody>
      </p:sp>
      <p:grpSp>
        <p:nvGrpSpPr>
          <p:cNvPr id="44038" name="Group 6"/>
          <p:cNvGrpSpPr>
            <a:grpSpLocks/>
          </p:cNvGrpSpPr>
          <p:nvPr/>
        </p:nvGrpSpPr>
        <p:grpSpPr bwMode="auto">
          <a:xfrm>
            <a:off x="8475663" y="9231313"/>
            <a:ext cx="914400" cy="1333500"/>
            <a:chOff x="0" y="0"/>
            <a:chExt cx="914400" cy="1333501"/>
          </a:xfrm>
        </p:grpSpPr>
        <p:sp>
          <p:nvSpPr>
            <p:cNvPr id="44039" name="AutoShape 7"/>
            <p:cNvSpPr>
              <a:spLocks/>
            </p:cNvSpPr>
            <p:nvPr/>
          </p:nvSpPr>
          <p:spPr bwMode="auto">
            <a:xfrm>
              <a:off x="0" y="0"/>
              <a:ext cx="914400" cy="1333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454647"/>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0" name="AutoShape 8"/>
            <p:cNvSpPr>
              <a:spLocks/>
            </p:cNvSpPr>
            <p:nvPr/>
          </p:nvSpPr>
          <p:spPr bwMode="auto">
            <a:xfrm>
              <a:off x="374072" y="125010"/>
              <a:ext cx="166256" cy="416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600"/>
                    <a:pt x="18900" y="21600"/>
                  </a:cubicBezTo>
                  <a:lnTo>
                    <a:pt x="2700" y="21600"/>
                  </a:lnTo>
                  <a:cubicBezTo>
                    <a:pt x="1202" y="21600"/>
                    <a:pt x="0" y="16758"/>
                    <a:pt x="0" y="10800"/>
                  </a:cubicBezTo>
                  <a:cubicBezTo>
                    <a:pt x="0" y="4841"/>
                    <a:pt x="1202" y="0"/>
                    <a:pt x="2700" y="0"/>
                  </a:cubicBezTo>
                  <a:lnTo>
                    <a:pt x="18900" y="0"/>
                  </a:lnTo>
                  <a:cubicBezTo>
                    <a:pt x="20387" y="0"/>
                    <a:pt x="21599" y="4841"/>
                    <a:pt x="21599" y="10800"/>
                  </a:cubicBezTo>
                </a:path>
              </a:pathLst>
            </a:custGeom>
            <a:solidFill>
              <a:srgbClr val="454647"/>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1" name="AutoShape 9"/>
            <p:cNvSpPr>
              <a:spLocks/>
            </p:cNvSpPr>
            <p:nvPr/>
          </p:nvSpPr>
          <p:spPr bwMode="auto">
            <a:xfrm>
              <a:off x="415636" y="1166774"/>
              <a:ext cx="83128" cy="416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600"/>
                    <a:pt x="16200" y="21600"/>
                  </a:cubicBezTo>
                  <a:lnTo>
                    <a:pt x="5400" y="21600"/>
                  </a:lnTo>
                  <a:cubicBezTo>
                    <a:pt x="2404" y="21600"/>
                    <a:pt x="0" y="16769"/>
                    <a:pt x="0" y="10800"/>
                  </a:cubicBezTo>
                  <a:cubicBezTo>
                    <a:pt x="0" y="4830"/>
                    <a:pt x="2404" y="0"/>
                    <a:pt x="5400" y="0"/>
                  </a:cubicBezTo>
                  <a:lnTo>
                    <a:pt x="16200" y="0"/>
                  </a:lnTo>
                  <a:cubicBezTo>
                    <a:pt x="19174" y="0"/>
                    <a:pt x="21599" y="4830"/>
                    <a:pt x="21599" y="10800"/>
                  </a:cubicBezTo>
                </a:path>
              </a:pathLst>
            </a:custGeom>
            <a:solidFill>
              <a:srgbClr val="454647"/>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44042" name="Group 10"/>
          <p:cNvGrpSpPr>
            <a:grpSpLocks/>
          </p:cNvGrpSpPr>
          <p:nvPr/>
        </p:nvGrpSpPr>
        <p:grpSpPr bwMode="auto">
          <a:xfrm>
            <a:off x="4914900" y="7416800"/>
            <a:ext cx="3365500" cy="3152775"/>
            <a:chOff x="0" y="0"/>
            <a:chExt cx="3365501" cy="3152938"/>
          </a:xfrm>
        </p:grpSpPr>
        <p:sp>
          <p:nvSpPr>
            <p:cNvPr id="44043" name="AutoShape 11"/>
            <p:cNvSpPr>
              <a:spLocks/>
            </p:cNvSpPr>
            <p:nvPr/>
          </p:nvSpPr>
          <p:spPr bwMode="auto">
            <a:xfrm>
              <a:off x="420687" y="420446"/>
              <a:ext cx="2524127" cy="16817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0" y="20255"/>
                  </a:moveTo>
                  <a:lnTo>
                    <a:pt x="899" y="20255"/>
                  </a:lnTo>
                  <a:lnTo>
                    <a:pt x="899" y="1349"/>
                  </a:lnTo>
                  <a:lnTo>
                    <a:pt x="20700" y="1349"/>
                  </a:lnTo>
                  <a:cubicBezTo>
                    <a:pt x="20700" y="1349"/>
                    <a:pt x="20700" y="20255"/>
                    <a:pt x="20700" y="20255"/>
                  </a:cubicBezTo>
                  <a:close/>
                  <a:moveTo>
                    <a:pt x="20700" y="0"/>
                  </a:moveTo>
                  <a:lnTo>
                    <a:pt x="899" y="5"/>
                  </a:lnTo>
                  <a:cubicBezTo>
                    <a:pt x="402" y="5"/>
                    <a:pt x="0" y="603"/>
                    <a:pt x="0" y="1349"/>
                  </a:cubicBezTo>
                  <a:lnTo>
                    <a:pt x="0" y="20250"/>
                  </a:lnTo>
                  <a:cubicBezTo>
                    <a:pt x="0" y="20996"/>
                    <a:pt x="402" y="21600"/>
                    <a:pt x="899" y="21600"/>
                  </a:cubicBezTo>
                  <a:lnTo>
                    <a:pt x="20700" y="21600"/>
                  </a:lnTo>
                  <a:cubicBezTo>
                    <a:pt x="21197" y="21600"/>
                    <a:pt x="21600" y="20996"/>
                    <a:pt x="21600" y="20250"/>
                  </a:cubicBezTo>
                  <a:lnTo>
                    <a:pt x="21600" y="1349"/>
                  </a:lnTo>
                  <a:cubicBezTo>
                    <a:pt x="21600" y="603"/>
                    <a:pt x="21197" y="0"/>
                    <a:pt x="20700" y="0"/>
                  </a:cubicBezTo>
                </a:path>
              </a:pathLst>
            </a:custGeom>
            <a:solidFill>
              <a:srgbClr val="454647"/>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4" name="AutoShape 12"/>
            <p:cNvSpPr>
              <a:spLocks/>
            </p:cNvSpPr>
            <p:nvPr/>
          </p:nvSpPr>
          <p:spPr bwMode="auto">
            <a:xfrm>
              <a:off x="0" y="0"/>
              <a:ext cx="3365501" cy="3152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50" y="20549"/>
                    <a:pt x="4050" y="20879"/>
                  </a:cubicBezTo>
                  <a:cubicBezTo>
                    <a:pt x="4050" y="21277"/>
                    <a:pt x="4351" y="21599"/>
                    <a:pt x="4725" y="21599"/>
                  </a:cubicBezTo>
                  <a:lnTo>
                    <a:pt x="16875" y="21599"/>
                  </a:lnTo>
                  <a:cubicBezTo>
                    <a:pt x="17248" y="21599"/>
                    <a:pt x="17549" y="21277"/>
                    <a:pt x="17549" y="20879"/>
                  </a:cubicBezTo>
                  <a:cubicBezTo>
                    <a:pt x="17549" y="20549"/>
                    <a:pt x="17339" y="20262"/>
                    <a:pt x="17038" y="20181"/>
                  </a:cubicBezTo>
                  <a:lnTo>
                    <a:pt x="12825" y="19597"/>
                  </a:lnTo>
                  <a:lnTo>
                    <a:pt x="12825" y="18721"/>
                  </a:lnTo>
                  <a:lnTo>
                    <a:pt x="19581" y="18721"/>
                  </a:lnTo>
                  <a:cubicBezTo>
                    <a:pt x="20696" y="18718"/>
                    <a:pt x="21599" y="17753"/>
                    <a:pt x="21599" y="16562"/>
                  </a:cubicBezTo>
                  <a:lnTo>
                    <a:pt x="21599" y="2160"/>
                  </a:lnTo>
                  <a:cubicBezTo>
                    <a:pt x="21599" y="966"/>
                    <a:pt x="20692" y="0"/>
                    <a:pt x="19575" y="0"/>
                  </a:cubicBezTo>
                </a:path>
              </a:pathLst>
            </a:custGeom>
            <a:solidFill>
              <a:srgbClr val="454647"/>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44045" name="AutoShape 13"/>
          <p:cNvSpPr>
            <a:spLocks/>
          </p:cNvSpPr>
          <p:nvPr/>
        </p:nvSpPr>
        <p:spPr bwMode="auto">
          <a:xfrm>
            <a:off x="10566400" y="8108950"/>
            <a:ext cx="9029700" cy="245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a:solidFill>
                  <a:srgbClr val="444444"/>
                </a:solidFill>
                <a:latin typeface="Open Sans" charset="0"/>
                <a:cs typeface="Open Sans" charset="0"/>
                <a:sym typeface="Open Sans" charset="0"/>
              </a:rPr>
              <a:t>Maecenas faucibus mollis interdum. Praesent commodo cursus magna, vel scelerisque nisl consectetur et. Aenean lacinia bibendum nulla sed consectetur. Maecenas faucibus mollis interdum. Sed posuere consectetur est at lobortis. Donec sed odio dui.</a:t>
            </a:r>
            <a:endParaRPr lang="en-US"/>
          </a:p>
        </p:txBody>
      </p:sp>
      <p:sp>
        <p:nvSpPr>
          <p:cNvPr id="44046" name="AutoShape 14"/>
          <p:cNvSpPr>
            <a:spLocks/>
          </p:cNvSpPr>
          <p:nvPr/>
        </p:nvSpPr>
        <p:spPr bwMode="auto">
          <a:xfrm>
            <a:off x="10566400" y="7135813"/>
            <a:ext cx="85979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F1C616"/>
                </a:solidFill>
                <a:latin typeface="Open Sans" charset="0"/>
                <a:cs typeface="Open Sans" charset="0"/>
                <a:sym typeface="Open Sans" charset="0"/>
              </a:rPr>
              <a:t>We create top notch lorem ipsum</a:t>
            </a:r>
            <a:endParaRPr lang="en-US"/>
          </a:p>
        </p:txBody>
      </p:sp>
      <p:sp>
        <p:nvSpPr>
          <p:cNvPr id="44047" name="AutoShape 1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36</a:t>
            </a:r>
            <a:endParaRPr lang="en-US"/>
          </a:p>
        </p:txBody>
      </p:sp>
      <p:sp>
        <p:nvSpPr>
          <p:cNvPr id="2" name="Picture Placeholder 1"/>
          <p:cNvSpPr>
            <a:spLocks noGrp="1"/>
          </p:cNvSpPr>
          <p:nvPr>
            <p:ph type="pic" sz="quarter" idx="10"/>
          </p:nvPr>
        </p:nvSpPr>
        <p:spPr/>
      </p:sp>
      <p:sp>
        <p:nvSpPr>
          <p:cNvPr id="2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7" name="Group 1"/>
          <p:cNvGrpSpPr>
            <a:grpSpLocks/>
          </p:cNvGrpSpPr>
          <p:nvPr/>
        </p:nvGrpSpPr>
        <p:grpSpPr bwMode="auto">
          <a:xfrm>
            <a:off x="1450975" y="723900"/>
            <a:ext cx="20037425" cy="1306513"/>
            <a:chOff x="0" y="0"/>
            <a:chExt cx="5471505" cy="1308100"/>
          </a:xfrm>
        </p:grpSpPr>
        <p:sp>
          <p:nvSpPr>
            <p:cNvPr id="45058"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45059"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pic>
        <p:nvPicPr>
          <p:cNvPr id="45060" name="Picture 4"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353925" y="3300413"/>
            <a:ext cx="9604375" cy="20142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5061" name="AutoShape 5"/>
          <p:cNvSpPr>
            <a:spLocks/>
          </p:cNvSpPr>
          <p:nvPr/>
        </p:nvSpPr>
        <p:spPr bwMode="auto">
          <a:xfrm>
            <a:off x="2439988" y="78041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5062" name="AutoShape 6"/>
          <p:cNvSpPr>
            <a:spLocks/>
          </p:cNvSpPr>
          <p:nvPr/>
        </p:nvSpPr>
        <p:spPr bwMode="auto">
          <a:xfrm>
            <a:off x="2438400" y="4443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5063" name="Group 7"/>
          <p:cNvGrpSpPr>
            <a:grpSpLocks/>
          </p:cNvGrpSpPr>
          <p:nvPr/>
        </p:nvGrpSpPr>
        <p:grpSpPr bwMode="auto">
          <a:xfrm>
            <a:off x="10145713" y="4962525"/>
            <a:ext cx="582612" cy="2317750"/>
            <a:chOff x="-1" y="-1"/>
            <a:chExt cx="581393" cy="2317222"/>
          </a:xfrm>
        </p:grpSpPr>
        <p:sp>
          <p:nvSpPr>
            <p:cNvPr id="45064" name="AutoShape 8"/>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5065" name="AutoShape 9"/>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45066" name="AutoShape 10"/>
          <p:cNvSpPr>
            <a:spLocks/>
          </p:cNvSpPr>
          <p:nvPr/>
        </p:nvSpPr>
        <p:spPr bwMode="auto">
          <a:xfrm>
            <a:off x="13157200" y="6223000"/>
            <a:ext cx="8102600" cy="7581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5068" name="AutoShape 12"/>
          <p:cNvSpPr>
            <a:spLocks/>
          </p:cNvSpPr>
          <p:nvPr/>
        </p:nvSpPr>
        <p:spPr bwMode="auto">
          <a:xfrm>
            <a:off x="13843000" y="7035800"/>
            <a:ext cx="5321300" cy="527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5069"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37</a:t>
            </a:r>
            <a:endParaRPr lang="en-US"/>
          </a:p>
        </p:txBody>
      </p:sp>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1" name="Group 1"/>
          <p:cNvGrpSpPr>
            <a:grpSpLocks/>
          </p:cNvGrpSpPr>
          <p:nvPr/>
        </p:nvGrpSpPr>
        <p:grpSpPr bwMode="auto">
          <a:xfrm>
            <a:off x="1450975" y="723900"/>
            <a:ext cx="20037425" cy="1306513"/>
            <a:chOff x="0" y="0"/>
            <a:chExt cx="5471505" cy="1308100"/>
          </a:xfrm>
        </p:grpSpPr>
        <p:sp>
          <p:nvSpPr>
            <p:cNvPr id="46082"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46083"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46084" name="AutoShape 4"/>
          <p:cNvSpPr>
            <a:spLocks/>
          </p:cNvSpPr>
          <p:nvPr/>
        </p:nvSpPr>
        <p:spPr bwMode="auto">
          <a:xfrm>
            <a:off x="13512800" y="33004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46085" name="AutoShape 5"/>
          <p:cNvSpPr>
            <a:spLocks/>
          </p:cNvSpPr>
          <p:nvPr/>
        </p:nvSpPr>
        <p:spPr bwMode="auto">
          <a:xfrm>
            <a:off x="13514388" y="69151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46086" name="Group 6"/>
          <p:cNvGrpSpPr>
            <a:grpSpLocks/>
          </p:cNvGrpSpPr>
          <p:nvPr/>
        </p:nvGrpSpPr>
        <p:grpSpPr bwMode="auto">
          <a:xfrm>
            <a:off x="13523913" y="9550400"/>
            <a:ext cx="395287" cy="393700"/>
            <a:chOff x="-1" y="0"/>
            <a:chExt cx="393702" cy="393701"/>
          </a:xfrm>
        </p:grpSpPr>
        <p:sp>
          <p:nvSpPr>
            <p:cNvPr id="46087" name="AutoShape 7"/>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88" name="AutoShape 8"/>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89" name="AutoShape 9"/>
          <p:cNvSpPr>
            <a:spLocks/>
          </p:cNvSpPr>
          <p:nvPr/>
        </p:nvSpPr>
        <p:spPr bwMode="auto">
          <a:xfrm>
            <a:off x="14160500" y="94805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46090" name="Group 10"/>
          <p:cNvGrpSpPr>
            <a:grpSpLocks/>
          </p:cNvGrpSpPr>
          <p:nvPr/>
        </p:nvGrpSpPr>
        <p:grpSpPr bwMode="auto">
          <a:xfrm>
            <a:off x="13523913" y="10350500"/>
            <a:ext cx="395287" cy="393700"/>
            <a:chOff x="-1" y="0"/>
            <a:chExt cx="393702" cy="393701"/>
          </a:xfrm>
        </p:grpSpPr>
        <p:sp>
          <p:nvSpPr>
            <p:cNvPr id="46091" name="AutoShape 11"/>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92" name="AutoShape 12"/>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93" name="AutoShape 13"/>
          <p:cNvSpPr>
            <a:spLocks/>
          </p:cNvSpPr>
          <p:nvPr/>
        </p:nvSpPr>
        <p:spPr bwMode="auto">
          <a:xfrm>
            <a:off x="14160500" y="102870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46094" name="Group 14"/>
          <p:cNvGrpSpPr>
            <a:grpSpLocks/>
          </p:cNvGrpSpPr>
          <p:nvPr/>
        </p:nvGrpSpPr>
        <p:grpSpPr bwMode="auto">
          <a:xfrm>
            <a:off x="13523913" y="11163300"/>
            <a:ext cx="395287" cy="393700"/>
            <a:chOff x="-1" y="0"/>
            <a:chExt cx="393702" cy="393701"/>
          </a:xfrm>
        </p:grpSpPr>
        <p:sp>
          <p:nvSpPr>
            <p:cNvPr id="46095" name="AutoShape 15"/>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96" name="AutoShape 16"/>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97" name="AutoShape 17"/>
          <p:cNvSpPr>
            <a:spLocks/>
          </p:cNvSpPr>
          <p:nvPr/>
        </p:nvSpPr>
        <p:spPr bwMode="auto">
          <a:xfrm>
            <a:off x="14160500" y="110998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grpSp>
        <p:nvGrpSpPr>
          <p:cNvPr id="46098" name="Group 18"/>
          <p:cNvGrpSpPr>
            <a:grpSpLocks/>
          </p:cNvGrpSpPr>
          <p:nvPr/>
        </p:nvGrpSpPr>
        <p:grpSpPr bwMode="auto">
          <a:xfrm>
            <a:off x="8064500" y="3960814"/>
            <a:ext cx="3849688" cy="8078785"/>
            <a:chOff x="0" y="0"/>
            <a:chExt cx="3850876" cy="8077206"/>
          </a:xfrm>
        </p:grpSpPr>
        <p:grpSp>
          <p:nvGrpSpPr>
            <p:cNvPr id="46099" name="Group 19"/>
            <p:cNvGrpSpPr>
              <a:grpSpLocks/>
            </p:cNvGrpSpPr>
            <p:nvPr/>
          </p:nvGrpSpPr>
          <p:grpSpPr bwMode="auto">
            <a:xfrm>
              <a:off x="0" y="0"/>
              <a:ext cx="3850876" cy="8077206"/>
              <a:chOff x="0" y="0"/>
              <a:chExt cx="3850876" cy="8077206"/>
            </a:xfrm>
          </p:grpSpPr>
          <p:pic>
            <p:nvPicPr>
              <p:cNvPr id="46100" name="Picture 20"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50876" cy="807720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1" name="AutoShape 21"/>
              <p:cNvSpPr>
                <a:spLocks/>
              </p:cNvSpPr>
              <p:nvPr/>
            </p:nvSpPr>
            <p:spPr bwMode="auto">
              <a:xfrm>
                <a:off x="1028380" y="1171346"/>
                <a:ext cx="2543785" cy="57526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03" name="AutoShape 23"/>
            <p:cNvSpPr>
              <a:spLocks/>
            </p:cNvSpPr>
            <p:nvPr/>
          </p:nvSpPr>
          <p:spPr bwMode="auto">
            <a:xfrm>
              <a:off x="506448" y="4161870"/>
              <a:ext cx="2171922" cy="24654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grpSp>
        <p:nvGrpSpPr>
          <p:cNvPr id="46104" name="Group 24"/>
          <p:cNvGrpSpPr>
            <a:grpSpLocks/>
          </p:cNvGrpSpPr>
          <p:nvPr/>
        </p:nvGrpSpPr>
        <p:grpSpPr bwMode="auto">
          <a:xfrm>
            <a:off x="2082800" y="3962401"/>
            <a:ext cx="3849688" cy="8077198"/>
            <a:chOff x="0" y="0"/>
            <a:chExt cx="3850876" cy="8077206"/>
          </a:xfrm>
        </p:grpSpPr>
        <p:grpSp>
          <p:nvGrpSpPr>
            <p:cNvPr id="46105" name="Group 25"/>
            <p:cNvGrpSpPr>
              <a:grpSpLocks/>
            </p:cNvGrpSpPr>
            <p:nvPr/>
          </p:nvGrpSpPr>
          <p:grpSpPr bwMode="auto">
            <a:xfrm>
              <a:off x="0" y="0"/>
              <a:ext cx="3850876" cy="8077206"/>
              <a:chOff x="0" y="0"/>
              <a:chExt cx="3850876" cy="8077206"/>
            </a:xfrm>
          </p:grpSpPr>
          <p:pic>
            <p:nvPicPr>
              <p:cNvPr id="46106" name="Picture 26"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50876" cy="807720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7" name="AutoShape 27"/>
              <p:cNvSpPr>
                <a:spLocks/>
              </p:cNvSpPr>
              <p:nvPr/>
            </p:nvSpPr>
            <p:spPr bwMode="auto">
              <a:xfrm>
                <a:off x="320152" y="1171346"/>
                <a:ext cx="2615472" cy="57526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09" name="AutoShape 29"/>
            <p:cNvSpPr>
              <a:spLocks/>
            </p:cNvSpPr>
            <p:nvPr/>
          </p:nvSpPr>
          <p:spPr bwMode="auto">
            <a:xfrm>
              <a:off x="506448" y="4161870"/>
              <a:ext cx="2171922" cy="24654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grpSp>
        <p:nvGrpSpPr>
          <p:cNvPr id="46110" name="Group 30"/>
          <p:cNvGrpSpPr>
            <a:grpSpLocks/>
          </p:cNvGrpSpPr>
          <p:nvPr/>
        </p:nvGrpSpPr>
        <p:grpSpPr bwMode="auto">
          <a:xfrm>
            <a:off x="4949825" y="3300413"/>
            <a:ext cx="4165600" cy="8739187"/>
            <a:chOff x="0" y="-1"/>
            <a:chExt cx="4165725" cy="8737603"/>
          </a:xfrm>
        </p:grpSpPr>
        <p:grpSp>
          <p:nvGrpSpPr>
            <p:cNvPr id="46111" name="Group 31"/>
            <p:cNvGrpSpPr>
              <a:grpSpLocks/>
            </p:cNvGrpSpPr>
            <p:nvPr/>
          </p:nvGrpSpPr>
          <p:grpSpPr bwMode="auto">
            <a:xfrm>
              <a:off x="0" y="-1"/>
              <a:ext cx="4165725" cy="8737603"/>
              <a:chOff x="0" y="-1"/>
              <a:chExt cx="4165725" cy="8737603"/>
            </a:xfrm>
          </p:grpSpPr>
          <p:pic>
            <p:nvPicPr>
              <p:cNvPr id="46112" name="Picture 32"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65725" cy="873760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13" name="AutoShape 33"/>
              <p:cNvSpPr>
                <a:spLocks/>
              </p:cNvSpPr>
              <p:nvPr/>
            </p:nvSpPr>
            <p:spPr bwMode="auto">
              <a:xfrm>
                <a:off x="346328" y="1267117"/>
                <a:ext cx="3517901" cy="62230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15" name="AutoShape 35"/>
            <p:cNvSpPr>
              <a:spLocks/>
            </p:cNvSpPr>
            <p:nvPr/>
          </p:nvSpPr>
          <p:spPr bwMode="auto">
            <a:xfrm>
              <a:off x="547856" y="4216399"/>
              <a:ext cx="2349501" cy="3238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sp>
        <p:nvSpPr>
          <p:cNvPr id="46116" name="AutoShape 3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38</a:t>
            </a:r>
            <a:endParaRPr lang="en-US"/>
          </a:p>
        </p:txBody>
      </p:sp>
      <p:sp>
        <p:nvSpPr>
          <p:cNvPr id="3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1"/>
          <p:cNvGrpSpPr>
            <a:grpSpLocks/>
          </p:cNvGrpSpPr>
          <p:nvPr/>
        </p:nvGrpSpPr>
        <p:grpSpPr bwMode="auto">
          <a:xfrm>
            <a:off x="1450975" y="723900"/>
            <a:ext cx="19656425" cy="1306513"/>
            <a:chOff x="0" y="0"/>
            <a:chExt cx="5471505" cy="1308100"/>
          </a:xfrm>
        </p:grpSpPr>
        <p:sp>
          <p:nvSpPr>
            <p:cNvPr id="47106"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47107"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47108" name="AutoShape 4"/>
          <p:cNvSpPr>
            <a:spLocks/>
          </p:cNvSpPr>
          <p:nvPr/>
        </p:nvSpPr>
        <p:spPr bwMode="auto">
          <a:xfrm>
            <a:off x="2439988" y="78041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7109" name="AutoShape 5"/>
          <p:cNvSpPr>
            <a:spLocks/>
          </p:cNvSpPr>
          <p:nvPr/>
        </p:nvSpPr>
        <p:spPr bwMode="auto">
          <a:xfrm>
            <a:off x="2438400" y="4443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7110" name="Group 6"/>
          <p:cNvGrpSpPr>
            <a:grpSpLocks/>
          </p:cNvGrpSpPr>
          <p:nvPr/>
        </p:nvGrpSpPr>
        <p:grpSpPr bwMode="auto">
          <a:xfrm>
            <a:off x="10145713" y="4962525"/>
            <a:ext cx="582612" cy="2317750"/>
            <a:chOff x="-1" y="-1"/>
            <a:chExt cx="581393" cy="2317222"/>
          </a:xfrm>
        </p:grpSpPr>
        <p:sp>
          <p:nvSpPr>
            <p:cNvPr id="47111" name="AutoShape 7"/>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7112" name="AutoShape 8"/>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pic>
        <p:nvPicPr>
          <p:cNvPr id="47113" name="Picture 9"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66563" y="3298825"/>
            <a:ext cx="13931900" cy="11547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7114" name="AutoShape 10"/>
          <p:cNvSpPr>
            <a:spLocks/>
          </p:cNvSpPr>
          <p:nvPr/>
        </p:nvSpPr>
        <p:spPr bwMode="auto">
          <a:xfrm>
            <a:off x="12395200" y="3848100"/>
            <a:ext cx="12039600" cy="767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7116" name="AutoShape 12"/>
          <p:cNvSpPr>
            <a:spLocks/>
          </p:cNvSpPr>
          <p:nvPr/>
        </p:nvSpPr>
        <p:spPr bwMode="auto">
          <a:xfrm>
            <a:off x="13589000" y="4953000"/>
            <a:ext cx="5321300" cy="527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7117"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39</a:t>
            </a:r>
            <a:endParaRPr lang="en-US"/>
          </a:p>
        </p:txBody>
      </p:sp>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1450975" y="723900"/>
            <a:ext cx="20189825" cy="1306513"/>
            <a:chOff x="0" y="0"/>
            <a:chExt cx="5471505" cy="1308100"/>
          </a:xfrm>
        </p:grpSpPr>
        <p:sp>
          <p:nvSpPr>
            <p:cNvPr id="11267" name="AutoShape 3"/>
            <p:cNvSpPr>
              <a:spLocks/>
            </p:cNvSpPr>
            <p:nvPr/>
          </p:nvSpPr>
          <p:spPr bwMode="auto">
            <a:xfrm>
              <a:off x="0" y="0"/>
              <a:ext cx="463272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Greetings from us</a:t>
              </a:r>
              <a:endParaRPr lang="en-US"/>
            </a:p>
          </p:txBody>
        </p:sp>
        <p:sp>
          <p:nvSpPr>
            <p:cNvPr id="11268" name="AutoShape 4"/>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1269" name="AutoShape 5"/>
          <p:cNvSpPr>
            <a:spLocks/>
          </p:cNvSpPr>
          <p:nvPr/>
        </p:nvSpPr>
        <p:spPr bwMode="auto">
          <a:xfrm>
            <a:off x="10948988" y="5607050"/>
            <a:ext cx="11925300" cy="5194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232323"/>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endParaRPr lang="en-US"/>
          </a:p>
        </p:txBody>
      </p:sp>
      <p:sp>
        <p:nvSpPr>
          <p:cNvPr id="11271" name="AutoShape 7"/>
          <p:cNvSpPr>
            <a:spLocks/>
          </p:cNvSpPr>
          <p:nvPr/>
        </p:nvSpPr>
        <p:spPr bwMode="auto">
          <a:xfrm>
            <a:off x="10947400" y="3333750"/>
            <a:ext cx="11925300" cy="167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4800">
                <a:solidFill>
                  <a:srgbClr val="232323"/>
                </a:solidFill>
                <a:latin typeface="Open Sans" charset="0"/>
                <a:cs typeface="Open Sans" charset="0"/>
                <a:sym typeface="Open Sans" charset="0"/>
              </a:rPr>
              <a:t>What we </a:t>
            </a:r>
            <a:r>
              <a:rPr lang="en-US" sz="4800" i="1">
                <a:solidFill>
                  <a:srgbClr val="232323"/>
                </a:solidFill>
                <a:latin typeface="Open Sans" charset="0"/>
                <a:cs typeface="Open Sans" charset="0"/>
                <a:sym typeface="Open Sans" charset="0"/>
              </a:rPr>
              <a:t>see</a:t>
            </a:r>
            <a:r>
              <a:rPr lang="en-US" sz="4800">
                <a:solidFill>
                  <a:srgbClr val="232323"/>
                </a:solidFill>
                <a:latin typeface="Open Sans" charset="0"/>
                <a:cs typeface="Open Sans" charset="0"/>
                <a:sym typeface="Open Sans" charset="0"/>
              </a:rPr>
              <a:t> is only </a:t>
            </a:r>
            <a:r>
              <a:rPr lang="en-US" sz="4800" b="1">
                <a:solidFill>
                  <a:srgbClr val="232323"/>
                </a:solidFill>
                <a:latin typeface="Open Sans" charset="0"/>
                <a:cs typeface="Open Sans" charset="0"/>
                <a:sym typeface="Open Sans" charset="0"/>
              </a:rPr>
              <a:t>a perception</a:t>
            </a:r>
            <a:r>
              <a:rPr lang="en-US" sz="4800">
                <a:solidFill>
                  <a:srgbClr val="232323"/>
                </a:solidFill>
                <a:latin typeface="Open Sans" charset="0"/>
                <a:cs typeface="Open Sans" charset="0"/>
                <a:sym typeface="Open Sans" charset="0"/>
              </a:rPr>
              <a:t>. What we </a:t>
            </a:r>
            <a:r>
              <a:rPr lang="en-US" sz="4800" i="1">
                <a:solidFill>
                  <a:srgbClr val="232323"/>
                </a:solidFill>
                <a:latin typeface="Open Sans" charset="0"/>
                <a:cs typeface="Open Sans" charset="0"/>
                <a:sym typeface="Open Sans" charset="0"/>
              </a:rPr>
              <a:t>hear</a:t>
            </a:r>
            <a:r>
              <a:rPr lang="en-US" sz="4800">
                <a:solidFill>
                  <a:srgbClr val="232323"/>
                </a:solidFill>
                <a:latin typeface="Open Sans" charset="0"/>
                <a:cs typeface="Open Sans" charset="0"/>
                <a:sym typeface="Open Sans" charset="0"/>
              </a:rPr>
              <a:t> is only </a:t>
            </a:r>
            <a:r>
              <a:rPr lang="en-US" sz="4800" b="1">
                <a:solidFill>
                  <a:srgbClr val="232323"/>
                </a:solidFill>
                <a:latin typeface="Open Sans" charset="0"/>
                <a:cs typeface="Open Sans" charset="0"/>
                <a:sym typeface="Open Sans" charset="0"/>
              </a:rPr>
              <a:t>an opinion</a:t>
            </a:r>
            <a:r>
              <a:rPr lang="en-US" sz="4800">
                <a:solidFill>
                  <a:srgbClr val="232323"/>
                </a:solidFill>
                <a:latin typeface="Open Sans" charset="0"/>
                <a:cs typeface="Open Sans" charset="0"/>
                <a:sym typeface="Open Sans" charset="0"/>
              </a:rPr>
              <a:t>.</a:t>
            </a:r>
            <a:endParaRPr lang="en-US"/>
          </a:p>
        </p:txBody>
      </p:sp>
      <p:sp>
        <p:nvSpPr>
          <p:cNvPr id="11272" name="AutoShape 8"/>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04</a:t>
            </a:r>
            <a:endParaRPr lang="en-US"/>
          </a:p>
        </p:txBody>
      </p:sp>
      <p:sp>
        <p:nvSpPr>
          <p:cNvPr id="10" name="Rectangle 9"/>
          <p:cNvSpPr/>
          <p:nvPr/>
        </p:nvSpPr>
        <p:spPr bwMode="auto">
          <a:xfrm>
            <a:off x="1447800" y="3276600"/>
            <a:ext cx="8610600" cy="7543800"/>
          </a:xfrm>
          <a:prstGeom prst="rect">
            <a:avLst/>
          </a:prstGeom>
          <a:solidFill>
            <a:schemeClr val="tx1">
              <a:lumMod val="50000"/>
              <a:lumOff val="50000"/>
            </a:schemeClr>
          </a:solidFill>
          <a:ln w="25400" cap="flat" cmpd="sng" algn="ctr">
            <a:solidFill>
              <a:schemeClr val="tx1">
                <a:lumMod val="50000"/>
                <a:lumOff val="50000"/>
              </a:schemeClr>
            </a:solidFill>
            <a:prstDash val="solid"/>
            <a:miter lim="0"/>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342900" marR="0" indent="0" algn="ctr" defTabSz="825500" rtl="0" eaLnBrk="1" fontAlgn="base" latinLnBrk="0" hangingPunct="0">
              <a:lnSpc>
                <a:spcPct val="100000"/>
              </a:lnSpc>
              <a:spcBef>
                <a:spcPct val="0"/>
              </a:spcBef>
              <a:spcAft>
                <a:spcPct val="0"/>
              </a:spcAft>
              <a:buClrTx/>
              <a:buSzTx/>
              <a:buFontTx/>
              <a:buNone/>
              <a:tabLst/>
            </a:pPr>
            <a:endPara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endParaRPr>
          </a:p>
        </p:txBody>
      </p:sp>
      <p:sp>
        <p:nvSpPr>
          <p:cNvPr id="9"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29" name="Group 1"/>
          <p:cNvGrpSpPr>
            <a:grpSpLocks/>
          </p:cNvGrpSpPr>
          <p:nvPr/>
        </p:nvGrpSpPr>
        <p:grpSpPr bwMode="auto">
          <a:xfrm>
            <a:off x="1450975" y="723900"/>
            <a:ext cx="19732625" cy="1306513"/>
            <a:chOff x="0" y="0"/>
            <a:chExt cx="5471505" cy="1308100"/>
          </a:xfrm>
        </p:grpSpPr>
        <p:sp>
          <p:nvSpPr>
            <p:cNvPr id="48130"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48131"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48132" name="Group 4"/>
          <p:cNvGrpSpPr>
            <a:grpSpLocks/>
          </p:cNvGrpSpPr>
          <p:nvPr/>
        </p:nvGrpSpPr>
        <p:grpSpPr bwMode="auto">
          <a:xfrm>
            <a:off x="2112963" y="3630614"/>
            <a:ext cx="9639300" cy="7989886"/>
            <a:chOff x="0" y="0"/>
            <a:chExt cx="9639301" cy="7988570"/>
          </a:xfrm>
        </p:grpSpPr>
        <p:pic>
          <p:nvPicPr>
            <p:cNvPr id="48133" name="Picture 5"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39301" cy="798857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8134" name="AutoShape 6"/>
            <p:cNvSpPr>
              <a:spLocks/>
            </p:cNvSpPr>
            <p:nvPr/>
          </p:nvSpPr>
          <p:spPr bwMode="auto">
            <a:xfrm>
              <a:off x="365233" y="378420"/>
              <a:ext cx="8839201" cy="53086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8136" name="AutoShape 8"/>
          <p:cNvSpPr>
            <a:spLocks/>
          </p:cNvSpPr>
          <p:nvPr/>
        </p:nvSpPr>
        <p:spPr bwMode="auto">
          <a:xfrm>
            <a:off x="3060700" y="4641850"/>
            <a:ext cx="5321300" cy="396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8137" name="AutoShape 9"/>
          <p:cNvSpPr>
            <a:spLocks/>
          </p:cNvSpPr>
          <p:nvPr/>
        </p:nvSpPr>
        <p:spPr bwMode="auto">
          <a:xfrm>
            <a:off x="13512800" y="33004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48138" name="AutoShape 10"/>
          <p:cNvSpPr>
            <a:spLocks/>
          </p:cNvSpPr>
          <p:nvPr/>
        </p:nvSpPr>
        <p:spPr bwMode="auto">
          <a:xfrm>
            <a:off x="13514388" y="69151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48139" name="Group 11"/>
          <p:cNvGrpSpPr>
            <a:grpSpLocks/>
          </p:cNvGrpSpPr>
          <p:nvPr/>
        </p:nvGrpSpPr>
        <p:grpSpPr bwMode="auto">
          <a:xfrm>
            <a:off x="13523913" y="9550400"/>
            <a:ext cx="395287" cy="393700"/>
            <a:chOff x="-1" y="0"/>
            <a:chExt cx="393702" cy="393701"/>
          </a:xfrm>
        </p:grpSpPr>
        <p:sp>
          <p:nvSpPr>
            <p:cNvPr id="48140"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1"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42" name="AutoShape 14"/>
          <p:cNvSpPr>
            <a:spLocks/>
          </p:cNvSpPr>
          <p:nvPr/>
        </p:nvSpPr>
        <p:spPr bwMode="auto">
          <a:xfrm>
            <a:off x="14160500" y="94805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48143" name="Group 15"/>
          <p:cNvGrpSpPr>
            <a:grpSpLocks/>
          </p:cNvGrpSpPr>
          <p:nvPr/>
        </p:nvGrpSpPr>
        <p:grpSpPr bwMode="auto">
          <a:xfrm>
            <a:off x="13523913" y="10350500"/>
            <a:ext cx="395287" cy="393700"/>
            <a:chOff x="-1" y="0"/>
            <a:chExt cx="393702" cy="393701"/>
          </a:xfrm>
        </p:grpSpPr>
        <p:sp>
          <p:nvSpPr>
            <p:cNvPr id="48144"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5"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46" name="AutoShape 18"/>
          <p:cNvSpPr>
            <a:spLocks/>
          </p:cNvSpPr>
          <p:nvPr/>
        </p:nvSpPr>
        <p:spPr bwMode="auto">
          <a:xfrm>
            <a:off x="14160500" y="102870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48147" name="Group 19"/>
          <p:cNvGrpSpPr>
            <a:grpSpLocks/>
          </p:cNvGrpSpPr>
          <p:nvPr/>
        </p:nvGrpSpPr>
        <p:grpSpPr bwMode="auto">
          <a:xfrm>
            <a:off x="13523913" y="11163300"/>
            <a:ext cx="395287" cy="393700"/>
            <a:chOff x="-1" y="0"/>
            <a:chExt cx="393702" cy="393701"/>
          </a:xfrm>
        </p:grpSpPr>
        <p:sp>
          <p:nvSpPr>
            <p:cNvPr id="48148" name="AutoShape 20"/>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9" name="AutoShape 21"/>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50" name="AutoShape 22"/>
          <p:cNvSpPr>
            <a:spLocks/>
          </p:cNvSpPr>
          <p:nvPr/>
        </p:nvSpPr>
        <p:spPr bwMode="auto">
          <a:xfrm>
            <a:off x="14160500" y="110998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48151" name="AutoShape 2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40</a:t>
            </a:r>
            <a:endParaRPr lang="en-US"/>
          </a:p>
        </p:txBody>
      </p:sp>
      <p:sp>
        <p:nvSpPr>
          <p:cNvPr id="2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48892" y="6530777"/>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5"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4711" y="6175840"/>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7" name="Freeform 56"/>
          <p:cNvSpPr>
            <a:spLocks noGrp="1"/>
          </p:cNvSpPr>
          <p:nvPr>
            <p:ph type="pic" sz="quarter" idx="13"/>
          </p:nvPr>
        </p:nvSpPr>
        <p:spPr>
          <a:xfrm>
            <a:off x="3475033" y="7908065"/>
            <a:ext cx="2397483" cy="2099983"/>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a:solidFill>
            <a:schemeClr val="bg1">
              <a:lumMod val="50000"/>
            </a:schemeClr>
          </a:solidFill>
        </p:spPr>
      </p:sp>
      <p:grpSp>
        <p:nvGrpSpPr>
          <p:cNvPr id="49153" name="Group 1"/>
          <p:cNvGrpSpPr>
            <a:grpSpLocks/>
          </p:cNvGrpSpPr>
          <p:nvPr/>
        </p:nvGrpSpPr>
        <p:grpSpPr bwMode="auto">
          <a:xfrm>
            <a:off x="1450975" y="723900"/>
            <a:ext cx="19656425" cy="1306513"/>
            <a:chOff x="0" y="0"/>
            <a:chExt cx="5471505" cy="1308100"/>
          </a:xfrm>
        </p:grpSpPr>
        <p:sp>
          <p:nvSpPr>
            <p:cNvPr id="49154"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49155"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49175" name="AutoShape 23"/>
          <p:cNvSpPr>
            <a:spLocks/>
          </p:cNvSpPr>
          <p:nvPr/>
        </p:nvSpPr>
        <p:spPr bwMode="auto">
          <a:xfrm>
            <a:off x="15330488" y="74993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9176" name="AutoShape 24"/>
          <p:cNvSpPr>
            <a:spLocks/>
          </p:cNvSpPr>
          <p:nvPr/>
        </p:nvSpPr>
        <p:spPr bwMode="auto">
          <a:xfrm>
            <a:off x="15328900" y="41386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9177" name="Group 25"/>
          <p:cNvGrpSpPr>
            <a:grpSpLocks/>
          </p:cNvGrpSpPr>
          <p:nvPr/>
        </p:nvGrpSpPr>
        <p:grpSpPr bwMode="auto">
          <a:xfrm>
            <a:off x="14019213" y="4581525"/>
            <a:ext cx="582612" cy="2317750"/>
            <a:chOff x="-1" y="-1"/>
            <a:chExt cx="581393" cy="2317222"/>
          </a:xfrm>
        </p:grpSpPr>
        <p:sp>
          <p:nvSpPr>
            <p:cNvPr id="49178" name="AutoShape 26"/>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9179" name="AutoShape 27"/>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49180" name="AutoShape 28"/>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41</a:t>
            </a:r>
            <a:endParaRPr lang="en-US"/>
          </a:p>
        </p:txBody>
      </p:sp>
      <p:sp>
        <p:nvSpPr>
          <p:cNvPr id="2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9" name="Picture Placeholder 4"/>
          <p:cNvSpPr txBox="1">
            <a:spLocks/>
          </p:cNvSpPr>
          <p:nvPr/>
        </p:nvSpPr>
        <p:spPr>
          <a:xfrm>
            <a:off x="3475034" y="7908066"/>
            <a:ext cx="2339930" cy="2099983"/>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43" name="Picture Placeholder 6"/>
          <p:cNvSpPr txBox="1">
            <a:spLocks/>
          </p:cNvSpPr>
          <p:nvPr/>
        </p:nvSpPr>
        <p:spPr>
          <a:xfrm>
            <a:off x="8985499" y="7935075"/>
            <a:ext cx="2486708" cy="2427912"/>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sp>
      <p:sp>
        <p:nvSpPr>
          <p:cNvPr id="46" name="Picture Placeholder 5"/>
          <p:cNvSpPr txBox="1">
            <a:spLocks/>
          </p:cNvSpPr>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sp>
      <p:sp>
        <p:nvSpPr>
          <p:cNvPr id="51" name="Picture Placeholder 1"/>
          <p:cNvSpPr txBox="1">
            <a:spLocks/>
          </p:cNvSpPr>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sp>
      <p:sp>
        <p:nvSpPr>
          <p:cNvPr id="60" name="Freeform 59"/>
          <p:cNvSpPr>
            <a:spLocks noGrp="1"/>
          </p:cNvSpPr>
          <p:nvPr>
            <p:ph type="pic" sz="quarter" idx="15"/>
          </p:nvPr>
        </p:nvSpPr>
        <p:spPr>
          <a:xfrm>
            <a:off x="8985499" y="7908065"/>
            <a:ext cx="2486708" cy="2454922"/>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a:solidFill>
            <a:schemeClr val="bg1">
              <a:lumMod val="50000"/>
            </a:schemeClr>
          </a:solidFill>
        </p:spPr>
      </p:sp>
      <p:pic>
        <p:nvPicPr>
          <p:cNvPr id="44"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537730">
            <a:off x="5501132" y="7249894"/>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9" name="Freeform 58"/>
          <p:cNvSpPr>
            <a:spLocks noGrp="1"/>
          </p:cNvSpPr>
          <p:nvPr>
            <p:ph type="pic" sz="quarter" idx="11"/>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a:solidFill>
            <a:schemeClr val="bg1">
              <a:lumMod val="50000"/>
            </a:schemeClr>
          </a:solidFill>
        </p:spPr>
      </p:sp>
      <p:pic>
        <p:nvPicPr>
          <p:cNvPr id="4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961862">
            <a:off x="3048000" y="4319815"/>
            <a:ext cx="3880274"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6" name="Freeform 55"/>
          <p:cNvSpPr>
            <a:spLocks noGrp="1"/>
          </p:cNvSpPr>
          <p:nvPr>
            <p:ph type="pic" sz="quarter" idx="10"/>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a:solidFill>
            <a:schemeClr val="bg1">
              <a:lumMod val="50000"/>
            </a:schemeClr>
          </a:solidFill>
        </p:spPr>
      </p:sp>
      <p:sp>
        <p:nvSpPr>
          <p:cNvPr id="52" name="Picture Placeholder 3"/>
          <p:cNvSpPr txBox="1">
            <a:spLocks/>
          </p:cNvSpPr>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sp>
      <p:sp>
        <p:nvSpPr>
          <p:cNvPr id="55" name="Picture Placeholder 2"/>
          <p:cNvSpPr txBox="1">
            <a:spLocks/>
          </p:cNvSpPr>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sp>
      <p:pic>
        <p:nvPicPr>
          <p:cNvPr id="4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0241173">
            <a:off x="8089214" y="4449219"/>
            <a:ext cx="3882123"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61" name="Freeform 60"/>
          <p:cNvSpPr>
            <a:spLocks noGrp="1"/>
          </p:cNvSpPr>
          <p:nvPr>
            <p:ph type="pic" sz="quarter" idx="14"/>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a:solidFill>
            <a:schemeClr val="bg1">
              <a:lumMod val="50000"/>
            </a:schemeClr>
          </a:solidFill>
        </p:spPr>
      </p:sp>
      <p:pic>
        <p:nvPicPr>
          <p:cNvPr id="53"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1182165">
            <a:off x="5523315" y="3733800"/>
            <a:ext cx="3880275" cy="433318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8" name="Freeform 57"/>
          <p:cNvSpPr>
            <a:spLocks noGrp="1"/>
          </p:cNvSpPr>
          <p:nvPr>
            <p:ph type="pic" sz="quarter" idx="12"/>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a:solidFill>
            <a:schemeClr val="bg1">
              <a:lumMod val="50000"/>
            </a:schemeClr>
          </a:solidFill>
        </p:spPr>
      </p:sp>
    </p:spTree>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1"/>
          <p:cNvSpPr>
            <a:spLocks noChangeShapeType="1"/>
          </p:cNvSpPr>
          <p:nvPr/>
        </p:nvSpPr>
        <p:spPr bwMode="auto">
          <a:xfrm flipV="1">
            <a:off x="1447800" y="11784013"/>
            <a:ext cx="21426488" cy="1587"/>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50178" name="Line 2"/>
          <p:cNvSpPr>
            <a:spLocks noChangeShapeType="1"/>
          </p:cNvSpPr>
          <p:nvPr/>
        </p:nvSpPr>
        <p:spPr bwMode="auto">
          <a:xfrm flipV="1">
            <a:off x="2724150" y="7275513"/>
            <a:ext cx="20142200" cy="0"/>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grpSp>
        <p:nvGrpSpPr>
          <p:cNvPr id="50179" name="Group 3"/>
          <p:cNvGrpSpPr>
            <a:grpSpLocks/>
          </p:cNvGrpSpPr>
          <p:nvPr/>
        </p:nvGrpSpPr>
        <p:grpSpPr bwMode="auto">
          <a:xfrm>
            <a:off x="1450975" y="723900"/>
            <a:ext cx="19808825" cy="1306513"/>
            <a:chOff x="0" y="0"/>
            <a:chExt cx="5471505" cy="1308100"/>
          </a:xfrm>
        </p:grpSpPr>
        <p:sp>
          <p:nvSpPr>
            <p:cNvPr id="50180" name="AutoShape 4"/>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50181" name="AutoShape 5"/>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50194" name="AutoShape 18"/>
          <p:cNvSpPr>
            <a:spLocks/>
          </p:cNvSpPr>
          <p:nvPr/>
        </p:nvSpPr>
        <p:spPr bwMode="auto">
          <a:xfrm>
            <a:off x="10020300" y="36306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sp>
        <p:nvSpPr>
          <p:cNvPr id="50195" name="AutoShape 19"/>
          <p:cNvSpPr>
            <a:spLocks/>
          </p:cNvSpPr>
          <p:nvPr/>
        </p:nvSpPr>
        <p:spPr bwMode="auto">
          <a:xfrm>
            <a:off x="17197388" y="3873500"/>
            <a:ext cx="56769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a:t>
            </a:r>
            <a:endParaRPr lang="en-US"/>
          </a:p>
        </p:txBody>
      </p:sp>
      <p:sp>
        <p:nvSpPr>
          <p:cNvPr id="50196" name="AutoShape 20"/>
          <p:cNvSpPr>
            <a:spLocks/>
          </p:cNvSpPr>
          <p:nvPr/>
        </p:nvSpPr>
        <p:spPr bwMode="auto">
          <a:xfrm>
            <a:off x="1447800" y="83169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80000"/>
              </a:lnSpc>
            </a:pPr>
            <a:r>
              <a:rPr lang="en-US" sz="6400" dirty="0">
                <a:solidFill>
                  <a:srgbClr val="232323"/>
                </a:solidFill>
                <a:latin typeface="Open Sans" charset="0"/>
                <a:cs typeface="Open Sans" charset="0"/>
                <a:sym typeface="Open Sans" charset="0"/>
              </a:rPr>
              <a:t>We Creates Stuff That </a:t>
            </a:r>
            <a:r>
              <a:rPr lang="en-US" sz="6400" b="1" dirty="0">
                <a:solidFill>
                  <a:srgbClr val="232323"/>
                </a:solidFill>
                <a:latin typeface="Open Sans" charset="0"/>
                <a:cs typeface="Open Sans" charset="0"/>
                <a:sym typeface="Open Sans" charset="0"/>
              </a:rPr>
              <a:t>Works</a:t>
            </a:r>
            <a:r>
              <a:rPr lang="en-US" sz="6400" dirty="0">
                <a:solidFill>
                  <a:srgbClr val="232323"/>
                </a:solidFill>
                <a:latin typeface="Open Sans" charset="0"/>
                <a:cs typeface="Open Sans" charset="0"/>
                <a:sym typeface="Open Sans" charset="0"/>
              </a:rPr>
              <a:t>. Period.</a:t>
            </a:r>
            <a:endParaRPr lang="en-US" dirty="0"/>
          </a:p>
        </p:txBody>
      </p:sp>
      <p:sp>
        <p:nvSpPr>
          <p:cNvPr id="50197" name="AutoShape 21"/>
          <p:cNvSpPr>
            <a:spLocks/>
          </p:cNvSpPr>
          <p:nvPr/>
        </p:nvSpPr>
        <p:spPr bwMode="auto">
          <a:xfrm>
            <a:off x="8737600" y="8318500"/>
            <a:ext cx="56769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a:t>
            </a:r>
            <a:endParaRPr lang="en-US"/>
          </a:p>
        </p:txBody>
      </p:sp>
      <p:sp>
        <p:nvSpPr>
          <p:cNvPr id="50198" name="AutoShape 2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42</a:t>
            </a:r>
            <a:endParaRPr lang="en-US"/>
          </a:p>
        </p:txBody>
      </p:sp>
      <p:grpSp>
        <p:nvGrpSpPr>
          <p:cNvPr id="24" name="Group 23"/>
          <p:cNvGrpSpPr/>
          <p:nvPr/>
        </p:nvGrpSpPr>
        <p:grpSpPr>
          <a:xfrm>
            <a:off x="1371600" y="3530910"/>
            <a:ext cx="7459662" cy="4089090"/>
            <a:chOff x="998538" y="3906838"/>
            <a:chExt cx="6773862" cy="3713162"/>
          </a:xfrm>
        </p:grpSpPr>
        <p:pic>
          <p:nvPicPr>
            <p:cNvPr id="2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7" name="Rectangle 26"/>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Rectangle 27"/>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grpSp>
        <p:nvGrpSpPr>
          <p:cNvPr id="29" name="Group 28"/>
          <p:cNvGrpSpPr/>
          <p:nvPr/>
        </p:nvGrpSpPr>
        <p:grpSpPr>
          <a:xfrm>
            <a:off x="15544800" y="8077200"/>
            <a:ext cx="7459662" cy="4089090"/>
            <a:chOff x="998538" y="3906838"/>
            <a:chExt cx="6773862" cy="3713162"/>
          </a:xfrm>
        </p:grpSpPr>
        <p:pic>
          <p:nvPicPr>
            <p:cNvPr id="3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3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2" name="Rectangle 31"/>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3" name="Rectangle 32"/>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1" name="Group 1"/>
          <p:cNvGrpSpPr>
            <a:grpSpLocks/>
          </p:cNvGrpSpPr>
          <p:nvPr/>
        </p:nvGrpSpPr>
        <p:grpSpPr bwMode="auto">
          <a:xfrm>
            <a:off x="1450975" y="723900"/>
            <a:ext cx="19961225" cy="1306513"/>
            <a:chOff x="0" y="0"/>
            <a:chExt cx="5471505" cy="1308100"/>
          </a:xfrm>
        </p:grpSpPr>
        <p:sp>
          <p:nvSpPr>
            <p:cNvPr id="51202" name="AutoShape 2"/>
            <p:cNvSpPr>
              <a:spLocks/>
            </p:cNvSpPr>
            <p:nvPr/>
          </p:nvSpPr>
          <p:spPr bwMode="auto">
            <a:xfrm>
              <a:off x="0" y="0"/>
              <a:ext cx="2334816"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Portfolio</a:t>
              </a:r>
              <a:endParaRPr lang="en-US"/>
            </a:p>
          </p:txBody>
        </p:sp>
        <p:sp>
          <p:nvSpPr>
            <p:cNvPr id="51203" name="AutoShape 3"/>
            <p:cNvSpPr>
              <a:spLocks/>
            </p:cNvSpPr>
            <p:nvPr/>
          </p:nvSpPr>
          <p:spPr bwMode="auto">
            <a:xfrm>
              <a:off x="8135" y="685799"/>
              <a:ext cx="5463370"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51211" name="AutoShape 11"/>
          <p:cNvSpPr>
            <a:spLocks/>
          </p:cNvSpPr>
          <p:nvPr/>
        </p:nvSpPr>
        <p:spPr bwMode="auto">
          <a:xfrm>
            <a:off x="13512800" y="33512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51212" name="AutoShape 12"/>
          <p:cNvSpPr>
            <a:spLocks/>
          </p:cNvSpPr>
          <p:nvPr/>
        </p:nvSpPr>
        <p:spPr bwMode="auto">
          <a:xfrm>
            <a:off x="13514388" y="69659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51213" name="Group 13"/>
          <p:cNvGrpSpPr>
            <a:grpSpLocks/>
          </p:cNvGrpSpPr>
          <p:nvPr/>
        </p:nvGrpSpPr>
        <p:grpSpPr bwMode="auto">
          <a:xfrm>
            <a:off x="13523913" y="9601200"/>
            <a:ext cx="395287" cy="393700"/>
            <a:chOff x="-1" y="0"/>
            <a:chExt cx="393702" cy="393701"/>
          </a:xfrm>
        </p:grpSpPr>
        <p:sp>
          <p:nvSpPr>
            <p:cNvPr id="51214" name="AutoShape 14"/>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15" name="AutoShape 15"/>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16" name="AutoShape 16"/>
          <p:cNvSpPr>
            <a:spLocks/>
          </p:cNvSpPr>
          <p:nvPr/>
        </p:nvSpPr>
        <p:spPr bwMode="auto">
          <a:xfrm>
            <a:off x="14160500" y="95313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51217" name="Group 17"/>
          <p:cNvGrpSpPr>
            <a:grpSpLocks/>
          </p:cNvGrpSpPr>
          <p:nvPr/>
        </p:nvGrpSpPr>
        <p:grpSpPr bwMode="auto">
          <a:xfrm>
            <a:off x="13523913" y="10401300"/>
            <a:ext cx="395287" cy="393700"/>
            <a:chOff x="-1" y="0"/>
            <a:chExt cx="393702" cy="393701"/>
          </a:xfrm>
        </p:grpSpPr>
        <p:sp>
          <p:nvSpPr>
            <p:cNvPr id="51218" name="AutoShape 18"/>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19" name="AutoShape 19"/>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20" name="AutoShape 20"/>
          <p:cNvSpPr>
            <a:spLocks/>
          </p:cNvSpPr>
          <p:nvPr/>
        </p:nvSpPr>
        <p:spPr bwMode="auto">
          <a:xfrm>
            <a:off x="14160500" y="103378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51221" name="Group 21"/>
          <p:cNvGrpSpPr>
            <a:grpSpLocks/>
          </p:cNvGrpSpPr>
          <p:nvPr/>
        </p:nvGrpSpPr>
        <p:grpSpPr bwMode="auto">
          <a:xfrm>
            <a:off x="13523913" y="11214100"/>
            <a:ext cx="395287" cy="393700"/>
            <a:chOff x="-1" y="0"/>
            <a:chExt cx="393702" cy="393701"/>
          </a:xfrm>
        </p:grpSpPr>
        <p:sp>
          <p:nvSpPr>
            <p:cNvPr id="51222" name="AutoShape 2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23" name="AutoShape 2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24" name="AutoShape 24"/>
          <p:cNvSpPr>
            <a:spLocks/>
          </p:cNvSpPr>
          <p:nvPr/>
        </p:nvSpPr>
        <p:spPr bwMode="auto">
          <a:xfrm>
            <a:off x="14160500" y="111506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51225" name="AutoShape 2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43</a:t>
            </a:r>
            <a:endParaRPr lang="en-US"/>
          </a:p>
        </p:txBody>
      </p:sp>
      <p:grpSp>
        <p:nvGrpSpPr>
          <p:cNvPr id="27" name="Group 26"/>
          <p:cNvGrpSpPr/>
          <p:nvPr/>
        </p:nvGrpSpPr>
        <p:grpSpPr>
          <a:xfrm>
            <a:off x="1447800" y="3352800"/>
            <a:ext cx="10515600" cy="8534400"/>
            <a:chOff x="1447800" y="3352800"/>
            <a:chExt cx="8077200" cy="8534400"/>
          </a:xfrm>
        </p:grpSpPr>
        <p:sp>
          <p:nvSpPr>
            <p:cNvPr id="28" name="Rectangle 27"/>
            <p:cNvSpPr/>
            <p:nvPr/>
          </p:nvSpPr>
          <p:spPr bwMode="auto">
            <a:xfrm>
              <a:off x="14478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9" name="Rectangle 28"/>
            <p:cNvSpPr/>
            <p:nvPr/>
          </p:nvSpPr>
          <p:spPr bwMode="auto">
            <a:xfrm>
              <a:off x="14478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0" name="Rectangle 29"/>
            <p:cNvSpPr/>
            <p:nvPr/>
          </p:nvSpPr>
          <p:spPr bwMode="auto">
            <a:xfrm>
              <a:off x="55626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1" name="Rectangle 30"/>
            <p:cNvSpPr/>
            <p:nvPr/>
          </p:nvSpPr>
          <p:spPr bwMode="auto">
            <a:xfrm>
              <a:off x="55626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sp>
        <p:nvSpPr>
          <p:cNvPr id="2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1"/>
          <p:cNvGrpSpPr>
            <a:grpSpLocks/>
          </p:cNvGrpSpPr>
          <p:nvPr/>
        </p:nvGrpSpPr>
        <p:grpSpPr bwMode="auto">
          <a:xfrm>
            <a:off x="1450975" y="723900"/>
            <a:ext cx="2555875" cy="1306513"/>
            <a:chOff x="0" y="0"/>
            <a:chExt cx="2555962" cy="1308100"/>
          </a:xfrm>
        </p:grpSpPr>
        <p:sp>
          <p:nvSpPr>
            <p:cNvPr id="52226" name="AutoShape 2"/>
            <p:cNvSpPr>
              <a:spLocks/>
            </p:cNvSpPr>
            <p:nvPr/>
          </p:nvSpPr>
          <p:spPr bwMode="auto">
            <a:xfrm>
              <a:off x="0" y="0"/>
              <a:ext cx="212447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Icon Set</a:t>
              </a:r>
              <a:endParaRPr lang="en-US"/>
            </a:p>
          </p:txBody>
        </p:sp>
        <p:sp>
          <p:nvSpPr>
            <p:cNvPr id="52227" name="AutoShape 3"/>
            <p:cNvSpPr>
              <a:spLocks/>
            </p:cNvSpPr>
            <p:nvPr/>
          </p:nvSpPr>
          <p:spPr bwMode="auto">
            <a:xfrm>
              <a:off x="8135" y="685799"/>
              <a:ext cx="2547827" cy="6223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Fully editable  </a:t>
              </a:r>
              <a:endParaRPr lang="en-US"/>
            </a:p>
          </p:txBody>
        </p:sp>
      </p:grpSp>
      <p:sp>
        <p:nvSpPr>
          <p:cNvPr id="52228" name="AutoShape 4"/>
          <p:cNvSpPr>
            <a:spLocks/>
          </p:cNvSpPr>
          <p:nvPr/>
        </p:nvSpPr>
        <p:spPr bwMode="auto">
          <a:xfrm>
            <a:off x="22036088" y="8899525"/>
            <a:ext cx="898525"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29" name="AutoShape 5"/>
          <p:cNvSpPr>
            <a:spLocks/>
          </p:cNvSpPr>
          <p:nvPr/>
        </p:nvSpPr>
        <p:spPr bwMode="auto">
          <a:xfrm>
            <a:off x="20786725" y="9190038"/>
            <a:ext cx="174625" cy="233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0" name="AutoShape 6"/>
          <p:cNvSpPr>
            <a:spLocks/>
          </p:cNvSpPr>
          <p:nvPr/>
        </p:nvSpPr>
        <p:spPr bwMode="auto">
          <a:xfrm>
            <a:off x="20148550" y="8958263"/>
            <a:ext cx="928688" cy="755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1" name="AutoShape 7"/>
          <p:cNvSpPr>
            <a:spLocks/>
          </p:cNvSpPr>
          <p:nvPr/>
        </p:nvSpPr>
        <p:spPr bwMode="auto">
          <a:xfrm>
            <a:off x="18291175" y="8870950"/>
            <a:ext cx="928688" cy="930275"/>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2" name="AutoShape 8"/>
          <p:cNvSpPr>
            <a:spLocks/>
          </p:cNvSpPr>
          <p:nvPr/>
        </p:nvSpPr>
        <p:spPr bwMode="auto">
          <a:xfrm>
            <a:off x="18697575" y="9277350"/>
            <a:ext cx="115888" cy="115888"/>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3" name="AutoShape 9"/>
          <p:cNvSpPr>
            <a:spLocks/>
          </p:cNvSpPr>
          <p:nvPr/>
        </p:nvSpPr>
        <p:spPr bwMode="auto">
          <a:xfrm>
            <a:off x="18580100" y="9161463"/>
            <a:ext cx="349250" cy="34925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4" name="AutoShape 10"/>
          <p:cNvSpPr>
            <a:spLocks/>
          </p:cNvSpPr>
          <p:nvPr/>
        </p:nvSpPr>
        <p:spPr bwMode="auto">
          <a:xfrm>
            <a:off x="18813463" y="9393238"/>
            <a:ext cx="144462" cy="149225"/>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5" name="AutoShape 11"/>
          <p:cNvSpPr>
            <a:spLocks/>
          </p:cNvSpPr>
          <p:nvPr/>
        </p:nvSpPr>
        <p:spPr bwMode="auto">
          <a:xfrm>
            <a:off x="18870613" y="9451975"/>
            <a:ext cx="207962" cy="212725"/>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6" name="AutoShape 12"/>
          <p:cNvSpPr>
            <a:spLocks/>
          </p:cNvSpPr>
          <p:nvPr/>
        </p:nvSpPr>
        <p:spPr bwMode="auto">
          <a:xfrm>
            <a:off x="18842038" y="9423400"/>
            <a:ext cx="176212" cy="179388"/>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7" name="AutoShape 13"/>
          <p:cNvSpPr>
            <a:spLocks/>
          </p:cNvSpPr>
          <p:nvPr/>
        </p:nvSpPr>
        <p:spPr bwMode="auto">
          <a:xfrm>
            <a:off x="18551525" y="9132888"/>
            <a:ext cx="146050" cy="147637"/>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8" name="AutoShape 14"/>
          <p:cNvSpPr>
            <a:spLocks/>
          </p:cNvSpPr>
          <p:nvPr/>
        </p:nvSpPr>
        <p:spPr bwMode="auto">
          <a:xfrm>
            <a:off x="18435638" y="9017000"/>
            <a:ext cx="207962" cy="211138"/>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9" name="AutoShape 15"/>
          <p:cNvSpPr>
            <a:spLocks/>
          </p:cNvSpPr>
          <p:nvPr/>
        </p:nvSpPr>
        <p:spPr bwMode="auto">
          <a:xfrm>
            <a:off x="18494375" y="9074150"/>
            <a:ext cx="176213" cy="180975"/>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0" name="AutoShape 16"/>
          <p:cNvSpPr>
            <a:spLocks/>
          </p:cNvSpPr>
          <p:nvPr/>
        </p:nvSpPr>
        <p:spPr bwMode="auto">
          <a:xfrm>
            <a:off x="16897350" y="9393238"/>
            <a:ext cx="115888" cy="117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1" name="AutoShape 17"/>
          <p:cNvSpPr>
            <a:spLocks/>
          </p:cNvSpPr>
          <p:nvPr/>
        </p:nvSpPr>
        <p:spPr bwMode="auto">
          <a:xfrm>
            <a:off x="16432213" y="8899525"/>
            <a:ext cx="928687" cy="90170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2" name="AutoShape 18"/>
          <p:cNvSpPr>
            <a:spLocks/>
          </p:cNvSpPr>
          <p:nvPr/>
        </p:nvSpPr>
        <p:spPr bwMode="auto">
          <a:xfrm>
            <a:off x="14574838" y="8870950"/>
            <a:ext cx="928687"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3" name="AutoShape 19"/>
          <p:cNvSpPr>
            <a:spLocks/>
          </p:cNvSpPr>
          <p:nvPr/>
        </p:nvSpPr>
        <p:spPr bwMode="auto">
          <a:xfrm>
            <a:off x="147780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4" name="AutoShape 20"/>
          <p:cNvSpPr>
            <a:spLocks/>
          </p:cNvSpPr>
          <p:nvPr/>
        </p:nvSpPr>
        <p:spPr bwMode="auto">
          <a:xfrm>
            <a:off x="147780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5" name="AutoShape 21"/>
          <p:cNvSpPr>
            <a:spLocks/>
          </p:cNvSpPr>
          <p:nvPr/>
        </p:nvSpPr>
        <p:spPr bwMode="auto">
          <a:xfrm>
            <a:off x="147780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6" name="AutoShape 22"/>
          <p:cNvSpPr>
            <a:spLocks/>
          </p:cNvSpPr>
          <p:nvPr/>
        </p:nvSpPr>
        <p:spPr bwMode="auto">
          <a:xfrm>
            <a:off x="149812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7" name="AutoShape 23"/>
          <p:cNvSpPr>
            <a:spLocks/>
          </p:cNvSpPr>
          <p:nvPr/>
        </p:nvSpPr>
        <p:spPr bwMode="auto">
          <a:xfrm>
            <a:off x="149812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8" name="AutoShape 24"/>
          <p:cNvSpPr>
            <a:spLocks/>
          </p:cNvSpPr>
          <p:nvPr/>
        </p:nvSpPr>
        <p:spPr bwMode="auto">
          <a:xfrm>
            <a:off x="149812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9" name="AutoShape 25"/>
          <p:cNvSpPr>
            <a:spLocks/>
          </p:cNvSpPr>
          <p:nvPr/>
        </p:nvSpPr>
        <p:spPr bwMode="auto">
          <a:xfrm>
            <a:off x="151844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0" name="AutoShape 26"/>
          <p:cNvSpPr>
            <a:spLocks/>
          </p:cNvSpPr>
          <p:nvPr/>
        </p:nvSpPr>
        <p:spPr bwMode="auto">
          <a:xfrm>
            <a:off x="151844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1" name="AutoShape 27"/>
          <p:cNvSpPr>
            <a:spLocks/>
          </p:cNvSpPr>
          <p:nvPr/>
        </p:nvSpPr>
        <p:spPr bwMode="auto">
          <a:xfrm>
            <a:off x="151844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2" name="AutoShape 28"/>
          <p:cNvSpPr>
            <a:spLocks/>
          </p:cNvSpPr>
          <p:nvPr/>
        </p:nvSpPr>
        <p:spPr bwMode="auto">
          <a:xfrm>
            <a:off x="12715875" y="8870950"/>
            <a:ext cx="9302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3" name="AutoShape 29"/>
          <p:cNvSpPr>
            <a:spLocks/>
          </p:cNvSpPr>
          <p:nvPr/>
        </p:nvSpPr>
        <p:spPr bwMode="auto">
          <a:xfrm>
            <a:off x="22005925" y="7042150"/>
            <a:ext cx="928688" cy="841375"/>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4" name="AutoShape 30"/>
          <p:cNvSpPr>
            <a:spLocks/>
          </p:cNvSpPr>
          <p:nvPr/>
        </p:nvSpPr>
        <p:spPr bwMode="auto">
          <a:xfrm>
            <a:off x="20293013" y="7011988"/>
            <a:ext cx="639762" cy="930275"/>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5" name="AutoShape 31"/>
          <p:cNvSpPr>
            <a:spLocks/>
          </p:cNvSpPr>
          <p:nvPr/>
        </p:nvSpPr>
        <p:spPr bwMode="auto">
          <a:xfrm>
            <a:off x="20410488" y="7418388"/>
            <a:ext cx="411162" cy="333375"/>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6" name="AutoShape 32"/>
          <p:cNvSpPr>
            <a:spLocks/>
          </p:cNvSpPr>
          <p:nvPr/>
        </p:nvSpPr>
        <p:spPr bwMode="auto">
          <a:xfrm>
            <a:off x="18291175" y="7070725"/>
            <a:ext cx="928688" cy="812800"/>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7" name="AutoShape 33"/>
          <p:cNvSpPr>
            <a:spLocks/>
          </p:cNvSpPr>
          <p:nvPr/>
        </p:nvSpPr>
        <p:spPr bwMode="auto">
          <a:xfrm>
            <a:off x="16432213" y="7361238"/>
            <a:ext cx="928687" cy="5810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8" name="AutoShape 34"/>
          <p:cNvSpPr>
            <a:spLocks/>
          </p:cNvSpPr>
          <p:nvPr/>
        </p:nvSpPr>
        <p:spPr bwMode="auto">
          <a:xfrm>
            <a:off x="16663988" y="7129463"/>
            <a:ext cx="66675" cy="21748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9" name="AutoShape 35"/>
          <p:cNvSpPr>
            <a:spLocks/>
          </p:cNvSpPr>
          <p:nvPr/>
        </p:nvSpPr>
        <p:spPr bwMode="auto">
          <a:xfrm>
            <a:off x="17013238" y="7129463"/>
            <a:ext cx="65087" cy="21748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0" name="AutoShape 36"/>
          <p:cNvSpPr>
            <a:spLocks/>
          </p:cNvSpPr>
          <p:nvPr/>
        </p:nvSpPr>
        <p:spPr bwMode="auto">
          <a:xfrm>
            <a:off x="16867188" y="7011988"/>
            <a:ext cx="66675" cy="219075"/>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1" name="AutoShape 37"/>
          <p:cNvSpPr>
            <a:spLocks/>
          </p:cNvSpPr>
          <p:nvPr/>
        </p:nvSpPr>
        <p:spPr bwMode="auto">
          <a:xfrm>
            <a:off x="14574838" y="7099300"/>
            <a:ext cx="846137" cy="842963"/>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2" name="AutoShape 38"/>
          <p:cNvSpPr>
            <a:spLocks/>
          </p:cNvSpPr>
          <p:nvPr/>
        </p:nvSpPr>
        <p:spPr bwMode="auto">
          <a:xfrm>
            <a:off x="14981238" y="7477125"/>
            <a:ext cx="144462" cy="146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3" name="AutoShape 39"/>
          <p:cNvSpPr>
            <a:spLocks/>
          </p:cNvSpPr>
          <p:nvPr/>
        </p:nvSpPr>
        <p:spPr bwMode="auto">
          <a:xfrm>
            <a:off x="15359063" y="7011988"/>
            <a:ext cx="144462" cy="146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4" name="AutoShape 40"/>
          <p:cNvSpPr>
            <a:spLocks/>
          </p:cNvSpPr>
          <p:nvPr/>
        </p:nvSpPr>
        <p:spPr bwMode="auto">
          <a:xfrm>
            <a:off x="14806613" y="7448550"/>
            <a:ext cx="115887" cy="115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5" name="AutoShape 41"/>
          <p:cNvSpPr>
            <a:spLocks/>
          </p:cNvSpPr>
          <p:nvPr/>
        </p:nvSpPr>
        <p:spPr bwMode="auto">
          <a:xfrm>
            <a:off x="14922500" y="7651750"/>
            <a:ext cx="58738"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6" name="AutoShape 42"/>
          <p:cNvSpPr>
            <a:spLocks/>
          </p:cNvSpPr>
          <p:nvPr/>
        </p:nvSpPr>
        <p:spPr bwMode="auto">
          <a:xfrm>
            <a:off x="15387638" y="7215188"/>
            <a:ext cx="57150" cy="58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7" name="AutoShape 43"/>
          <p:cNvSpPr>
            <a:spLocks/>
          </p:cNvSpPr>
          <p:nvPr/>
        </p:nvSpPr>
        <p:spPr bwMode="auto">
          <a:xfrm>
            <a:off x="12715875" y="7070725"/>
            <a:ext cx="930275" cy="668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8" name="AutoShape 44"/>
          <p:cNvSpPr>
            <a:spLocks/>
          </p:cNvSpPr>
          <p:nvPr/>
        </p:nvSpPr>
        <p:spPr bwMode="auto">
          <a:xfrm>
            <a:off x="13558838" y="7361238"/>
            <a:ext cx="57150" cy="319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9" name="AutoShape 45"/>
          <p:cNvSpPr>
            <a:spLocks/>
          </p:cNvSpPr>
          <p:nvPr/>
        </p:nvSpPr>
        <p:spPr bwMode="auto">
          <a:xfrm>
            <a:off x="13528675" y="7708900"/>
            <a:ext cx="11747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0" name="AutoShape 46"/>
          <p:cNvSpPr>
            <a:spLocks/>
          </p:cNvSpPr>
          <p:nvPr/>
        </p:nvSpPr>
        <p:spPr bwMode="auto">
          <a:xfrm>
            <a:off x="22005925" y="5154613"/>
            <a:ext cx="928688"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1" name="AutoShape 47"/>
          <p:cNvSpPr>
            <a:spLocks/>
          </p:cNvSpPr>
          <p:nvPr/>
        </p:nvSpPr>
        <p:spPr bwMode="auto">
          <a:xfrm>
            <a:off x="20148550" y="5154613"/>
            <a:ext cx="928688" cy="928687"/>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2" name="AutoShape 48"/>
          <p:cNvSpPr>
            <a:spLocks/>
          </p:cNvSpPr>
          <p:nvPr/>
        </p:nvSpPr>
        <p:spPr bwMode="auto">
          <a:xfrm>
            <a:off x="18348325" y="5154613"/>
            <a:ext cx="812800"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3" name="AutoShape 49"/>
          <p:cNvSpPr>
            <a:spLocks/>
          </p:cNvSpPr>
          <p:nvPr/>
        </p:nvSpPr>
        <p:spPr bwMode="auto">
          <a:xfrm>
            <a:off x="18986500" y="5880100"/>
            <a:ext cx="58738"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4" name="AutoShape 50"/>
          <p:cNvSpPr>
            <a:spLocks/>
          </p:cNvSpPr>
          <p:nvPr/>
        </p:nvSpPr>
        <p:spPr bwMode="auto">
          <a:xfrm>
            <a:off x="18986500" y="5705475"/>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5" name="AutoShape 51"/>
          <p:cNvSpPr>
            <a:spLocks/>
          </p:cNvSpPr>
          <p:nvPr/>
        </p:nvSpPr>
        <p:spPr bwMode="auto">
          <a:xfrm>
            <a:off x="18986500" y="5530850"/>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6" name="AutoShape 52"/>
          <p:cNvSpPr>
            <a:spLocks/>
          </p:cNvSpPr>
          <p:nvPr/>
        </p:nvSpPr>
        <p:spPr bwMode="auto">
          <a:xfrm>
            <a:off x="16432213" y="5154613"/>
            <a:ext cx="928687" cy="928687"/>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7" name="AutoShape 53"/>
          <p:cNvSpPr>
            <a:spLocks/>
          </p:cNvSpPr>
          <p:nvPr/>
        </p:nvSpPr>
        <p:spPr bwMode="auto">
          <a:xfrm>
            <a:off x="16781463" y="5473700"/>
            <a:ext cx="250825" cy="260350"/>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8" name="AutoShape 54"/>
          <p:cNvSpPr>
            <a:spLocks/>
          </p:cNvSpPr>
          <p:nvPr/>
        </p:nvSpPr>
        <p:spPr bwMode="auto">
          <a:xfrm>
            <a:off x="16751300" y="5792788"/>
            <a:ext cx="141288" cy="147637"/>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9" name="AutoShape 55"/>
          <p:cNvSpPr>
            <a:spLocks/>
          </p:cNvSpPr>
          <p:nvPr/>
        </p:nvSpPr>
        <p:spPr bwMode="auto">
          <a:xfrm>
            <a:off x="16897350" y="5299075"/>
            <a:ext cx="142875" cy="149225"/>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0" name="AutoShape 56"/>
          <p:cNvSpPr>
            <a:spLocks/>
          </p:cNvSpPr>
          <p:nvPr/>
        </p:nvSpPr>
        <p:spPr bwMode="auto">
          <a:xfrm>
            <a:off x="14574838" y="5154613"/>
            <a:ext cx="290512"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1" name="AutoShape 57"/>
          <p:cNvSpPr>
            <a:spLocks/>
          </p:cNvSpPr>
          <p:nvPr/>
        </p:nvSpPr>
        <p:spPr bwMode="auto">
          <a:xfrm>
            <a:off x="15213013" y="5154613"/>
            <a:ext cx="290512"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2" name="AutoShape 58"/>
          <p:cNvSpPr>
            <a:spLocks/>
          </p:cNvSpPr>
          <p:nvPr/>
        </p:nvSpPr>
        <p:spPr bwMode="auto">
          <a:xfrm>
            <a:off x="14893925" y="5154613"/>
            <a:ext cx="290513"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3" name="AutoShape 59"/>
          <p:cNvSpPr>
            <a:spLocks/>
          </p:cNvSpPr>
          <p:nvPr/>
        </p:nvSpPr>
        <p:spPr bwMode="auto">
          <a:xfrm>
            <a:off x="12715875" y="5154613"/>
            <a:ext cx="930275" cy="92868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4" name="AutoShape 60"/>
          <p:cNvSpPr>
            <a:spLocks/>
          </p:cNvSpPr>
          <p:nvPr/>
        </p:nvSpPr>
        <p:spPr bwMode="auto">
          <a:xfrm>
            <a:off x="22442488" y="3556000"/>
            <a:ext cx="57150"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5" name="AutoShape 61"/>
          <p:cNvSpPr>
            <a:spLocks/>
          </p:cNvSpPr>
          <p:nvPr/>
        </p:nvSpPr>
        <p:spPr bwMode="auto">
          <a:xfrm>
            <a:off x="22442488" y="3905250"/>
            <a:ext cx="57150"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6" name="AutoShape 62"/>
          <p:cNvSpPr>
            <a:spLocks/>
          </p:cNvSpPr>
          <p:nvPr/>
        </p:nvSpPr>
        <p:spPr bwMode="auto">
          <a:xfrm>
            <a:off x="22267863" y="3730625"/>
            <a:ext cx="57150"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7" name="AutoShape 63"/>
          <p:cNvSpPr>
            <a:spLocks/>
          </p:cNvSpPr>
          <p:nvPr/>
        </p:nvSpPr>
        <p:spPr bwMode="auto">
          <a:xfrm>
            <a:off x="22615525" y="3730625"/>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8" name="AutoShape 64"/>
          <p:cNvSpPr>
            <a:spLocks/>
          </p:cNvSpPr>
          <p:nvPr/>
        </p:nvSpPr>
        <p:spPr bwMode="auto">
          <a:xfrm>
            <a:off x="22325013" y="3846513"/>
            <a:ext cx="58737" cy="58737"/>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9" name="AutoShape 65"/>
          <p:cNvSpPr>
            <a:spLocks/>
          </p:cNvSpPr>
          <p:nvPr/>
        </p:nvSpPr>
        <p:spPr bwMode="auto">
          <a:xfrm>
            <a:off x="22325013" y="3614738"/>
            <a:ext cx="58737" cy="58737"/>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0" name="AutoShape 66"/>
          <p:cNvSpPr>
            <a:spLocks/>
          </p:cNvSpPr>
          <p:nvPr/>
        </p:nvSpPr>
        <p:spPr bwMode="auto">
          <a:xfrm>
            <a:off x="22558375" y="3846513"/>
            <a:ext cx="57150" cy="58737"/>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1" name="AutoShape 67"/>
          <p:cNvSpPr>
            <a:spLocks/>
          </p:cNvSpPr>
          <p:nvPr/>
        </p:nvSpPr>
        <p:spPr bwMode="auto">
          <a:xfrm>
            <a:off x="22180550" y="3295650"/>
            <a:ext cx="638175"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2" name="AutoShape 68"/>
          <p:cNvSpPr>
            <a:spLocks/>
          </p:cNvSpPr>
          <p:nvPr/>
        </p:nvSpPr>
        <p:spPr bwMode="auto">
          <a:xfrm>
            <a:off x="22442488" y="3614738"/>
            <a:ext cx="174625" cy="176212"/>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3" name="AutoShape 69"/>
          <p:cNvSpPr>
            <a:spLocks/>
          </p:cNvSpPr>
          <p:nvPr/>
        </p:nvSpPr>
        <p:spPr bwMode="auto">
          <a:xfrm>
            <a:off x="20148550" y="3295650"/>
            <a:ext cx="928688" cy="871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4" name="AutoShape 70"/>
          <p:cNvSpPr>
            <a:spLocks/>
          </p:cNvSpPr>
          <p:nvPr/>
        </p:nvSpPr>
        <p:spPr bwMode="auto">
          <a:xfrm>
            <a:off x="20583525" y="3468688"/>
            <a:ext cx="17462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5" name="AutoShape 71"/>
          <p:cNvSpPr>
            <a:spLocks/>
          </p:cNvSpPr>
          <p:nvPr/>
        </p:nvSpPr>
        <p:spPr bwMode="auto">
          <a:xfrm>
            <a:off x="20583525" y="3556000"/>
            <a:ext cx="174625"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6" name="AutoShape 72"/>
          <p:cNvSpPr>
            <a:spLocks/>
          </p:cNvSpPr>
          <p:nvPr/>
        </p:nvSpPr>
        <p:spPr bwMode="auto">
          <a:xfrm>
            <a:off x="20583525" y="3643313"/>
            <a:ext cx="37782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7" name="AutoShape 73"/>
          <p:cNvSpPr>
            <a:spLocks/>
          </p:cNvSpPr>
          <p:nvPr/>
        </p:nvSpPr>
        <p:spPr bwMode="auto">
          <a:xfrm>
            <a:off x="20264438" y="3817938"/>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8" name="AutoShape 74"/>
          <p:cNvSpPr>
            <a:spLocks/>
          </p:cNvSpPr>
          <p:nvPr/>
        </p:nvSpPr>
        <p:spPr bwMode="auto">
          <a:xfrm>
            <a:off x="20264438" y="3905250"/>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9" name="AutoShape 75"/>
          <p:cNvSpPr>
            <a:spLocks/>
          </p:cNvSpPr>
          <p:nvPr/>
        </p:nvSpPr>
        <p:spPr bwMode="auto">
          <a:xfrm>
            <a:off x="20264438" y="3992563"/>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0" name="AutoShape 76"/>
          <p:cNvSpPr>
            <a:spLocks/>
          </p:cNvSpPr>
          <p:nvPr/>
        </p:nvSpPr>
        <p:spPr bwMode="auto">
          <a:xfrm>
            <a:off x="20264438" y="3730625"/>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1" name="AutoShape 77"/>
          <p:cNvSpPr>
            <a:spLocks/>
          </p:cNvSpPr>
          <p:nvPr/>
        </p:nvSpPr>
        <p:spPr bwMode="auto">
          <a:xfrm>
            <a:off x="20264438" y="3440113"/>
            <a:ext cx="261937" cy="233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2" name="AutoShape 78"/>
          <p:cNvSpPr>
            <a:spLocks/>
          </p:cNvSpPr>
          <p:nvPr/>
        </p:nvSpPr>
        <p:spPr bwMode="auto">
          <a:xfrm>
            <a:off x="18319750" y="3295650"/>
            <a:ext cx="869950"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3" name="AutoShape 79"/>
          <p:cNvSpPr>
            <a:spLocks/>
          </p:cNvSpPr>
          <p:nvPr/>
        </p:nvSpPr>
        <p:spPr bwMode="auto">
          <a:xfrm>
            <a:off x="18435638" y="3411538"/>
            <a:ext cx="638175" cy="581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4" name="AutoShape 80"/>
          <p:cNvSpPr>
            <a:spLocks/>
          </p:cNvSpPr>
          <p:nvPr/>
        </p:nvSpPr>
        <p:spPr bwMode="auto">
          <a:xfrm>
            <a:off x="18783300" y="3498850"/>
            <a:ext cx="17462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5" name="AutoShape 81"/>
          <p:cNvSpPr>
            <a:spLocks/>
          </p:cNvSpPr>
          <p:nvPr/>
        </p:nvSpPr>
        <p:spPr bwMode="auto">
          <a:xfrm>
            <a:off x="16432213" y="3295650"/>
            <a:ext cx="928687"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6" name="AutoShape 82"/>
          <p:cNvSpPr>
            <a:spLocks/>
          </p:cNvSpPr>
          <p:nvPr/>
        </p:nvSpPr>
        <p:spPr bwMode="auto">
          <a:xfrm>
            <a:off x="16519525" y="4049713"/>
            <a:ext cx="87313"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7" name="AutoShape 83"/>
          <p:cNvSpPr>
            <a:spLocks/>
          </p:cNvSpPr>
          <p:nvPr/>
        </p:nvSpPr>
        <p:spPr bwMode="auto">
          <a:xfrm>
            <a:off x="14574838" y="3440113"/>
            <a:ext cx="928687" cy="60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8" name="AutoShape 84"/>
          <p:cNvSpPr>
            <a:spLocks/>
          </p:cNvSpPr>
          <p:nvPr/>
        </p:nvSpPr>
        <p:spPr bwMode="auto">
          <a:xfrm>
            <a:off x="12715875" y="3295650"/>
            <a:ext cx="930275"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9" name="AutoShape 85"/>
          <p:cNvSpPr>
            <a:spLocks/>
          </p:cNvSpPr>
          <p:nvPr/>
        </p:nvSpPr>
        <p:spPr bwMode="auto">
          <a:xfrm>
            <a:off x="13268325" y="3643313"/>
            <a:ext cx="260350"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0" name="AutoShape 86"/>
          <p:cNvSpPr>
            <a:spLocks/>
          </p:cNvSpPr>
          <p:nvPr/>
        </p:nvSpPr>
        <p:spPr bwMode="auto">
          <a:xfrm>
            <a:off x="13268325" y="3556000"/>
            <a:ext cx="260350"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1" name="AutoShape 87"/>
          <p:cNvSpPr>
            <a:spLocks/>
          </p:cNvSpPr>
          <p:nvPr/>
        </p:nvSpPr>
        <p:spPr bwMode="auto">
          <a:xfrm>
            <a:off x="13268325" y="3468688"/>
            <a:ext cx="260350"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2" name="AutoShape 88"/>
          <p:cNvSpPr>
            <a:spLocks/>
          </p:cNvSpPr>
          <p:nvPr/>
        </p:nvSpPr>
        <p:spPr bwMode="auto">
          <a:xfrm>
            <a:off x="12949238" y="4079875"/>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3" name="AutoShape 89"/>
          <p:cNvSpPr>
            <a:spLocks/>
          </p:cNvSpPr>
          <p:nvPr/>
        </p:nvSpPr>
        <p:spPr bwMode="auto">
          <a:xfrm>
            <a:off x="12949238" y="3992563"/>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4" name="AutoShape 90"/>
          <p:cNvSpPr>
            <a:spLocks/>
          </p:cNvSpPr>
          <p:nvPr/>
        </p:nvSpPr>
        <p:spPr bwMode="auto">
          <a:xfrm>
            <a:off x="12949238" y="3905250"/>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5" name="AutoShape 91"/>
          <p:cNvSpPr>
            <a:spLocks/>
          </p:cNvSpPr>
          <p:nvPr/>
        </p:nvSpPr>
        <p:spPr bwMode="auto">
          <a:xfrm>
            <a:off x="13268325" y="4079875"/>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6" name="AutoShape 92"/>
          <p:cNvSpPr>
            <a:spLocks/>
          </p:cNvSpPr>
          <p:nvPr/>
        </p:nvSpPr>
        <p:spPr bwMode="auto">
          <a:xfrm>
            <a:off x="13268325" y="3992563"/>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7" name="AutoShape 93"/>
          <p:cNvSpPr>
            <a:spLocks/>
          </p:cNvSpPr>
          <p:nvPr/>
        </p:nvSpPr>
        <p:spPr bwMode="auto">
          <a:xfrm>
            <a:off x="13268325" y="3905250"/>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8" name="AutoShape 94"/>
          <p:cNvSpPr>
            <a:spLocks/>
          </p:cNvSpPr>
          <p:nvPr/>
        </p:nvSpPr>
        <p:spPr bwMode="auto">
          <a:xfrm>
            <a:off x="12949238" y="3730625"/>
            <a:ext cx="579437"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9" name="AutoShape 95"/>
          <p:cNvSpPr>
            <a:spLocks/>
          </p:cNvSpPr>
          <p:nvPr/>
        </p:nvSpPr>
        <p:spPr bwMode="auto">
          <a:xfrm>
            <a:off x="12949238" y="3817938"/>
            <a:ext cx="579437"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0" name="AutoShape 96"/>
          <p:cNvSpPr>
            <a:spLocks/>
          </p:cNvSpPr>
          <p:nvPr/>
        </p:nvSpPr>
        <p:spPr bwMode="auto">
          <a:xfrm>
            <a:off x="12949238" y="3411538"/>
            <a:ext cx="260350" cy="260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1" name="AutoShape 97"/>
          <p:cNvSpPr>
            <a:spLocks/>
          </p:cNvSpPr>
          <p:nvPr/>
        </p:nvSpPr>
        <p:spPr bwMode="auto">
          <a:xfrm>
            <a:off x="10882313" y="8880475"/>
            <a:ext cx="6381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2" name="AutoShape 98"/>
          <p:cNvSpPr>
            <a:spLocks/>
          </p:cNvSpPr>
          <p:nvPr/>
        </p:nvSpPr>
        <p:spPr bwMode="auto">
          <a:xfrm>
            <a:off x="11142663" y="8967788"/>
            <a:ext cx="117475"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3" name="AutoShape 99"/>
          <p:cNvSpPr>
            <a:spLocks/>
          </p:cNvSpPr>
          <p:nvPr/>
        </p:nvSpPr>
        <p:spPr bwMode="auto">
          <a:xfrm>
            <a:off x="11172825" y="9694863"/>
            <a:ext cx="571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4" name="AutoShape 100"/>
          <p:cNvSpPr>
            <a:spLocks/>
          </p:cNvSpPr>
          <p:nvPr/>
        </p:nvSpPr>
        <p:spPr bwMode="auto">
          <a:xfrm>
            <a:off x="8937625" y="8880475"/>
            <a:ext cx="812800"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5" name="AutoShape 101"/>
          <p:cNvSpPr>
            <a:spLocks/>
          </p:cNvSpPr>
          <p:nvPr/>
        </p:nvSpPr>
        <p:spPr bwMode="auto">
          <a:xfrm>
            <a:off x="7021513" y="8939213"/>
            <a:ext cx="928687"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6" name="AutoShape 102"/>
          <p:cNvSpPr>
            <a:spLocks/>
          </p:cNvSpPr>
          <p:nvPr/>
        </p:nvSpPr>
        <p:spPr bwMode="auto">
          <a:xfrm>
            <a:off x="7137400" y="9055100"/>
            <a:ext cx="708025" cy="522288"/>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7" name="AutoShape 103"/>
          <p:cNvSpPr>
            <a:spLocks/>
          </p:cNvSpPr>
          <p:nvPr/>
        </p:nvSpPr>
        <p:spPr bwMode="auto">
          <a:xfrm>
            <a:off x="5308600" y="9083675"/>
            <a:ext cx="333375" cy="21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8" name="AutoShape 104"/>
          <p:cNvSpPr>
            <a:spLocks/>
          </p:cNvSpPr>
          <p:nvPr/>
        </p:nvSpPr>
        <p:spPr bwMode="auto">
          <a:xfrm>
            <a:off x="5162550" y="8939213"/>
            <a:ext cx="928688"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9" name="AutoShape 105"/>
          <p:cNvSpPr>
            <a:spLocks/>
          </p:cNvSpPr>
          <p:nvPr/>
        </p:nvSpPr>
        <p:spPr bwMode="auto">
          <a:xfrm>
            <a:off x="3305175" y="9055100"/>
            <a:ext cx="927100" cy="581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0" name="AutoShape 106"/>
          <p:cNvSpPr>
            <a:spLocks/>
          </p:cNvSpPr>
          <p:nvPr/>
        </p:nvSpPr>
        <p:spPr bwMode="auto">
          <a:xfrm>
            <a:off x="3652838" y="9229725"/>
            <a:ext cx="131762"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1" name="AutoShape 107"/>
          <p:cNvSpPr>
            <a:spLocks/>
          </p:cNvSpPr>
          <p:nvPr/>
        </p:nvSpPr>
        <p:spPr bwMode="auto">
          <a:xfrm>
            <a:off x="3565525" y="9142413"/>
            <a:ext cx="406400"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2" name="AutoShape 108"/>
          <p:cNvSpPr>
            <a:spLocks/>
          </p:cNvSpPr>
          <p:nvPr/>
        </p:nvSpPr>
        <p:spPr bwMode="auto">
          <a:xfrm>
            <a:off x="1736725" y="9055100"/>
            <a:ext cx="349250" cy="349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3" name="AutoShape 109"/>
          <p:cNvSpPr>
            <a:spLocks/>
          </p:cNvSpPr>
          <p:nvPr/>
        </p:nvSpPr>
        <p:spPr bwMode="auto">
          <a:xfrm>
            <a:off x="1563688" y="8880475"/>
            <a:ext cx="696912"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4" name="AutoShape 110"/>
          <p:cNvSpPr>
            <a:spLocks/>
          </p:cNvSpPr>
          <p:nvPr/>
        </p:nvSpPr>
        <p:spPr bwMode="auto">
          <a:xfrm>
            <a:off x="10853738" y="7196138"/>
            <a:ext cx="695325" cy="465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5" name="AutoShape 111"/>
          <p:cNvSpPr>
            <a:spLocks/>
          </p:cNvSpPr>
          <p:nvPr/>
        </p:nvSpPr>
        <p:spPr bwMode="auto">
          <a:xfrm>
            <a:off x="10736263" y="7080250"/>
            <a:ext cx="930275" cy="871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6" name="AutoShape 112"/>
          <p:cNvSpPr>
            <a:spLocks/>
          </p:cNvSpPr>
          <p:nvPr/>
        </p:nvSpPr>
        <p:spPr bwMode="auto">
          <a:xfrm>
            <a:off x="8878888" y="7021513"/>
            <a:ext cx="928687" cy="93027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7" name="AutoShape 113"/>
          <p:cNvSpPr>
            <a:spLocks/>
          </p:cNvSpPr>
          <p:nvPr/>
        </p:nvSpPr>
        <p:spPr bwMode="auto">
          <a:xfrm>
            <a:off x="7165975" y="7021513"/>
            <a:ext cx="6381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8" name="AutoShape 114"/>
          <p:cNvSpPr>
            <a:spLocks/>
          </p:cNvSpPr>
          <p:nvPr/>
        </p:nvSpPr>
        <p:spPr bwMode="auto">
          <a:xfrm>
            <a:off x="7310438" y="7167563"/>
            <a:ext cx="188912" cy="1889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9" name="AutoShape 115"/>
          <p:cNvSpPr>
            <a:spLocks/>
          </p:cNvSpPr>
          <p:nvPr/>
        </p:nvSpPr>
        <p:spPr bwMode="auto">
          <a:xfrm>
            <a:off x="5278438" y="7021513"/>
            <a:ext cx="696912"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0" name="AutoShape 116"/>
          <p:cNvSpPr>
            <a:spLocks/>
          </p:cNvSpPr>
          <p:nvPr/>
        </p:nvSpPr>
        <p:spPr bwMode="auto">
          <a:xfrm>
            <a:off x="5568950" y="7573963"/>
            <a:ext cx="115888"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1" name="AutoShape 117"/>
          <p:cNvSpPr>
            <a:spLocks/>
          </p:cNvSpPr>
          <p:nvPr/>
        </p:nvSpPr>
        <p:spPr bwMode="auto">
          <a:xfrm>
            <a:off x="3305175" y="7196138"/>
            <a:ext cx="928688" cy="696912"/>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2" name="AutoShape 118"/>
          <p:cNvSpPr>
            <a:spLocks/>
          </p:cNvSpPr>
          <p:nvPr/>
        </p:nvSpPr>
        <p:spPr bwMode="auto">
          <a:xfrm>
            <a:off x="1447800" y="7138988"/>
            <a:ext cx="928688" cy="696912"/>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3" name="AutoShape 119"/>
          <p:cNvSpPr>
            <a:spLocks/>
          </p:cNvSpPr>
          <p:nvPr/>
        </p:nvSpPr>
        <p:spPr bwMode="auto">
          <a:xfrm>
            <a:off x="2027238" y="7399338"/>
            <a:ext cx="17462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4" name="AutoShape 120"/>
          <p:cNvSpPr>
            <a:spLocks/>
          </p:cNvSpPr>
          <p:nvPr/>
        </p:nvSpPr>
        <p:spPr bwMode="auto">
          <a:xfrm>
            <a:off x="10969625" y="5454650"/>
            <a:ext cx="463550" cy="463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5" name="AutoShape 121"/>
          <p:cNvSpPr>
            <a:spLocks/>
          </p:cNvSpPr>
          <p:nvPr/>
        </p:nvSpPr>
        <p:spPr bwMode="auto">
          <a:xfrm>
            <a:off x="11085513" y="5570538"/>
            <a:ext cx="130175"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6" name="AutoShape 122"/>
          <p:cNvSpPr>
            <a:spLocks/>
          </p:cNvSpPr>
          <p:nvPr/>
        </p:nvSpPr>
        <p:spPr bwMode="auto">
          <a:xfrm>
            <a:off x="10736263" y="5251450"/>
            <a:ext cx="930275" cy="782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7" name="AutoShape 123"/>
          <p:cNvSpPr>
            <a:spLocks/>
          </p:cNvSpPr>
          <p:nvPr/>
        </p:nvSpPr>
        <p:spPr bwMode="auto">
          <a:xfrm>
            <a:off x="8878888" y="5164138"/>
            <a:ext cx="928687"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8" name="AutoShape 124"/>
          <p:cNvSpPr>
            <a:spLocks/>
          </p:cNvSpPr>
          <p:nvPr/>
        </p:nvSpPr>
        <p:spPr bwMode="auto">
          <a:xfrm>
            <a:off x="9140825" y="5424488"/>
            <a:ext cx="406400"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9" name="AutoShape 125"/>
          <p:cNvSpPr>
            <a:spLocks/>
          </p:cNvSpPr>
          <p:nvPr/>
        </p:nvSpPr>
        <p:spPr bwMode="auto">
          <a:xfrm>
            <a:off x="9226550" y="5511800"/>
            <a:ext cx="233363" cy="23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0" name="AutoShape 126"/>
          <p:cNvSpPr>
            <a:spLocks/>
          </p:cNvSpPr>
          <p:nvPr/>
        </p:nvSpPr>
        <p:spPr bwMode="auto">
          <a:xfrm>
            <a:off x="7021513" y="5164138"/>
            <a:ext cx="928687"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1" name="AutoShape 127"/>
          <p:cNvSpPr>
            <a:spLocks/>
          </p:cNvSpPr>
          <p:nvPr/>
        </p:nvSpPr>
        <p:spPr bwMode="auto">
          <a:xfrm>
            <a:off x="7397750" y="5308600"/>
            <a:ext cx="219075"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2" name="AutoShape 128"/>
          <p:cNvSpPr>
            <a:spLocks/>
          </p:cNvSpPr>
          <p:nvPr/>
        </p:nvSpPr>
        <p:spPr bwMode="auto">
          <a:xfrm>
            <a:off x="5162550" y="5164138"/>
            <a:ext cx="930275"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3" name="AutoShape 129"/>
          <p:cNvSpPr>
            <a:spLocks/>
          </p:cNvSpPr>
          <p:nvPr/>
        </p:nvSpPr>
        <p:spPr bwMode="auto">
          <a:xfrm>
            <a:off x="5743575" y="5280025"/>
            <a:ext cx="231775" cy="231775"/>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4" name="AutoShape 130"/>
          <p:cNvSpPr>
            <a:spLocks/>
          </p:cNvSpPr>
          <p:nvPr/>
        </p:nvSpPr>
        <p:spPr bwMode="auto">
          <a:xfrm>
            <a:off x="3305175" y="5164138"/>
            <a:ext cx="928688" cy="928687"/>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5" name="AutoShape 131"/>
          <p:cNvSpPr>
            <a:spLocks/>
          </p:cNvSpPr>
          <p:nvPr/>
        </p:nvSpPr>
        <p:spPr bwMode="auto">
          <a:xfrm>
            <a:off x="1504950" y="5164138"/>
            <a:ext cx="812800"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6" name="AutoShape 132"/>
          <p:cNvSpPr>
            <a:spLocks/>
          </p:cNvSpPr>
          <p:nvPr/>
        </p:nvSpPr>
        <p:spPr bwMode="auto">
          <a:xfrm>
            <a:off x="1679575" y="5540375"/>
            <a:ext cx="115888"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7" name="AutoShape 133"/>
          <p:cNvSpPr>
            <a:spLocks/>
          </p:cNvSpPr>
          <p:nvPr/>
        </p:nvSpPr>
        <p:spPr bwMode="auto">
          <a:xfrm>
            <a:off x="1854200" y="5540375"/>
            <a:ext cx="115888"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8" name="AutoShape 134"/>
          <p:cNvSpPr>
            <a:spLocks/>
          </p:cNvSpPr>
          <p:nvPr/>
        </p:nvSpPr>
        <p:spPr bwMode="auto">
          <a:xfrm>
            <a:off x="2027238" y="5540375"/>
            <a:ext cx="115887"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9" name="AutoShape 135"/>
          <p:cNvSpPr>
            <a:spLocks/>
          </p:cNvSpPr>
          <p:nvPr/>
        </p:nvSpPr>
        <p:spPr bwMode="auto">
          <a:xfrm>
            <a:off x="10736263" y="3449638"/>
            <a:ext cx="930275" cy="639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0" name="AutoShape 136"/>
          <p:cNvSpPr>
            <a:spLocks/>
          </p:cNvSpPr>
          <p:nvPr/>
        </p:nvSpPr>
        <p:spPr bwMode="auto">
          <a:xfrm>
            <a:off x="9372600" y="3421063"/>
            <a:ext cx="304800"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1" name="AutoShape 137"/>
          <p:cNvSpPr>
            <a:spLocks/>
          </p:cNvSpPr>
          <p:nvPr/>
        </p:nvSpPr>
        <p:spPr bwMode="auto">
          <a:xfrm>
            <a:off x="8878888" y="3305175"/>
            <a:ext cx="928687" cy="928688"/>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2" name="AutoShape 138"/>
          <p:cNvSpPr>
            <a:spLocks/>
          </p:cNvSpPr>
          <p:nvPr/>
        </p:nvSpPr>
        <p:spPr bwMode="auto">
          <a:xfrm>
            <a:off x="9372600" y="3305175"/>
            <a:ext cx="434975" cy="434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3" name="AutoShape 139"/>
          <p:cNvSpPr>
            <a:spLocks/>
          </p:cNvSpPr>
          <p:nvPr/>
        </p:nvSpPr>
        <p:spPr bwMode="auto">
          <a:xfrm>
            <a:off x="7021513" y="3305175"/>
            <a:ext cx="928687" cy="900113"/>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4" name="AutoShape 140"/>
          <p:cNvSpPr>
            <a:spLocks/>
          </p:cNvSpPr>
          <p:nvPr/>
        </p:nvSpPr>
        <p:spPr bwMode="auto">
          <a:xfrm>
            <a:off x="5278438" y="3536950"/>
            <a:ext cx="581025" cy="471488"/>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5" name="AutoShape 141"/>
          <p:cNvSpPr>
            <a:spLocks/>
          </p:cNvSpPr>
          <p:nvPr/>
        </p:nvSpPr>
        <p:spPr bwMode="auto">
          <a:xfrm>
            <a:off x="5162550" y="3421063"/>
            <a:ext cx="928688" cy="725487"/>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6" name="AutoShape 142"/>
          <p:cNvSpPr>
            <a:spLocks/>
          </p:cNvSpPr>
          <p:nvPr/>
        </p:nvSpPr>
        <p:spPr bwMode="auto">
          <a:xfrm>
            <a:off x="5888038" y="3567113"/>
            <a:ext cx="87312"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7" name="AutoShape 143"/>
          <p:cNvSpPr>
            <a:spLocks/>
          </p:cNvSpPr>
          <p:nvPr/>
        </p:nvSpPr>
        <p:spPr bwMode="auto">
          <a:xfrm>
            <a:off x="5859463" y="3943350"/>
            <a:ext cx="115887"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8" name="AutoShape 144"/>
          <p:cNvSpPr>
            <a:spLocks/>
          </p:cNvSpPr>
          <p:nvPr/>
        </p:nvSpPr>
        <p:spPr bwMode="auto">
          <a:xfrm>
            <a:off x="5888038" y="3856038"/>
            <a:ext cx="11747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9" name="AutoShape 145"/>
          <p:cNvSpPr>
            <a:spLocks/>
          </p:cNvSpPr>
          <p:nvPr/>
        </p:nvSpPr>
        <p:spPr bwMode="auto">
          <a:xfrm>
            <a:off x="5888038" y="3770313"/>
            <a:ext cx="117475"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0" name="AutoShape 146"/>
          <p:cNvSpPr>
            <a:spLocks/>
          </p:cNvSpPr>
          <p:nvPr/>
        </p:nvSpPr>
        <p:spPr bwMode="auto">
          <a:xfrm>
            <a:off x="5395913" y="3652838"/>
            <a:ext cx="173037" cy="122237"/>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1" name="AutoShape 147"/>
          <p:cNvSpPr>
            <a:spLocks/>
          </p:cNvSpPr>
          <p:nvPr/>
        </p:nvSpPr>
        <p:spPr bwMode="auto">
          <a:xfrm>
            <a:off x="3305175" y="3362325"/>
            <a:ext cx="928688" cy="814388"/>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2" name="AutoShape 148"/>
          <p:cNvSpPr>
            <a:spLocks/>
          </p:cNvSpPr>
          <p:nvPr/>
        </p:nvSpPr>
        <p:spPr bwMode="auto">
          <a:xfrm>
            <a:off x="3449638" y="3508375"/>
            <a:ext cx="138112" cy="138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3" name="AutoShape 149"/>
          <p:cNvSpPr>
            <a:spLocks/>
          </p:cNvSpPr>
          <p:nvPr/>
        </p:nvSpPr>
        <p:spPr bwMode="auto">
          <a:xfrm>
            <a:off x="1447800" y="3421063"/>
            <a:ext cx="928688" cy="668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4" name="AutoShape 15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44</a:t>
            </a:r>
            <a:endParaRPr lang="en-US"/>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p:cNvSpPr>
          <p:nvPr/>
        </p:nvSpPr>
        <p:spPr bwMode="auto">
          <a:xfrm>
            <a:off x="1235075" y="723900"/>
            <a:ext cx="515937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Business Landscape</a:t>
            </a:r>
            <a:endParaRPr lang="en-US"/>
          </a:p>
        </p:txBody>
      </p:sp>
      <p:sp>
        <p:nvSpPr>
          <p:cNvPr id="12291" name="AutoShape 3"/>
          <p:cNvSpPr>
            <a:spLocks/>
          </p:cNvSpPr>
          <p:nvPr/>
        </p:nvSpPr>
        <p:spPr bwMode="auto">
          <a:xfrm>
            <a:off x="1244600" y="1409700"/>
            <a:ext cx="19405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sp>
        <p:nvSpPr>
          <p:cNvPr id="12292" name="AutoShape 4"/>
          <p:cNvSpPr>
            <a:spLocks/>
          </p:cNvSpPr>
          <p:nvPr/>
        </p:nvSpPr>
        <p:spPr bwMode="auto">
          <a:xfrm>
            <a:off x="1284288" y="69786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12293" name="AutoShape 5"/>
          <p:cNvSpPr>
            <a:spLocks/>
          </p:cNvSpPr>
          <p:nvPr/>
        </p:nvSpPr>
        <p:spPr bwMode="auto">
          <a:xfrm>
            <a:off x="1282700" y="2889250"/>
            <a:ext cx="6591300" cy="3859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Time Moves Fast. But We Still The Most </a:t>
            </a:r>
            <a:r>
              <a:rPr lang="en-US" sz="6400" b="1">
                <a:solidFill>
                  <a:srgbClr val="232323"/>
                </a:solidFill>
                <a:latin typeface="Open Sans" charset="0"/>
                <a:cs typeface="Open Sans" charset="0"/>
                <a:sym typeface="Open Sans" charset="0"/>
              </a:rPr>
              <a:t>Leading</a:t>
            </a:r>
            <a:r>
              <a:rPr lang="en-US" sz="6400">
                <a:solidFill>
                  <a:srgbClr val="232323"/>
                </a:solidFill>
                <a:latin typeface="Open Sans" charset="0"/>
                <a:cs typeface="Open Sans" charset="0"/>
                <a:sym typeface="Open Sans" charset="0"/>
              </a:rPr>
              <a:t>.</a:t>
            </a:r>
            <a:endParaRPr lang="en-US"/>
          </a:p>
        </p:txBody>
      </p:sp>
      <p:grpSp>
        <p:nvGrpSpPr>
          <p:cNvPr id="12294" name="Group 6"/>
          <p:cNvGrpSpPr>
            <a:grpSpLocks/>
          </p:cNvGrpSpPr>
          <p:nvPr/>
        </p:nvGrpSpPr>
        <p:grpSpPr bwMode="auto">
          <a:xfrm>
            <a:off x="9690100" y="4362450"/>
            <a:ext cx="12700000" cy="6470650"/>
            <a:chOff x="0" y="0"/>
            <a:chExt cx="12700000" cy="6470650"/>
          </a:xfrm>
        </p:grpSpPr>
        <p:grpSp>
          <p:nvGrpSpPr>
            <p:cNvPr id="12295" name="Group 7"/>
            <p:cNvGrpSpPr>
              <a:grpSpLocks/>
            </p:cNvGrpSpPr>
            <p:nvPr/>
          </p:nvGrpSpPr>
          <p:grpSpPr bwMode="auto">
            <a:xfrm>
              <a:off x="0" y="2660650"/>
              <a:ext cx="12700000" cy="1104900"/>
              <a:chOff x="0" y="0"/>
              <a:chExt cx="12700000" cy="1104900"/>
            </a:xfrm>
          </p:grpSpPr>
          <p:sp>
            <p:nvSpPr>
              <p:cNvPr id="12296" name="AutoShape 8"/>
              <p:cNvSpPr>
                <a:spLocks/>
              </p:cNvSpPr>
              <p:nvPr/>
            </p:nvSpPr>
            <p:spPr bwMode="auto">
              <a:xfrm>
                <a:off x="7772400" y="0"/>
                <a:ext cx="4927600" cy="1104900"/>
              </a:xfrm>
              <a:prstGeom prst="roundRect">
                <a:avLst>
                  <a:gd name="adj" fmla="val 50000"/>
                </a:avLst>
              </a:prstGeom>
              <a:solidFill>
                <a:srgbClr val="F29E15">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79F2C3"/>
                  </a:solidFill>
                  <a:effectLst>
                    <a:outerShdw blurRad="38100" dist="38100" dir="2700000" algn="tl">
                      <a:srgbClr val="000000"/>
                    </a:outerShdw>
                  </a:effectLst>
                </a:endParaRPr>
              </a:p>
            </p:txBody>
          </p:sp>
          <p:sp>
            <p:nvSpPr>
              <p:cNvPr id="12297" name="AutoShape 9"/>
              <p:cNvSpPr>
                <a:spLocks/>
              </p:cNvSpPr>
              <p:nvPr/>
            </p:nvSpPr>
            <p:spPr bwMode="auto">
              <a:xfrm>
                <a:off x="2552700" y="0"/>
                <a:ext cx="6324600" cy="1104900"/>
              </a:xfrm>
              <a:prstGeom prst="roundRect">
                <a:avLst>
                  <a:gd name="adj" fmla="val 50000"/>
                </a:avLst>
              </a:prstGeom>
              <a:solidFill>
                <a:srgbClr val="E88834">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19AB8F"/>
                  </a:solidFill>
                  <a:effectLst>
                    <a:outerShdw blurRad="38100" dist="38100" dir="2700000" algn="tl">
                      <a:srgbClr val="000000"/>
                    </a:outerShdw>
                  </a:effectLst>
                </a:endParaRPr>
              </a:p>
            </p:txBody>
          </p:sp>
          <p:sp>
            <p:nvSpPr>
              <p:cNvPr id="12298" name="AutoShape 10"/>
              <p:cNvSpPr>
                <a:spLocks/>
              </p:cNvSpPr>
              <p:nvPr/>
            </p:nvSpPr>
            <p:spPr bwMode="auto">
              <a:xfrm>
                <a:off x="0" y="0"/>
                <a:ext cx="3670300" cy="1104900"/>
              </a:xfrm>
              <a:prstGeom prst="roundRect">
                <a:avLst>
                  <a:gd name="adj" fmla="val 50000"/>
                </a:avLst>
              </a:prstGeom>
              <a:solidFill>
                <a:srgbClr val="F1C616">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2299" name="AutoShape 11"/>
            <p:cNvSpPr>
              <a:spLocks/>
            </p:cNvSpPr>
            <p:nvPr/>
          </p:nvSpPr>
          <p:spPr bwMode="auto">
            <a:xfrm>
              <a:off x="342887" y="1622185"/>
              <a:ext cx="2844801" cy="7747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0" name="AutoShape 12"/>
            <p:cNvSpPr>
              <a:spLocks/>
            </p:cNvSpPr>
            <p:nvPr/>
          </p:nvSpPr>
          <p:spPr bwMode="auto">
            <a:xfrm rot="10800000" flipH="1">
              <a:off x="3098800" y="4032250"/>
              <a:ext cx="5143500" cy="82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599" y="21283"/>
                  </a:lnTo>
                  <a:lnTo>
                    <a:pt x="21577" y="18085"/>
                  </a:lnTo>
                  <a:lnTo>
                    <a:pt x="10852" y="18068"/>
                  </a:lnTo>
                  <a:lnTo>
                    <a:pt x="10826"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1" name="AutoShape 13"/>
            <p:cNvSpPr>
              <a:spLocks/>
            </p:cNvSpPr>
            <p:nvPr/>
          </p:nvSpPr>
          <p:spPr bwMode="auto">
            <a:xfrm>
              <a:off x="8267700" y="1619250"/>
              <a:ext cx="41402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599"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2" name="AutoShape 14"/>
            <p:cNvSpPr>
              <a:spLocks/>
            </p:cNvSpPr>
            <p:nvPr/>
          </p:nvSpPr>
          <p:spPr bwMode="auto">
            <a:xfrm>
              <a:off x="1308100" y="288290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21%</a:t>
              </a:r>
              <a:endParaRPr lang="en-US"/>
            </a:p>
          </p:txBody>
        </p:sp>
        <p:sp>
          <p:nvSpPr>
            <p:cNvPr id="12303" name="AutoShape 15"/>
            <p:cNvSpPr>
              <a:spLocks/>
            </p:cNvSpPr>
            <p:nvPr/>
          </p:nvSpPr>
          <p:spPr bwMode="auto">
            <a:xfrm>
              <a:off x="5207000" y="288925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40%</a:t>
              </a:r>
              <a:endParaRPr lang="en-US"/>
            </a:p>
          </p:txBody>
        </p:sp>
        <p:sp>
          <p:nvSpPr>
            <p:cNvPr id="12304" name="AutoShape 16"/>
            <p:cNvSpPr>
              <a:spLocks/>
            </p:cNvSpPr>
            <p:nvPr/>
          </p:nvSpPr>
          <p:spPr bwMode="auto">
            <a:xfrm>
              <a:off x="9994900" y="288925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39%</a:t>
              </a:r>
              <a:endParaRPr lang="en-US"/>
            </a:p>
          </p:txBody>
        </p:sp>
        <p:sp>
          <p:nvSpPr>
            <p:cNvPr id="12305" name="AutoShape 17"/>
            <p:cNvSpPr>
              <a:spLocks/>
            </p:cNvSpPr>
            <p:nvPr/>
          </p:nvSpPr>
          <p:spPr bwMode="auto">
            <a:xfrm>
              <a:off x="419100" y="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2306" name="AutoShape 18"/>
            <p:cNvSpPr>
              <a:spLocks/>
            </p:cNvSpPr>
            <p:nvPr/>
          </p:nvSpPr>
          <p:spPr bwMode="auto">
            <a:xfrm>
              <a:off x="4241800" y="51117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2307" name="AutoShape 19"/>
            <p:cNvSpPr>
              <a:spLocks/>
            </p:cNvSpPr>
            <p:nvPr/>
          </p:nvSpPr>
          <p:spPr bwMode="auto">
            <a:xfrm>
              <a:off x="8991600" y="63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grpSp>
      <p:sp>
        <p:nvSpPr>
          <p:cNvPr id="12308"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05</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p:cNvSpPr>
          <p:nvPr/>
        </p:nvSpPr>
        <p:spPr bwMode="auto">
          <a:xfrm>
            <a:off x="1235075" y="723900"/>
            <a:ext cx="515937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Business Landscape</a:t>
            </a:r>
            <a:endParaRPr lang="en-US"/>
          </a:p>
        </p:txBody>
      </p:sp>
      <p:sp>
        <p:nvSpPr>
          <p:cNvPr id="13315" name="AutoShape 3"/>
          <p:cNvSpPr>
            <a:spLocks/>
          </p:cNvSpPr>
          <p:nvPr/>
        </p:nvSpPr>
        <p:spPr bwMode="auto">
          <a:xfrm>
            <a:off x="1244600" y="1409700"/>
            <a:ext cx="32083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We Deliver Dream</a:t>
            </a:r>
            <a:endParaRPr lang="en-US"/>
          </a:p>
        </p:txBody>
      </p:sp>
      <p:sp>
        <p:nvSpPr>
          <p:cNvPr id="13316" name="AutoShape 4"/>
          <p:cNvSpPr>
            <a:spLocks/>
          </p:cNvSpPr>
          <p:nvPr/>
        </p:nvSpPr>
        <p:spPr bwMode="auto">
          <a:xfrm>
            <a:off x="2665413" y="5983288"/>
            <a:ext cx="28448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3317" name="AutoShape 5"/>
          <p:cNvSpPr>
            <a:spLocks/>
          </p:cNvSpPr>
          <p:nvPr/>
        </p:nvSpPr>
        <p:spPr bwMode="auto">
          <a:xfrm rot="10800000" flipH="1">
            <a:off x="7264400" y="8394700"/>
            <a:ext cx="7289800" cy="82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599" y="21283"/>
                </a:lnTo>
                <a:lnTo>
                  <a:pt x="21577" y="18085"/>
                </a:lnTo>
                <a:lnTo>
                  <a:pt x="10852" y="18068"/>
                </a:lnTo>
                <a:lnTo>
                  <a:pt x="10826"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nvGrpSpPr>
          <p:cNvPr id="13318" name="Group 6"/>
          <p:cNvGrpSpPr>
            <a:grpSpLocks/>
          </p:cNvGrpSpPr>
          <p:nvPr/>
        </p:nvGrpSpPr>
        <p:grpSpPr bwMode="auto">
          <a:xfrm>
            <a:off x="1358900" y="7023100"/>
            <a:ext cx="21029613" cy="1104900"/>
            <a:chOff x="0" y="0"/>
            <a:chExt cx="21031194" cy="1104900"/>
          </a:xfrm>
        </p:grpSpPr>
        <p:sp>
          <p:nvSpPr>
            <p:cNvPr id="13319" name="AutoShape 7"/>
            <p:cNvSpPr>
              <a:spLocks/>
            </p:cNvSpPr>
            <p:nvPr/>
          </p:nvSpPr>
          <p:spPr bwMode="auto">
            <a:xfrm>
              <a:off x="12871089" y="0"/>
              <a:ext cx="8160105" cy="1104900"/>
            </a:xfrm>
            <a:prstGeom prst="roundRect">
              <a:avLst>
                <a:gd name="adj" fmla="val 50000"/>
              </a:avLst>
            </a:prstGeom>
            <a:solidFill>
              <a:srgbClr val="F29E15">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79F2C3"/>
                </a:solidFill>
                <a:effectLst>
                  <a:outerShdw blurRad="38100" dist="38100" dir="2700000" algn="tl">
                    <a:srgbClr val="000000"/>
                  </a:outerShdw>
                </a:effectLst>
              </a:endParaRPr>
            </a:p>
          </p:txBody>
        </p:sp>
        <p:sp>
          <p:nvSpPr>
            <p:cNvPr id="13320" name="AutoShape 8"/>
            <p:cNvSpPr>
              <a:spLocks/>
            </p:cNvSpPr>
            <p:nvPr/>
          </p:nvSpPr>
          <p:spPr bwMode="auto">
            <a:xfrm>
              <a:off x="4227271" y="0"/>
              <a:ext cx="10473543" cy="1104900"/>
            </a:xfrm>
            <a:prstGeom prst="roundRect">
              <a:avLst>
                <a:gd name="adj" fmla="val 50000"/>
              </a:avLst>
            </a:prstGeom>
            <a:solidFill>
              <a:srgbClr val="E88834">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3321" name="AutoShape 9"/>
            <p:cNvSpPr>
              <a:spLocks/>
            </p:cNvSpPr>
            <p:nvPr/>
          </p:nvSpPr>
          <p:spPr bwMode="auto">
            <a:xfrm>
              <a:off x="0" y="0"/>
              <a:ext cx="6078016" cy="1104900"/>
            </a:xfrm>
            <a:prstGeom prst="roundRect">
              <a:avLst>
                <a:gd name="adj" fmla="val 50000"/>
              </a:avLst>
            </a:prstGeom>
            <a:solidFill>
              <a:srgbClr val="F1C616">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3322" name="AutoShape 10"/>
          <p:cNvSpPr>
            <a:spLocks/>
          </p:cNvSpPr>
          <p:nvPr/>
        </p:nvSpPr>
        <p:spPr bwMode="auto">
          <a:xfrm>
            <a:off x="3524250" y="7245350"/>
            <a:ext cx="15382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21%</a:t>
            </a:r>
            <a:endParaRPr lang="en-US"/>
          </a:p>
        </p:txBody>
      </p:sp>
      <p:sp>
        <p:nvSpPr>
          <p:cNvPr id="13323" name="AutoShape 11"/>
          <p:cNvSpPr>
            <a:spLocks/>
          </p:cNvSpPr>
          <p:nvPr/>
        </p:nvSpPr>
        <p:spPr bwMode="auto">
          <a:xfrm>
            <a:off x="9980613" y="7251700"/>
            <a:ext cx="153828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40%</a:t>
            </a:r>
            <a:endParaRPr lang="en-US"/>
          </a:p>
        </p:txBody>
      </p:sp>
      <p:sp>
        <p:nvSpPr>
          <p:cNvPr id="13324" name="AutoShape 12"/>
          <p:cNvSpPr>
            <a:spLocks/>
          </p:cNvSpPr>
          <p:nvPr/>
        </p:nvSpPr>
        <p:spPr bwMode="auto">
          <a:xfrm>
            <a:off x="17910175" y="7251700"/>
            <a:ext cx="153670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39%</a:t>
            </a:r>
            <a:endParaRPr lang="en-US"/>
          </a:p>
        </p:txBody>
      </p:sp>
      <p:sp>
        <p:nvSpPr>
          <p:cNvPr id="13325" name="AutoShape 13"/>
          <p:cNvSpPr>
            <a:spLocks/>
          </p:cNvSpPr>
          <p:nvPr/>
        </p:nvSpPr>
        <p:spPr bwMode="auto">
          <a:xfrm>
            <a:off x="2743200" y="43624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26" name="AutoShape 14"/>
          <p:cNvSpPr>
            <a:spLocks/>
          </p:cNvSpPr>
          <p:nvPr/>
        </p:nvSpPr>
        <p:spPr bwMode="auto">
          <a:xfrm>
            <a:off x="5803900" y="43688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27" name="AutoShape 15"/>
          <p:cNvSpPr>
            <a:spLocks/>
          </p:cNvSpPr>
          <p:nvPr/>
        </p:nvSpPr>
        <p:spPr bwMode="auto">
          <a:xfrm>
            <a:off x="7277100" y="947420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28" name="AutoShape 16"/>
          <p:cNvSpPr>
            <a:spLocks/>
          </p:cNvSpPr>
          <p:nvPr/>
        </p:nvSpPr>
        <p:spPr bwMode="auto">
          <a:xfrm>
            <a:off x="10312400" y="94742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29" name="AutoShape 17"/>
          <p:cNvSpPr>
            <a:spLocks/>
          </p:cNvSpPr>
          <p:nvPr/>
        </p:nvSpPr>
        <p:spPr bwMode="auto">
          <a:xfrm>
            <a:off x="15328900" y="6070600"/>
            <a:ext cx="66929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599"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3330" name="AutoShape 18"/>
          <p:cNvSpPr>
            <a:spLocks/>
          </p:cNvSpPr>
          <p:nvPr/>
        </p:nvSpPr>
        <p:spPr bwMode="auto">
          <a:xfrm>
            <a:off x="14566900" y="445770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31" name="AutoShape 19"/>
          <p:cNvSpPr>
            <a:spLocks/>
          </p:cNvSpPr>
          <p:nvPr/>
        </p:nvSpPr>
        <p:spPr bwMode="auto">
          <a:xfrm>
            <a:off x="17627600" y="44577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32"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06</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1"/>
          <p:cNvGrpSpPr>
            <a:grpSpLocks/>
          </p:cNvGrpSpPr>
          <p:nvPr/>
        </p:nvGrpSpPr>
        <p:grpSpPr bwMode="auto">
          <a:xfrm>
            <a:off x="3111500" y="3783013"/>
            <a:ext cx="4241800" cy="7856537"/>
            <a:chOff x="0" y="0"/>
            <a:chExt cx="4241801" cy="7854952"/>
          </a:xfrm>
        </p:grpSpPr>
        <p:grpSp>
          <p:nvGrpSpPr>
            <p:cNvPr id="14338" name="Group 2"/>
            <p:cNvGrpSpPr>
              <a:grpSpLocks/>
            </p:cNvGrpSpPr>
            <p:nvPr/>
          </p:nvGrpSpPr>
          <p:grpSpPr bwMode="auto">
            <a:xfrm>
              <a:off x="0" y="0"/>
              <a:ext cx="4241801" cy="4241801"/>
              <a:chOff x="0" y="0"/>
              <a:chExt cx="4241801" cy="4241801"/>
            </a:xfrm>
          </p:grpSpPr>
          <p:sp>
            <p:nvSpPr>
              <p:cNvPr id="14339" name="AutoShape 3"/>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340" name="AutoShape 4"/>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41" name="AutoShape 5"/>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43" name="AutoShape 7"/>
            <p:cNvSpPr>
              <a:spLocks/>
            </p:cNvSpPr>
            <p:nvPr/>
          </p:nvSpPr>
          <p:spPr bwMode="auto">
            <a:xfrm>
              <a:off x="1005656" y="4413251"/>
              <a:ext cx="2280048" cy="6477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4344" name="Line 8"/>
            <p:cNvSpPr>
              <a:spLocks noChangeShapeType="1"/>
            </p:cNvSpPr>
            <p:nvPr/>
          </p:nvSpPr>
          <p:spPr bwMode="auto">
            <a:xfrm>
              <a:off x="165100" y="6070601"/>
              <a:ext cx="3949358" cy="2"/>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45" name="AutoShape 9"/>
            <p:cNvSpPr>
              <a:spLocks/>
            </p:cNvSpPr>
            <p:nvPr/>
          </p:nvSpPr>
          <p:spPr bwMode="auto">
            <a:xfrm>
              <a:off x="90884" y="6076951"/>
              <a:ext cx="4102101" cy="17780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46" name="AutoShape 10"/>
            <p:cNvSpPr>
              <a:spLocks/>
            </p:cNvSpPr>
            <p:nvPr/>
          </p:nvSpPr>
          <p:spPr bwMode="auto">
            <a:xfrm>
              <a:off x="1524000" y="5156201"/>
              <a:ext cx="1244600" cy="622301"/>
            </a:xfrm>
            <a:prstGeom prst="roundRect">
              <a:avLst>
                <a:gd name="adj" fmla="val 14287"/>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1C616"/>
                  </a:solidFill>
                  <a:latin typeface="Source Sans Pro" charset="0"/>
                  <a:cs typeface="Source Sans Pro" charset="0"/>
                  <a:sym typeface="Source Sans Pro" charset="0"/>
                </a:rPr>
                <a:t>CEO</a:t>
              </a:r>
              <a:endParaRPr lang="en-US"/>
            </a:p>
          </p:txBody>
        </p:sp>
      </p:grpSp>
      <p:sp>
        <p:nvSpPr>
          <p:cNvPr id="14347" name="AutoShape 11"/>
          <p:cNvSpPr>
            <a:spLocks/>
          </p:cNvSpPr>
          <p:nvPr/>
        </p:nvSpPr>
        <p:spPr bwMode="auto">
          <a:xfrm>
            <a:off x="10872788" y="8204200"/>
            <a:ext cx="2640012"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Mikha</a:t>
            </a:r>
            <a:r>
              <a:rPr lang="en-US" sz="3200">
                <a:solidFill>
                  <a:srgbClr val="232323"/>
                </a:solidFill>
                <a:latin typeface="Open Sans" charset="0"/>
                <a:cs typeface="Open Sans" charset="0"/>
                <a:sym typeface="Open Sans" charset="0"/>
              </a:rPr>
              <a:t> Alexis </a:t>
            </a:r>
            <a:endParaRPr lang="en-US"/>
          </a:p>
        </p:txBody>
      </p:sp>
      <p:sp>
        <p:nvSpPr>
          <p:cNvPr id="14348" name="Line 12"/>
          <p:cNvSpPr>
            <a:spLocks noChangeShapeType="1"/>
          </p:cNvSpPr>
          <p:nvPr/>
        </p:nvSpPr>
        <p:spPr bwMode="auto">
          <a:xfrm>
            <a:off x="102108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49" name="AutoShape 13"/>
          <p:cNvSpPr>
            <a:spLocks/>
          </p:cNvSpPr>
          <p:nvPr/>
        </p:nvSpPr>
        <p:spPr bwMode="auto">
          <a:xfrm>
            <a:off x="101346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50" name="AutoShape 14"/>
          <p:cNvSpPr>
            <a:spLocks/>
          </p:cNvSpPr>
          <p:nvPr/>
        </p:nvSpPr>
        <p:spPr bwMode="auto">
          <a:xfrm>
            <a:off x="11569700" y="8940800"/>
            <a:ext cx="1244600" cy="622300"/>
          </a:xfrm>
          <a:prstGeom prst="roundRect">
            <a:avLst>
              <a:gd name="adj" fmla="val 14287"/>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1C616"/>
                </a:solidFill>
                <a:latin typeface="Source Sans Pro" charset="0"/>
                <a:cs typeface="Source Sans Pro" charset="0"/>
                <a:sym typeface="Source Sans Pro" charset="0"/>
              </a:rPr>
              <a:t>CTO</a:t>
            </a:r>
            <a:endParaRPr lang="en-US"/>
          </a:p>
        </p:txBody>
      </p:sp>
      <p:grpSp>
        <p:nvGrpSpPr>
          <p:cNvPr id="14351" name="Group 15"/>
          <p:cNvGrpSpPr>
            <a:grpSpLocks/>
          </p:cNvGrpSpPr>
          <p:nvPr/>
        </p:nvGrpSpPr>
        <p:grpSpPr bwMode="auto">
          <a:xfrm>
            <a:off x="10145713" y="3783013"/>
            <a:ext cx="4243387" cy="4243387"/>
            <a:chOff x="-1" y="-1"/>
            <a:chExt cx="4241803" cy="4241803"/>
          </a:xfrm>
        </p:grpSpPr>
        <p:sp>
          <p:nvSpPr>
            <p:cNvPr id="14352" name="AutoShape 16"/>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353" name="AutoShape 17"/>
            <p:cNvSpPr>
              <a:spLocks/>
            </p:cNvSpPr>
            <p:nvPr/>
          </p:nvSpPr>
          <p:spPr bwMode="auto">
            <a:xfrm>
              <a:off x="80863" y="92542"/>
              <a:ext cx="4068394" cy="40683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54" name="AutoShape 18"/>
            <p:cNvSpPr>
              <a:spLocks/>
            </p:cNvSpPr>
            <p:nvPr/>
          </p:nvSpPr>
          <p:spPr bwMode="auto">
            <a:xfrm>
              <a:off x="340662" y="340662"/>
              <a:ext cx="3560475" cy="35604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56" name="AutoShape 20"/>
          <p:cNvSpPr>
            <a:spLocks/>
          </p:cNvSpPr>
          <p:nvPr/>
        </p:nvSpPr>
        <p:spPr bwMode="auto">
          <a:xfrm>
            <a:off x="17849850" y="8204200"/>
            <a:ext cx="254952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Diana</a:t>
            </a:r>
            <a:r>
              <a:rPr lang="en-US" sz="3200">
                <a:solidFill>
                  <a:srgbClr val="232323"/>
                </a:solidFill>
                <a:latin typeface="Open Sans" charset="0"/>
                <a:cs typeface="Open Sans" charset="0"/>
                <a:sym typeface="Open Sans" charset="0"/>
              </a:rPr>
              <a:t> Alexis </a:t>
            </a:r>
            <a:endParaRPr lang="en-US"/>
          </a:p>
        </p:txBody>
      </p:sp>
      <p:sp>
        <p:nvSpPr>
          <p:cNvPr id="14357" name="Line 21"/>
          <p:cNvSpPr>
            <a:spLocks noChangeShapeType="1"/>
          </p:cNvSpPr>
          <p:nvPr/>
        </p:nvSpPr>
        <p:spPr bwMode="auto">
          <a:xfrm>
            <a:off x="171450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58" name="AutoShape 22"/>
          <p:cNvSpPr>
            <a:spLocks/>
          </p:cNvSpPr>
          <p:nvPr/>
        </p:nvSpPr>
        <p:spPr bwMode="auto">
          <a:xfrm>
            <a:off x="170688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59" name="AutoShape 23"/>
          <p:cNvSpPr>
            <a:spLocks/>
          </p:cNvSpPr>
          <p:nvPr/>
        </p:nvSpPr>
        <p:spPr bwMode="auto">
          <a:xfrm>
            <a:off x="17932400" y="8940800"/>
            <a:ext cx="2349500" cy="622300"/>
          </a:xfrm>
          <a:prstGeom prst="roundRect">
            <a:avLst>
              <a:gd name="adj" fmla="val 14287"/>
            </a:avLst>
          </a:prstGeom>
          <a:noFill/>
          <a:ln w="25400" cap="flat" cmpd="sng">
            <a:solidFill>
              <a:srgbClr val="F1C61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1C616"/>
                </a:solidFill>
                <a:latin typeface="Source Sans Pro" charset="0"/>
                <a:cs typeface="Source Sans Pro" charset="0"/>
                <a:sym typeface="Source Sans Pro" charset="0"/>
              </a:rPr>
              <a:t>H.R Manager</a:t>
            </a:r>
            <a:endParaRPr lang="en-US"/>
          </a:p>
        </p:txBody>
      </p:sp>
      <p:grpSp>
        <p:nvGrpSpPr>
          <p:cNvPr id="14360" name="Group 24"/>
          <p:cNvGrpSpPr>
            <a:grpSpLocks/>
          </p:cNvGrpSpPr>
          <p:nvPr/>
        </p:nvGrpSpPr>
        <p:grpSpPr bwMode="auto">
          <a:xfrm>
            <a:off x="17081500" y="3783013"/>
            <a:ext cx="4240213" cy="4241800"/>
            <a:chOff x="0" y="0"/>
            <a:chExt cx="4241800" cy="4241800"/>
          </a:xfrm>
        </p:grpSpPr>
        <p:sp>
          <p:nvSpPr>
            <p:cNvPr id="14361" name="AutoShape 25"/>
            <p:cNvSpPr>
              <a:spLocks/>
            </p:cNvSpPr>
            <p:nvPr/>
          </p:nvSpPr>
          <p:spPr bwMode="auto">
            <a:xfrm>
              <a:off x="0" y="0"/>
              <a:ext cx="4241800" cy="4241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79F2C3"/>
                </a:solidFill>
                <a:effectLst>
                  <a:outerShdw blurRad="38100" dist="38100" dir="2700000" algn="tl">
                    <a:srgbClr val="000000"/>
                  </a:outerShdw>
                </a:effectLst>
              </a:endParaRPr>
            </a:p>
          </p:txBody>
        </p:sp>
        <p:sp>
          <p:nvSpPr>
            <p:cNvPr id="14362" name="AutoShape 26"/>
            <p:cNvSpPr>
              <a:spLocks/>
            </p:cNvSpPr>
            <p:nvPr/>
          </p:nvSpPr>
          <p:spPr bwMode="auto">
            <a:xfrm>
              <a:off x="80863" y="92542"/>
              <a:ext cx="4068395" cy="406839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63" name="AutoShape 27"/>
            <p:cNvSpPr>
              <a:spLocks/>
            </p:cNvSpPr>
            <p:nvPr/>
          </p:nvSpPr>
          <p:spPr bwMode="auto">
            <a:xfrm>
              <a:off x="340663" y="340663"/>
              <a:ext cx="3560477" cy="356047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65" name="AutoShape 29"/>
          <p:cNvSpPr>
            <a:spLocks/>
          </p:cNvSpPr>
          <p:nvPr/>
        </p:nvSpPr>
        <p:spPr bwMode="auto">
          <a:xfrm>
            <a:off x="1463674" y="723900"/>
            <a:ext cx="19034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Meet The Executives</a:t>
            </a:r>
            <a:endParaRPr lang="en-US" dirty="0"/>
          </a:p>
        </p:txBody>
      </p:sp>
      <p:sp>
        <p:nvSpPr>
          <p:cNvPr id="14366" name="AutoShape 30"/>
          <p:cNvSpPr>
            <a:spLocks/>
          </p:cNvSpPr>
          <p:nvPr/>
        </p:nvSpPr>
        <p:spPr bwMode="auto">
          <a:xfrm>
            <a:off x="1473200" y="1409700"/>
            <a:ext cx="19329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sp>
        <p:nvSpPr>
          <p:cNvPr id="14367" name="AutoShape 3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07</a:t>
            </a:r>
            <a:endParaRPr lang="en-US"/>
          </a:p>
        </p:txBody>
      </p:sp>
      <p:sp>
        <p:nvSpPr>
          <p:cNvPr id="3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Group 1"/>
          <p:cNvGrpSpPr>
            <a:grpSpLocks/>
          </p:cNvGrpSpPr>
          <p:nvPr/>
        </p:nvGrpSpPr>
        <p:grpSpPr bwMode="auto">
          <a:xfrm flipH="1">
            <a:off x="6310313" y="7670800"/>
            <a:ext cx="4241800" cy="4241800"/>
            <a:chOff x="0" y="0"/>
            <a:chExt cx="4241801" cy="4241801"/>
          </a:xfrm>
        </p:grpSpPr>
        <p:sp>
          <p:nvSpPr>
            <p:cNvPr id="15362" name="AutoShape 2"/>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63" name="AutoShape 3"/>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64" name="AutoShape 4"/>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15365" name="Picture 5" descr="placeholder_big.0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737" y="343044"/>
              <a:ext cx="3560211" cy="35579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grpSp>
        <p:nvGrpSpPr>
          <p:cNvPr id="15366" name="Group 6"/>
          <p:cNvGrpSpPr>
            <a:grpSpLocks/>
          </p:cNvGrpSpPr>
          <p:nvPr/>
        </p:nvGrpSpPr>
        <p:grpSpPr bwMode="auto">
          <a:xfrm flipH="1">
            <a:off x="16610013" y="3389313"/>
            <a:ext cx="4243387" cy="4241800"/>
            <a:chOff x="0" y="0"/>
            <a:chExt cx="4241801" cy="4241801"/>
          </a:xfrm>
        </p:grpSpPr>
        <p:sp>
          <p:nvSpPr>
            <p:cNvPr id="15367" name="AutoShape 7"/>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68" name="AutoShape 8"/>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69" name="AutoShape 9"/>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15370" name="Picture 10" descr="placeholder_big.0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737" y="343044"/>
              <a:ext cx="3560211" cy="35579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grpSp>
        <p:nvGrpSpPr>
          <p:cNvPr id="15371" name="Group 11"/>
          <p:cNvGrpSpPr>
            <a:grpSpLocks/>
          </p:cNvGrpSpPr>
          <p:nvPr/>
        </p:nvGrpSpPr>
        <p:grpSpPr bwMode="auto">
          <a:xfrm flipH="1">
            <a:off x="13346113" y="7670800"/>
            <a:ext cx="4243387" cy="4241800"/>
            <a:chOff x="0" y="0"/>
            <a:chExt cx="4241801" cy="4241801"/>
          </a:xfrm>
        </p:grpSpPr>
        <p:sp>
          <p:nvSpPr>
            <p:cNvPr id="15372" name="AutoShape 12"/>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73" name="AutoShape 13"/>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74" name="AutoShape 14"/>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15375" name="Picture 15" descr="placeholder_big.0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737" y="343044"/>
              <a:ext cx="3560211" cy="35579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grpSp>
        <p:nvGrpSpPr>
          <p:cNvPr id="15376" name="Group 16"/>
          <p:cNvGrpSpPr>
            <a:grpSpLocks/>
          </p:cNvGrpSpPr>
          <p:nvPr/>
        </p:nvGrpSpPr>
        <p:grpSpPr bwMode="auto">
          <a:xfrm flipH="1">
            <a:off x="9675813" y="3389313"/>
            <a:ext cx="4243387" cy="4241800"/>
            <a:chOff x="0" y="0"/>
            <a:chExt cx="4241801" cy="4241801"/>
          </a:xfrm>
        </p:grpSpPr>
        <p:sp>
          <p:nvSpPr>
            <p:cNvPr id="15377" name="AutoShape 17"/>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78" name="AutoShape 18"/>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79" name="AutoShape 19"/>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15380" name="Picture 20" descr="placeholder_big.0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737" y="343044"/>
              <a:ext cx="3560211" cy="35579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sp>
        <p:nvSpPr>
          <p:cNvPr id="15381" name="AutoShape 21"/>
          <p:cNvSpPr>
            <a:spLocks/>
          </p:cNvSpPr>
          <p:nvPr/>
        </p:nvSpPr>
        <p:spPr bwMode="auto">
          <a:xfrm>
            <a:off x="1463674" y="723900"/>
            <a:ext cx="194913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Meet The Executives</a:t>
            </a:r>
            <a:endParaRPr lang="en-US" dirty="0"/>
          </a:p>
        </p:txBody>
      </p:sp>
      <p:sp>
        <p:nvSpPr>
          <p:cNvPr id="15382" name="AutoShape 22"/>
          <p:cNvSpPr>
            <a:spLocks/>
          </p:cNvSpPr>
          <p:nvPr/>
        </p:nvSpPr>
        <p:spPr bwMode="auto">
          <a:xfrm>
            <a:off x="1473200" y="1409700"/>
            <a:ext cx="19558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nvGrpSpPr>
          <p:cNvPr id="15383" name="Group 23"/>
          <p:cNvGrpSpPr>
            <a:grpSpLocks/>
          </p:cNvGrpSpPr>
          <p:nvPr/>
        </p:nvGrpSpPr>
        <p:grpSpPr bwMode="auto">
          <a:xfrm flipH="1">
            <a:off x="2640013" y="3389313"/>
            <a:ext cx="4241800" cy="4241800"/>
            <a:chOff x="0" y="0"/>
            <a:chExt cx="4241801" cy="4241801"/>
          </a:xfrm>
        </p:grpSpPr>
        <p:sp>
          <p:nvSpPr>
            <p:cNvPr id="15384" name="AutoShape 2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85" name="AutoShape 25"/>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86" name="AutoShape 26"/>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pic>
          <p:nvPicPr>
            <p:cNvPr id="15387" name="Picture 27" descr="placeholder_big.0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737" y="343044"/>
              <a:ext cx="3560211" cy="355790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sp>
        <p:nvSpPr>
          <p:cNvPr id="15393" name="AutoShape 3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08</a:t>
            </a:r>
            <a:endParaRPr lang="en-US"/>
          </a:p>
        </p:txBody>
      </p:sp>
      <p:sp>
        <p:nvSpPr>
          <p:cNvPr id="3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5" name="Picture Placeholder 4"/>
          <p:cNvSpPr>
            <a:spLocks noGrp="1"/>
          </p:cNvSpPr>
          <p:nvPr>
            <p:ph type="pic" sz="quarter" idx="10"/>
          </p:nvPr>
        </p:nvSpPr>
        <p:spPr/>
      </p:sp>
      <p:sp>
        <p:nvSpPr>
          <p:cNvPr id="6" name="Picture Placeholder 5"/>
          <p:cNvSpPr>
            <a:spLocks noGrp="1"/>
          </p:cNvSpPr>
          <p:nvPr>
            <p:ph type="pic" sz="quarter" idx="11"/>
          </p:nvPr>
        </p:nvSpPr>
        <p:spPr/>
      </p:sp>
      <p:sp>
        <p:nvSpPr>
          <p:cNvPr id="7" name="Picture Placeholder 6"/>
          <p:cNvSpPr>
            <a:spLocks noGrp="1"/>
          </p:cNvSpPr>
          <p:nvPr>
            <p:ph type="pic" sz="quarter" idx="12"/>
          </p:nvPr>
        </p:nvSpPr>
        <p:spPr/>
      </p:sp>
      <p:sp>
        <p:nvSpPr>
          <p:cNvPr id="8" name="Picture Placeholder 7"/>
          <p:cNvSpPr>
            <a:spLocks noGrp="1"/>
          </p:cNvSpPr>
          <p:nvPr>
            <p:ph type="pic" sz="quarter" idx="13"/>
          </p:nvPr>
        </p:nvSpPr>
        <p:spPr/>
      </p:sp>
      <p:sp>
        <p:nvSpPr>
          <p:cNvPr id="9" name="Picture Placeholder 8"/>
          <p:cNvSpPr>
            <a:spLocks noGrp="1"/>
          </p:cNvSpPr>
          <p:nvPr>
            <p:ph type="pic" sz="quarter" idx="14"/>
          </p:nvPr>
        </p:nvSpPr>
        <p:spPr/>
      </p:sp>
      <p:sp>
        <p:nvSpPr>
          <p:cNvPr id="15388" name="AutoShape 28"/>
          <p:cNvSpPr>
            <a:spLocks/>
          </p:cNvSpPr>
          <p:nvPr/>
        </p:nvSpPr>
        <p:spPr bwMode="auto">
          <a:xfrm>
            <a:off x="61468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John</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89" name="AutoShape 29"/>
          <p:cNvSpPr>
            <a:spLocks/>
          </p:cNvSpPr>
          <p:nvPr/>
        </p:nvSpPr>
        <p:spPr bwMode="auto">
          <a:xfrm>
            <a:off x="131826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Albert</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0" name="AutoShape 30"/>
          <p:cNvSpPr>
            <a:spLocks/>
          </p:cNvSpPr>
          <p:nvPr/>
        </p:nvSpPr>
        <p:spPr bwMode="auto">
          <a:xfrm>
            <a:off x="201168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Nia</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1" name="AutoShape 31"/>
          <p:cNvSpPr>
            <a:spLocks/>
          </p:cNvSpPr>
          <p:nvPr/>
        </p:nvSpPr>
        <p:spPr bwMode="auto">
          <a:xfrm>
            <a:off x="98298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Lara</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2" name="AutoShape 32"/>
          <p:cNvSpPr>
            <a:spLocks/>
          </p:cNvSpPr>
          <p:nvPr/>
        </p:nvSpPr>
        <p:spPr bwMode="auto">
          <a:xfrm>
            <a:off x="168656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Sotic</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1"/>
          <p:cNvSpPr>
            <a:spLocks/>
          </p:cNvSpPr>
          <p:nvPr/>
        </p:nvSpPr>
        <p:spPr bwMode="auto">
          <a:xfrm>
            <a:off x="1463674" y="723900"/>
            <a:ext cx="199485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Meet The Executives</a:t>
            </a:r>
            <a:endParaRPr lang="en-US"/>
          </a:p>
        </p:txBody>
      </p:sp>
      <p:sp>
        <p:nvSpPr>
          <p:cNvPr id="16386" name="AutoShape 2"/>
          <p:cNvSpPr>
            <a:spLocks/>
          </p:cNvSpPr>
          <p:nvPr/>
        </p:nvSpPr>
        <p:spPr bwMode="auto">
          <a:xfrm>
            <a:off x="1473200" y="1409700"/>
            <a:ext cx="19558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sp>
        <p:nvSpPr>
          <p:cNvPr id="16387" name="AutoShape 3"/>
          <p:cNvSpPr>
            <a:spLocks/>
          </p:cNvSpPr>
          <p:nvPr/>
        </p:nvSpPr>
        <p:spPr bwMode="auto">
          <a:xfrm>
            <a:off x="10147300" y="8280400"/>
            <a:ext cx="102489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He is lorem ipsum dolor sit amet.</a:t>
            </a:r>
            <a:r>
              <a:rPr lang="en-US" sz="2100">
                <a:solidFill>
                  <a:srgbClr val="444444"/>
                </a:solidFill>
                <a:latin typeface="Open Sans" charset="0"/>
                <a:cs typeface="Open Sans" charset="0"/>
                <a:sym typeface="Open Sans" charset="0"/>
              </a:rPr>
              <a:t> He've been lorem ipsum with many ipsum constecture. He is lorem ipsum dolor sit amet. He've been lorem ipsum with many ipsum constecture He is lorem ipsum dolor sit amet. </a:t>
            </a:r>
            <a:endParaRPr lang="en-US"/>
          </a:p>
        </p:txBody>
      </p:sp>
      <p:sp>
        <p:nvSpPr>
          <p:cNvPr id="16388" name="AutoShape 4"/>
          <p:cNvSpPr>
            <a:spLocks/>
          </p:cNvSpPr>
          <p:nvPr/>
        </p:nvSpPr>
        <p:spPr bwMode="auto">
          <a:xfrm>
            <a:off x="10160000" y="10083800"/>
            <a:ext cx="1654175"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tinker</a:t>
            </a:r>
            <a:endParaRPr lang="en-US"/>
          </a:p>
        </p:txBody>
      </p:sp>
      <p:sp>
        <p:nvSpPr>
          <p:cNvPr id="16389" name="AutoShape 5"/>
          <p:cNvSpPr>
            <a:spLocks/>
          </p:cNvSpPr>
          <p:nvPr/>
        </p:nvSpPr>
        <p:spPr bwMode="auto">
          <a:xfrm>
            <a:off x="12004675" y="10083800"/>
            <a:ext cx="1963738"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initiator</a:t>
            </a:r>
            <a:endParaRPr lang="en-US"/>
          </a:p>
        </p:txBody>
      </p:sp>
      <p:sp>
        <p:nvSpPr>
          <p:cNvPr id="16390" name="AutoShape 6"/>
          <p:cNvSpPr>
            <a:spLocks/>
          </p:cNvSpPr>
          <p:nvPr/>
        </p:nvSpPr>
        <p:spPr bwMode="auto">
          <a:xfrm>
            <a:off x="14166850" y="10083800"/>
            <a:ext cx="1655763"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nuker</a:t>
            </a:r>
            <a:endParaRPr lang="en-US"/>
          </a:p>
        </p:txBody>
      </p:sp>
      <p:sp>
        <p:nvSpPr>
          <p:cNvPr id="16391" name="AutoShape 7"/>
          <p:cNvSpPr>
            <a:spLocks/>
          </p:cNvSpPr>
          <p:nvPr/>
        </p:nvSpPr>
        <p:spPr bwMode="auto">
          <a:xfrm>
            <a:off x="16022638" y="10083800"/>
            <a:ext cx="1654175"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coding</a:t>
            </a:r>
            <a:endParaRPr lang="en-US"/>
          </a:p>
        </p:txBody>
      </p:sp>
      <p:sp>
        <p:nvSpPr>
          <p:cNvPr id="16392" name="AutoShape 8"/>
          <p:cNvSpPr>
            <a:spLocks/>
          </p:cNvSpPr>
          <p:nvPr/>
        </p:nvSpPr>
        <p:spPr bwMode="auto">
          <a:xfrm>
            <a:off x="10155238" y="10960100"/>
            <a:ext cx="1333500"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iOS</a:t>
            </a:r>
            <a:endParaRPr lang="en-US"/>
          </a:p>
        </p:txBody>
      </p:sp>
      <p:sp>
        <p:nvSpPr>
          <p:cNvPr id="16393" name="AutoShape 9"/>
          <p:cNvSpPr>
            <a:spLocks/>
          </p:cNvSpPr>
          <p:nvPr/>
        </p:nvSpPr>
        <p:spPr bwMode="auto">
          <a:xfrm>
            <a:off x="11671300" y="10960100"/>
            <a:ext cx="1962150"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keynote</a:t>
            </a:r>
            <a:endParaRPr lang="en-US"/>
          </a:p>
        </p:txBody>
      </p:sp>
      <p:sp>
        <p:nvSpPr>
          <p:cNvPr id="16394" name="AutoShape 10"/>
          <p:cNvSpPr>
            <a:spLocks/>
          </p:cNvSpPr>
          <p:nvPr/>
        </p:nvSpPr>
        <p:spPr bwMode="auto">
          <a:xfrm>
            <a:off x="10160000" y="44577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395" name="AutoShape 11"/>
          <p:cNvSpPr>
            <a:spLocks/>
          </p:cNvSpPr>
          <p:nvPr/>
        </p:nvSpPr>
        <p:spPr bwMode="auto">
          <a:xfrm>
            <a:off x="10299700" y="4597400"/>
            <a:ext cx="6464300" cy="190500"/>
          </a:xfrm>
          <a:prstGeom prst="roundRect">
            <a:avLst>
              <a:gd name="adj" fmla="val 50000"/>
            </a:avLst>
          </a:prstGeom>
          <a:solidFill>
            <a:srgbClr val="F1C616"/>
          </a:solidFill>
          <a:ln w="25400" cap="flat" cmpd="sng">
            <a:solidFill>
              <a:srgbClr val="F1C616"/>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396" name="AutoShape 12"/>
          <p:cNvSpPr>
            <a:spLocks/>
          </p:cNvSpPr>
          <p:nvPr/>
        </p:nvSpPr>
        <p:spPr bwMode="auto">
          <a:xfrm>
            <a:off x="10125075" y="3930650"/>
            <a:ext cx="2879725"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Artificial intelegence</a:t>
            </a:r>
            <a:endParaRPr lang="en-US"/>
          </a:p>
        </p:txBody>
      </p:sp>
      <p:sp>
        <p:nvSpPr>
          <p:cNvPr id="16397" name="AutoShape 13"/>
          <p:cNvSpPr>
            <a:spLocks/>
          </p:cNvSpPr>
          <p:nvPr/>
        </p:nvSpPr>
        <p:spPr bwMode="auto">
          <a:xfrm>
            <a:off x="10160000" y="58420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398" name="AutoShape 14"/>
          <p:cNvSpPr>
            <a:spLocks/>
          </p:cNvSpPr>
          <p:nvPr/>
        </p:nvSpPr>
        <p:spPr bwMode="auto">
          <a:xfrm>
            <a:off x="10299700" y="5981700"/>
            <a:ext cx="8699500" cy="203200"/>
          </a:xfrm>
          <a:prstGeom prst="roundRect">
            <a:avLst>
              <a:gd name="adj" fmla="val 50000"/>
            </a:avLst>
          </a:prstGeom>
          <a:solidFill>
            <a:srgbClr val="E88834"/>
          </a:solidFill>
          <a:ln w="25400" cap="flat" cmpd="sng">
            <a:solidFill>
              <a:srgbClr val="E8883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399" name="AutoShape 15"/>
          <p:cNvSpPr>
            <a:spLocks/>
          </p:cNvSpPr>
          <p:nvPr/>
        </p:nvSpPr>
        <p:spPr bwMode="auto">
          <a:xfrm>
            <a:off x="10121900" y="5314950"/>
            <a:ext cx="16621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Web Design</a:t>
            </a:r>
            <a:endParaRPr lang="en-US"/>
          </a:p>
        </p:txBody>
      </p:sp>
      <p:sp>
        <p:nvSpPr>
          <p:cNvPr id="16400" name="AutoShape 16"/>
          <p:cNvSpPr>
            <a:spLocks/>
          </p:cNvSpPr>
          <p:nvPr/>
        </p:nvSpPr>
        <p:spPr bwMode="auto">
          <a:xfrm>
            <a:off x="10160000" y="72517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401" name="AutoShape 17"/>
          <p:cNvSpPr>
            <a:spLocks/>
          </p:cNvSpPr>
          <p:nvPr/>
        </p:nvSpPr>
        <p:spPr bwMode="auto">
          <a:xfrm>
            <a:off x="10299700" y="7391400"/>
            <a:ext cx="6464300" cy="190500"/>
          </a:xfrm>
          <a:prstGeom prst="roundRect">
            <a:avLst>
              <a:gd name="adj" fmla="val 50000"/>
            </a:avLst>
          </a:prstGeom>
          <a:solidFill>
            <a:srgbClr val="F29E15"/>
          </a:solidFill>
          <a:ln w="25400" cap="flat" cmpd="sng">
            <a:solidFill>
              <a:srgbClr val="F29E15"/>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402" name="AutoShape 18"/>
          <p:cNvSpPr>
            <a:spLocks/>
          </p:cNvSpPr>
          <p:nvPr/>
        </p:nvSpPr>
        <p:spPr bwMode="auto">
          <a:xfrm>
            <a:off x="10121900" y="6724650"/>
            <a:ext cx="28956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Project Management</a:t>
            </a:r>
            <a:endParaRPr lang="en-US"/>
          </a:p>
        </p:txBody>
      </p:sp>
      <p:sp>
        <p:nvSpPr>
          <p:cNvPr id="16403" name="AutoShape 19"/>
          <p:cNvSpPr>
            <a:spLocks/>
          </p:cNvSpPr>
          <p:nvPr/>
        </p:nvSpPr>
        <p:spPr bwMode="auto">
          <a:xfrm>
            <a:off x="19989800" y="39370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70</a:t>
            </a:r>
            <a:endParaRPr lang="en-US"/>
          </a:p>
        </p:txBody>
      </p:sp>
      <p:sp>
        <p:nvSpPr>
          <p:cNvPr id="16404" name="AutoShape 20"/>
          <p:cNvSpPr>
            <a:spLocks/>
          </p:cNvSpPr>
          <p:nvPr/>
        </p:nvSpPr>
        <p:spPr bwMode="auto">
          <a:xfrm>
            <a:off x="19977100" y="53467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80</a:t>
            </a:r>
            <a:endParaRPr lang="en-US"/>
          </a:p>
        </p:txBody>
      </p:sp>
      <p:sp>
        <p:nvSpPr>
          <p:cNvPr id="16405" name="AutoShape 21"/>
          <p:cNvSpPr>
            <a:spLocks/>
          </p:cNvSpPr>
          <p:nvPr/>
        </p:nvSpPr>
        <p:spPr bwMode="auto">
          <a:xfrm>
            <a:off x="19977100" y="67310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70</a:t>
            </a:r>
            <a:endParaRPr lang="en-US"/>
          </a:p>
        </p:txBody>
      </p:sp>
      <p:grpSp>
        <p:nvGrpSpPr>
          <p:cNvPr id="16406" name="Group 22"/>
          <p:cNvGrpSpPr>
            <a:grpSpLocks/>
          </p:cNvGrpSpPr>
          <p:nvPr/>
        </p:nvGrpSpPr>
        <p:grpSpPr bwMode="auto">
          <a:xfrm>
            <a:off x="3111500" y="3783013"/>
            <a:ext cx="4241800" cy="4241800"/>
            <a:chOff x="0" y="0"/>
            <a:chExt cx="4241801" cy="4241801"/>
          </a:xfrm>
        </p:grpSpPr>
        <p:sp>
          <p:nvSpPr>
            <p:cNvPr id="16407" name="AutoShape 23"/>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F29E15"/>
                </a:gs>
                <a:gs pos="49742">
                  <a:srgbClr val="F1C616"/>
                </a:gs>
                <a:gs pos="73688">
                  <a:srgbClr val="EE920B"/>
                </a:gs>
                <a:gs pos="100000">
                  <a:srgbClr val="EA5D00"/>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408" name="AutoShape 24"/>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409" name="AutoShape 25"/>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6411" name="AutoShape 27"/>
          <p:cNvSpPr>
            <a:spLocks/>
          </p:cNvSpPr>
          <p:nvPr/>
        </p:nvSpPr>
        <p:spPr bwMode="auto">
          <a:xfrm>
            <a:off x="4111625" y="8197850"/>
            <a:ext cx="228917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6412" name="Line 28"/>
          <p:cNvSpPr>
            <a:spLocks noChangeShapeType="1"/>
          </p:cNvSpPr>
          <p:nvPr/>
        </p:nvSpPr>
        <p:spPr bwMode="auto">
          <a:xfrm>
            <a:off x="32766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6413" name="AutoShape 29"/>
          <p:cNvSpPr>
            <a:spLocks/>
          </p:cNvSpPr>
          <p:nvPr/>
        </p:nvSpPr>
        <p:spPr bwMode="auto">
          <a:xfrm>
            <a:off x="3201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6414" name="AutoShape 30"/>
          <p:cNvSpPr>
            <a:spLocks/>
          </p:cNvSpPr>
          <p:nvPr/>
        </p:nvSpPr>
        <p:spPr bwMode="auto">
          <a:xfrm>
            <a:off x="4635500" y="8940800"/>
            <a:ext cx="1244600" cy="622300"/>
          </a:xfrm>
          <a:prstGeom prst="roundRect">
            <a:avLst>
              <a:gd name="adj" fmla="val 14287"/>
            </a:avLst>
          </a:prstGeom>
          <a:noFill/>
          <a:ln w="25400" cap="flat" cmpd="sng">
            <a:solidFill>
              <a:srgbClr val="1ED2AE"/>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1ED2AE"/>
                </a:solidFill>
                <a:latin typeface="Source Sans Pro" charset="0"/>
                <a:cs typeface="Source Sans Pro" charset="0"/>
                <a:sym typeface="Source Sans Pro" charset="0"/>
              </a:rPr>
              <a:t>CEO</a:t>
            </a:r>
            <a:endParaRPr lang="en-US"/>
          </a:p>
        </p:txBody>
      </p:sp>
      <p:sp>
        <p:nvSpPr>
          <p:cNvPr id="16415" name="AutoShape 31"/>
          <p:cNvSpPr>
            <a:spLocks/>
          </p:cNvSpPr>
          <p:nvPr/>
        </p:nvSpPr>
        <p:spPr bwMode="auto">
          <a:xfrm>
            <a:off x="17843500" y="10083800"/>
            <a:ext cx="1962150"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initiator</a:t>
            </a:r>
            <a:endParaRPr lang="en-US"/>
          </a:p>
        </p:txBody>
      </p:sp>
      <p:sp>
        <p:nvSpPr>
          <p:cNvPr id="16416" name="AutoShape 32"/>
          <p:cNvSpPr>
            <a:spLocks/>
          </p:cNvSpPr>
          <p:nvPr/>
        </p:nvSpPr>
        <p:spPr bwMode="auto">
          <a:xfrm>
            <a:off x="13855700" y="10960100"/>
            <a:ext cx="1333500" cy="622300"/>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iOS</a:t>
            </a:r>
            <a:endParaRPr lang="en-US"/>
          </a:p>
        </p:txBody>
      </p:sp>
      <p:sp>
        <p:nvSpPr>
          <p:cNvPr id="16417" name="AutoShape 3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09</a:t>
            </a:r>
            <a:endParaRPr lang="en-US"/>
          </a:p>
        </p:txBody>
      </p:sp>
      <p:sp>
        <p:nvSpPr>
          <p:cNvPr id="3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Tree>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TotalTime>
  <Words>4156</Words>
  <Application>Microsoft Office PowerPoint</Application>
  <PresentationFormat>Custom</PresentationFormat>
  <Paragraphs>477</Paragraphs>
  <Slides>44</Slides>
  <Notes>1</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44</vt:i4>
      </vt:variant>
    </vt:vector>
  </HeadingPairs>
  <TitlesOfParts>
    <vt:vector size="57" baseType="lpstr">
      <vt:lpstr>ＭＳ Ｐゴシック</vt:lpstr>
      <vt:lpstr>Geneva</vt:lpstr>
      <vt:lpstr>Gill Sans</vt:lpstr>
      <vt:lpstr>Helvetica</vt:lpstr>
      <vt:lpstr>Lucida Grande</vt:lpstr>
      <vt:lpstr>Open Sans</vt:lpstr>
      <vt:lpstr>Source Sans Pro</vt:lpstr>
      <vt:lpstr>Office Theme</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LaptopAZ.vn</cp:lastModifiedBy>
  <cp:revision>17</cp:revision>
  <dcterms:modified xsi:type="dcterms:W3CDTF">2020-02-05T15:19:00Z</dcterms:modified>
</cp:coreProperties>
</file>