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8" r:id="rId2"/>
    <p:sldMasterId id="2147483701" r:id="rId3"/>
    <p:sldMasterId id="2147483708" r:id="rId4"/>
  </p:sldMasterIdLst>
  <p:notesMasterIdLst>
    <p:notesMasterId r:id="rId41"/>
  </p:notesMasterIdLst>
  <p:sldIdLst>
    <p:sldId id="700" r:id="rId5"/>
    <p:sldId id="352" r:id="rId6"/>
    <p:sldId id="381" r:id="rId7"/>
    <p:sldId id="380" r:id="rId8"/>
    <p:sldId id="353" r:id="rId9"/>
    <p:sldId id="354" r:id="rId10"/>
    <p:sldId id="382" r:id="rId11"/>
    <p:sldId id="355" r:id="rId12"/>
    <p:sldId id="383" r:id="rId13"/>
    <p:sldId id="356" r:id="rId14"/>
    <p:sldId id="357" r:id="rId15"/>
    <p:sldId id="696" r:id="rId16"/>
    <p:sldId id="320" r:id="rId17"/>
    <p:sldId id="360" r:id="rId18"/>
    <p:sldId id="361" r:id="rId19"/>
    <p:sldId id="362" r:id="rId20"/>
    <p:sldId id="363" r:id="rId21"/>
    <p:sldId id="364" r:id="rId22"/>
    <p:sldId id="365" r:id="rId23"/>
    <p:sldId id="697" r:id="rId24"/>
    <p:sldId id="366" r:id="rId25"/>
    <p:sldId id="367" r:id="rId26"/>
    <p:sldId id="369" r:id="rId27"/>
    <p:sldId id="370" r:id="rId28"/>
    <p:sldId id="371" r:id="rId29"/>
    <p:sldId id="698" r:id="rId30"/>
    <p:sldId id="372" r:id="rId31"/>
    <p:sldId id="373" r:id="rId32"/>
    <p:sldId id="374" r:id="rId33"/>
    <p:sldId id="375" r:id="rId34"/>
    <p:sldId id="376" r:id="rId35"/>
    <p:sldId id="377" r:id="rId36"/>
    <p:sldId id="699" r:id="rId37"/>
    <p:sldId id="378" r:id="rId38"/>
    <p:sldId id="379" r:id="rId39"/>
    <p:sldId id="30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42A67-58CA-495A-9367-5A22F76E1D74}" type="datetimeFigureOut">
              <a:rPr lang="en-US" smtClean="0"/>
              <a:t>02/11/2023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F49BE-F6AF-432B-AD78-1ACEA387C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99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0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58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09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D422-0331-4A9A-9AC6-1209F231DE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0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529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FC801-263B-46C3-BAAA-14A3EC1E13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749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0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51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82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42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597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28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503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78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439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552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40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83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166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562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641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94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110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19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761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969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7450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522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2809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Google Shape;566;p47:notes">
            <a:extLst>
              <a:ext uri="{FF2B5EF4-FFF2-40B4-BE49-F238E27FC236}">
                <a16:creationId xmlns:a16="http://schemas.microsoft.com/office/drawing/2014/main" id="{5B2080D7-7C7F-4301-9863-82B7CCE8719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Google Shape;567;p47:notes">
            <a:extLst>
              <a:ext uri="{FF2B5EF4-FFF2-40B4-BE49-F238E27FC236}">
                <a16:creationId xmlns:a16="http://schemas.microsoft.com/office/drawing/2014/main" id="{97E823A5-3400-438D-AA3A-5991CC5A77E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33124" name="Google Shape;568;p47:notes">
            <a:extLst>
              <a:ext uri="{FF2B5EF4-FFF2-40B4-BE49-F238E27FC236}">
                <a16:creationId xmlns:a16="http://schemas.microsoft.com/office/drawing/2014/main" id="{D39A96B0-1CF9-4B5E-8EFB-443CFCCAE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566812-F81F-4C98-9EFD-181A5F2BCA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351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09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3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4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44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72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9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40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888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20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EF38-332A-4EBC-A111-5B3B931E8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B1455-EA36-497A-B726-D635291A5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47AD8-C85C-4A6B-BD1D-50D8DFB0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37B91-8360-4703-BD38-EB741364B401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3CA91-3FFC-4782-B979-6D7A415C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ED69A-A908-4A0D-B3CE-B36CF882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C7268-D11A-45BC-AA39-476C3F921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A4888-B5CC-45AA-A277-07F82A29E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9C4D0-2D37-46DD-9506-E321DF70E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D80C8-9761-4ADC-9476-E926317A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0749-EC61-4389-A9BE-602614694CBF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8DC8-61F7-4A02-8EFB-DA15EFB2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D704F-B021-4C75-A45D-38DF1291E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27EBA-81F6-43BE-92DF-EE5BF57D2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3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71B3-C79A-4454-88F3-6E804B12F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3DE3B-0ED5-49CB-83A3-B84622902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627B4-C6F6-4C5B-AB3C-3D9F49078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6BA1B-5487-4124-B9AE-CB5FAFD87371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9C366-1279-4F42-92B4-4475B891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272EC-6B4F-4334-8092-F6675AE4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7C175-525C-4625-960D-0DA55F6F2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06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EE0D-0525-4609-9011-13E802248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1A6AD-8BFA-44A5-BF41-2E529DC0E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C3E38-B75F-4794-907B-264242669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76D4EC-7598-4B2D-8A5D-4326BD140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B90C-5C93-4CD4-8A19-54A0B3D3CED4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66C8A1-3DFE-4AF2-A1CF-32B5B009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02F02D-053C-453E-AD5A-44AD2BC0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C9CBB-F34E-4FCB-942B-797DA42B1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5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404C-1853-4A0B-A6AA-6970E4B7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D74C4-AEC5-40B4-BC5B-E57E68D12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4BEF1-3311-4E72-836C-99CE5C149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3D75F-DD53-47EE-A43C-AE08E00613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97D10-3312-422D-9178-EA6C7D805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F6B40CA-9F9E-4929-8CC9-D4F46719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B303B-E4B8-4135-BA5B-8C2B73FD9BD9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A29E83B-452F-4D78-A4A7-864DD013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D8C7A5B-E6C0-4DD3-966B-5DE2D4F2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72E78-1F18-489F-80C7-5C2C085DE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18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D31A-DD50-4422-A599-F88E00FA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192E543-775F-4A42-8C98-F985DC388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97CB8-1481-499A-8C59-76A4C00F8A47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35E6A8-09F3-4464-B667-F23BEBE72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6EC74E0-0602-48E4-9BD9-7576BAC35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41532-5F7F-49F8-BF80-3C151709D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8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004305-164C-48B3-B4AE-ED71F798E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E6BC-8079-4162-BB57-21E66FC1628C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751352-7C04-4BDC-94FA-55014650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C54E42-66FC-4CCA-B144-E3A744FA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5229-9E8A-4C0F-B64C-037EB6BDC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2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AC6AE-3627-40CD-9A4A-61D4224B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9C4E1-AC9D-45F2-AD4B-C02AD1903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D4624-A5A3-4847-882D-136F91B81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68CF28-AADF-4AAB-918B-133EC3712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5104-A7B1-40A7-95BD-05FFBDCCA14E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CF3F9-0209-4241-BF4F-74727F143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6453B-DAC7-48E5-9041-6F624D3D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B4B66-13D5-461F-AC4D-22513A774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94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DEB8-73B0-46F1-A921-007D1926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6889F-3F65-4CF4-8F34-A03B6EA3BB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7D63C-DD10-4444-89B5-A1DAA383F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46B7C7-05AE-4B57-8A05-3DD63A60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1E62B-DFB6-4606-885E-828D16164FF0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D6CCE2-EE73-4DB2-AAC9-4840A5C90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995E5B-74FC-43B6-AE81-FA8E846B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8A5D5-AF29-4F4C-BBEE-81D0405F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97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DFB6-C0D6-4924-A2A9-22F50B87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49175-16EC-44D0-9929-6C84295BD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C617-6988-4E18-B342-E92AD0E0D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73092-1435-44F6-AF60-CDA44EAA5314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E4EEC-4F72-449E-A14A-2FC2C8C3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15CA7-F9EB-4623-93AE-89C7F3F05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5DB2C-9F7A-4E5C-B9BD-3D2B1B333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5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F25CC-2A35-4C1E-AEE5-28A66D38E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B2C5E-B0A0-43C2-99F9-B461ADA38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4A255-0645-4D7B-BF9B-AD2DA9FA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24914-3541-43FC-896C-ACA2AE950333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0119B-5B8A-4A3A-B99A-2ACA8DEFC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4D011-C076-47CC-8E50-3AEC1A3D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F4877-F944-49E5-AB73-AA55EBD40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56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232597"/>
      </p:ext>
    </p:extLst>
  </p:cSld>
  <p:clrMapOvr>
    <a:masterClrMapping/>
  </p:clrMapOvr>
  <p:transition spd="slow" advClick="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47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05"/>
              <a:t>02/11/2023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0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61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0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40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0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9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528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45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2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0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0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82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36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66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48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59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82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97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267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4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962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28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9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3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2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2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8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57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02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5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D8DD255-E084-49A5-9A97-9A2525B484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6F76B62-AAE0-42E1-BD3C-D05F024C0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F9624-24A0-4847-8B70-E062DED76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8972FD-0DAC-4F1A-9B11-F0254B5C6004}" type="datetimeFigureOut">
              <a:rPr lang="en-US"/>
              <a:pPr>
                <a:defRPr/>
              </a:pPr>
              <a:t>02/11/2023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C692-4C75-4728-94D3-9EAEC245E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97744-24B5-4F36-B9EE-73F0295E5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8A032-D668-4B6C-B7F4-7F53287EA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6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8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</p:sldLayoutIdLst>
  <p:txStyles>
    <p:titleStyle>
      <a:lvl1pPr algn="ctr" defTabSz="108660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42" indent="-407642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13" indent="-339494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585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88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34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23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452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7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051" indent="-271655" algn="l" defTabSz="10866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0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1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49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8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168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477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106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414" algn="l" defTabSz="108660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B26D-D7D8-4D83-8F8F-28B8F19D6F94}"/>
              </a:ext>
            </a:extLst>
          </p:cNvPr>
          <p:cNvSpPr txBox="1"/>
          <p:nvPr/>
        </p:nvSpPr>
        <p:spPr>
          <a:xfrm>
            <a:off x="3261813" y="-1404174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3" name="5c0000510af53">
            <a:hlinkClick r:id="" action="ppaction://media"/>
            <a:extLst>
              <a:ext uri="{FF2B5EF4-FFF2-40B4-BE49-F238E27FC236}">
                <a16:creationId xmlns:a16="http://schemas.microsoft.com/office/drawing/2014/main" id="{7559794F-6C55-4FF2-97BB-4D088FEA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712B08-F252-4448-AD70-BEEAF5847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387" y="1562795"/>
            <a:ext cx="4724400" cy="2895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2EA23-F17A-4923-990B-664EC20F09EC}"/>
              </a:ext>
            </a:extLst>
          </p:cNvPr>
          <p:cNvSpPr/>
          <p:nvPr/>
        </p:nvSpPr>
        <p:spPr>
          <a:xfrm>
            <a:off x="286139" y="113137"/>
            <a:ext cx="116197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#9Slide05 Fourth Medium" panose="00000600000000000000" pitchFamily="2" charset="0"/>
                <a:cs typeface="Times New Roman"/>
                <a:sym typeface="Times New Roman"/>
              </a:rPr>
              <a:t>Bài 4: Tiếng cười trong thơ trào phúng</a:t>
            </a:r>
            <a:endParaRPr lang="vi-VN" b="1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DA49E-BE01-4A08-BC30-89B3F63E8753}"/>
              </a:ext>
            </a:extLst>
          </p:cNvPr>
          <p:cNvSpPr txBox="1"/>
          <p:nvPr/>
        </p:nvSpPr>
        <p:spPr>
          <a:xfrm>
            <a:off x="726831" y="4853354"/>
            <a:ext cx="10937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Bài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4: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Ôn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văn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bản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Lai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tân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			(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Hồ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4000" dirty="0">
                <a:solidFill>
                  <a:srgbClr val="7030A0"/>
                </a:solidFill>
                <a:latin typeface="#9Slide05 Brannboll Ny" panose="02000000000000000000" pitchFamily="2" charset="0"/>
              </a:rPr>
              <a:t> Minh)</a:t>
            </a:r>
            <a:endParaRPr lang="en-US" dirty="0">
              <a:solidFill>
                <a:srgbClr val="7030A0"/>
              </a:solidFill>
              <a:latin typeface="#9Slide05 Brannboll N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6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9043517" cy="4671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9A44AE-607A-4C1D-B749-89053549B101}"/>
              </a:ext>
            </a:extLst>
          </p:cNvPr>
          <p:cNvSpPr txBox="1"/>
          <p:nvPr/>
        </p:nvSpPr>
        <p:spPr>
          <a:xfrm>
            <a:off x="3234519" y="-1378424"/>
            <a:ext cx="6933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1B6AF501-1B91-4773-8F10-6ECFB318C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8B756-23FD-4FFA-842F-5EA1EA56A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311" y="1757976"/>
            <a:ext cx="2495550" cy="36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559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logic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méo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774A9E-7736-44A2-8EB0-AE704B66EFB0}"/>
              </a:ext>
            </a:extLst>
          </p:cNvPr>
          <p:cNvSpPr txBox="1"/>
          <p:nvPr/>
        </p:nvSpPr>
        <p:spPr>
          <a:xfrm>
            <a:off x="3016155" y="-1392072"/>
            <a:ext cx="5868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68A9714B-578F-468A-B1C0-0DA4A4F70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-128528"/>
            <a:ext cx="2731476" cy="6986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CADAF-7DBF-4042-9286-20718F780B45}"/>
              </a:ext>
            </a:extLst>
          </p:cNvPr>
          <p:cNvSpPr txBox="1"/>
          <p:nvPr/>
        </p:nvSpPr>
        <p:spPr>
          <a:xfrm>
            <a:off x="2043289" y="-959556"/>
            <a:ext cx="6366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683027-867F-49AC-AB53-6876AA6F836B}"/>
              </a:ext>
            </a:extLst>
          </p:cNvPr>
          <p:cNvSpPr txBox="1"/>
          <p:nvPr/>
        </p:nvSpPr>
        <p:spPr>
          <a:xfrm flipH="1">
            <a:off x="238125" y="6935212"/>
            <a:ext cx="1195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2BE30-7FE4-45D5-8989-DFEA3A232977}"/>
              </a:ext>
            </a:extLst>
          </p:cNvPr>
          <p:cNvSpPr txBox="1"/>
          <p:nvPr/>
        </p:nvSpPr>
        <p:spPr>
          <a:xfrm>
            <a:off x="488861" y="1910342"/>
            <a:ext cx="29609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800" dirty="0" err="1">
                <a:solidFill>
                  <a:prstClr val="black"/>
                </a:solidFill>
                <a:latin typeface="#9Slide05 Dancing Script" panose="03080800040507000D00" pitchFamily="66" charset="0"/>
              </a:rPr>
              <a:t>Tổng</a:t>
            </a:r>
            <a:r>
              <a:rPr lang="en-US" sz="8800" dirty="0">
                <a:solidFill>
                  <a:prstClr val="black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#9Slide05 Dancing Script" panose="03080800040507000D00" pitchFamily="66" charset="0"/>
              </a:rPr>
              <a:t>kết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24626-3D0F-4758-B651-1CCCDF832653}"/>
              </a:ext>
            </a:extLst>
          </p:cNvPr>
          <p:cNvSpPr txBox="1"/>
          <p:nvPr/>
        </p:nvSpPr>
        <p:spPr>
          <a:xfrm>
            <a:off x="3678382" y="1620982"/>
            <a:ext cx="5107029" cy="768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23812-3D3F-4D3E-8C63-87725CCE310B}"/>
              </a:ext>
            </a:extLst>
          </p:cNvPr>
          <p:cNvSpPr txBox="1"/>
          <p:nvPr/>
        </p:nvSpPr>
        <p:spPr>
          <a:xfrm>
            <a:off x="0" y="0"/>
            <a:ext cx="11921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4: </a:t>
            </a:r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Lai </a:t>
            </a:r>
            <a:r>
              <a:rPr lang="en-US" sz="32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tân</a:t>
            </a:r>
            <a:endParaRPr lang="en-US" sz="32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						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Minh)</a:t>
            </a:r>
            <a:endParaRPr lang="en-US" sz="32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319867-4ACA-4802-A630-027B45DFA07B}"/>
              </a:ext>
            </a:extLst>
          </p:cNvPr>
          <p:cNvSpPr txBox="1"/>
          <p:nvPr/>
        </p:nvSpPr>
        <p:spPr>
          <a:xfrm>
            <a:off x="2731476" y="1187669"/>
            <a:ext cx="6260124" cy="5326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mỉa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cay.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827318-BDB8-440A-B522-847644F8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114" y="1910342"/>
            <a:ext cx="2809875" cy="411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7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3"/>
          <p:cNvGrpSpPr/>
          <p:nvPr/>
        </p:nvGrpSpPr>
        <p:grpSpPr>
          <a:xfrm>
            <a:off x="1028078" y="1515637"/>
            <a:ext cx="10744510" cy="4337027"/>
            <a:chOff x="0" y="0"/>
            <a:chExt cx="19557985" cy="7894590"/>
          </a:xfrm>
        </p:grpSpPr>
        <p:sp>
          <p:nvSpPr>
            <p:cNvPr id="192" name="Freeform 4"/>
            <p:cNvSpPr/>
            <p:nvPr/>
          </p:nvSpPr>
          <p:spPr>
            <a:xfrm>
              <a:off x="31750" y="31750"/>
              <a:ext cx="19494486" cy="7831089"/>
            </a:xfrm>
            <a:custGeom>
              <a:avLst/>
              <a:gdLst/>
              <a:ahLst/>
              <a:cxnLst/>
              <a:rect l="l" t="t" r="r" b="b"/>
              <a:pathLst>
                <a:path w="19494486" h="7831089">
                  <a:moveTo>
                    <a:pt x="19401775" y="7831089"/>
                  </a:moveTo>
                  <a:lnTo>
                    <a:pt x="92710" y="7831089"/>
                  </a:lnTo>
                  <a:cubicBezTo>
                    <a:pt x="41910" y="7831089"/>
                    <a:pt x="0" y="7789180"/>
                    <a:pt x="0" y="773838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400506" y="0"/>
                  </a:lnTo>
                  <a:cubicBezTo>
                    <a:pt x="19451306" y="0"/>
                    <a:pt x="19493215" y="41910"/>
                    <a:pt x="19493215" y="92710"/>
                  </a:cubicBezTo>
                  <a:lnTo>
                    <a:pt x="19493215" y="7737110"/>
                  </a:lnTo>
                  <a:cubicBezTo>
                    <a:pt x="19494486" y="7789180"/>
                    <a:pt x="19452575" y="7831089"/>
                    <a:pt x="19401775" y="7831089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93" name="Freeform 5"/>
            <p:cNvSpPr/>
            <p:nvPr/>
          </p:nvSpPr>
          <p:spPr>
            <a:xfrm>
              <a:off x="0" y="0"/>
              <a:ext cx="19557986" cy="7894589"/>
            </a:xfrm>
            <a:custGeom>
              <a:avLst/>
              <a:gdLst/>
              <a:ahLst/>
              <a:cxnLst/>
              <a:rect l="l" t="t" r="r" b="b"/>
              <a:pathLst>
                <a:path w="19557986" h="7894589">
                  <a:moveTo>
                    <a:pt x="19433525" y="59690"/>
                  </a:moveTo>
                  <a:cubicBezTo>
                    <a:pt x="19469086" y="59690"/>
                    <a:pt x="19498295" y="88900"/>
                    <a:pt x="19498295" y="124460"/>
                  </a:cubicBezTo>
                  <a:lnTo>
                    <a:pt x="19498295" y="7770130"/>
                  </a:lnTo>
                  <a:cubicBezTo>
                    <a:pt x="19498295" y="7805689"/>
                    <a:pt x="19469086" y="7834900"/>
                    <a:pt x="19433525" y="7834900"/>
                  </a:cubicBezTo>
                  <a:lnTo>
                    <a:pt x="124460" y="7834900"/>
                  </a:lnTo>
                  <a:cubicBezTo>
                    <a:pt x="88900" y="7834900"/>
                    <a:pt x="59690" y="7805689"/>
                    <a:pt x="59690" y="77701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433525" y="59690"/>
                  </a:lnTo>
                  <a:moveTo>
                    <a:pt x="1943352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770130"/>
                  </a:lnTo>
                  <a:cubicBezTo>
                    <a:pt x="0" y="7838710"/>
                    <a:pt x="55880" y="7894589"/>
                    <a:pt x="124460" y="7894589"/>
                  </a:cubicBezTo>
                  <a:lnTo>
                    <a:pt x="19433525" y="7894589"/>
                  </a:lnTo>
                  <a:cubicBezTo>
                    <a:pt x="19502106" y="7894589"/>
                    <a:pt x="19557986" y="7838710"/>
                    <a:pt x="19557986" y="7770130"/>
                  </a:cubicBezTo>
                  <a:lnTo>
                    <a:pt x="19557986" y="124460"/>
                  </a:lnTo>
                  <a:cubicBezTo>
                    <a:pt x="19557986" y="55880"/>
                    <a:pt x="19502106" y="0"/>
                    <a:pt x="19433525" y="0"/>
                  </a:cubicBezTo>
                  <a:close/>
                </a:path>
              </a:pathLst>
            </a:custGeom>
            <a:solidFill>
              <a:srgbClr val="FDBC96"/>
            </a:solidFill>
          </p:spPr>
        </p:sp>
      </p:grpSp>
      <p:pic>
        <p:nvPicPr>
          <p:cNvPr id="189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2383116" y="-274231"/>
            <a:ext cx="6123659" cy="9916857"/>
          </a:xfrm>
          <a:prstGeom prst="rect">
            <a:avLst/>
          </a:prstGeom>
        </p:spPr>
      </p:pic>
      <p:pic>
        <p:nvPicPr>
          <p:cNvPr id="19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43929" y="1641946"/>
            <a:ext cx="4414307" cy="4174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16CB71-9B4C-4156-A957-39F4543B0544}"/>
              </a:ext>
            </a:extLst>
          </p:cNvPr>
          <p:cNvSpPr txBox="1"/>
          <p:nvPr/>
        </p:nvSpPr>
        <p:spPr>
          <a:xfrm>
            <a:off x="4070379" y="1843712"/>
            <a:ext cx="770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-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Hiểu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ngoài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ch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ươ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ng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2CC00-3414-49D0-B9FB-27E898422DF2}"/>
              </a:ext>
            </a:extLst>
          </p:cNvPr>
          <p:cNvSpPr txBox="1"/>
          <p:nvPr/>
        </p:nvSpPr>
        <p:spPr>
          <a:xfrm>
            <a:off x="7028811" y="6407942"/>
            <a:ext cx="688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470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3152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32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8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880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đăng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Lai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cựu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ECD88-0D62-4D33-BDF4-A41A1DF5C177}"/>
              </a:ext>
            </a:extLst>
          </p:cNvPr>
          <p:cNvSpPr txBox="1"/>
          <p:nvPr/>
        </p:nvSpPr>
        <p:spPr>
          <a:xfrm>
            <a:off x="3807725" y="-1392072"/>
            <a:ext cx="577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3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4994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8595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4310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Chong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Lai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43100" marR="0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(Nam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7AF9B-7296-47BA-A8E5-C72373E6C5D4}"/>
              </a:ext>
            </a:extLst>
          </p:cNvPr>
          <p:cNvSpPr txBox="1"/>
          <p:nvPr/>
        </p:nvSpPr>
        <p:spPr>
          <a:xfrm>
            <a:off x="3766782" y="-1364776"/>
            <a:ext cx="5882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4408" y="720454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60" y="-15847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0906" y="720454"/>
            <a:ext cx="12126686" cy="583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"Lai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B. Song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"Lai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Ban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Chong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Khen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Ca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mỉa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Lai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E582A-EA1B-4E27-9646-04880A1C1CDD}"/>
              </a:ext>
            </a:extLst>
          </p:cNvPr>
          <p:cNvSpPr txBox="1"/>
          <p:nvPr/>
        </p:nvSpPr>
        <p:spPr>
          <a:xfrm>
            <a:off x="3521122" y="-1392072"/>
            <a:ext cx="631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512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Ban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lao Lai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			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phiện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				D.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Lai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“Chong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Chong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986477-A84C-4DF0-AAA0-1EDBE615B56D}"/>
              </a:ext>
            </a:extLst>
          </p:cNvPr>
          <p:cNvSpPr txBox="1"/>
          <p:nvPr/>
        </p:nvSpPr>
        <p:spPr>
          <a:xfrm>
            <a:off x="3425588" y="-1214651"/>
            <a:ext cx="5895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3110" y="860820"/>
            <a:ext cx="12061372" cy="581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8: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"Lai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2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ÿ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0F8EE-AB8A-4EAC-8F83-3F177045CBA7}"/>
              </a:ext>
            </a:extLst>
          </p:cNvPr>
          <p:cNvSpPr txBox="1"/>
          <p:nvPr/>
        </p:nvSpPr>
        <p:spPr>
          <a:xfrm>
            <a:off x="3111690" y="-1337481"/>
            <a:ext cx="637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-220825" y="1303327"/>
            <a:ext cx="12126686" cy="96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dirty="0" err="1">
                <a:solidFill>
                  <a:srgbClr val="7030A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solidFill>
                  <a:srgbClr val="7030A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lang="en-US" sz="3600" dirty="0" err="1">
                <a:solidFill>
                  <a:srgbClr val="7030A0"/>
                </a:solidFill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lang="en-US" sz="36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014FB6-50F8-45DD-9925-A7C6B35B73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599856"/>
              </p:ext>
            </p:extLst>
          </p:nvPr>
        </p:nvGraphicFramePr>
        <p:xfrm>
          <a:off x="173521" y="2799460"/>
          <a:ext cx="11840549" cy="851536"/>
        </p:xfrm>
        <a:graphic>
          <a:graphicData uri="http://schemas.openxmlformats.org/drawingml/2006/table">
            <a:tbl>
              <a:tblPr firstRow="1" firstCol="1" bandRow="1"/>
              <a:tblGrid>
                <a:gridCol w="1314719">
                  <a:extLst>
                    <a:ext uri="{9D8B030D-6E8A-4147-A177-3AD203B41FA5}">
                      <a16:colId xmlns:a16="http://schemas.microsoft.com/office/drawing/2014/main" val="3653605703"/>
                    </a:ext>
                  </a:extLst>
                </a:gridCol>
                <a:gridCol w="1314719">
                  <a:extLst>
                    <a:ext uri="{9D8B030D-6E8A-4147-A177-3AD203B41FA5}">
                      <a16:colId xmlns:a16="http://schemas.microsoft.com/office/drawing/2014/main" val="4232332370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976066655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1245790239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1247547418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2864784455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3088644222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704871444"/>
                    </a:ext>
                  </a:extLst>
                </a:gridCol>
                <a:gridCol w="1315873">
                  <a:extLst>
                    <a:ext uri="{9D8B030D-6E8A-4147-A177-3AD203B41FA5}">
                      <a16:colId xmlns:a16="http://schemas.microsoft.com/office/drawing/2014/main" val="1839181225"/>
                    </a:ext>
                  </a:extLst>
                </a:gridCol>
              </a:tblGrid>
              <a:tr h="340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5822120"/>
                  </a:ext>
                </a:extLst>
              </a:tr>
              <a:tr h="4238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8396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3D2F7D-D1A4-4842-8D64-82DF457E9FAB}"/>
              </a:ext>
            </a:extLst>
          </p:cNvPr>
          <p:cNvSpPr txBox="1"/>
          <p:nvPr/>
        </p:nvSpPr>
        <p:spPr>
          <a:xfrm>
            <a:off x="3398292" y="-1214651"/>
            <a:ext cx="644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724" y="-79017"/>
            <a:ext cx="10356978" cy="116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4: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Lai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tân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			(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Minh)</a:t>
            </a:r>
          </a:p>
          <a:p>
            <a:pPr algn="ctr">
              <a:lnSpc>
                <a:spcPct val="107000"/>
              </a:lnSpc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9806474" cy="1818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400" dirty="0">
              <a:solidFill>
                <a:srgbClr val="7030A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B26D-D7D8-4D83-8F8F-28B8F19D6F94}"/>
              </a:ext>
            </a:extLst>
          </p:cNvPr>
          <p:cNvSpPr txBox="1"/>
          <p:nvPr/>
        </p:nvSpPr>
        <p:spPr>
          <a:xfrm>
            <a:off x="3261813" y="-1404174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13" name="5c0000510af53">
            <a:hlinkClick r:id="" action="ppaction://media"/>
            <a:extLst>
              <a:ext uri="{FF2B5EF4-FFF2-40B4-BE49-F238E27FC236}">
                <a16:creationId xmlns:a16="http://schemas.microsoft.com/office/drawing/2014/main" id="{7559794F-6C55-4FF2-97BB-4D088FEA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60020-7722-493A-B6FD-11D8FF56F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096" y="1434952"/>
            <a:ext cx="3481954" cy="37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0906" y="893316"/>
            <a:ext cx="12126686" cy="96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4C465-DAEF-4540-893B-9F1CE30D55E8}"/>
              </a:ext>
            </a:extLst>
          </p:cNvPr>
          <p:cNvSpPr txBox="1"/>
          <p:nvPr/>
        </p:nvSpPr>
        <p:spPr>
          <a:xfrm>
            <a:off x="0" y="1585784"/>
            <a:ext cx="121266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9.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ơ,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10.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thuẫn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D2F7D-D1A4-4842-8D64-82DF457E9FAB}"/>
              </a:ext>
            </a:extLst>
          </p:cNvPr>
          <p:cNvSpPr txBox="1"/>
          <p:nvPr/>
        </p:nvSpPr>
        <p:spPr>
          <a:xfrm>
            <a:off x="3398292" y="-1214651"/>
            <a:ext cx="644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286138" y="1073020"/>
            <a:ext cx="11905862" cy="576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750"/>
              </a:spcBef>
              <a:spcAft>
                <a:spcPts val="75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4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0025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Quyện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điểu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lâm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tầm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túc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thụ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vân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mạn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mạn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thiên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Sơn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thôn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nữ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ma bao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túc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Bao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túc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ma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lô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dĩ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0" marR="0"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mỏi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rừng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ngủ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Chòm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mây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lẻ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loi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trôi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lững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lờ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tầng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Thiếu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nữ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xóm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núi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xay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vừa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xong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lò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than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18FC3-AAC2-456A-8B7E-1BC2EAEB8837}"/>
              </a:ext>
            </a:extLst>
          </p:cNvPr>
          <p:cNvSpPr txBox="1"/>
          <p:nvPr/>
        </p:nvSpPr>
        <p:spPr>
          <a:xfrm>
            <a:off x="3016155" y="-1446663"/>
            <a:ext cx="7096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168218" y="1346288"/>
            <a:ext cx="12126686" cy="308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750"/>
              </a:spcBef>
            </a:pPr>
            <a:r>
              <a:rPr lang="en-US" sz="32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7170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Chim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mỏi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rừng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chốn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ngủ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Chòm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trôi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nhẹ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tầng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Cô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xóm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núi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xay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ngô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tối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b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Xay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hết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lò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than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rực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Arial" panose="020B0604020202020204" pitchFamily="34" charset="0"/>
              </a:rPr>
              <a:t>hồng</a:t>
            </a:r>
            <a:r>
              <a:rPr lang="en-US" sz="3200" i="1" dirty="0"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43200" marR="0" indent="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073B84-F1D7-404B-9389-48CF52FA6A7C}"/>
              </a:ext>
            </a:extLst>
          </p:cNvPr>
          <p:cNvSpPr txBox="1"/>
          <p:nvPr/>
        </p:nvSpPr>
        <p:spPr>
          <a:xfrm>
            <a:off x="2756848" y="-1405719"/>
            <a:ext cx="649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74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860820"/>
            <a:ext cx="12126686" cy="591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	B.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	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                     		 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trả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                    D.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khuây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Hai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B.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quạnh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bâng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khuâng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A5D1D-9ED6-4408-AFD1-6A58F35CAFAA}"/>
              </a:ext>
            </a:extLst>
          </p:cNvPr>
          <p:cNvSpPr txBox="1"/>
          <p:nvPr/>
        </p:nvSpPr>
        <p:spPr>
          <a:xfrm>
            <a:off x="2715904" y="-1419367"/>
            <a:ext cx="6005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0" y="810082"/>
            <a:ext cx="12126686" cy="549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  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                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"?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"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B8DA57-E221-4652-BC8C-E55A08D78E0B}"/>
              </a:ext>
            </a:extLst>
          </p:cNvPr>
          <p:cNvSpPr txBox="1"/>
          <p:nvPr/>
        </p:nvSpPr>
        <p:spPr>
          <a:xfrm>
            <a:off x="2866030" y="-1364776"/>
            <a:ext cx="6591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8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107312" y="1073020"/>
            <a:ext cx="11916522" cy="497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quẩn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vu.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?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4B47FB-78CF-4DA0-B279-984B6FC99E04}"/>
              </a:ext>
            </a:extLst>
          </p:cNvPr>
          <p:cNvSpPr txBox="1"/>
          <p:nvPr/>
        </p:nvSpPr>
        <p:spPr>
          <a:xfrm>
            <a:off x="3138985" y="-1405719"/>
            <a:ext cx="6523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-220825" y="1303327"/>
            <a:ext cx="12126686" cy="96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D2F7D-D1A4-4842-8D64-82DF457E9FAB}"/>
              </a:ext>
            </a:extLst>
          </p:cNvPr>
          <p:cNvSpPr txBox="1"/>
          <p:nvPr/>
        </p:nvSpPr>
        <p:spPr>
          <a:xfrm>
            <a:off x="3398292" y="-1214651"/>
            <a:ext cx="644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C3F0253-07E2-4DAF-8552-8339C2E7D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854551"/>
              </p:ext>
            </p:extLst>
          </p:nvPr>
        </p:nvGraphicFramePr>
        <p:xfrm>
          <a:off x="430926" y="2602059"/>
          <a:ext cx="11474935" cy="729996"/>
        </p:xfrm>
        <a:graphic>
          <a:graphicData uri="http://schemas.openxmlformats.org/drawingml/2006/table">
            <a:tbl>
              <a:tblPr firstRow="1" firstCol="1" bandRow="1"/>
              <a:tblGrid>
                <a:gridCol w="1274124">
                  <a:extLst>
                    <a:ext uri="{9D8B030D-6E8A-4147-A177-3AD203B41FA5}">
                      <a16:colId xmlns:a16="http://schemas.microsoft.com/office/drawing/2014/main" val="3001457287"/>
                    </a:ext>
                  </a:extLst>
                </a:gridCol>
                <a:gridCol w="1274124">
                  <a:extLst>
                    <a:ext uri="{9D8B030D-6E8A-4147-A177-3AD203B41FA5}">
                      <a16:colId xmlns:a16="http://schemas.microsoft.com/office/drawing/2014/main" val="2597590183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416398521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1698401708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3186572708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957825091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756702326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170583233"/>
                    </a:ext>
                  </a:extLst>
                </a:gridCol>
                <a:gridCol w="1275241">
                  <a:extLst>
                    <a:ext uri="{9D8B030D-6E8A-4147-A177-3AD203B41FA5}">
                      <a16:colId xmlns:a16="http://schemas.microsoft.com/office/drawing/2014/main" val="2343366973"/>
                    </a:ext>
                  </a:extLst>
                </a:gridCol>
              </a:tblGrid>
              <a:tr h="310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512243"/>
                  </a:ext>
                </a:extLst>
              </a:tr>
              <a:tr h="310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498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2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9EE8C3-D1A2-4EE2-9CF7-C54FA39A0C72}"/>
              </a:ext>
            </a:extLst>
          </p:cNvPr>
          <p:cNvSpPr txBox="1"/>
          <p:nvPr/>
        </p:nvSpPr>
        <p:spPr>
          <a:xfrm>
            <a:off x="65314" y="1183673"/>
            <a:ext cx="12046346" cy="449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9.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chòm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tủi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than”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68B44-B12E-4DD0-90A3-294314FE1F93}"/>
              </a:ext>
            </a:extLst>
          </p:cNvPr>
          <p:cNvSpPr txBox="1"/>
          <p:nvPr/>
        </p:nvSpPr>
        <p:spPr>
          <a:xfrm>
            <a:off x="2879678" y="-1378424"/>
            <a:ext cx="618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8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19164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Cho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la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E6E29C-5539-45F4-BB40-02AA9DE2ACDE}"/>
              </a:ext>
            </a:extLst>
          </p:cNvPr>
          <p:cNvSpPr txBox="1"/>
          <p:nvPr/>
        </p:nvSpPr>
        <p:spPr>
          <a:xfrm>
            <a:off x="2879678" y="-1364776"/>
            <a:ext cx="6509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5533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trả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574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hang,</a:t>
            </a:r>
            <a:b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Cháo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bẹ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măng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1800" marR="0" indent="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B.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	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B.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hỉnh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chừng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muộn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3651AB-06E3-45B0-9001-FB8F5A30152D}"/>
              </a:ext>
            </a:extLst>
          </p:cNvPr>
          <p:cNvSpPr txBox="1"/>
          <p:nvPr/>
        </p:nvSpPr>
        <p:spPr>
          <a:xfrm>
            <a:off x="1856096" y="-1446663"/>
            <a:ext cx="6810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2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98" y="24204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B26D-D7D8-4D83-8F8F-28B8F19D6F94}"/>
              </a:ext>
            </a:extLst>
          </p:cNvPr>
          <p:cNvSpPr txBox="1"/>
          <p:nvPr/>
        </p:nvSpPr>
        <p:spPr>
          <a:xfrm>
            <a:off x="3261813" y="-1404174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3" name="5c0000510af53">
            <a:hlinkClick r:id="" action="ppaction://media"/>
            <a:extLst>
              <a:ext uri="{FF2B5EF4-FFF2-40B4-BE49-F238E27FC236}">
                <a16:creationId xmlns:a16="http://schemas.microsoft.com/office/drawing/2014/main" id="{7559794F-6C55-4FF2-97BB-4D088FEA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3FD6F-FE0D-4C97-8194-A340F8BE3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8554" y="1857375"/>
            <a:ext cx="2965938" cy="3722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F5205-4379-48BD-8FEF-27075B996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03" y="1857375"/>
            <a:ext cx="2857500" cy="3722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D3DE00-FD8D-4F01-8AE4-60B6DF75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3930" y="1857375"/>
            <a:ext cx="3190593" cy="3722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720AB-8A82-4CD9-B4A5-7AB175580959}"/>
              </a:ext>
            </a:extLst>
          </p:cNvPr>
          <p:cNvSpPr txBox="1"/>
          <p:nvPr/>
        </p:nvSpPr>
        <p:spPr>
          <a:xfrm>
            <a:off x="1512277" y="5767754"/>
            <a:ext cx="8276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số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ảnh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Bác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</a:rPr>
              <a:t>Hồ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73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286138" y="1073020"/>
            <a:ext cx="11905861" cy="5503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chãi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Cao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sang”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Tin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F30E14-0B22-4C11-9A1A-F99CF5711BFF}"/>
              </a:ext>
            </a:extLst>
          </p:cNvPr>
          <p:cNvSpPr txBox="1"/>
          <p:nvPr/>
        </p:nvSpPr>
        <p:spPr>
          <a:xfrm>
            <a:off x="2784143" y="-1310185"/>
            <a:ext cx="648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-252452" y="729936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0" y="700739"/>
            <a:ext cx="12126686" cy="631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6: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sang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7: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Ung dung,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7F558-83BD-465D-91EB-D3F9EFB8FDE4}"/>
              </a:ext>
            </a:extLst>
          </p:cNvPr>
          <p:cNvSpPr txBox="1"/>
          <p:nvPr/>
        </p:nvSpPr>
        <p:spPr>
          <a:xfrm>
            <a:off x="2947916" y="-1446663"/>
            <a:ext cx="614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518" y="-23808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4: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Lai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tân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			(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Chí</a:t>
            </a:r>
            <a:r>
              <a:rPr lang="en-US" sz="28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Minh)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323776"/>
            <a:ext cx="12119177" cy="4930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8: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F376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1F3763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''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''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647A4-C320-4E8A-BB1D-767A34243B04}"/>
              </a:ext>
            </a:extLst>
          </p:cNvPr>
          <p:cNvSpPr txBox="1"/>
          <p:nvPr/>
        </p:nvSpPr>
        <p:spPr>
          <a:xfrm>
            <a:off x="3016155" y="-1446663"/>
            <a:ext cx="6100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-220825" y="1303327"/>
            <a:ext cx="12126686" cy="962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ý trả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D2F7D-D1A4-4842-8D64-82DF457E9FAB}"/>
              </a:ext>
            </a:extLst>
          </p:cNvPr>
          <p:cNvSpPr txBox="1"/>
          <p:nvPr/>
        </p:nvSpPr>
        <p:spPr>
          <a:xfrm>
            <a:off x="3398292" y="-1214651"/>
            <a:ext cx="6441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44ED22E-7F52-43C9-9455-DD0A6153B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253662"/>
              </p:ext>
            </p:extLst>
          </p:nvPr>
        </p:nvGraphicFramePr>
        <p:xfrm>
          <a:off x="286139" y="2628795"/>
          <a:ext cx="11550872" cy="973328"/>
        </p:xfrm>
        <a:graphic>
          <a:graphicData uri="http://schemas.openxmlformats.org/drawingml/2006/table">
            <a:tbl>
              <a:tblPr firstRow="1" firstCol="1" bandRow="1"/>
              <a:tblGrid>
                <a:gridCol w="1413707">
                  <a:extLst>
                    <a:ext uri="{9D8B030D-6E8A-4147-A177-3AD203B41FA5}">
                      <a16:colId xmlns:a16="http://schemas.microsoft.com/office/drawing/2014/main" val="1821651136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2114266629"/>
                    </a:ext>
                  </a:extLst>
                </a:gridCol>
                <a:gridCol w="1324708">
                  <a:extLst>
                    <a:ext uri="{9D8B030D-6E8A-4147-A177-3AD203B41FA5}">
                      <a16:colId xmlns:a16="http://schemas.microsoft.com/office/drawing/2014/main" val="1049774290"/>
                    </a:ext>
                  </a:extLst>
                </a:gridCol>
                <a:gridCol w="1195753">
                  <a:extLst>
                    <a:ext uri="{9D8B030D-6E8A-4147-A177-3AD203B41FA5}">
                      <a16:colId xmlns:a16="http://schemas.microsoft.com/office/drawing/2014/main" val="1260997729"/>
                    </a:ext>
                  </a:extLst>
                </a:gridCol>
                <a:gridCol w="1312985">
                  <a:extLst>
                    <a:ext uri="{9D8B030D-6E8A-4147-A177-3AD203B41FA5}">
                      <a16:colId xmlns:a16="http://schemas.microsoft.com/office/drawing/2014/main" val="2972487359"/>
                    </a:ext>
                  </a:extLst>
                </a:gridCol>
                <a:gridCol w="1207477">
                  <a:extLst>
                    <a:ext uri="{9D8B030D-6E8A-4147-A177-3AD203B41FA5}">
                      <a16:colId xmlns:a16="http://schemas.microsoft.com/office/drawing/2014/main" val="1019842907"/>
                    </a:ext>
                  </a:extLst>
                </a:gridCol>
                <a:gridCol w="1204174">
                  <a:extLst>
                    <a:ext uri="{9D8B030D-6E8A-4147-A177-3AD203B41FA5}">
                      <a16:colId xmlns:a16="http://schemas.microsoft.com/office/drawing/2014/main" val="2644971813"/>
                    </a:ext>
                  </a:extLst>
                </a:gridCol>
                <a:gridCol w="1283680">
                  <a:extLst>
                    <a:ext uri="{9D8B030D-6E8A-4147-A177-3AD203B41FA5}">
                      <a16:colId xmlns:a16="http://schemas.microsoft.com/office/drawing/2014/main" val="353164383"/>
                    </a:ext>
                  </a:extLst>
                </a:gridCol>
                <a:gridCol w="1283680">
                  <a:extLst>
                    <a:ext uri="{9D8B030D-6E8A-4147-A177-3AD203B41FA5}">
                      <a16:colId xmlns:a16="http://schemas.microsoft.com/office/drawing/2014/main" val="91343481"/>
                    </a:ext>
                  </a:extLst>
                </a:gridCol>
              </a:tblGrid>
              <a:tr h="464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3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3396988"/>
                  </a:ext>
                </a:extLst>
              </a:tr>
              <a:tr h="4643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 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979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AFF66-42E4-449C-BD37-AB251608117F}"/>
              </a:ext>
            </a:extLst>
          </p:cNvPr>
          <p:cNvSpPr txBox="1"/>
          <p:nvPr/>
        </p:nvSpPr>
        <p:spPr>
          <a:xfrm>
            <a:off x="25633" y="1283266"/>
            <a:ext cx="12101053" cy="401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sang.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Sang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được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xen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8262E-C6F3-4452-8E32-3866D14DAB42}"/>
              </a:ext>
            </a:extLst>
          </p:cNvPr>
          <p:cNvSpPr txBox="1"/>
          <p:nvPr/>
        </p:nvSpPr>
        <p:spPr>
          <a:xfrm>
            <a:off x="3098042" y="-1419367"/>
            <a:ext cx="690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12126686" cy="362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''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Tức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Pác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''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ở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Tình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=&gt;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niên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noi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2E543-C7B4-40CC-B2ED-3F92827CD4C3}"/>
              </a:ext>
            </a:extLst>
          </p:cNvPr>
          <p:cNvSpPr txBox="1"/>
          <p:nvPr/>
        </p:nvSpPr>
        <p:spPr>
          <a:xfrm>
            <a:off x="3234519" y="-1392072"/>
            <a:ext cx="6755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7" descr="22858PICdbgea5Gz679dY_PIC2018.png">
            <a:extLst>
              <a:ext uri="{FF2B5EF4-FFF2-40B4-BE49-F238E27FC236}">
                <a16:creationId xmlns:a16="http://schemas.microsoft.com/office/drawing/2014/main" id="{569E7FD1-EC3D-4933-B0C0-8BDE9EE681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411163"/>
            <a:ext cx="5133975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1" name="Google Shape;571;p47" descr="A picture containing shape&#10;&#10;Description automatically generated">
            <a:extLst>
              <a:ext uri="{FF2B5EF4-FFF2-40B4-BE49-F238E27FC236}">
                <a16:creationId xmlns:a16="http://schemas.microsoft.com/office/drawing/2014/main" id="{AEE92492-2E2D-47A4-A924-4D71B66AE8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288" y="-669925"/>
            <a:ext cx="9899651" cy="783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2" name="Google Shape;572;p47">
            <a:extLst>
              <a:ext uri="{FF2B5EF4-FFF2-40B4-BE49-F238E27FC236}">
                <a16:creationId xmlns:a16="http://schemas.microsoft.com/office/drawing/2014/main" id="{9532BF34-0FE1-485F-ACFB-F414EEEF9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025" y="2295525"/>
            <a:ext cx="53038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CÁC EM CHÚC CÁC EM CHĂM NGOAN HỌC GIỎI !</a:t>
            </a:r>
          </a:p>
        </p:txBody>
      </p:sp>
      <p:sp>
        <p:nvSpPr>
          <p:cNvPr id="132101" name="TextBox 1">
            <a:extLst>
              <a:ext uri="{FF2B5EF4-FFF2-40B4-BE49-F238E27FC236}">
                <a16:creationId xmlns:a16="http://schemas.microsoft.com/office/drawing/2014/main" id="{7A57573C-EE35-4EBA-A379-AFC7ADDFE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5563" y="6488112"/>
            <a:ext cx="5780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980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F3AEF7-137A-4297-A58B-C670CDC40945}"/>
              </a:ext>
            </a:extLst>
          </p:cNvPr>
          <p:cNvSpPr txBox="1"/>
          <p:nvPr/>
        </p:nvSpPr>
        <p:spPr>
          <a:xfrm>
            <a:off x="65314" y="1261040"/>
            <a:ext cx="8931070" cy="3954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(19.5.1890 - 2.9.1969)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Loan.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B26D-D7D8-4D83-8F8F-28B8F19D6F94}"/>
              </a:ext>
            </a:extLst>
          </p:cNvPr>
          <p:cNvSpPr txBox="1"/>
          <p:nvPr/>
        </p:nvSpPr>
        <p:spPr>
          <a:xfrm>
            <a:off x="3261813" y="-1404174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3" name="5c0000510af53">
            <a:hlinkClick r:id="" action="ppaction://media"/>
            <a:extLst>
              <a:ext uri="{FF2B5EF4-FFF2-40B4-BE49-F238E27FC236}">
                <a16:creationId xmlns:a16="http://schemas.microsoft.com/office/drawing/2014/main" id="{7559794F-6C55-4FF2-97BB-4D088FEA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EBE2C8-3092-4BE8-9766-5ABCFFCCF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54" y="1738312"/>
            <a:ext cx="2661137" cy="36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/>
      <p:bldP spid="23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2017D-1336-487D-BCE7-9D460C07498B}"/>
              </a:ext>
            </a:extLst>
          </p:cNvPr>
          <p:cNvSpPr txBox="1"/>
          <p:nvPr/>
        </p:nvSpPr>
        <p:spPr>
          <a:xfrm>
            <a:off x="35294" y="1851886"/>
            <a:ext cx="8827352" cy="419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Minh”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1942,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Minh được UNESCO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endParaRPr lang="en-US" sz="2400" dirty="0"/>
          </a:p>
        </p:txBody>
      </p:sp>
      <p:pic>
        <p:nvPicPr>
          <p:cNvPr id="9" name="5c0000510af53">
            <a:hlinkClick r:id="" action="ppaction://media"/>
            <a:extLst>
              <a:ext uri="{FF2B5EF4-FFF2-40B4-BE49-F238E27FC236}">
                <a16:creationId xmlns:a16="http://schemas.microsoft.com/office/drawing/2014/main" id="{8599B7B0-5B77-4AB9-9972-6CDFC30DB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56D62-31C7-4837-89A4-A2C2E50FD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446" y="1570892"/>
            <a:ext cx="2738415" cy="44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8621486" cy="5374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dirty="0">
              <a:solidFill>
                <a:srgbClr val="00B05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97,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HCM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63AD7-772E-443C-B5F8-13F6B9A2A47A}"/>
              </a:ext>
            </a:extLst>
          </p:cNvPr>
          <p:cNvSpPr txBox="1"/>
          <p:nvPr/>
        </p:nvSpPr>
        <p:spPr>
          <a:xfrm>
            <a:off x="3643952" y="-1446663"/>
            <a:ext cx="584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34842E10-EAB1-4817-883F-BE092C425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5558D-9C14-49DC-B227-B2FF0B6B3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861" y="1477441"/>
            <a:ext cx="3048000" cy="40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65314" y="1073020"/>
            <a:ext cx="7648471" cy="2153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I.I.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400" b="1" dirty="0">
              <a:solidFill>
                <a:srgbClr val="7030A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Lai </a:t>
            </a:r>
            <a:r>
              <a:rPr lang="en-US" sz="3200" dirty="0" err="1">
                <a:solidFill>
                  <a:srgbClr val="00B05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sz="3200" dirty="0">
              <a:solidFill>
                <a:srgbClr val="00B050"/>
              </a:solidFill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C6B26D-D7D8-4D83-8F8F-28B8F19D6F94}"/>
              </a:ext>
            </a:extLst>
          </p:cNvPr>
          <p:cNvSpPr txBox="1"/>
          <p:nvPr/>
        </p:nvSpPr>
        <p:spPr>
          <a:xfrm>
            <a:off x="3261813" y="-1404174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13" name="5c0000510af53">
            <a:hlinkClick r:id="" action="ppaction://media"/>
            <a:extLst>
              <a:ext uri="{FF2B5EF4-FFF2-40B4-BE49-F238E27FC236}">
                <a16:creationId xmlns:a16="http://schemas.microsoft.com/office/drawing/2014/main" id="{7559794F-6C55-4FF2-97BB-4D088FEAB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60020-7722-493A-B6FD-11D8FF56F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096" y="1434952"/>
            <a:ext cx="3481954" cy="375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7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0" y="1335460"/>
            <a:ext cx="8715606" cy="3622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lót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718EB-CA1A-451E-8D9B-760361F4B55B}"/>
              </a:ext>
            </a:extLst>
          </p:cNvPr>
          <p:cNvSpPr txBox="1"/>
          <p:nvPr/>
        </p:nvSpPr>
        <p:spPr>
          <a:xfrm>
            <a:off x="3166281" y="-1310185"/>
            <a:ext cx="593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sz="2000" dirty="0">
              <a:solidFill>
                <a:srgbClr val="FF0000"/>
              </a:solidFill>
              <a:latin typeface="#9Slide05 Fourth Medium" panose="00000600000000000000" pitchFamily="2" charset="0"/>
            </a:endParaRPr>
          </a:p>
          <a:p>
            <a:pPr lvl="0"/>
            <a:r>
              <a:rPr lang="en-US" sz="2000" dirty="0">
                <a:solidFill>
                  <a:srgbClr val="000000"/>
                </a:solidFill>
                <a:latin typeface="#9Slide05 Fourth Medium" panose="00000600000000000000" pitchFamily="2" charset="0"/>
              </a:rPr>
              <a:t> </a:t>
            </a:r>
            <a:endParaRPr lang="en-US" dirty="0">
              <a:solidFill>
                <a:srgbClr val="000000"/>
              </a:solidFill>
              <a:latin typeface="#9Slide05 Fourth Medium" panose="00000600000000000000" pitchFamily="2" charset="0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E88D000C-CAED-4339-8D7F-979F607E1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9737A-EFD2-4B3D-B7A5-ECB98B252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599" y="1335460"/>
            <a:ext cx="2991576" cy="38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815112"/>
            <a:ext cx="12187592" cy="45708"/>
          </a:xfrm>
          <a:prstGeom prst="rect">
            <a:avLst/>
          </a:prstGeom>
          <a:solidFill>
            <a:srgbClr val="5C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hun24hao-zhenhunshoushu" panose="00000500000000000000" pitchFamily="2" charset="-122"/>
              <a:ea typeface="zihun24hao-zhenhunshoushu" panose="00000500000000000000" pitchFamily="2" charset="-122"/>
              <a:cs typeface="+mn-cs"/>
              <a:sym typeface="zihun24hao-zhenhunshoushu" panose="00000500000000000000" pitchFamily="2" charset="-122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8B7C175-C5C6-DB46-BD37-6468E709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72" y="-61555"/>
            <a:ext cx="10356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Bài 4: Ôn tập văn bản Lai tân </a:t>
            </a:r>
          </a:p>
          <a:p>
            <a:pPr lvl="0" algn="ctr"/>
            <a:r>
              <a:rPr lang="en-US" sz="2800">
                <a:solidFill>
                  <a:srgbClr val="FF0000"/>
                </a:solidFill>
                <a:latin typeface="#9Slide05 Brannboll Ny" panose="02000000000000000000" pitchFamily="2" charset="0"/>
              </a:rPr>
              <a:t>			(Hồ Chí Minh)</a:t>
            </a:r>
            <a:endParaRPr lang="en-US" sz="2800" dirty="0">
              <a:solidFill>
                <a:srgbClr val="FF0000"/>
              </a:solidFill>
              <a:latin typeface="#9Slide05 Brannboll Ny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5646DB6-EB4A-5B42-9AD2-B2F287F6ACE5}"/>
              </a:ext>
            </a:extLst>
          </p:cNvPr>
          <p:cNvSpPr/>
          <p:nvPr/>
        </p:nvSpPr>
        <p:spPr>
          <a:xfrm>
            <a:off x="65314" y="966718"/>
            <a:ext cx="11840547" cy="5181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1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DB27-D89B-4D11-A145-CEB75AE565F0}"/>
              </a:ext>
            </a:extLst>
          </p:cNvPr>
          <p:cNvSpPr txBox="1"/>
          <p:nvPr/>
        </p:nvSpPr>
        <p:spPr>
          <a:xfrm>
            <a:off x="286139" y="1335460"/>
            <a:ext cx="8447553" cy="3288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được.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718EB-CA1A-451E-8D9B-760361F4B55B}"/>
              </a:ext>
            </a:extLst>
          </p:cNvPr>
          <p:cNvSpPr txBox="1"/>
          <p:nvPr/>
        </p:nvSpPr>
        <p:spPr>
          <a:xfrm>
            <a:off x="3166281" y="-1310185"/>
            <a:ext cx="5936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Fourth Medium" panose="00000600000000000000" pitchFamily="2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Fourth Medium" panose="00000600000000000000" pitchFamily="2" charset="0"/>
              <a:ea typeface="+mn-ea"/>
              <a:cs typeface="+mn-cs"/>
            </a:endParaRPr>
          </a:p>
        </p:txBody>
      </p:sp>
      <p:pic>
        <p:nvPicPr>
          <p:cNvPr id="7" name="5c0000510af53">
            <a:hlinkClick r:id="" action="ppaction://media"/>
            <a:extLst>
              <a:ext uri="{FF2B5EF4-FFF2-40B4-BE49-F238E27FC236}">
                <a16:creationId xmlns:a16="http://schemas.microsoft.com/office/drawing/2014/main" id="{E88D000C-CAED-4339-8D7F-979F607E1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3825" y="2352675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9737A-EFD2-4B3D-B7A5-ECB98B252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539" y="1524000"/>
            <a:ext cx="2991576" cy="397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2069</Words>
  <PresentationFormat>Widescreen</PresentationFormat>
  <Paragraphs>468</Paragraphs>
  <Slides>36</Slides>
  <Notes>36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等线</vt:lpstr>
      <vt:lpstr>宋体</vt:lpstr>
      <vt:lpstr>#9Slide05 Brannboll Ny</vt:lpstr>
      <vt:lpstr>#9Slide05 Dancing Script</vt:lpstr>
      <vt:lpstr>#9Slide05 Fourth Medium</vt:lpstr>
      <vt:lpstr>Arial</vt:lpstr>
      <vt:lpstr>Calibri</vt:lpstr>
      <vt:lpstr>Calibri Light</vt:lpstr>
      <vt:lpstr>ITC Avant Garde Std Bk</vt:lpstr>
      <vt:lpstr>Times New Roman</vt:lpstr>
      <vt:lpstr>zihun24hao-zhenhunshoushu</vt:lpstr>
      <vt:lpstr>2_Office Theme</vt:lpstr>
      <vt:lpstr>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2023-08-03T14:06:10Z</dcterms:created>
  <dcterms:modified xsi:type="dcterms:W3CDTF">2023-11-02T08:09:57Z</dcterms:modified>
</cp:coreProperties>
</file>