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</p:sldMasterIdLst>
  <p:notesMasterIdLst>
    <p:notesMasterId r:id="rId7"/>
  </p:notesMasterIdLst>
  <p:sldIdLst>
    <p:sldId id="257" r:id="rId5"/>
    <p:sldId id="258" r:id="rId6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  <a:endParaRPr dirty="0"/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  <a:endParaRPr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1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audio1.wav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14.png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1.xml"/><Relationship Id="rId17" Type="http://schemas.openxmlformats.org/officeDocument/2006/relationships/slide" Target="slide13.xml"/><Relationship Id="rId16" Type="http://schemas.openxmlformats.org/officeDocument/2006/relationships/slide" Target="slide7.xml"/><Relationship Id="rId15" Type="http://schemas.openxmlformats.org/officeDocument/2006/relationships/slide" Target="slide11.xml"/><Relationship Id="rId14" Type="http://schemas.openxmlformats.org/officeDocument/2006/relationships/slide" Target="slide10.xml"/><Relationship Id="rId13" Type="http://schemas.openxmlformats.org/officeDocument/2006/relationships/slide" Target="slide9.xml"/><Relationship Id="rId12" Type="http://schemas.openxmlformats.org/officeDocument/2006/relationships/audio" Target="../media/audio2.wav"/><Relationship Id="rId11" Type="http://schemas.openxmlformats.org/officeDocument/2006/relationships/slide" Target="slide8.xml"/><Relationship Id="rId10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  <a:endParaRPr lang="en-US" sz="44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14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6393" name="Content Placeholder 3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304800" y="-841375"/>
            <a:ext cx="12777788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Box 2"/>
          <p:cNvSpPr txBox="1"/>
          <p:nvPr/>
        </p:nvSpPr>
        <p:spPr>
          <a:xfrm>
            <a:off x="1289685" y="200977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Nắng đã giúp ai làm gì, em hãy nói tiếp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14450" y="282384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mẹ hong khô thóc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685" y="3732530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ông nhặt cỏ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89685" y="460946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bà sâu kim</a:t>
            </a:r>
            <a:endParaRPr lang="en-US" sz="3600" dirty="0">
              <a:latin typeface="UTM Avo" panose="02040603050506020204" charset="0"/>
              <a:cs typeface="UTM Avo" panose="0204060305050602020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4" grpId="0" bldLvl="0" animBg="1"/>
      <p:bldP spid="16394" grpId="0"/>
      <p:bldP spid="16394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21" name="Picture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Tìm những câu cho thấy nắng rất nhanh nhẹn?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trải vàng, chạy nhanh, thoắt, xuyên</a:t>
            </a:r>
            <a:endParaRPr lang="en-US" sz="3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01165" y="2098675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 thấy nắng giống ai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9464" name="Picture 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73555" y="932180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 thuộc 6 dòng thơ cuối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2" name="Content Placeholder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7285" y="2278380"/>
            <a:ext cx="4799965" cy="341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  <a:endParaRPr sz="6400" dirty="0">
              <a:solidFill>
                <a:srgbClr val="00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Tập đọc: Nắng</a:t>
            </a:r>
            <a:endParaRPr lang="en-US" sz="80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000" dirty="0">
                <a:latin typeface="HP001 4 hàng" panose="020B0603050302020204" pitchFamily="34" charset="0"/>
              </a:rPr>
              <a:t>Thứ  ngày  tháng   năm 2021</a:t>
            </a:r>
            <a:endParaRPr sz="4000" dirty="0">
              <a:latin typeface="HP001 4 hàng" panose="020B0603050302020204" pitchFamily="34" charset="0"/>
            </a:endParaRPr>
          </a:p>
          <a:p>
            <a:pPr eaLnBrk="1" hangingPunct="1"/>
            <a:endParaRPr sz="4000" dirty="0">
              <a:latin typeface="HP001 4 hàng" panose="020B0603050302020204" pitchFamily="34" charset="0"/>
            </a:endParaRPr>
          </a:p>
          <a:p>
            <a:pPr eaLnBrk="1" hangingPunct="1"/>
            <a:endParaRPr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925" y="24399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38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413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1" action="ppaction://hlinksldjump">
              <a:snd r:embed="rId12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3" action="ppaction://hlinksldjump">
              <a:snd r:embed="rId12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4" action="ppaction://hlinksldjump">
              <a:snd r:embed="rId12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15" action="ppaction://hlinksldjump">
              <a:snd r:embed="rId12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16" action="ppaction://hlinksldjump">
              <a:snd r:embed="rId12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17" action="ppaction://hlinksldjump">
              <a:snd r:embed="rId12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Content Placeholder 6" descr="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50415" y="852805"/>
            <a:ext cx="8463280" cy="526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4339" name="Picture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13425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6143625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9671050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3590925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 flipH="1">
            <a:off x="5872163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>
          <a:xfrm flipH="1">
            <a:off x="9774238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 flipH="1">
            <a:off x="6777038" y="5759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traight Connector 27"/>
          <p:cNvCxnSpPr/>
          <p:nvPr/>
        </p:nvCxnSpPr>
        <p:spPr>
          <a:xfrm flipH="1">
            <a:off x="6246813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385" name="Picture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24713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>
          <a:xfrm flipH="1">
            <a:off x="635000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traight Connector 32"/>
          <p:cNvCxnSpPr/>
          <p:nvPr/>
        </p:nvCxnSpPr>
        <p:spPr>
          <a:xfrm flipH="1">
            <a:off x="677735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traight Connector 33"/>
          <p:cNvCxnSpPr/>
          <p:nvPr/>
        </p:nvCxnSpPr>
        <p:spPr>
          <a:xfrm flipH="1">
            <a:off x="685990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 flipH="1">
            <a:off x="6143625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 flipH="1">
            <a:off x="6247130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 flipH="1">
            <a:off x="6350000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 flipH="1">
            <a:off x="6453505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 flipH="1">
            <a:off x="677735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" name="Straight Connector 40"/>
          <p:cNvCxnSpPr/>
          <p:nvPr/>
        </p:nvCxnSpPr>
        <p:spPr>
          <a:xfrm flipH="1">
            <a:off x="624713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traight Connector 41"/>
          <p:cNvCxnSpPr/>
          <p:nvPr/>
        </p:nvCxnSpPr>
        <p:spPr>
          <a:xfrm flipH="1">
            <a:off x="635000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traight Connector 42"/>
          <p:cNvCxnSpPr/>
          <p:nvPr/>
        </p:nvCxnSpPr>
        <p:spPr>
          <a:xfrm flipH="1">
            <a:off x="6143625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 flipH="1">
            <a:off x="6247130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traight Connector 44"/>
          <p:cNvCxnSpPr/>
          <p:nvPr/>
        </p:nvCxnSpPr>
        <p:spPr>
          <a:xfrm flipH="1">
            <a:off x="5937250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" name="Straight Connector 45"/>
          <p:cNvCxnSpPr/>
          <p:nvPr/>
        </p:nvCxnSpPr>
        <p:spPr>
          <a:xfrm flipH="1">
            <a:off x="6078855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" name="Straight Connector 46"/>
          <p:cNvCxnSpPr/>
          <p:nvPr/>
        </p:nvCxnSpPr>
        <p:spPr>
          <a:xfrm flipH="1">
            <a:off x="6143625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traight Connector 47"/>
          <p:cNvCxnSpPr/>
          <p:nvPr/>
        </p:nvCxnSpPr>
        <p:spPr>
          <a:xfrm flipH="1">
            <a:off x="6247130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traight Connector 48"/>
          <p:cNvCxnSpPr/>
          <p:nvPr/>
        </p:nvCxnSpPr>
        <p:spPr>
          <a:xfrm flipH="1">
            <a:off x="624713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traight Connector 49"/>
          <p:cNvCxnSpPr/>
          <p:nvPr/>
        </p:nvCxnSpPr>
        <p:spPr>
          <a:xfrm flipH="1">
            <a:off x="635000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WPS Presentation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VNI-Avo</vt:lpstr>
      <vt:lpstr>等线</vt:lpstr>
      <vt:lpstr>.VnAvant</vt:lpstr>
      <vt:lpstr>HP001 4 hàng</vt:lpstr>
      <vt:lpstr>Calibri</vt:lpstr>
      <vt:lpstr>.VnTime</vt:lpstr>
      <vt:lpstr>UTM Avo</vt:lpstr>
      <vt:lpstr>Office 主题</vt:lpstr>
      <vt:lpstr>1_Office Theme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</cp:revision>
  <dcterms:created xsi:type="dcterms:W3CDTF">2021-01-19T02:08:56Z</dcterms:created>
  <dcterms:modified xsi:type="dcterms:W3CDTF">2021-01-19T02:08:56Z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