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61" r:id="rId2"/>
  </p:sldMasterIdLst>
  <p:notesMasterIdLst>
    <p:notesMasterId r:id="rId38"/>
  </p:notesMasterIdLst>
  <p:sldIdLst>
    <p:sldId id="300" r:id="rId3"/>
    <p:sldId id="256" r:id="rId4"/>
    <p:sldId id="262" r:id="rId5"/>
    <p:sldId id="306" r:id="rId6"/>
    <p:sldId id="257" r:id="rId7"/>
    <p:sldId id="302" r:id="rId8"/>
    <p:sldId id="304" r:id="rId9"/>
    <p:sldId id="305" r:id="rId10"/>
    <p:sldId id="307" r:id="rId11"/>
    <p:sldId id="308" r:id="rId12"/>
    <p:sldId id="336" r:id="rId13"/>
    <p:sldId id="313" r:id="rId14"/>
    <p:sldId id="337" r:id="rId15"/>
    <p:sldId id="339" r:id="rId16"/>
    <p:sldId id="341" r:id="rId17"/>
    <p:sldId id="340" r:id="rId18"/>
    <p:sldId id="316" r:id="rId19"/>
    <p:sldId id="325" r:id="rId20"/>
    <p:sldId id="342" r:id="rId21"/>
    <p:sldId id="343" r:id="rId22"/>
    <p:sldId id="344" r:id="rId23"/>
    <p:sldId id="345" r:id="rId24"/>
    <p:sldId id="329" r:id="rId25"/>
    <p:sldId id="258" r:id="rId26"/>
    <p:sldId id="263" r:id="rId27"/>
    <p:sldId id="266" r:id="rId28"/>
    <p:sldId id="271" r:id="rId29"/>
    <p:sldId id="281" r:id="rId30"/>
    <p:sldId id="283" r:id="rId31"/>
    <p:sldId id="282" r:id="rId32"/>
    <p:sldId id="330" r:id="rId33"/>
    <p:sldId id="331" r:id="rId34"/>
    <p:sldId id="333" r:id="rId35"/>
    <p:sldId id="334" r:id="rId36"/>
    <p:sldId id="317" r:id="rId37"/>
  </p:sldIdLst>
  <p:sldSz cx="9144000" cy="5143500" type="screen16x9"/>
  <p:notesSz cx="6858000" cy="9144000"/>
  <p:embeddedFontLs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Open Sans" panose="020B0606030504020204" pitchFamily="34" charset="0"/>
      <p:regular r:id="rId45"/>
      <p:bold r:id="rId46"/>
      <p:italic r:id="rId47"/>
      <p:boldItalic r:id="rId48"/>
    </p:embeddedFont>
    <p:embeddedFont>
      <p:font typeface="Roboto" panose="02000000000000000000" pitchFamily="2" charset="0"/>
      <p:regular r:id="rId49"/>
      <p:bold r:id="rId50"/>
      <p:italic r:id="rId51"/>
      <p:boldItalic r:id="rId52"/>
    </p:embeddedFont>
    <p:embeddedFont>
      <p:font typeface="Roboto Condensed" panose="02000000000000000000" pitchFamily="2"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64CA"/>
    <a:srgbClr val="0E56AE"/>
    <a:srgbClr val="953C58"/>
    <a:srgbClr val="EFEBE0"/>
    <a:srgbClr val="2D3134"/>
    <a:srgbClr val="FFFFFF"/>
    <a:srgbClr val="8D9190"/>
    <a:srgbClr val="313338"/>
    <a:srgbClr val="64B4D8"/>
    <a:srgbClr val="FFE0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154D510-302D-4CEA-94B7-43D8AEEB6B66}">
  <a:tblStyle styleId="{3154D510-302D-4CEA-94B7-43D8AEEB6B6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32" autoAdjust="0"/>
    <p:restoredTop sz="95033" autoAdjust="0"/>
  </p:normalViewPr>
  <p:slideViewPr>
    <p:cSldViewPr snapToGrid="0">
      <p:cViewPr>
        <p:scale>
          <a:sx n="83" d="100"/>
          <a:sy n="83" d="100"/>
        </p:scale>
        <p:origin x="-11" y="4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 Target="slides/slide6.xml"/><Relationship Id="rId51" Type="http://schemas.openxmlformats.org/officeDocument/2006/relationships/font" Target="fonts/font13.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15b6aa966f_1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15b6aa966f_1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15b6aa966f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15b6aa966f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6498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15b6aa966f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15b6aa966f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1942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15b6aa966f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15b6aa966f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8414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15b6aa966f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15b6aa966f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0585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15b6aa966f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15b6aa966f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3886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15b6aa966f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15b6aa966f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6131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15b6aa966f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15b6aa966f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4104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15b6aa966f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15b6aa966f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2562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1643ac2b39_1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1643ac2b39_1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2bf93313c1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2bf93313c1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2bf93313c1_0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12bf93313c1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2bf93313c1_0_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12bf93313c1_0_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12a9c634119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12a9c634119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12a9c634119_0_1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5" name="Google Shape;1095;g12a9c634119_0_1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12a9c634119_0_17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12a9c634119_0_17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12a9c634119_0_1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12a9c634119_0_1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1643ac2b39_1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1643ac2b39_1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3595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2bf93313c1_0_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12bf93313c1_0_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10947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12a9c634119_0_17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12a9c634119_0_17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0015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15b6aa966f_1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15b6aa966f_1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8937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15b6aa966f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15b6aa966f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15b6aa966f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15b6aa966f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362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15b6aa966f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15b6aa966f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1911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15b6aa966f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15b6aa966f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771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15b6aa966f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15b6aa966f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7239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15b6aa966f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15b6aa966f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6177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15b6aa966f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15b6aa966f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694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flipH="1">
            <a:off x="719460" y="267504"/>
            <a:ext cx="5839455" cy="4608575"/>
            <a:chOff x="1034575" y="691050"/>
            <a:chExt cx="5488725" cy="4331775"/>
          </a:xfrm>
        </p:grpSpPr>
        <p:sp>
          <p:nvSpPr>
            <p:cNvPr id="10" name="Google Shape;10;p2"/>
            <p:cNvSpPr/>
            <p:nvPr/>
          </p:nvSpPr>
          <p:spPr>
            <a:xfrm>
              <a:off x="1118875" y="1005625"/>
              <a:ext cx="2935900" cy="3696250"/>
            </a:xfrm>
            <a:custGeom>
              <a:avLst/>
              <a:gdLst/>
              <a:ahLst/>
              <a:cxnLst/>
              <a:rect l="l" t="t" r="r" b="b"/>
              <a:pathLst>
                <a:path w="117436" h="147850" extrusionOk="0">
                  <a:moveTo>
                    <a:pt x="35931" y="0"/>
                  </a:moveTo>
                  <a:cubicBezTo>
                    <a:pt x="31429" y="0"/>
                    <a:pt x="26925" y="120"/>
                    <a:pt x="22422" y="360"/>
                  </a:cubicBezTo>
                  <a:lnTo>
                    <a:pt x="18577" y="537"/>
                  </a:lnTo>
                  <a:lnTo>
                    <a:pt x="0" y="134952"/>
                  </a:lnTo>
                  <a:cubicBezTo>
                    <a:pt x="5560" y="134589"/>
                    <a:pt x="11123" y="134408"/>
                    <a:pt x="16681" y="134408"/>
                  </a:cubicBezTo>
                  <a:cubicBezTo>
                    <a:pt x="44593" y="134408"/>
                    <a:pt x="72355" y="138968"/>
                    <a:pt x="98800" y="147849"/>
                  </a:cubicBezTo>
                  <a:lnTo>
                    <a:pt x="117436" y="13375"/>
                  </a:lnTo>
                  <a:cubicBezTo>
                    <a:pt x="91179" y="4521"/>
                    <a:pt x="63609" y="0"/>
                    <a:pt x="35931" y="0"/>
                  </a:cubicBezTo>
                  <a:close/>
                </a:path>
              </a:pathLst>
            </a:custGeom>
            <a:solidFill>
              <a:srgbClr val="84513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588850" y="1326125"/>
              <a:ext cx="2934450" cy="3696700"/>
            </a:xfrm>
            <a:custGeom>
              <a:avLst/>
              <a:gdLst/>
              <a:ahLst/>
              <a:cxnLst/>
              <a:rect l="l" t="t" r="r" b="b"/>
              <a:pathLst>
                <a:path w="117378" h="147868" extrusionOk="0">
                  <a:moveTo>
                    <a:pt x="35433" y="1"/>
                  </a:moveTo>
                  <a:cubicBezTo>
                    <a:pt x="29837" y="1"/>
                    <a:pt x="24235" y="185"/>
                    <a:pt x="18637" y="555"/>
                  </a:cubicBezTo>
                  <a:lnTo>
                    <a:pt x="1" y="135029"/>
                  </a:lnTo>
                  <a:cubicBezTo>
                    <a:pt x="5613" y="134663"/>
                    <a:pt x="11225" y="134481"/>
                    <a:pt x="16828" y="134481"/>
                  </a:cubicBezTo>
                  <a:cubicBezTo>
                    <a:pt x="44718" y="134481"/>
                    <a:pt x="72395" y="139000"/>
                    <a:pt x="98800" y="147867"/>
                  </a:cubicBezTo>
                  <a:lnTo>
                    <a:pt x="117377" y="13453"/>
                  </a:lnTo>
                  <a:lnTo>
                    <a:pt x="113768" y="12269"/>
                  </a:lnTo>
                  <a:cubicBezTo>
                    <a:pt x="88453" y="4157"/>
                    <a:pt x="62008" y="1"/>
                    <a:pt x="35433" y="1"/>
                  </a:cubicBezTo>
                  <a:close/>
                </a:path>
              </a:pathLst>
            </a:custGeom>
            <a:solidFill>
              <a:srgbClr val="84513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034575" y="897100"/>
              <a:ext cx="2882650" cy="3692375"/>
            </a:xfrm>
            <a:custGeom>
              <a:avLst/>
              <a:gdLst/>
              <a:ahLst/>
              <a:cxnLst/>
              <a:rect l="l" t="t" r="r" b="b"/>
              <a:pathLst>
                <a:path w="115306" h="147695" extrusionOk="0">
                  <a:moveTo>
                    <a:pt x="37848" y="0"/>
                  </a:moveTo>
                  <a:cubicBezTo>
                    <a:pt x="33422" y="0"/>
                    <a:pt x="28988" y="127"/>
                    <a:pt x="24552" y="382"/>
                  </a:cubicBezTo>
                  <a:lnTo>
                    <a:pt x="21002" y="619"/>
                  </a:lnTo>
                  <a:lnTo>
                    <a:pt x="0" y="126692"/>
                  </a:lnTo>
                  <a:lnTo>
                    <a:pt x="2899" y="135034"/>
                  </a:lnTo>
                  <a:cubicBezTo>
                    <a:pt x="8340" y="134661"/>
                    <a:pt x="13784" y="134476"/>
                    <a:pt x="19222" y="134476"/>
                  </a:cubicBezTo>
                  <a:cubicBezTo>
                    <a:pt x="45774" y="134476"/>
                    <a:pt x="72179" y="138904"/>
                    <a:pt x="97321" y="147694"/>
                  </a:cubicBezTo>
                  <a:lnTo>
                    <a:pt x="115306" y="13220"/>
                  </a:lnTo>
                  <a:cubicBezTo>
                    <a:pt x="90379" y="4506"/>
                    <a:pt x="64238" y="0"/>
                    <a:pt x="37848" y="0"/>
                  </a:cubicBezTo>
                  <a:close/>
                </a:path>
              </a:pathLst>
            </a:custGeom>
            <a:solidFill>
              <a:srgbClr val="FFE3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467575" y="1179500"/>
              <a:ext cx="2987675" cy="3750150"/>
            </a:xfrm>
            <a:custGeom>
              <a:avLst/>
              <a:gdLst/>
              <a:ahLst/>
              <a:cxnLst/>
              <a:rect l="l" t="t" r="r" b="b"/>
              <a:pathLst>
                <a:path w="119507" h="150006" extrusionOk="0">
                  <a:moveTo>
                    <a:pt x="62121" y="1"/>
                  </a:moveTo>
                  <a:cubicBezTo>
                    <a:pt x="47562" y="1"/>
                    <a:pt x="32854" y="1086"/>
                    <a:pt x="17986" y="1924"/>
                  </a:cubicBezTo>
                  <a:lnTo>
                    <a:pt x="1" y="136398"/>
                  </a:lnTo>
                  <a:cubicBezTo>
                    <a:pt x="5005" y="136122"/>
                    <a:pt x="10014" y="135984"/>
                    <a:pt x="15022" y="135984"/>
                  </a:cubicBezTo>
                  <a:cubicBezTo>
                    <a:pt x="44352" y="135984"/>
                    <a:pt x="73627" y="140707"/>
                    <a:pt x="101522" y="150005"/>
                  </a:cubicBezTo>
                  <a:lnTo>
                    <a:pt x="119507" y="15531"/>
                  </a:lnTo>
                  <a:cubicBezTo>
                    <a:pt x="119507" y="15531"/>
                    <a:pt x="113886" y="7012"/>
                    <a:pt x="113413" y="6834"/>
                  </a:cubicBezTo>
                  <a:cubicBezTo>
                    <a:pt x="96514" y="1533"/>
                    <a:pt x="79423" y="1"/>
                    <a:pt x="62121" y="1"/>
                  </a:cubicBezTo>
                  <a:close/>
                </a:path>
              </a:pathLst>
            </a:custGeom>
            <a:solidFill>
              <a:srgbClr val="FFE3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455750" y="1502700"/>
              <a:ext cx="2956600" cy="3366300"/>
            </a:xfrm>
            <a:custGeom>
              <a:avLst/>
              <a:gdLst/>
              <a:ahLst/>
              <a:cxnLst/>
              <a:rect l="l" t="t" r="r" b="b"/>
              <a:pathLst>
                <a:path w="118264" h="134652" extrusionOk="0">
                  <a:moveTo>
                    <a:pt x="118264" y="0"/>
                  </a:moveTo>
                  <a:lnTo>
                    <a:pt x="113649" y="33545"/>
                  </a:lnTo>
                  <a:lnTo>
                    <a:pt x="109153" y="67148"/>
                  </a:lnTo>
                  <a:lnTo>
                    <a:pt x="104539" y="100752"/>
                  </a:lnTo>
                  <a:lnTo>
                    <a:pt x="100075" y="134111"/>
                  </a:lnTo>
                  <a:lnTo>
                    <a:pt x="100075" y="134111"/>
                  </a:lnTo>
                  <a:cubicBezTo>
                    <a:pt x="84047" y="128820"/>
                    <a:pt x="67551" y="124880"/>
                    <a:pt x="50761" y="122642"/>
                  </a:cubicBezTo>
                  <a:cubicBezTo>
                    <a:pt x="42360" y="121459"/>
                    <a:pt x="33900" y="120690"/>
                    <a:pt x="25381" y="120394"/>
                  </a:cubicBezTo>
                  <a:cubicBezTo>
                    <a:pt x="22278" y="120285"/>
                    <a:pt x="19175" y="120232"/>
                    <a:pt x="16072" y="120232"/>
                  </a:cubicBezTo>
                  <a:cubicBezTo>
                    <a:pt x="10715" y="120232"/>
                    <a:pt x="5358" y="120390"/>
                    <a:pt x="0" y="120690"/>
                  </a:cubicBezTo>
                  <a:cubicBezTo>
                    <a:pt x="4716" y="120459"/>
                    <a:pt x="9432" y="120338"/>
                    <a:pt x="14148" y="120338"/>
                  </a:cubicBezTo>
                  <a:cubicBezTo>
                    <a:pt x="17892" y="120338"/>
                    <a:pt x="21636" y="120414"/>
                    <a:pt x="25381" y="120571"/>
                  </a:cubicBezTo>
                  <a:cubicBezTo>
                    <a:pt x="33841" y="120985"/>
                    <a:pt x="42360" y="121695"/>
                    <a:pt x="50702" y="122878"/>
                  </a:cubicBezTo>
                  <a:cubicBezTo>
                    <a:pt x="67563" y="125186"/>
                    <a:pt x="84069" y="129209"/>
                    <a:pt x="100161" y="134592"/>
                  </a:cubicBezTo>
                  <a:lnTo>
                    <a:pt x="100397" y="134652"/>
                  </a:lnTo>
                  <a:lnTo>
                    <a:pt x="100456" y="134415"/>
                  </a:lnTo>
                  <a:lnTo>
                    <a:pt x="104953" y="100811"/>
                  </a:lnTo>
                  <a:lnTo>
                    <a:pt x="109390" y="67208"/>
                  </a:lnTo>
                  <a:lnTo>
                    <a:pt x="113886" y="33604"/>
                  </a:lnTo>
                  <a:lnTo>
                    <a:pt x="118264" y="0"/>
                  </a:lnTo>
                  <a:close/>
                </a:path>
              </a:pathLst>
            </a:custGeom>
            <a:solidFill>
              <a:srgbClr val="845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49825" y="1467200"/>
              <a:ext cx="2934425" cy="3366300"/>
            </a:xfrm>
            <a:custGeom>
              <a:avLst/>
              <a:gdLst/>
              <a:ahLst/>
              <a:cxnLst/>
              <a:rect l="l" t="t" r="r" b="b"/>
              <a:pathLst>
                <a:path w="117377" h="134652" extrusionOk="0">
                  <a:moveTo>
                    <a:pt x="117377" y="0"/>
                  </a:moveTo>
                  <a:lnTo>
                    <a:pt x="112762" y="33545"/>
                  </a:lnTo>
                  <a:lnTo>
                    <a:pt x="108266" y="67148"/>
                  </a:lnTo>
                  <a:lnTo>
                    <a:pt x="103651" y="100752"/>
                  </a:lnTo>
                  <a:lnTo>
                    <a:pt x="99247" y="134110"/>
                  </a:lnTo>
                  <a:lnTo>
                    <a:pt x="99247" y="134110"/>
                  </a:lnTo>
                  <a:cubicBezTo>
                    <a:pt x="83337" y="128820"/>
                    <a:pt x="66959" y="124880"/>
                    <a:pt x="50347" y="122583"/>
                  </a:cubicBezTo>
                  <a:cubicBezTo>
                    <a:pt x="42005" y="121400"/>
                    <a:pt x="33604" y="120690"/>
                    <a:pt x="25263" y="120335"/>
                  </a:cubicBezTo>
                  <a:cubicBezTo>
                    <a:pt x="22241" y="120229"/>
                    <a:pt x="19227" y="120176"/>
                    <a:pt x="16218" y="120176"/>
                  </a:cubicBezTo>
                  <a:cubicBezTo>
                    <a:pt x="10802" y="120176"/>
                    <a:pt x="5401" y="120347"/>
                    <a:pt x="1" y="120690"/>
                  </a:cubicBezTo>
                  <a:cubicBezTo>
                    <a:pt x="4801" y="120419"/>
                    <a:pt x="9602" y="120284"/>
                    <a:pt x="14402" y="120284"/>
                  </a:cubicBezTo>
                  <a:cubicBezTo>
                    <a:pt x="18003" y="120284"/>
                    <a:pt x="21603" y="120360"/>
                    <a:pt x="25203" y="120512"/>
                  </a:cubicBezTo>
                  <a:cubicBezTo>
                    <a:pt x="33604" y="120926"/>
                    <a:pt x="42005" y="121636"/>
                    <a:pt x="50288" y="122819"/>
                  </a:cubicBezTo>
                  <a:cubicBezTo>
                    <a:pt x="66971" y="125186"/>
                    <a:pt x="83359" y="129209"/>
                    <a:pt x="99333" y="134533"/>
                  </a:cubicBezTo>
                  <a:lnTo>
                    <a:pt x="99569" y="134652"/>
                  </a:lnTo>
                  <a:lnTo>
                    <a:pt x="99569" y="134415"/>
                  </a:lnTo>
                  <a:lnTo>
                    <a:pt x="104066" y="100811"/>
                  </a:lnTo>
                  <a:lnTo>
                    <a:pt x="108562" y="67208"/>
                  </a:lnTo>
                  <a:lnTo>
                    <a:pt x="112999" y="33545"/>
                  </a:lnTo>
                  <a:lnTo>
                    <a:pt x="117377" y="0"/>
                  </a:lnTo>
                  <a:close/>
                </a:path>
              </a:pathLst>
            </a:custGeom>
            <a:solidFill>
              <a:srgbClr val="845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442425" y="1427250"/>
              <a:ext cx="2913725" cy="3367800"/>
            </a:xfrm>
            <a:custGeom>
              <a:avLst/>
              <a:gdLst/>
              <a:ahLst/>
              <a:cxnLst/>
              <a:rect l="l" t="t" r="r" b="b"/>
              <a:pathLst>
                <a:path w="116549" h="134712" extrusionOk="0">
                  <a:moveTo>
                    <a:pt x="116549" y="1"/>
                  </a:moveTo>
                  <a:lnTo>
                    <a:pt x="111934" y="33664"/>
                  </a:lnTo>
                  <a:lnTo>
                    <a:pt x="107379" y="67267"/>
                  </a:lnTo>
                  <a:lnTo>
                    <a:pt x="102823" y="100812"/>
                  </a:lnTo>
                  <a:lnTo>
                    <a:pt x="98352" y="134227"/>
                  </a:lnTo>
                  <a:lnTo>
                    <a:pt x="98352" y="134227"/>
                  </a:lnTo>
                  <a:cubicBezTo>
                    <a:pt x="82564" y="128996"/>
                    <a:pt x="66366" y="124940"/>
                    <a:pt x="49933" y="122643"/>
                  </a:cubicBezTo>
                  <a:cubicBezTo>
                    <a:pt x="41651" y="121459"/>
                    <a:pt x="33368" y="120690"/>
                    <a:pt x="25026" y="120394"/>
                  </a:cubicBezTo>
                  <a:cubicBezTo>
                    <a:pt x="21967" y="120286"/>
                    <a:pt x="18900" y="120233"/>
                    <a:pt x="15833" y="120233"/>
                  </a:cubicBezTo>
                  <a:cubicBezTo>
                    <a:pt x="10538" y="120233"/>
                    <a:pt x="5246" y="120391"/>
                    <a:pt x="1" y="120690"/>
                  </a:cubicBezTo>
                  <a:cubicBezTo>
                    <a:pt x="4618" y="120459"/>
                    <a:pt x="9272" y="120339"/>
                    <a:pt x="13921" y="120339"/>
                  </a:cubicBezTo>
                  <a:cubicBezTo>
                    <a:pt x="17613" y="120339"/>
                    <a:pt x="21301" y="120415"/>
                    <a:pt x="24967" y="120572"/>
                  </a:cubicBezTo>
                  <a:cubicBezTo>
                    <a:pt x="33309" y="120986"/>
                    <a:pt x="41591" y="121696"/>
                    <a:pt x="49874" y="122879"/>
                  </a:cubicBezTo>
                  <a:cubicBezTo>
                    <a:pt x="66380" y="125246"/>
                    <a:pt x="82649" y="129328"/>
                    <a:pt x="98445" y="134652"/>
                  </a:cubicBezTo>
                  <a:lnTo>
                    <a:pt x="98682" y="134712"/>
                  </a:lnTo>
                  <a:lnTo>
                    <a:pt x="98682" y="134475"/>
                  </a:lnTo>
                  <a:lnTo>
                    <a:pt x="103238" y="100871"/>
                  </a:lnTo>
                  <a:lnTo>
                    <a:pt x="107734" y="67267"/>
                  </a:lnTo>
                  <a:lnTo>
                    <a:pt x="112171" y="33664"/>
                  </a:lnTo>
                  <a:lnTo>
                    <a:pt x="116549" y="1"/>
                  </a:lnTo>
                  <a:close/>
                </a:path>
              </a:pathLst>
            </a:custGeom>
            <a:solidFill>
              <a:srgbClr val="845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435050" y="1382875"/>
              <a:ext cx="2887100" cy="3363375"/>
            </a:xfrm>
            <a:custGeom>
              <a:avLst/>
              <a:gdLst/>
              <a:ahLst/>
              <a:cxnLst/>
              <a:rect l="l" t="t" r="r" b="b"/>
              <a:pathLst>
                <a:path w="115484" h="134535" extrusionOk="0">
                  <a:moveTo>
                    <a:pt x="115483" y="1"/>
                  </a:moveTo>
                  <a:lnTo>
                    <a:pt x="110869" y="33546"/>
                  </a:lnTo>
                  <a:lnTo>
                    <a:pt x="106254" y="67149"/>
                  </a:lnTo>
                  <a:lnTo>
                    <a:pt x="101758" y="100753"/>
                  </a:lnTo>
                  <a:lnTo>
                    <a:pt x="97238" y="134094"/>
                  </a:lnTo>
                  <a:lnTo>
                    <a:pt x="97238" y="134094"/>
                  </a:lnTo>
                  <a:cubicBezTo>
                    <a:pt x="81642" y="128988"/>
                    <a:pt x="65638" y="124997"/>
                    <a:pt x="49400" y="122761"/>
                  </a:cubicBezTo>
                  <a:cubicBezTo>
                    <a:pt x="41236" y="121637"/>
                    <a:pt x="32953" y="120868"/>
                    <a:pt x="24730" y="120631"/>
                  </a:cubicBezTo>
                  <a:cubicBezTo>
                    <a:pt x="21969" y="120533"/>
                    <a:pt x="19214" y="120487"/>
                    <a:pt x="16464" y="120487"/>
                  </a:cubicBezTo>
                  <a:cubicBezTo>
                    <a:pt x="10965" y="120487"/>
                    <a:pt x="5482" y="120671"/>
                    <a:pt x="0" y="120986"/>
                  </a:cubicBezTo>
                  <a:cubicBezTo>
                    <a:pt x="4797" y="120745"/>
                    <a:pt x="9594" y="120624"/>
                    <a:pt x="14403" y="120624"/>
                  </a:cubicBezTo>
                  <a:cubicBezTo>
                    <a:pt x="17838" y="120624"/>
                    <a:pt x="21278" y="120686"/>
                    <a:pt x="24730" y="120809"/>
                  </a:cubicBezTo>
                  <a:cubicBezTo>
                    <a:pt x="32953" y="121164"/>
                    <a:pt x="41176" y="121874"/>
                    <a:pt x="49341" y="122998"/>
                  </a:cubicBezTo>
                  <a:cubicBezTo>
                    <a:pt x="65649" y="125302"/>
                    <a:pt x="81721" y="129318"/>
                    <a:pt x="97321" y="134515"/>
                  </a:cubicBezTo>
                  <a:lnTo>
                    <a:pt x="97321" y="134515"/>
                  </a:lnTo>
                  <a:lnTo>
                    <a:pt x="97616" y="134416"/>
                  </a:lnTo>
                  <a:lnTo>
                    <a:pt x="102172" y="100812"/>
                  </a:lnTo>
                  <a:lnTo>
                    <a:pt x="106609" y="67208"/>
                  </a:lnTo>
                  <a:lnTo>
                    <a:pt x="111046" y="33605"/>
                  </a:lnTo>
                  <a:lnTo>
                    <a:pt x="115483" y="1"/>
                  </a:lnTo>
                  <a:close/>
                  <a:moveTo>
                    <a:pt x="97321" y="134515"/>
                  </a:moveTo>
                  <a:lnTo>
                    <a:pt x="97261" y="134534"/>
                  </a:lnTo>
                  <a:lnTo>
                    <a:pt x="97380" y="134534"/>
                  </a:lnTo>
                  <a:cubicBezTo>
                    <a:pt x="97360" y="134528"/>
                    <a:pt x="97340" y="134521"/>
                    <a:pt x="97321" y="134515"/>
                  </a:cubicBezTo>
                  <a:close/>
                </a:path>
              </a:pathLst>
            </a:custGeom>
            <a:solidFill>
              <a:srgbClr val="845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090775" y="4204900"/>
              <a:ext cx="2365000" cy="315050"/>
            </a:xfrm>
            <a:custGeom>
              <a:avLst/>
              <a:gdLst/>
              <a:ahLst/>
              <a:cxnLst/>
              <a:rect l="l" t="t" r="r" b="b"/>
              <a:pathLst>
                <a:path w="94600" h="12602" extrusionOk="0">
                  <a:moveTo>
                    <a:pt x="17985" y="0"/>
                  </a:moveTo>
                  <a:lnTo>
                    <a:pt x="12010" y="118"/>
                  </a:lnTo>
                  <a:lnTo>
                    <a:pt x="5976" y="414"/>
                  </a:lnTo>
                  <a:lnTo>
                    <a:pt x="0" y="888"/>
                  </a:lnTo>
                  <a:lnTo>
                    <a:pt x="5976" y="533"/>
                  </a:lnTo>
                  <a:lnTo>
                    <a:pt x="12010" y="296"/>
                  </a:lnTo>
                  <a:lnTo>
                    <a:pt x="17985" y="237"/>
                  </a:lnTo>
                  <a:lnTo>
                    <a:pt x="23961" y="355"/>
                  </a:lnTo>
                  <a:cubicBezTo>
                    <a:pt x="31947" y="533"/>
                    <a:pt x="39934" y="1124"/>
                    <a:pt x="47862" y="2130"/>
                  </a:cubicBezTo>
                  <a:cubicBezTo>
                    <a:pt x="55789" y="3077"/>
                    <a:pt x="63717" y="4437"/>
                    <a:pt x="71526" y="6153"/>
                  </a:cubicBezTo>
                  <a:lnTo>
                    <a:pt x="77324" y="7573"/>
                  </a:lnTo>
                  <a:lnTo>
                    <a:pt x="83122" y="9052"/>
                  </a:lnTo>
                  <a:lnTo>
                    <a:pt x="88861" y="10768"/>
                  </a:lnTo>
                  <a:lnTo>
                    <a:pt x="94599" y="12602"/>
                  </a:lnTo>
                  <a:lnTo>
                    <a:pt x="94599" y="12602"/>
                  </a:lnTo>
                  <a:lnTo>
                    <a:pt x="88861" y="10649"/>
                  </a:lnTo>
                  <a:lnTo>
                    <a:pt x="83181" y="8874"/>
                  </a:lnTo>
                  <a:lnTo>
                    <a:pt x="77383" y="7277"/>
                  </a:lnTo>
                  <a:lnTo>
                    <a:pt x="71526" y="5857"/>
                  </a:lnTo>
                  <a:cubicBezTo>
                    <a:pt x="63717" y="4082"/>
                    <a:pt x="55849" y="2722"/>
                    <a:pt x="47921" y="1716"/>
                  </a:cubicBezTo>
                  <a:cubicBezTo>
                    <a:pt x="39993" y="769"/>
                    <a:pt x="32007" y="178"/>
                    <a:pt x="23961" y="59"/>
                  </a:cubicBezTo>
                  <a:lnTo>
                    <a:pt x="17985" y="0"/>
                  </a:lnTo>
                  <a:close/>
                </a:path>
              </a:pathLst>
            </a:custGeom>
            <a:solidFill>
              <a:srgbClr val="845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080425" y="4170875"/>
              <a:ext cx="2369425" cy="313575"/>
            </a:xfrm>
            <a:custGeom>
              <a:avLst/>
              <a:gdLst/>
              <a:ahLst/>
              <a:cxnLst/>
              <a:rect l="l" t="t" r="r" b="b"/>
              <a:pathLst>
                <a:path w="94777" h="12543" extrusionOk="0">
                  <a:moveTo>
                    <a:pt x="17985" y="0"/>
                  </a:moveTo>
                  <a:lnTo>
                    <a:pt x="11951" y="119"/>
                  </a:lnTo>
                  <a:lnTo>
                    <a:pt x="5975" y="415"/>
                  </a:lnTo>
                  <a:lnTo>
                    <a:pt x="0" y="888"/>
                  </a:lnTo>
                  <a:lnTo>
                    <a:pt x="0" y="888"/>
                  </a:lnTo>
                  <a:lnTo>
                    <a:pt x="5975" y="533"/>
                  </a:lnTo>
                  <a:lnTo>
                    <a:pt x="11951" y="296"/>
                  </a:lnTo>
                  <a:lnTo>
                    <a:pt x="17985" y="237"/>
                  </a:lnTo>
                  <a:lnTo>
                    <a:pt x="24020" y="296"/>
                  </a:lnTo>
                  <a:cubicBezTo>
                    <a:pt x="32006" y="533"/>
                    <a:pt x="39993" y="1124"/>
                    <a:pt x="47980" y="2071"/>
                  </a:cubicBezTo>
                  <a:cubicBezTo>
                    <a:pt x="55908" y="3018"/>
                    <a:pt x="63776" y="4319"/>
                    <a:pt x="71585" y="6094"/>
                  </a:cubicBezTo>
                  <a:lnTo>
                    <a:pt x="77442" y="7455"/>
                  </a:lnTo>
                  <a:lnTo>
                    <a:pt x="83299" y="8934"/>
                  </a:lnTo>
                  <a:lnTo>
                    <a:pt x="89038" y="10649"/>
                  </a:lnTo>
                  <a:lnTo>
                    <a:pt x="94777" y="12543"/>
                  </a:lnTo>
                  <a:lnTo>
                    <a:pt x="89097" y="10531"/>
                  </a:lnTo>
                  <a:lnTo>
                    <a:pt x="83299" y="8756"/>
                  </a:lnTo>
                  <a:cubicBezTo>
                    <a:pt x="81406" y="8224"/>
                    <a:pt x="79454" y="7691"/>
                    <a:pt x="77502" y="7159"/>
                  </a:cubicBezTo>
                  <a:lnTo>
                    <a:pt x="71704" y="5739"/>
                  </a:lnTo>
                  <a:cubicBezTo>
                    <a:pt x="63835" y="3964"/>
                    <a:pt x="55967" y="2663"/>
                    <a:pt x="47980" y="1657"/>
                  </a:cubicBezTo>
                  <a:cubicBezTo>
                    <a:pt x="39993" y="770"/>
                    <a:pt x="32006" y="178"/>
                    <a:pt x="24020" y="60"/>
                  </a:cubicBezTo>
                  <a:lnTo>
                    <a:pt x="17985" y="0"/>
                  </a:lnTo>
                  <a:close/>
                </a:path>
              </a:pathLst>
            </a:custGeom>
            <a:solidFill>
              <a:srgbClr val="845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067100" y="4138325"/>
              <a:ext cx="2375350" cy="306200"/>
            </a:xfrm>
            <a:custGeom>
              <a:avLst/>
              <a:gdLst/>
              <a:ahLst/>
              <a:cxnLst/>
              <a:rect l="l" t="t" r="r" b="b"/>
              <a:pathLst>
                <a:path w="95014" h="12248" extrusionOk="0">
                  <a:moveTo>
                    <a:pt x="18045" y="1"/>
                  </a:moveTo>
                  <a:lnTo>
                    <a:pt x="12070" y="119"/>
                  </a:lnTo>
                  <a:lnTo>
                    <a:pt x="6035" y="415"/>
                  </a:lnTo>
                  <a:lnTo>
                    <a:pt x="1" y="829"/>
                  </a:lnTo>
                  <a:lnTo>
                    <a:pt x="6035" y="533"/>
                  </a:lnTo>
                  <a:lnTo>
                    <a:pt x="12070" y="297"/>
                  </a:lnTo>
                  <a:lnTo>
                    <a:pt x="18045" y="178"/>
                  </a:lnTo>
                  <a:lnTo>
                    <a:pt x="24079" y="297"/>
                  </a:lnTo>
                  <a:cubicBezTo>
                    <a:pt x="32125" y="474"/>
                    <a:pt x="40112" y="1007"/>
                    <a:pt x="48040" y="1953"/>
                  </a:cubicBezTo>
                  <a:cubicBezTo>
                    <a:pt x="56027" y="2841"/>
                    <a:pt x="63954" y="4142"/>
                    <a:pt x="71763" y="5799"/>
                  </a:cubicBezTo>
                  <a:lnTo>
                    <a:pt x="77620" y="7219"/>
                  </a:lnTo>
                  <a:lnTo>
                    <a:pt x="83477" y="8698"/>
                  </a:lnTo>
                  <a:lnTo>
                    <a:pt x="89216" y="10413"/>
                  </a:lnTo>
                  <a:lnTo>
                    <a:pt x="95014" y="12247"/>
                  </a:lnTo>
                  <a:lnTo>
                    <a:pt x="95014" y="12247"/>
                  </a:lnTo>
                  <a:lnTo>
                    <a:pt x="89275" y="10295"/>
                  </a:lnTo>
                  <a:lnTo>
                    <a:pt x="83477" y="8520"/>
                  </a:lnTo>
                  <a:cubicBezTo>
                    <a:pt x="81584" y="7988"/>
                    <a:pt x="79632" y="7455"/>
                    <a:pt x="77680" y="6982"/>
                  </a:cubicBezTo>
                  <a:lnTo>
                    <a:pt x="71823" y="5562"/>
                  </a:lnTo>
                  <a:cubicBezTo>
                    <a:pt x="64013" y="3846"/>
                    <a:pt x="56086" y="2486"/>
                    <a:pt x="48099" y="1539"/>
                  </a:cubicBezTo>
                  <a:cubicBezTo>
                    <a:pt x="40171" y="652"/>
                    <a:pt x="32125" y="119"/>
                    <a:pt x="24079" y="1"/>
                  </a:cubicBezTo>
                  <a:close/>
                </a:path>
              </a:pathLst>
            </a:custGeom>
            <a:solidFill>
              <a:srgbClr val="845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055275" y="4098400"/>
              <a:ext cx="2379800" cy="309150"/>
            </a:xfrm>
            <a:custGeom>
              <a:avLst/>
              <a:gdLst/>
              <a:ahLst/>
              <a:cxnLst/>
              <a:rect l="l" t="t" r="r" b="b"/>
              <a:pathLst>
                <a:path w="95192" h="12366" extrusionOk="0">
                  <a:moveTo>
                    <a:pt x="18045" y="0"/>
                  </a:moveTo>
                  <a:lnTo>
                    <a:pt x="12010" y="178"/>
                  </a:lnTo>
                  <a:lnTo>
                    <a:pt x="6035" y="474"/>
                  </a:lnTo>
                  <a:lnTo>
                    <a:pt x="0" y="888"/>
                  </a:lnTo>
                  <a:lnTo>
                    <a:pt x="0" y="888"/>
                  </a:lnTo>
                  <a:lnTo>
                    <a:pt x="6035" y="533"/>
                  </a:lnTo>
                  <a:lnTo>
                    <a:pt x="12069" y="296"/>
                  </a:lnTo>
                  <a:lnTo>
                    <a:pt x="18045" y="237"/>
                  </a:lnTo>
                  <a:lnTo>
                    <a:pt x="24079" y="296"/>
                  </a:lnTo>
                  <a:cubicBezTo>
                    <a:pt x="32125" y="533"/>
                    <a:pt x="40171" y="1065"/>
                    <a:pt x="48158" y="2012"/>
                  </a:cubicBezTo>
                  <a:cubicBezTo>
                    <a:pt x="56145" y="2959"/>
                    <a:pt x="64072" y="4260"/>
                    <a:pt x="71941" y="5917"/>
                  </a:cubicBezTo>
                  <a:cubicBezTo>
                    <a:pt x="73893" y="6390"/>
                    <a:pt x="75845" y="6863"/>
                    <a:pt x="77798" y="7277"/>
                  </a:cubicBezTo>
                  <a:cubicBezTo>
                    <a:pt x="79750" y="7810"/>
                    <a:pt x="81702" y="8342"/>
                    <a:pt x="83655" y="8875"/>
                  </a:cubicBezTo>
                  <a:lnTo>
                    <a:pt x="89452" y="10472"/>
                  </a:lnTo>
                  <a:lnTo>
                    <a:pt x="95191" y="12365"/>
                  </a:lnTo>
                  <a:lnTo>
                    <a:pt x="89452" y="10413"/>
                  </a:lnTo>
                  <a:lnTo>
                    <a:pt x="83714" y="8638"/>
                  </a:lnTo>
                  <a:cubicBezTo>
                    <a:pt x="81761" y="8106"/>
                    <a:pt x="79809" y="7573"/>
                    <a:pt x="77857" y="7100"/>
                  </a:cubicBezTo>
                  <a:cubicBezTo>
                    <a:pt x="75904" y="6567"/>
                    <a:pt x="73952" y="6153"/>
                    <a:pt x="72000" y="5680"/>
                  </a:cubicBezTo>
                  <a:cubicBezTo>
                    <a:pt x="64131" y="3905"/>
                    <a:pt x="56204" y="2604"/>
                    <a:pt x="48217" y="1598"/>
                  </a:cubicBezTo>
                  <a:cubicBezTo>
                    <a:pt x="40171" y="710"/>
                    <a:pt x="32125" y="178"/>
                    <a:pt x="24138" y="60"/>
                  </a:cubicBezTo>
                  <a:lnTo>
                    <a:pt x="18045" y="0"/>
                  </a:lnTo>
                  <a:close/>
                </a:path>
              </a:pathLst>
            </a:custGeom>
            <a:solidFill>
              <a:srgbClr val="845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810725" y="3647300"/>
              <a:ext cx="331325" cy="1374050"/>
            </a:xfrm>
            <a:custGeom>
              <a:avLst/>
              <a:gdLst/>
              <a:ahLst/>
              <a:cxnLst/>
              <a:rect l="l" t="t" r="r" b="b"/>
              <a:pathLst>
                <a:path w="13253" h="54962" extrusionOk="0">
                  <a:moveTo>
                    <a:pt x="7277" y="0"/>
                  </a:moveTo>
                  <a:lnTo>
                    <a:pt x="0" y="54192"/>
                  </a:lnTo>
                  <a:lnTo>
                    <a:pt x="3727" y="48927"/>
                  </a:lnTo>
                  <a:lnTo>
                    <a:pt x="5975" y="54961"/>
                  </a:lnTo>
                  <a:lnTo>
                    <a:pt x="13252" y="829"/>
                  </a:lnTo>
                  <a:lnTo>
                    <a:pt x="7277" y="0"/>
                  </a:lnTo>
                  <a:close/>
                </a:path>
              </a:pathLst>
            </a:custGeom>
            <a:solidFill>
              <a:srgbClr val="845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034575" y="691050"/>
              <a:ext cx="2847150" cy="3695775"/>
            </a:xfrm>
            <a:custGeom>
              <a:avLst/>
              <a:gdLst/>
              <a:ahLst/>
              <a:cxnLst/>
              <a:rect l="l" t="t" r="r" b="b"/>
              <a:pathLst>
                <a:path w="113886" h="147831" extrusionOk="0">
                  <a:moveTo>
                    <a:pt x="34612" y="0"/>
                  </a:moveTo>
                  <a:cubicBezTo>
                    <a:pt x="30315" y="0"/>
                    <a:pt x="26014" y="114"/>
                    <a:pt x="21712" y="341"/>
                  </a:cubicBezTo>
                  <a:lnTo>
                    <a:pt x="17985" y="519"/>
                  </a:lnTo>
                  <a:lnTo>
                    <a:pt x="0" y="134934"/>
                  </a:lnTo>
                  <a:lnTo>
                    <a:pt x="0" y="134934"/>
                  </a:lnTo>
                  <a:cubicBezTo>
                    <a:pt x="5393" y="134570"/>
                    <a:pt x="10789" y="134390"/>
                    <a:pt x="16180" y="134390"/>
                  </a:cubicBezTo>
                  <a:cubicBezTo>
                    <a:pt x="43254" y="134390"/>
                    <a:pt x="70186" y="138950"/>
                    <a:pt x="95842" y="147831"/>
                  </a:cubicBezTo>
                  <a:lnTo>
                    <a:pt x="113886" y="13357"/>
                  </a:lnTo>
                  <a:cubicBezTo>
                    <a:pt x="88371" y="4478"/>
                    <a:pt x="61579" y="0"/>
                    <a:pt x="34612" y="0"/>
                  </a:cubicBezTo>
                  <a:close/>
                </a:path>
              </a:pathLst>
            </a:custGeom>
            <a:solidFill>
              <a:srgbClr val="FF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430600" y="1011100"/>
              <a:ext cx="2847175" cy="3696700"/>
            </a:xfrm>
            <a:custGeom>
              <a:avLst/>
              <a:gdLst/>
              <a:ahLst/>
              <a:cxnLst/>
              <a:rect l="l" t="t" r="r" b="b"/>
              <a:pathLst>
                <a:path w="113887" h="147868" extrusionOk="0">
                  <a:moveTo>
                    <a:pt x="34352" y="0"/>
                  </a:moveTo>
                  <a:cubicBezTo>
                    <a:pt x="28918" y="0"/>
                    <a:pt x="23479" y="184"/>
                    <a:pt x="18045" y="555"/>
                  </a:cubicBezTo>
                  <a:lnTo>
                    <a:pt x="1" y="135029"/>
                  </a:lnTo>
                  <a:cubicBezTo>
                    <a:pt x="5444" y="134663"/>
                    <a:pt x="10888" y="134480"/>
                    <a:pt x="16323" y="134480"/>
                  </a:cubicBezTo>
                  <a:cubicBezTo>
                    <a:pt x="43379" y="134480"/>
                    <a:pt x="70235" y="139000"/>
                    <a:pt x="95901" y="147867"/>
                  </a:cubicBezTo>
                  <a:lnTo>
                    <a:pt x="113886" y="13452"/>
                  </a:lnTo>
                  <a:lnTo>
                    <a:pt x="110396" y="12269"/>
                  </a:lnTo>
                  <a:cubicBezTo>
                    <a:pt x="85863" y="4156"/>
                    <a:pt x="60159" y="0"/>
                    <a:pt x="34352" y="0"/>
                  </a:cubicBezTo>
                  <a:close/>
                </a:path>
              </a:pathLst>
            </a:custGeom>
            <a:solidFill>
              <a:srgbClr val="FF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424675" y="1024950"/>
              <a:ext cx="462975" cy="3564525"/>
            </a:xfrm>
            <a:custGeom>
              <a:avLst/>
              <a:gdLst/>
              <a:ahLst/>
              <a:cxnLst/>
              <a:rect l="l" t="t" r="r" b="b"/>
              <a:pathLst>
                <a:path w="18519" h="142581" extrusionOk="0">
                  <a:moveTo>
                    <a:pt x="18104" y="1"/>
                  </a:moveTo>
                  <a:lnTo>
                    <a:pt x="1" y="134416"/>
                  </a:lnTo>
                  <a:lnTo>
                    <a:pt x="1" y="134475"/>
                  </a:lnTo>
                  <a:lnTo>
                    <a:pt x="1480" y="142580"/>
                  </a:lnTo>
                  <a:lnTo>
                    <a:pt x="1953" y="142521"/>
                  </a:lnTo>
                  <a:lnTo>
                    <a:pt x="474" y="134416"/>
                  </a:lnTo>
                  <a:lnTo>
                    <a:pt x="18518" y="60"/>
                  </a:lnTo>
                  <a:lnTo>
                    <a:pt x="18104" y="1"/>
                  </a:lnTo>
                  <a:close/>
                </a:path>
              </a:pathLst>
            </a:custGeom>
            <a:solidFill>
              <a:srgbClr val="845131">
                <a:alpha val="2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2"/>
          <p:cNvSpPr txBox="1">
            <a:spLocks noGrp="1"/>
          </p:cNvSpPr>
          <p:nvPr>
            <p:ph type="ctrTitle"/>
          </p:nvPr>
        </p:nvSpPr>
        <p:spPr>
          <a:xfrm rot="-420080">
            <a:off x="1390147" y="679762"/>
            <a:ext cx="4533505" cy="2863571"/>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Clr>
                <a:srgbClr val="191919"/>
              </a:buClr>
              <a:buSzPts val="5200"/>
              <a:buNone/>
              <a:defRPr sz="57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27" name="Google Shape;27;p2"/>
          <p:cNvSpPr txBox="1">
            <a:spLocks noGrp="1"/>
          </p:cNvSpPr>
          <p:nvPr>
            <p:ph type="subTitle" idx="1"/>
          </p:nvPr>
        </p:nvSpPr>
        <p:spPr>
          <a:xfrm rot="-420112">
            <a:off x="1594137" y="3525929"/>
            <a:ext cx="4535626" cy="44124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400"/>
              <a:buNone/>
              <a:defRPr sz="1800"/>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70"/>
        <p:cNvGrpSpPr/>
        <p:nvPr/>
      </p:nvGrpSpPr>
      <p:grpSpPr>
        <a:xfrm>
          <a:off x="0" y="0"/>
          <a:ext cx="0" cy="0"/>
          <a:chOff x="0" y="0"/>
          <a:chExt cx="0" cy="0"/>
        </a:xfrm>
      </p:grpSpPr>
      <p:grpSp>
        <p:nvGrpSpPr>
          <p:cNvPr id="71" name="Google Shape;71;p11"/>
          <p:cNvGrpSpPr/>
          <p:nvPr/>
        </p:nvGrpSpPr>
        <p:grpSpPr>
          <a:xfrm flipH="1">
            <a:off x="1652185" y="398004"/>
            <a:ext cx="5839455" cy="4608575"/>
            <a:chOff x="1034575" y="691050"/>
            <a:chExt cx="5488725" cy="4331775"/>
          </a:xfrm>
        </p:grpSpPr>
        <p:sp>
          <p:nvSpPr>
            <p:cNvPr id="72" name="Google Shape;72;p11"/>
            <p:cNvSpPr/>
            <p:nvPr/>
          </p:nvSpPr>
          <p:spPr>
            <a:xfrm>
              <a:off x="1118875" y="1005625"/>
              <a:ext cx="2935900" cy="3696250"/>
            </a:xfrm>
            <a:custGeom>
              <a:avLst/>
              <a:gdLst/>
              <a:ahLst/>
              <a:cxnLst/>
              <a:rect l="l" t="t" r="r" b="b"/>
              <a:pathLst>
                <a:path w="117436" h="147850" extrusionOk="0">
                  <a:moveTo>
                    <a:pt x="35931" y="0"/>
                  </a:moveTo>
                  <a:cubicBezTo>
                    <a:pt x="31429" y="0"/>
                    <a:pt x="26925" y="120"/>
                    <a:pt x="22422" y="360"/>
                  </a:cubicBezTo>
                  <a:lnTo>
                    <a:pt x="18577" y="537"/>
                  </a:lnTo>
                  <a:lnTo>
                    <a:pt x="0" y="134952"/>
                  </a:lnTo>
                  <a:cubicBezTo>
                    <a:pt x="5560" y="134589"/>
                    <a:pt x="11123" y="134408"/>
                    <a:pt x="16681" y="134408"/>
                  </a:cubicBezTo>
                  <a:cubicBezTo>
                    <a:pt x="44593" y="134408"/>
                    <a:pt x="72355" y="138968"/>
                    <a:pt x="98800" y="147849"/>
                  </a:cubicBezTo>
                  <a:lnTo>
                    <a:pt x="117436" y="13375"/>
                  </a:lnTo>
                  <a:cubicBezTo>
                    <a:pt x="91179" y="4521"/>
                    <a:pt x="63609" y="0"/>
                    <a:pt x="35931" y="0"/>
                  </a:cubicBezTo>
                  <a:close/>
                </a:path>
              </a:pathLst>
            </a:custGeom>
            <a:solidFill>
              <a:srgbClr val="84513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a:off x="3588850" y="1326125"/>
              <a:ext cx="2934450" cy="3696700"/>
            </a:xfrm>
            <a:custGeom>
              <a:avLst/>
              <a:gdLst/>
              <a:ahLst/>
              <a:cxnLst/>
              <a:rect l="l" t="t" r="r" b="b"/>
              <a:pathLst>
                <a:path w="117378" h="147868" extrusionOk="0">
                  <a:moveTo>
                    <a:pt x="35433" y="1"/>
                  </a:moveTo>
                  <a:cubicBezTo>
                    <a:pt x="29837" y="1"/>
                    <a:pt x="24235" y="185"/>
                    <a:pt x="18637" y="555"/>
                  </a:cubicBezTo>
                  <a:lnTo>
                    <a:pt x="1" y="135029"/>
                  </a:lnTo>
                  <a:cubicBezTo>
                    <a:pt x="5613" y="134663"/>
                    <a:pt x="11225" y="134481"/>
                    <a:pt x="16828" y="134481"/>
                  </a:cubicBezTo>
                  <a:cubicBezTo>
                    <a:pt x="44718" y="134481"/>
                    <a:pt x="72395" y="139000"/>
                    <a:pt x="98800" y="147867"/>
                  </a:cubicBezTo>
                  <a:lnTo>
                    <a:pt x="117377" y="13453"/>
                  </a:lnTo>
                  <a:lnTo>
                    <a:pt x="113768" y="12269"/>
                  </a:lnTo>
                  <a:cubicBezTo>
                    <a:pt x="88453" y="4157"/>
                    <a:pt x="62008" y="1"/>
                    <a:pt x="35433" y="1"/>
                  </a:cubicBezTo>
                  <a:close/>
                </a:path>
              </a:pathLst>
            </a:custGeom>
            <a:solidFill>
              <a:srgbClr val="84513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a:off x="1034575" y="897100"/>
              <a:ext cx="2882650" cy="3692375"/>
            </a:xfrm>
            <a:custGeom>
              <a:avLst/>
              <a:gdLst/>
              <a:ahLst/>
              <a:cxnLst/>
              <a:rect l="l" t="t" r="r" b="b"/>
              <a:pathLst>
                <a:path w="115306" h="147695" extrusionOk="0">
                  <a:moveTo>
                    <a:pt x="37848" y="0"/>
                  </a:moveTo>
                  <a:cubicBezTo>
                    <a:pt x="33422" y="0"/>
                    <a:pt x="28988" y="127"/>
                    <a:pt x="24552" y="382"/>
                  </a:cubicBezTo>
                  <a:lnTo>
                    <a:pt x="21002" y="619"/>
                  </a:lnTo>
                  <a:lnTo>
                    <a:pt x="0" y="126692"/>
                  </a:lnTo>
                  <a:lnTo>
                    <a:pt x="2899" y="135034"/>
                  </a:lnTo>
                  <a:cubicBezTo>
                    <a:pt x="8340" y="134661"/>
                    <a:pt x="13784" y="134476"/>
                    <a:pt x="19222" y="134476"/>
                  </a:cubicBezTo>
                  <a:cubicBezTo>
                    <a:pt x="45774" y="134476"/>
                    <a:pt x="72179" y="138904"/>
                    <a:pt x="97321" y="147694"/>
                  </a:cubicBezTo>
                  <a:lnTo>
                    <a:pt x="115306" y="13220"/>
                  </a:lnTo>
                  <a:cubicBezTo>
                    <a:pt x="90379" y="4506"/>
                    <a:pt x="64238" y="0"/>
                    <a:pt x="37848" y="0"/>
                  </a:cubicBezTo>
                  <a:close/>
                </a:path>
              </a:pathLst>
            </a:custGeom>
            <a:solidFill>
              <a:srgbClr val="FFE3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a:off x="3467575" y="1179500"/>
              <a:ext cx="2987675" cy="3750150"/>
            </a:xfrm>
            <a:custGeom>
              <a:avLst/>
              <a:gdLst/>
              <a:ahLst/>
              <a:cxnLst/>
              <a:rect l="l" t="t" r="r" b="b"/>
              <a:pathLst>
                <a:path w="119507" h="150006" extrusionOk="0">
                  <a:moveTo>
                    <a:pt x="62121" y="1"/>
                  </a:moveTo>
                  <a:cubicBezTo>
                    <a:pt x="47562" y="1"/>
                    <a:pt x="32854" y="1086"/>
                    <a:pt x="17986" y="1924"/>
                  </a:cubicBezTo>
                  <a:lnTo>
                    <a:pt x="1" y="136398"/>
                  </a:lnTo>
                  <a:cubicBezTo>
                    <a:pt x="5005" y="136122"/>
                    <a:pt x="10014" y="135984"/>
                    <a:pt x="15022" y="135984"/>
                  </a:cubicBezTo>
                  <a:cubicBezTo>
                    <a:pt x="44352" y="135984"/>
                    <a:pt x="73627" y="140707"/>
                    <a:pt x="101522" y="150005"/>
                  </a:cubicBezTo>
                  <a:lnTo>
                    <a:pt x="119507" y="15531"/>
                  </a:lnTo>
                  <a:cubicBezTo>
                    <a:pt x="119507" y="15531"/>
                    <a:pt x="113886" y="7012"/>
                    <a:pt x="113413" y="6834"/>
                  </a:cubicBezTo>
                  <a:cubicBezTo>
                    <a:pt x="96514" y="1533"/>
                    <a:pt x="79423" y="1"/>
                    <a:pt x="62121" y="1"/>
                  </a:cubicBezTo>
                  <a:close/>
                </a:path>
              </a:pathLst>
            </a:custGeom>
            <a:solidFill>
              <a:srgbClr val="FFE3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a:off x="3455750" y="1502700"/>
              <a:ext cx="2956600" cy="3366300"/>
            </a:xfrm>
            <a:custGeom>
              <a:avLst/>
              <a:gdLst/>
              <a:ahLst/>
              <a:cxnLst/>
              <a:rect l="l" t="t" r="r" b="b"/>
              <a:pathLst>
                <a:path w="118264" h="134652" extrusionOk="0">
                  <a:moveTo>
                    <a:pt x="118264" y="0"/>
                  </a:moveTo>
                  <a:lnTo>
                    <a:pt x="113649" y="33545"/>
                  </a:lnTo>
                  <a:lnTo>
                    <a:pt x="109153" y="67148"/>
                  </a:lnTo>
                  <a:lnTo>
                    <a:pt x="104539" y="100752"/>
                  </a:lnTo>
                  <a:lnTo>
                    <a:pt x="100075" y="134111"/>
                  </a:lnTo>
                  <a:lnTo>
                    <a:pt x="100075" y="134111"/>
                  </a:lnTo>
                  <a:cubicBezTo>
                    <a:pt x="84047" y="128820"/>
                    <a:pt x="67551" y="124880"/>
                    <a:pt x="50761" y="122642"/>
                  </a:cubicBezTo>
                  <a:cubicBezTo>
                    <a:pt x="42360" y="121459"/>
                    <a:pt x="33900" y="120690"/>
                    <a:pt x="25381" y="120394"/>
                  </a:cubicBezTo>
                  <a:cubicBezTo>
                    <a:pt x="22278" y="120285"/>
                    <a:pt x="19175" y="120232"/>
                    <a:pt x="16072" y="120232"/>
                  </a:cubicBezTo>
                  <a:cubicBezTo>
                    <a:pt x="10715" y="120232"/>
                    <a:pt x="5358" y="120390"/>
                    <a:pt x="0" y="120690"/>
                  </a:cubicBezTo>
                  <a:cubicBezTo>
                    <a:pt x="4716" y="120459"/>
                    <a:pt x="9432" y="120338"/>
                    <a:pt x="14148" y="120338"/>
                  </a:cubicBezTo>
                  <a:cubicBezTo>
                    <a:pt x="17892" y="120338"/>
                    <a:pt x="21636" y="120414"/>
                    <a:pt x="25381" y="120571"/>
                  </a:cubicBezTo>
                  <a:cubicBezTo>
                    <a:pt x="33841" y="120985"/>
                    <a:pt x="42360" y="121695"/>
                    <a:pt x="50702" y="122878"/>
                  </a:cubicBezTo>
                  <a:cubicBezTo>
                    <a:pt x="67563" y="125186"/>
                    <a:pt x="84069" y="129209"/>
                    <a:pt x="100161" y="134592"/>
                  </a:cubicBezTo>
                  <a:lnTo>
                    <a:pt x="100397" y="134652"/>
                  </a:lnTo>
                  <a:lnTo>
                    <a:pt x="100456" y="134415"/>
                  </a:lnTo>
                  <a:lnTo>
                    <a:pt x="104953" y="100811"/>
                  </a:lnTo>
                  <a:lnTo>
                    <a:pt x="109390" y="67208"/>
                  </a:lnTo>
                  <a:lnTo>
                    <a:pt x="113886" y="33604"/>
                  </a:lnTo>
                  <a:lnTo>
                    <a:pt x="118264" y="0"/>
                  </a:lnTo>
                  <a:close/>
                </a:path>
              </a:pathLst>
            </a:custGeom>
            <a:solidFill>
              <a:srgbClr val="845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1"/>
            <p:cNvSpPr/>
            <p:nvPr/>
          </p:nvSpPr>
          <p:spPr>
            <a:xfrm>
              <a:off x="3449825" y="1467200"/>
              <a:ext cx="2934425" cy="3366300"/>
            </a:xfrm>
            <a:custGeom>
              <a:avLst/>
              <a:gdLst/>
              <a:ahLst/>
              <a:cxnLst/>
              <a:rect l="l" t="t" r="r" b="b"/>
              <a:pathLst>
                <a:path w="117377" h="134652" extrusionOk="0">
                  <a:moveTo>
                    <a:pt x="117377" y="0"/>
                  </a:moveTo>
                  <a:lnTo>
                    <a:pt x="112762" y="33545"/>
                  </a:lnTo>
                  <a:lnTo>
                    <a:pt x="108266" y="67148"/>
                  </a:lnTo>
                  <a:lnTo>
                    <a:pt x="103651" y="100752"/>
                  </a:lnTo>
                  <a:lnTo>
                    <a:pt x="99247" y="134110"/>
                  </a:lnTo>
                  <a:lnTo>
                    <a:pt x="99247" y="134110"/>
                  </a:lnTo>
                  <a:cubicBezTo>
                    <a:pt x="83337" y="128820"/>
                    <a:pt x="66959" y="124880"/>
                    <a:pt x="50347" y="122583"/>
                  </a:cubicBezTo>
                  <a:cubicBezTo>
                    <a:pt x="42005" y="121400"/>
                    <a:pt x="33604" y="120690"/>
                    <a:pt x="25263" y="120335"/>
                  </a:cubicBezTo>
                  <a:cubicBezTo>
                    <a:pt x="22241" y="120229"/>
                    <a:pt x="19227" y="120176"/>
                    <a:pt x="16218" y="120176"/>
                  </a:cubicBezTo>
                  <a:cubicBezTo>
                    <a:pt x="10802" y="120176"/>
                    <a:pt x="5401" y="120347"/>
                    <a:pt x="1" y="120690"/>
                  </a:cubicBezTo>
                  <a:cubicBezTo>
                    <a:pt x="4801" y="120419"/>
                    <a:pt x="9602" y="120284"/>
                    <a:pt x="14402" y="120284"/>
                  </a:cubicBezTo>
                  <a:cubicBezTo>
                    <a:pt x="18003" y="120284"/>
                    <a:pt x="21603" y="120360"/>
                    <a:pt x="25203" y="120512"/>
                  </a:cubicBezTo>
                  <a:cubicBezTo>
                    <a:pt x="33604" y="120926"/>
                    <a:pt x="42005" y="121636"/>
                    <a:pt x="50288" y="122819"/>
                  </a:cubicBezTo>
                  <a:cubicBezTo>
                    <a:pt x="66971" y="125186"/>
                    <a:pt x="83359" y="129209"/>
                    <a:pt x="99333" y="134533"/>
                  </a:cubicBezTo>
                  <a:lnTo>
                    <a:pt x="99569" y="134652"/>
                  </a:lnTo>
                  <a:lnTo>
                    <a:pt x="99569" y="134415"/>
                  </a:lnTo>
                  <a:lnTo>
                    <a:pt x="104066" y="100811"/>
                  </a:lnTo>
                  <a:lnTo>
                    <a:pt x="108562" y="67208"/>
                  </a:lnTo>
                  <a:lnTo>
                    <a:pt x="112999" y="33545"/>
                  </a:lnTo>
                  <a:lnTo>
                    <a:pt x="117377" y="0"/>
                  </a:lnTo>
                  <a:close/>
                </a:path>
              </a:pathLst>
            </a:custGeom>
            <a:solidFill>
              <a:srgbClr val="845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1"/>
            <p:cNvSpPr/>
            <p:nvPr/>
          </p:nvSpPr>
          <p:spPr>
            <a:xfrm>
              <a:off x="3442425" y="1427250"/>
              <a:ext cx="2913725" cy="3367800"/>
            </a:xfrm>
            <a:custGeom>
              <a:avLst/>
              <a:gdLst/>
              <a:ahLst/>
              <a:cxnLst/>
              <a:rect l="l" t="t" r="r" b="b"/>
              <a:pathLst>
                <a:path w="116549" h="134712" extrusionOk="0">
                  <a:moveTo>
                    <a:pt x="116549" y="1"/>
                  </a:moveTo>
                  <a:lnTo>
                    <a:pt x="111934" y="33664"/>
                  </a:lnTo>
                  <a:lnTo>
                    <a:pt x="107379" y="67267"/>
                  </a:lnTo>
                  <a:lnTo>
                    <a:pt x="102823" y="100812"/>
                  </a:lnTo>
                  <a:lnTo>
                    <a:pt x="98352" y="134227"/>
                  </a:lnTo>
                  <a:lnTo>
                    <a:pt x="98352" y="134227"/>
                  </a:lnTo>
                  <a:cubicBezTo>
                    <a:pt x="82564" y="128996"/>
                    <a:pt x="66366" y="124940"/>
                    <a:pt x="49933" y="122643"/>
                  </a:cubicBezTo>
                  <a:cubicBezTo>
                    <a:pt x="41651" y="121459"/>
                    <a:pt x="33368" y="120690"/>
                    <a:pt x="25026" y="120394"/>
                  </a:cubicBezTo>
                  <a:cubicBezTo>
                    <a:pt x="21967" y="120286"/>
                    <a:pt x="18900" y="120233"/>
                    <a:pt x="15833" y="120233"/>
                  </a:cubicBezTo>
                  <a:cubicBezTo>
                    <a:pt x="10538" y="120233"/>
                    <a:pt x="5246" y="120391"/>
                    <a:pt x="1" y="120690"/>
                  </a:cubicBezTo>
                  <a:cubicBezTo>
                    <a:pt x="4618" y="120459"/>
                    <a:pt x="9272" y="120339"/>
                    <a:pt x="13921" y="120339"/>
                  </a:cubicBezTo>
                  <a:cubicBezTo>
                    <a:pt x="17613" y="120339"/>
                    <a:pt x="21301" y="120415"/>
                    <a:pt x="24967" y="120572"/>
                  </a:cubicBezTo>
                  <a:cubicBezTo>
                    <a:pt x="33309" y="120986"/>
                    <a:pt x="41591" y="121696"/>
                    <a:pt x="49874" y="122879"/>
                  </a:cubicBezTo>
                  <a:cubicBezTo>
                    <a:pt x="66380" y="125246"/>
                    <a:pt x="82649" y="129328"/>
                    <a:pt x="98445" y="134652"/>
                  </a:cubicBezTo>
                  <a:lnTo>
                    <a:pt x="98682" y="134712"/>
                  </a:lnTo>
                  <a:lnTo>
                    <a:pt x="98682" y="134475"/>
                  </a:lnTo>
                  <a:lnTo>
                    <a:pt x="103238" y="100871"/>
                  </a:lnTo>
                  <a:lnTo>
                    <a:pt x="107734" y="67267"/>
                  </a:lnTo>
                  <a:lnTo>
                    <a:pt x="112171" y="33664"/>
                  </a:lnTo>
                  <a:lnTo>
                    <a:pt x="116549" y="1"/>
                  </a:lnTo>
                  <a:close/>
                </a:path>
              </a:pathLst>
            </a:custGeom>
            <a:solidFill>
              <a:srgbClr val="845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1"/>
            <p:cNvSpPr/>
            <p:nvPr/>
          </p:nvSpPr>
          <p:spPr>
            <a:xfrm>
              <a:off x="3435050" y="1382875"/>
              <a:ext cx="2887100" cy="3363375"/>
            </a:xfrm>
            <a:custGeom>
              <a:avLst/>
              <a:gdLst/>
              <a:ahLst/>
              <a:cxnLst/>
              <a:rect l="l" t="t" r="r" b="b"/>
              <a:pathLst>
                <a:path w="115484" h="134535" extrusionOk="0">
                  <a:moveTo>
                    <a:pt x="115483" y="1"/>
                  </a:moveTo>
                  <a:lnTo>
                    <a:pt x="110869" y="33546"/>
                  </a:lnTo>
                  <a:lnTo>
                    <a:pt x="106254" y="67149"/>
                  </a:lnTo>
                  <a:lnTo>
                    <a:pt x="101758" y="100753"/>
                  </a:lnTo>
                  <a:lnTo>
                    <a:pt x="97238" y="134094"/>
                  </a:lnTo>
                  <a:lnTo>
                    <a:pt x="97238" y="134094"/>
                  </a:lnTo>
                  <a:cubicBezTo>
                    <a:pt x="81642" y="128988"/>
                    <a:pt x="65638" y="124997"/>
                    <a:pt x="49400" y="122761"/>
                  </a:cubicBezTo>
                  <a:cubicBezTo>
                    <a:pt x="41236" y="121637"/>
                    <a:pt x="32953" y="120868"/>
                    <a:pt x="24730" y="120631"/>
                  </a:cubicBezTo>
                  <a:cubicBezTo>
                    <a:pt x="21969" y="120533"/>
                    <a:pt x="19214" y="120487"/>
                    <a:pt x="16464" y="120487"/>
                  </a:cubicBezTo>
                  <a:cubicBezTo>
                    <a:pt x="10965" y="120487"/>
                    <a:pt x="5482" y="120671"/>
                    <a:pt x="0" y="120986"/>
                  </a:cubicBezTo>
                  <a:cubicBezTo>
                    <a:pt x="4797" y="120745"/>
                    <a:pt x="9594" y="120624"/>
                    <a:pt x="14403" y="120624"/>
                  </a:cubicBezTo>
                  <a:cubicBezTo>
                    <a:pt x="17838" y="120624"/>
                    <a:pt x="21278" y="120686"/>
                    <a:pt x="24730" y="120809"/>
                  </a:cubicBezTo>
                  <a:cubicBezTo>
                    <a:pt x="32953" y="121164"/>
                    <a:pt x="41176" y="121874"/>
                    <a:pt x="49341" y="122998"/>
                  </a:cubicBezTo>
                  <a:cubicBezTo>
                    <a:pt x="65649" y="125302"/>
                    <a:pt x="81721" y="129318"/>
                    <a:pt x="97321" y="134515"/>
                  </a:cubicBezTo>
                  <a:lnTo>
                    <a:pt x="97321" y="134515"/>
                  </a:lnTo>
                  <a:lnTo>
                    <a:pt x="97616" y="134416"/>
                  </a:lnTo>
                  <a:lnTo>
                    <a:pt x="102172" y="100812"/>
                  </a:lnTo>
                  <a:lnTo>
                    <a:pt x="106609" y="67208"/>
                  </a:lnTo>
                  <a:lnTo>
                    <a:pt x="111046" y="33605"/>
                  </a:lnTo>
                  <a:lnTo>
                    <a:pt x="115483" y="1"/>
                  </a:lnTo>
                  <a:close/>
                  <a:moveTo>
                    <a:pt x="97321" y="134515"/>
                  </a:moveTo>
                  <a:lnTo>
                    <a:pt x="97261" y="134534"/>
                  </a:lnTo>
                  <a:lnTo>
                    <a:pt x="97380" y="134534"/>
                  </a:lnTo>
                  <a:cubicBezTo>
                    <a:pt x="97360" y="134528"/>
                    <a:pt x="97340" y="134521"/>
                    <a:pt x="97321" y="134515"/>
                  </a:cubicBezTo>
                  <a:close/>
                </a:path>
              </a:pathLst>
            </a:custGeom>
            <a:solidFill>
              <a:srgbClr val="845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1"/>
            <p:cNvSpPr/>
            <p:nvPr/>
          </p:nvSpPr>
          <p:spPr>
            <a:xfrm>
              <a:off x="1090775" y="4204900"/>
              <a:ext cx="2365000" cy="315050"/>
            </a:xfrm>
            <a:custGeom>
              <a:avLst/>
              <a:gdLst/>
              <a:ahLst/>
              <a:cxnLst/>
              <a:rect l="l" t="t" r="r" b="b"/>
              <a:pathLst>
                <a:path w="94600" h="12602" extrusionOk="0">
                  <a:moveTo>
                    <a:pt x="17985" y="0"/>
                  </a:moveTo>
                  <a:lnTo>
                    <a:pt x="12010" y="118"/>
                  </a:lnTo>
                  <a:lnTo>
                    <a:pt x="5976" y="414"/>
                  </a:lnTo>
                  <a:lnTo>
                    <a:pt x="0" y="888"/>
                  </a:lnTo>
                  <a:lnTo>
                    <a:pt x="5976" y="533"/>
                  </a:lnTo>
                  <a:lnTo>
                    <a:pt x="12010" y="296"/>
                  </a:lnTo>
                  <a:lnTo>
                    <a:pt x="17985" y="237"/>
                  </a:lnTo>
                  <a:lnTo>
                    <a:pt x="23961" y="355"/>
                  </a:lnTo>
                  <a:cubicBezTo>
                    <a:pt x="31947" y="533"/>
                    <a:pt x="39934" y="1124"/>
                    <a:pt x="47862" y="2130"/>
                  </a:cubicBezTo>
                  <a:cubicBezTo>
                    <a:pt x="55789" y="3077"/>
                    <a:pt x="63717" y="4437"/>
                    <a:pt x="71526" y="6153"/>
                  </a:cubicBezTo>
                  <a:lnTo>
                    <a:pt x="77324" y="7573"/>
                  </a:lnTo>
                  <a:lnTo>
                    <a:pt x="83122" y="9052"/>
                  </a:lnTo>
                  <a:lnTo>
                    <a:pt x="88861" y="10768"/>
                  </a:lnTo>
                  <a:lnTo>
                    <a:pt x="94599" y="12602"/>
                  </a:lnTo>
                  <a:lnTo>
                    <a:pt x="94599" y="12602"/>
                  </a:lnTo>
                  <a:lnTo>
                    <a:pt x="88861" y="10649"/>
                  </a:lnTo>
                  <a:lnTo>
                    <a:pt x="83181" y="8874"/>
                  </a:lnTo>
                  <a:lnTo>
                    <a:pt x="77383" y="7277"/>
                  </a:lnTo>
                  <a:lnTo>
                    <a:pt x="71526" y="5857"/>
                  </a:lnTo>
                  <a:cubicBezTo>
                    <a:pt x="63717" y="4082"/>
                    <a:pt x="55849" y="2722"/>
                    <a:pt x="47921" y="1716"/>
                  </a:cubicBezTo>
                  <a:cubicBezTo>
                    <a:pt x="39993" y="769"/>
                    <a:pt x="32007" y="178"/>
                    <a:pt x="23961" y="59"/>
                  </a:cubicBezTo>
                  <a:lnTo>
                    <a:pt x="17985" y="0"/>
                  </a:lnTo>
                  <a:close/>
                </a:path>
              </a:pathLst>
            </a:custGeom>
            <a:solidFill>
              <a:srgbClr val="845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1"/>
            <p:cNvSpPr/>
            <p:nvPr/>
          </p:nvSpPr>
          <p:spPr>
            <a:xfrm>
              <a:off x="1080425" y="4170875"/>
              <a:ext cx="2369425" cy="313575"/>
            </a:xfrm>
            <a:custGeom>
              <a:avLst/>
              <a:gdLst/>
              <a:ahLst/>
              <a:cxnLst/>
              <a:rect l="l" t="t" r="r" b="b"/>
              <a:pathLst>
                <a:path w="94777" h="12543" extrusionOk="0">
                  <a:moveTo>
                    <a:pt x="17985" y="0"/>
                  </a:moveTo>
                  <a:lnTo>
                    <a:pt x="11951" y="119"/>
                  </a:lnTo>
                  <a:lnTo>
                    <a:pt x="5975" y="415"/>
                  </a:lnTo>
                  <a:lnTo>
                    <a:pt x="0" y="888"/>
                  </a:lnTo>
                  <a:lnTo>
                    <a:pt x="0" y="888"/>
                  </a:lnTo>
                  <a:lnTo>
                    <a:pt x="5975" y="533"/>
                  </a:lnTo>
                  <a:lnTo>
                    <a:pt x="11951" y="296"/>
                  </a:lnTo>
                  <a:lnTo>
                    <a:pt x="17985" y="237"/>
                  </a:lnTo>
                  <a:lnTo>
                    <a:pt x="24020" y="296"/>
                  </a:lnTo>
                  <a:cubicBezTo>
                    <a:pt x="32006" y="533"/>
                    <a:pt x="39993" y="1124"/>
                    <a:pt x="47980" y="2071"/>
                  </a:cubicBezTo>
                  <a:cubicBezTo>
                    <a:pt x="55908" y="3018"/>
                    <a:pt x="63776" y="4319"/>
                    <a:pt x="71585" y="6094"/>
                  </a:cubicBezTo>
                  <a:lnTo>
                    <a:pt x="77442" y="7455"/>
                  </a:lnTo>
                  <a:lnTo>
                    <a:pt x="83299" y="8934"/>
                  </a:lnTo>
                  <a:lnTo>
                    <a:pt x="89038" y="10649"/>
                  </a:lnTo>
                  <a:lnTo>
                    <a:pt x="94777" y="12543"/>
                  </a:lnTo>
                  <a:lnTo>
                    <a:pt x="89097" y="10531"/>
                  </a:lnTo>
                  <a:lnTo>
                    <a:pt x="83299" y="8756"/>
                  </a:lnTo>
                  <a:cubicBezTo>
                    <a:pt x="81406" y="8224"/>
                    <a:pt x="79454" y="7691"/>
                    <a:pt x="77502" y="7159"/>
                  </a:cubicBezTo>
                  <a:lnTo>
                    <a:pt x="71704" y="5739"/>
                  </a:lnTo>
                  <a:cubicBezTo>
                    <a:pt x="63835" y="3964"/>
                    <a:pt x="55967" y="2663"/>
                    <a:pt x="47980" y="1657"/>
                  </a:cubicBezTo>
                  <a:cubicBezTo>
                    <a:pt x="39993" y="770"/>
                    <a:pt x="32006" y="178"/>
                    <a:pt x="24020" y="60"/>
                  </a:cubicBezTo>
                  <a:lnTo>
                    <a:pt x="17985" y="0"/>
                  </a:lnTo>
                  <a:close/>
                </a:path>
              </a:pathLst>
            </a:custGeom>
            <a:solidFill>
              <a:srgbClr val="845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1"/>
            <p:cNvSpPr/>
            <p:nvPr/>
          </p:nvSpPr>
          <p:spPr>
            <a:xfrm>
              <a:off x="1067100" y="4138325"/>
              <a:ext cx="2375350" cy="306200"/>
            </a:xfrm>
            <a:custGeom>
              <a:avLst/>
              <a:gdLst/>
              <a:ahLst/>
              <a:cxnLst/>
              <a:rect l="l" t="t" r="r" b="b"/>
              <a:pathLst>
                <a:path w="95014" h="12248" extrusionOk="0">
                  <a:moveTo>
                    <a:pt x="18045" y="1"/>
                  </a:moveTo>
                  <a:lnTo>
                    <a:pt x="12070" y="119"/>
                  </a:lnTo>
                  <a:lnTo>
                    <a:pt x="6035" y="415"/>
                  </a:lnTo>
                  <a:lnTo>
                    <a:pt x="1" y="829"/>
                  </a:lnTo>
                  <a:lnTo>
                    <a:pt x="6035" y="533"/>
                  </a:lnTo>
                  <a:lnTo>
                    <a:pt x="12070" y="297"/>
                  </a:lnTo>
                  <a:lnTo>
                    <a:pt x="18045" y="178"/>
                  </a:lnTo>
                  <a:lnTo>
                    <a:pt x="24079" y="297"/>
                  </a:lnTo>
                  <a:cubicBezTo>
                    <a:pt x="32125" y="474"/>
                    <a:pt x="40112" y="1007"/>
                    <a:pt x="48040" y="1953"/>
                  </a:cubicBezTo>
                  <a:cubicBezTo>
                    <a:pt x="56027" y="2841"/>
                    <a:pt x="63954" y="4142"/>
                    <a:pt x="71763" y="5799"/>
                  </a:cubicBezTo>
                  <a:lnTo>
                    <a:pt x="77620" y="7219"/>
                  </a:lnTo>
                  <a:lnTo>
                    <a:pt x="83477" y="8698"/>
                  </a:lnTo>
                  <a:lnTo>
                    <a:pt x="89216" y="10413"/>
                  </a:lnTo>
                  <a:lnTo>
                    <a:pt x="95014" y="12247"/>
                  </a:lnTo>
                  <a:lnTo>
                    <a:pt x="95014" y="12247"/>
                  </a:lnTo>
                  <a:lnTo>
                    <a:pt x="89275" y="10295"/>
                  </a:lnTo>
                  <a:lnTo>
                    <a:pt x="83477" y="8520"/>
                  </a:lnTo>
                  <a:cubicBezTo>
                    <a:pt x="81584" y="7988"/>
                    <a:pt x="79632" y="7455"/>
                    <a:pt x="77680" y="6982"/>
                  </a:cubicBezTo>
                  <a:lnTo>
                    <a:pt x="71823" y="5562"/>
                  </a:lnTo>
                  <a:cubicBezTo>
                    <a:pt x="64013" y="3846"/>
                    <a:pt x="56086" y="2486"/>
                    <a:pt x="48099" y="1539"/>
                  </a:cubicBezTo>
                  <a:cubicBezTo>
                    <a:pt x="40171" y="652"/>
                    <a:pt x="32125" y="119"/>
                    <a:pt x="24079" y="1"/>
                  </a:cubicBezTo>
                  <a:close/>
                </a:path>
              </a:pathLst>
            </a:custGeom>
            <a:solidFill>
              <a:srgbClr val="845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1"/>
            <p:cNvSpPr/>
            <p:nvPr/>
          </p:nvSpPr>
          <p:spPr>
            <a:xfrm>
              <a:off x="1055275" y="4098400"/>
              <a:ext cx="2379800" cy="309150"/>
            </a:xfrm>
            <a:custGeom>
              <a:avLst/>
              <a:gdLst/>
              <a:ahLst/>
              <a:cxnLst/>
              <a:rect l="l" t="t" r="r" b="b"/>
              <a:pathLst>
                <a:path w="95192" h="12366" extrusionOk="0">
                  <a:moveTo>
                    <a:pt x="18045" y="0"/>
                  </a:moveTo>
                  <a:lnTo>
                    <a:pt x="12010" y="178"/>
                  </a:lnTo>
                  <a:lnTo>
                    <a:pt x="6035" y="474"/>
                  </a:lnTo>
                  <a:lnTo>
                    <a:pt x="0" y="888"/>
                  </a:lnTo>
                  <a:lnTo>
                    <a:pt x="0" y="888"/>
                  </a:lnTo>
                  <a:lnTo>
                    <a:pt x="6035" y="533"/>
                  </a:lnTo>
                  <a:lnTo>
                    <a:pt x="12069" y="296"/>
                  </a:lnTo>
                  <a:lnTo>
                    <a:pt x="18045" y="237"/>
                  </a:lnTo>
                  <a:lnTo>
                    <a:pt x="24079" y="296"/>
                  </a:lnTo>
                  <a:cubicBezTo>
                    <a:pt x="32125" y="533"/>
                    <a:pt x="40171" y="1065"/>
                    <a:pt x="48158" y="2012"/>
                  </a:cubicBezTo>
                  <a:cubicBezTo>
                    <a:pt x="56145" y="2959"/>
                    <a:pt x="64072" y="4260"/>
                    <a:pt x="71941" y="5917"/>
                  </a:cubicBezTo>
                  <a:cubicBezTo>
                    <a:pt x="73893" y="6390"/>
                    <a:pt x="75845" y="6863"/>
                    <a:pt x="77798" y="7277"/>
                  </a:cubicBezTo>
                  <a:cubicBezTo>
                    <a:pt x="79750" y="7810"/>
                    <a:pt x="81702" y="8342"/>
                    <a:pt x="83655" y="8875"/>
                  </a:cubicBezTo>
                  <a:lnTo>
                    <a:pt x="89452" y="10472"/>
                  </a:lnTo>
                  <a:lnTo>
                    <a:pt x="95191" y="12365"/>
                  </a:lnTo>
                  <a:lnTo>
                    <a:pt x="89452" y="10413"/>
                  </a:lnTo>
                  <a:lnTo>
                    <a:pt x="83714" y="8638"/>
                  </a:lnTo>
                  <a:cubicBezTo>
                    <a:pt x="81761" y="8106"/>
                    <a:pt x="79809" y="7573"/>
                    <a:pt x="77857" y="7100"/>
                  </a:cubicBezTo>
                  <a:cubicBezTo>
                    <a:pt x="75904" y="6567"/>
                    <a:pt x="73952" y="6153"/>
                    <a:pt x="72000" y="5680"/>
                  </a:cubicBezTo>
                  <a:cubicBezTo>
                    <a:pt x="64131" y="3905"/>
                    <a:pt x="56204" y="2604"/>
                    <a:pt x="48217" y="1598"/>
                  </a:cubicBezTo>
                  <a:cubicBezTo>
                    <a:pt x="40171" y="710"/>
                    <a:pt x="32125" y="178"/>
                    <a:pt x="24138" y="60"/>
                  </a:cubicBezTo>
                  <a:lnTo>
                    <a:pt x="18045" y="0"/>
                  </a:lnTo>
                  <a:close/>
                </a:path>
              </a:pathLst>
            </a:custGeom>
            <a:solidFill>
              <a:srgbClr val="845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1"/>
            <p:cNvSpPr/>
            <p:nvPr/>
          </p:nvSpPr>
          <p:spPr>
            <a:xfrm>
              <a:off x="3810725" y="3647300"/>
              <a:ext cx="331325" cy="1374050"/>
            </a:xfrm>
            <a:custGeom>
              <a:avLst/>
              <a:gdLst/>
              <a:ahLst/>
              <a:cxnLst/>
              <a:rect l="l" t="t" r="r" b="b"/>
              <a:pathLst>
                <a:path w="13253" h="54962" extrusionOk="0">
                  <a:moveTo>
                    <a:pt x="7277" y="0"/>
                  </a:moveTo>
                  <a:lnTo>
                    <a:pt x="0" y="54192"/>
                  </a:lnTo>
                  <a:lnTo>
                    <a:pt x="3727" y="48927"/>
                  </a:lnTo>
                  <a:lnTo>
                    <a:pt x="5975" y="54961"/>
                  </a:lnTo>
                  <a:lnTo>
                    <a:pt x="13252" y="829"/>
                  </a:lnTo>
                  <a:lnTo>
                    <a:pt x="7277" y="0"/>
                  </a:lnTo>
                  <a:close/>
                </a:path>
              </a:pathLst>
            </a:custGeom>
            <a:solidFill>
              <a:srgbClr val="845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034575" y="691050"/>
              <a:ext cx="2847150" cy="3695775"/>
            </a:xfrm>
            <a:custGeom>
              <a:avLst/>
              <a:gdLst/>
              <a:ahLst/>
              <a:cxnLst/>
              <a:rect l="l" t="t" r="r" b="b"/>
              <a:pathLst>
                <a:path w="113886" h="147831" extrusionOk="0">
                  <a:moveTo>
                    <a:pt x="34612" y="0"/>
                  </a:moveTo>
                  <a:cubicBezTo>
                    <a:pt x="30315" y="0"/>
                    <a:pt x="26014" y="114"/>
                    <a:pt x="21712" y="341"/>
                  </a:cubicBezTo>
                  <a:lnTo>
                    <a:pt x="17985" y="519"/>
                  </a:lnTo>
                  <a:lnTo>
                    <a:pt x="0" y="134934"/>
                  </a:lnTo>
                  <a:lnTo>
                    <a:pt x="0" y="134934"/>
                  </a:lnTo>
                  <a:cubicBezTo>
                    <a:pt x="5393" y="134570"/>
                    <a:pt x="10789" y="134390"/>
                    <a:pt x="16180" y="134390"/>
                  </a:cubicBezTo>
                  <a:cubicBezTo>
                    <a:pt x="43254" y="134390"/>
                    <a:pt x="70186" y="138950"/>
                    <a:pt x="95842" y="147831"/>
                  </a:cubicBezTo>
                  <a:lnTo>
                    <a:pt x="113886" y="13357"/>
                  </a:lnTo>
                  <a:cubicBezTo>
                    <a:pt x="88371" y="4478"/>
                    <a:pt x="61579" y="0"/>
                    <a:pt x="34612" y="0"/>
                  </a:cubicBezTo>
                  <a:close/>
                </a:path>
              </a:pathLst>
            </a:custGeom>
            <a:solidFill>
              <a:srgbClr val="FF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1"/>
            <p:cNvSpPr/>
            <p:nvPr/>
          </p:nvSpPr>
          <p:spPr>
            <a:xfrm>
              <a:off x="3430600" y="1011100"/>
              <a:ext cx="2847175" cy="3696700"/>
            </a:xfrm>
            <a:custGeom>
              <a:avLst/>
              <a:gdLst/>
              <a:ahLst/>
              <a:cxnLst/>
              <a:rect l="l" t="t" r="r" b="b"/>
              <a:pathLst>
                <a:path w="113887" h="147868" extrusionOk="0">
                  <a:moveTo>
                    <a:pt x="34352" y="0"/>
                  </a:moveTo>
                  <a:cubicBezTo>
                    <a:pt x="28918" y="0"/>
                    <a:pt x="23479" y="184"/>
                    <a:pt x="18045" y="555"/>
                  </a:cubicBezTo>
                  <a:lnTo>
                    <a:pt x="1" y="135029"/>
                  </a:lnTo>
                  <a:cubicBezTo>
                    <a:pt x="5444" y="134663"/>
                    <a:pt x="10888" y="134480"/>
                    <a:pt x="16323" y="134480"/>
                  </a:cubicBezTo>
                  <a:cubicBezTo>
                    <a:pt x="43379" y="134480"/>
                    <a:pt x="70235" y="139000"/>
                    <a:pt x="95901" y="147867"/>
                  </a:cubicBezTo>
                  <a:lnTo>
                    <a:pt x="113886" y="13452"/>
                  </a:lnTo>
                  <a:lnTo>
                    <a:pt x="110396" y="12269"/>
                  </a:lnTo>
                  <a:cubicBezTo>
                    <a:pt x="85863" y="4156"/>
                    <a:pt x="60159" y="0"/>
                    <a:pt x="34352" y="0"/>
                  </a:cubicBezTo>
                  <a:close/>
                </a:path>
              </a:pathLst>
            </a:custGeom>
            <a:solidFill>
              <a:srgbClr val="FF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1"/>
            <p:cNvSpPr/>
            <p:nvPr/>
          </p:nvSpPr>
          <p:spPr>
            <a:xfrm>
              <a:off x="3424675" y="1024950"/>
              <a:ext cx="462975" cy="3564525"/>
            </a:xfrm>
            <a:custGeom>
              <a:avLst/>
              <a:gdLst/>
              <a:ahLst/>
              <a:cxnLst/>
              <a:rect l="l" t="t" r="r" b="b"/>
              <a:pathLst>
                <a:path w="18519" h="142581" extrusionOk="0">
                  <a:moveTo>
                    <a:pt x="18104" y="1"/>
                  </a:moveTo>
                  <a:lnTo>
                    <a:pt x="1" y="134416"/>
                  </a:lnTo>
                  <a:lnTo>
                    <a:pt x="1" y="134475"/>
                  </a:lnTo>
                  <a:lnTo>
                    <a:pt x="1480" y="142580"/>
                  </a:lnTo>
                  <a:lnTo>
                    <a:pt x="1953" y="142521"/>
                  </a:lnTo>
                  <a:lnTo>
                    <a:pt x="474" y="134416"/>
                  </a:lnTo>
                  <a:lnTo>
                    <a:pt x="18518" y="60"/>
                  </a:lnTo>
                  <a:lnTo>
                    <a:pt x="18104" y="1"/>
                  </a:lnTo>
                  <a:close/>
                </a:path>
              </a:pathLst>
            </a:custGeom>
            <a:solidFill>
              <a:srgbClr val="84513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11"/>
          <p:cNvSpPr txBox="1">
            <a:spLocks noGrp="1"/>
          </p:cNvSpPr>
          <p:nvPr>
            <p:ph type="title" hasCustomPrompt="1"/>
          </p:nvPr>
        </p:nvSpPr>
        <p:spPr>
          <a:xfrm rot="-420021">
            <a:off x="2658052" y="1227496"/>
            <a:ext cx="3916294" cy="1544199"/>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25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9" name="Google Shape;89;p11"/>
          <p:cNvSpPr txBox="1">
            <a:spLocks noGrp="1"/>
          </p:cNvSpPr>
          <p:nvPr>
            <p:ph type="subTitle" idx="1"/>
          </p:nvPr>
        </p:nvSpPr>
        <p:spPr>
          <a:xfrm rot="-419790">
            <a:off x="3209725" y="2770921"/>
            <a:ext cx="3135246" cy="883526"/>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14/6/2023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158038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14/6/2023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512040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35116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A1C593-65D0-4073-BCC9-577B9352EA97}" type="datetimeFigureOut">
              <a:rPr lang="en-US" smtClean="0"/>
              <a:t>14/6/2023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696861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A1C593-65D0-4073-BCC9-577B9352EA97}" type="datetimeFigureOut">
              <a:rPr lang="en-US" smtClean="0"/>
              <a:t>14/6/2023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78740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A1C593-65D0-4073-BCC9-577B9352EA97}" type="datetimeFigureOut">
              <a:rPr lang="en-US" smtClean="0"/>
              <a:t>14/6/2023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4627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14/6/2023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68232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309524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375044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3"/>
          <p:cNvSpPr txBox="1">
            <a:spLocks noGrp="1"/>
          </p:cNvSpPr>
          <p:nvPr>
            <p:ph type="title"/>
          </p:nvPr>
        </p:nvSpPr>
        <p:spPr>
          <a:xfrm rot="-2702">
            <a:off x="1101573" y="1970007"/>
            <a:ext cx="3816901" cy="13632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3600"/>
              <a:buNone/>
              <a:defRPr sz="57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0" name="Google Shape;30;p3"/>
          <p:cNvSpPr txBox="1">
            <a:spLocks noGrp="1"/>
          </p:cNvSpPr>
          <p:nvPr>
            <p:ph type="title" idx="2" hasCustomPrompt="1"/>
          </p:nvPr>
        </p:nvSpPr>
        <p:spPr>
          <a:xfrm rot="905">
            <a:off x="2440230" y="1143618"/>
            <a:ext cx="1139400" cy="74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1" name="Google Shape;31;p3"/>
          <p:cNvSpPr txBox="1">
            <a:spLocks noGrp="1"/>
          </p:cNvSpPr>
          <p:nvPr>
            <p:ph type="subTitle" idx="1"/>
          </p:nvPr>
        </p:nvSpPr>
        <p:spPr>
          <a:xfrm rot="-1211">
            <a:off x="1732550" y="3411452"/>
            <a:ext cx="2554800" cy="74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14/6/2023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38260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14/6/2023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560501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4"/>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sz="2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 name="Google Shape;34;p4"/>
          <p:cNvSpPr txBox="1">
            <a:spLocks noGrp="1"/>
          </p:cNvSpPr>
          <p:nvPr>
            <p:ph type="body" idx="1"/>
          </p:nvPr>
        </p:nvSpPr>
        <p:spPr>
          <a:xfrm>
            <a:off x="720000" y="1107700"/>
            <a:ext cx="7704000" cy="3494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AutoNum type="arabicPeriod"/>
              <a:defRPr sz="1200"/>
            </a:lvl1pPr>
            <a:lvl2pPr marL="914400" lvl="1" indent="-317500" rtl="0">
              <a:lnSpc>
                <a:spcPct val="115000"/>
              </a:lnSpc>
              <a:spcBef>
                <a:spcPts val="0"/>
              </a:spcBef>
              <a:spcAft>
                <a:spcPts val="0"/>
              </a:spcAft>
              <a:buSzPts val="1400"/>
              <a:buAutoNum type="alphaLcPeriod"/>
              <a:defRPr/>
            </a:lvl2pPr>
            <a:lvl3pPr marL="1371600" lvl="2" indent="-317500" rtl="0">
              <a:lnSpc>
                <a:spcPct val="115000"/>
              </a:lnSpc>
              <a:spcBef>
                <a:spcPts val="0"/>
              </a:spcBef>
              <a:spcAft>
                <a:spcPts val="0"/>
              </a:spcAft>
              <a:buSzPts val="1400"/>
              <a:buAutoNum type="romanLcPeriod"/>
              <a:defRPr/>
            </a:lvl3pPr>
            <a:lvl4pPr marL="1828800" lvl="3" indent="-317500" rtl="0">
              <a:lnSpc>
                <a:spcPct val="115000"/>
              </a:lnSpc>
              <a:spcBef>
                <a:spcPts val="0"/>
              </a:spcBef>
              <a:spcAft>
                <a:spcPts val="0"/>
              </a:spcAft>
              <a:buSzPts val="1400"/>
              <a:buAutoNum type="arabicPeriod"/>
              <a:defRPr/>
            </a:lvl4pPr>
            <a:lvl5pPr marL="2286000" lvl="4" indent="-317500" rtl="0">
              <a:lnSpc>
                <a:spcPct val="115000"/>
              </a:lnSpc>
              <a:spcBef>
                <a:spcPts val="0"/>
              </a:spcBef>
              <a:spcAft>
                <a:spcPts val="0"/>
              </a:spcAft>
              <a:buSzPts val="1400"/>
              <a:buAutoNum type="alphaLcPeriod"/>
              <a:defRPr/>
            </a:lvl5pPr>
            <a:lvl6pPr marL="2743200" lvl="5" indent="-317500" rtl="0">
              <a:lnSpc>
                <a:spcPct val="115000"/>
              </a:lnSpc>
              <a:spcBef>
                <a:spcPts val="0"/>
              </a:spcBef>
              <a:spcAft>
                <a:spcPts val="0"/>
              </a:spcAft>
              <a:buSzPts val="1400"/>
              <a:buAutoNum type="romanLcPeriod"/>
              <a:defRPr/>
            </a:lvl6pPr>
            <a:lvl7pPr marL="3200400" lvl="6" indent="-317500" rtl="0">
              <a:lnSpc>
                <a:spcPct val="115000"/>
              </a:lnSpc>
              <a:spcBef>
                <a:spcPts val="0"/>
              </a:spcBef>
              <a:spcAft>
                <a:spcPts val="0"/>
              </a:spcAft>
              <a:buSzPts val="1400"/>
              <a:buAutoNum type="arabicPeriod"/>
              <a:defRPr/>
            </a:lvl7pPr>
            <a:lvl8pPr marL="3657600" lvl="7" indent="-317500" rtl="0">
              <a:lnSpc>
                <a:spcPct val="115000"/>
              </a:lnSpc>
              <a:spcBef>
                <a:spcPts val="0"/>
              </a:spcBef>
              <a:spcAft>
                <a:spcPts val="0"/>
              </a:spcAft>
              <a:buSzPts val="1400"/>
              <a:buAutoNum type="alphaLcPeriod"/>
              <a:defRPr/>
            </a:lvl8pPr>
            <a:lvl9pPr marL="4114800" lvl="8" indent="-317500" rtl="0">
              <a:lnSpc>
                <a:spcPct val="115000"/>
              </a:lnSpc>
              <a:spcBef>
                <a:spcPts val="0"/>
              </a:spcBef>
              <a:spcAft>
                <a:spcPts val="0"/>
              </a:spcAft>
              <a:buSzPts val="1400"/>
              <a:buAutoNum type="romanLcPeriod"/>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1891200" y="2020250"/>
            <a:ext cx="2424000" cy="40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 name="Google Shape;37;p5"/>
          <p:cNvSpPr txBox="1">
            <a:spLocks noGrp="1"/>
          </p:cNvSpPr>
          <p:nvPr>
            <p:ph type="subTitle" idx="1"/>
          </p:nvPr>
        </p:nvSpPr>
        <p:spPr>
          <a:xfrm>
            <a:off x="2162600" y="2423752"/>
            <a:ext cx="1881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 name="Google Shape;38;p5"/>
          <p:cNvSpPr txBox="1">
            <a:spLocks noGrp="1"/>
          </p:cNvSpPr>
          <p:nvPr>
            <p:ph type="title" idx="2"/>
          </p:nvPr>
        </p:nvSpPr>
        <p:spPr>
          <a:xfrm>
            <a:off x="4831700" y="2020250"/>
            <a:ext cx="2424000" cy="40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 name="Google Shape;39;p5"/>
          <p:cNvSpPr txBox="1">
            <a:spLocks noGrp="1"/>
          </p:cNvSpPr>
          <p:nvPr>
            <p:ph type="subTitle" idx="3"/>
          </p:nvPr>
        </p:nvSpPr>
        <p:spPr>
          <a:xfrm>
            <a:off x="5103050" y="2423738"/>
            <a:ext cx="1881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 name="Google Shape;40;p5"/>
          <p:cNvSpPr txBox="1">
            <a:spLocks noGrp="1"/>
          </p:cNvSpPr>
          <p:nvPr>
            <p:ph type="title" idx="4"/>
          </p:nvPr>
        </p:nvSpPr>
        <p:spPr>
          <a:xfrm>
            <a:off x="1484700" y="535000"/>
            <a:ext cx="6174600" cy="5727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715100" y="535000"/>
            <a:ext cx="7713900" cy="5727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sz="29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7"/>
          <p:cNvSpPr txBox="1">
            <a:spLocks noGrp="1"/>
          </p:cNvSpPr>
          <p:nvPr>
            <p:ph type="body" idx="1"/>
          </p:nvPr>
        </p:nvSpPr>
        <p:spPr>
          <a:xfrm>
            <a:off x="4864100" y="1444650"/>
            <a:ext cx="3321300" cy="2357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45" name="Google Shape;45;p7"/>
          <p:cNvSpPr txBox="1">
            <a:spLocks noGrp="1"/>
          </p:cNvSpPr>
          <p:nvPr>
            <p:ph type="title"/>
          </p:nvPr>
        </p:nvSpPr>
        <p:spPr>
          <a:xfrm>
            <a:off x="1484775" y="535000"/>
            <a:ext cx="6174600" cy="5727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46"/>
        <p:cNvGrpSpPr/>
        <p:nvPr/>
      </p:nvGrpSpPr>
      <p:grpSpPr>
        <a:xfrm>
          <a:off x="0" y="0"/>
          <a:ext cx="0" cy="0"/>
          <a:chOff x="0" y="0"/>
          <a:chExt cx="0" cy="0"/>
        </a:xfrm>
      </p:grpSpPr>
      <p:grpSp>
        <p:nvGrpSpPr>
          <p:cNvPr id="47" name="Google Shape;47;p8"/>
          <p:cNvGrpSpPr/>
          <p:nvPr/>
        </p:nvGrpSpPr>
        <p:grpSpPr>
          <a:xfrm>
            <a:off x="1652185" y="398004"/>
            <a:ext cx="5839455" cy="4608575"/>
            <a:chOff x="1034575" y="691050"/>
            <a:chExt cx="5488725" cy="4331775"/>
          </a:xfrm>
        </p:grpSpPr>
        <p:sp>
          <p:nvSpPr>
            <p:cNvPr id="48" name="Google Shape;48;p8"/>
            <p:cNvSpPr/>
            <p:nvPr/>
          </p:nvSpPr>
          <p:spPr>
            <a:xfrm>
              <a:off x="1118875" y="1005625"/>
              <a:ext cx="2935900" cy="3696250"/>
            </a:xfrm>
            <a:custGeom>
              <a:avLst/>
              <a:gdLst/>
              <a:ahLst/>
              <a:cxnLst/>
              <a:rect l="l" t="t" r="r" b="b"/>
              <a:pathLst>
                <a:path w="117436" h="147850" extrusionOk="0">
                  <a:moveTo>
                    <a:pt x="35931" y="0"/>
                  </a:moveTo>
                  <a:cubicBezTo>
                    <a:pt x="31429" y="0"/>
                    <a:pt x="26925" y="120"/>
                    <a:pt x="22422" y="360"/>
                  </a:cubicBezTo>
                  <a:lnTo>
                    <a:pt x="18577" y="537"/>
                  </a:lnTo>
                  <a:lnTo>
                    <a:pt x="0" y="134952"/>
                  </a:lnTo>
                  <a:cubicBezTo>
                    <a:pt x="5560" y="134589"/>
                    <a:pt x="11123" y="134408"/>
                    <a:pt x="16681" y="134408"/>
                  </a:cubicBezTo>
                  <a:cubicBezTo>
                    <a:pt x="44593" y="134408"/>
                    <a:pt x="72355" y="138968"/>
                    <a:pt x="98800" y="147849"/>
                  </a:cubicBezTo>
                  <a:lnTo>
                    <a:pt x="117436" y="13375"/>
                  </a:lnTo>
                  <a:cubicBezTo>
                    <a:pt x="91179" y="4521"/>
                    <a:pt x="63609" y="0"/>
                    <a:pt x="35931" y="0"/>
                  </a:cubicBezTo>
                  <a:close/>
                </a:path>
              </a:pathLst>
            </a:custGeom>
            <a:solidFill>
              <a:srgbClr val="84513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8"/>
            <p:cNvSpPr/>
            <p:nvPr/>
          </p:nvSpPr>
          <p:spPr>
            <a:xfrm>
              <a:off x="3588850" y="1326125"/>
              <a:ext cx="2934450" cy="3696700"/>
            </a:xfrm>
            <a:custGeom>
              <a:avLst/>
              <a:gdLst/>
              <a:ahLst/>
              <a:cxnLst/>
              <a:rect l="l" t="t" r="r" b="b"/>
              <a:pathLst>
                <a:path w="117378" h="147868" extrusionOk="0">
                  <a:moveTo>
                    <a:pt x="35433" y="1"/>
                  </a:moveTo>
                  <a:cubicBezTo>
                    <a:pt x="29837" y="1"/>
                    <a:pt x="24235" y="185"/>
                    <a:pt x="18637" y="555"/>
                  </a:cubicBezTo>
                  <a:lnTo>
                    <a:pt x="1" y="135029"/>
                  </a:lnTo>
                  <a:cubicBezTo>
                    <a:pt x="5613" y="134663"/>
                    <a:pt x="11225" y="134481"/>
                    <a:pt x="16828" y="134481"/>
                  </a:cubicBezTo>
                  <a:cubicBezTo>
                    <a:pt x="44718" y="134481"/>
                    <a:pt x="72395" y="139000"/>
                    <a:pt x="98800" y="147867"/>
                  </a:cubicBezTo>
                  <a:lnTo>
                    <a:pt x="117377" y="13453"/>
                  </a:lnTo>
                  <a:lnTo>
                    <a:pt x="113768" y="12269"/>
                  </a:lnTo>
                  <a:cubicBezTo>
                    <a:pt x="88453" y="4157"/>
                    <a:pt x="62008" y="1"/>
                    <a:pt x="35433" y="1"/>
                  </a:cubicBezTo>
                  <a:close/>
                </a:path>
              </a:pathLst>
            </a:custGeom>
            <a:solidFill>
              <a:srgbClr val="84513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8"/>
            <p:cNvSpPr/>
            <p:nvPr/>
          </p:nvSpPr>
          <p:spPr>
            <a:xfrm>
              <a:off x="1034575" y="897100"/>
              <a:ext cx="2882650" cy="3692375"/>
            </a:xfrm>
            <a:custGeom>
              <a:avLst/>
              <a:gdLst/>
              <a:ahLst/>
              <a:cxnLst/>
              <a:rect l="l" t="t" r="r" b="b"/>
              <a:pathLst>
                <a:path w="115306" h="147695" extrusionOk="0">
                  <a:moveTo>
                    <a:pt x="37848" y="0"/>
                  </a:moveTo>
                  <a:cubicBezTo>
                    <a:pt x="33422" y="0"/>
                    <a:pt x="28988" y="127"/>
                    <a:pt x="24552" y="382"/>
                  </a:cubicBezTo>
                  <a:lnTo>
                    <a:pt x="21002" y="619"/>
                  </a:lnTo>
                  <a:lnTo>
                    <a:pt x="0" y="126692"/>
                  </a:lnTo>
                  <a:lnTo>
                    <a:pt x="2899" y="135034"/>
                  </a:lnTo>
                  <a:cubicBezTo>
                    <a:pt x="8340" y="134661"/>
                    <a:pt x="13784" y="134476"/>
                    <a:pt x="19222" y="134476"/>
                  </a:cubicBezTo>
                  <a:cubicBezTo>
                    <a:pt x="45774" y="134476"/>
                    <a:pt x="72179" y="138904"/>
                    <a:pt x="97321" y="147694"/>
                  </a:cubicBezTo>
                  <a:lnTo>
                    <a:pt x="115306" y="13220"/>
                  </a:lnTo>
                  <a:cubicBezTo>
                    <a:pt x="90379" y="4506"/>
                    <a:pt x="64238" y="0"/>
                    <a:pt x="37848" y="0"/>
                  </a:cubicBezTo>
                  <a:close/>
                </a:path>
              </a:pathLst>
            </a:custGeom>
            <a:solidFill>
              <a:srgbClr val="FFE3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8"/>
            <p:cNvSpPr/>
            <p:nvPr/>
          </p:nvSpPr>
          <p:spPr>
            <a:xfrm>
              <a:off x="3467575" y="1179500"/>
              <a:ext cx="2987675" cy="3750150"/>
            </a:xfrm>
            <a:custGeom>
              <a:avLst/>
              <a:gdLst/>
              <a:ahLst/>
              <a:cxnLst/>
              <a:rect l="l" t="t" r="r" b="b"/>
              <a:pathLst>
                <a:path w="119507" h="150006" extrusionOk="0">
                  <a:moveTo>
                    <a:pt x="62121" y="1"/>
                  </a:moveTo>
                  <a:cubicBezTo>
                    <a:pt x="47562" y="1"/>
                    <a:pt x="32854" y="1086"/>
                    <a:pt x="17986" y="1924"/>
                  </a:cubicBezTo>
                  <a:lnTo>
                    <a:pt x="1" y="136398"/>
                  </a:lnTo>
                  <a:cubicBezTo>
                    <a:pt x="5005" y="136122"/>
                    <a:pt x="10014" y="135984"/>
                    <a:pt x="15022" y="135984"/>
                  </a:cubicBezTo>
                  <a:cubicBezTo>
                    <a:pt x="44352" y="135984"/>
                    <a:pt x="73627" y="140707"/>
                    <a:pt x="101522" y="150005"/>
                  </a:cubicBezTo>
                  <a:lnTo>
                    <a:pt x="119507" y="15531"/>
                  </a:lnTo>
                  <a:cubicBezTo>
                    <a:pt x="119507" y="15531"/>
                    <a:pt x="113886" y="7012"/>
                    <a:pt x="113413" y="6834"/>
                  </a:cubicBezTo>
                  <a:cubicBezTo>
                    <a:pt x="96514" y="1533"/>
                    <a:pt x="79423" y="1"/>
                    <a:pt x="62121" y="1"/>
                  </a:cubicBezTo>
                  <a:close/>
                </a:path>
              </a:pathLst>
            </a:custGeom>
            <a:solidFill>
              <a:srgbClr val="FFE3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8"/>
            <p:cNvSpPr/>
            <p:nvPr/>
          </p:nvSpPr>
          <p:spPr>
            <a:xfrm>
              <a:off x="3455750" y="1502700"/>
              <a:ext cx="2956600" cy="3366300"/>
            </a:xfrm>
            <a:custGeom>
              <a:avLst/>
              <a:gdLst/>
              <a:ahLst/>
              <a:cxnLst/>
              <a:rect l="l" t="t" r="r" b="b"/>
              <a:pathLst>
                <a:path w="118264" h="134652" extrusionOk="0">
                  <a:moveTo>
                    <a:pt x="118264" y="0"/>
                  </a:moveTo>
                  <a:lnTo>
                    <a:pt x="113649" y="33545"/>
                  </a:lnTo>
                  <a:lnTo>
                    <a:pt x="109153" y="67148"/>
                  </a:lnTo>
                  <a:lnTo>
                    <a:pt x="104539" y="100752"/>
                  </a:lnTo>
                  <a:lnTo>
                    <a:pt x="100075" y="134111"/>
                  </a:lnTo>
                  <a:lnTo>
                    <a:pt x="100075" y="134111"/>
                  </a:lnTo>
                  <a:cubicBezTo>
                    <a:pt x="84047" y="128820"/>
                    <a:pt x="67551" y="124880"/>
                    <a:pt x="50761" y="122642"/>
                  </a:cubicBezTo>
                  <a:cubicBezTo>
                    <a:pt x="42360" y="121459"/>
                    <a:pt x="33900" y="120690"/>
                    <a:pt x="25381" y="120394"/>
                  </a:cubicBezTo>
                  <a:cubicBezTo>
                    <a:pt x="22278" y="120285"/>
                    <a:pt x="19175" y="120232"/>
                    <a:pt x="16072" y="120232"/>
                  </a:cubicBezTo>
                  <a:cubicBezTo>
                    <a:pt x="10715" y="120232"/>
                    <a:pt x="5358" y="120390"/>
                    <a:pt x="0" y="120690"/>
                  </a:cubicBezTo>
                  <a:cubicBezTo>
                    <a:pt x="4716" y="120459"/>
                    <a:pt x="9432" y="120338"/>
                    <a:pt x="14148" y="120338"/>
                  </a:cubicBezTo>
                  <a:cubicBezTo>
                    <a:pt x="17892" y="120338"/>
                    <a:pt x="21636" y="120414"/>
                    <a:pt x="25381" y="120571"/>
                  </a:cubicBezTo>
                  <a:cubicBezTo>
                    <a:pt x="33841" y="120985"/>
                    <a:pt x="42360" y="121695"/>
                    <a:pt x="50702" y="122878"/>
                  </a:cubicBezTo>
                  <a:cubicBezTo>
                    <a:pt x="67563" y="125186"/>
                    <a:pt x="84069" y="129209"/>
                    <a:pt x="100161" y="134592"/>
                  </a:cubicBezTo>
                  <a:lnTo>
                    <a:pt x="100397" y="134652"/>
                  </a:lnTo>
                  <a:lnTo>
                    <a:pt x="100456" y="134415"/>
                  </a:lnTo>
                  <a:lnTo>
                    <a:pt x="104953" y="100811"/>
                  </a:lnTo>
                  <a:lnTo>
                    <a:pt x="109390" y="67208"/>
                  </a:lnTo>
                  <a:lnTo>
                    <a:pt x="113886" y="33604"/>
                  </a:lnTo>
                  <a:lnTo>
                    <a:pt x="118264" y="0"/>
                  </a:lnTo>
                  <a:close/>
                </a:path>
              </a:pathLst>
            </a:custGeom>
            <a:solidFill>
              <a:srgbClr val="845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a:off x="3449825" y="1467200"/>
              <a:ext cx="2934425" cy="3366300"/>
            </a:xfrm>
            <a:custGeom>
              <a:avLst/>
              <a:gdLst/>
              <a:ahLst/>
              <a:cxnLst/>
              <a:rect l="l" t="t" r="r" b="b"/>
              <a:pathLst>
                <a:path w="117377" h="134652" extrusionOk="0">
                  <a:moveTo>
                    <a:pt x="117377" y="0"/>
                  </a:moveTo>
                  <a:lnTo>
                    <a:pt x="112762" y="33545"/>
                  </a:lnTo>
                  <a:lnTo>
                    <a:pt x="108266" y="67148"/>
                  </a:lnTo>
                  <a:lnTo>
                    <a:pt x="103651" y="100752"/>
                  </a:lnTo>
                  <a:lnTo>
                    <a:pt x="99247" y="134110"/>
                  </a:lnTo>
                  <a:lnTo>
                    <a:pt x="99247" y="134110"/>
                  </a:lnTo>
                  <a:cubicBezTo>
                    <a:pt x="83337" y="128820"/>
                    <a:pt x="66959" y="124880"/>
                    <a:pt x="50347" y="122583"/>
                  </a:cubicBezTo>
                  <a:cubicBezTo>
                    <a:pt x="42005" y="121400"/>
                    <a:pt x="33604" y="120690"/>
                    <a:pt x="25263" y="120335"/>
                  </a:cubicBezTo>
                  <a:cubicBezTo>
                    <a:pt x="22241" y="120229"/>
                    <a:pt x="19227" y="120176"/>
                    <a:pt x="16218" y="120176"/>
                  </a:cubicBezTo>
                  <a:cubicBezTo>
                    <a:pt x="10802" y="120176"/>
                    <a:pt x="5401" y="120347"/>
                    <a:pt x="1" y="120690"/>
                  </a:cubicBezTo>
                  <a:cubicBezTo>
                    <a:pt x="4801" y="120419"/>
                    <a:pt x="9602" y="120284"/>
                    <a:pt x="14402" y="120284"/>
                  </a:cubicBezTo>
                  <a:cubicBezTo>
                    <a:pt x="18003" y="120284"/>
                    <a:pt x="21603" y="120360"/>
                    <a:pt x="25203" y="120512"/>
                  </a:cubicBezTo>
                  <a:cubicBezTo>
                    <a:pt x="33604" y="120926"/>
                    <a:pt x="42005" y="121636"/>
                    <a:pt x="50288" y="122819"/>
                  </a:cubicBezTo>
                  <a:cubicBezTo>
                    <a:pt x="66971" y="125186"/>
                    <a:pt x="83359" y="129209"/>
                    <a:pt x="99333" y="134533"/>
                  </a:cubicBezTo>
                  <a:lnTo>
                    <a:pt x="99569" y="134652"/>
                  </a:lnTo>
                  <a:lnTo>
                    <a:pt x="99569" y="134415"/>
                  </a:lnTo>
                  <a:lnTo>
                    <a:pt x="104066" y="100811"/>
                  </a:lnTo>
                  <a:lnTo>
                    <a:pt x="108562" y="67208"/>
                  </a:lnTo>
                  <a:lnTo>
                    <a:pt x="112999" y="33545"/>
                  </a:lnTo>
                  <a:lnTo>
                    <a:pt x="117377" y="0"/>
                  </a:lnTo>
                  <a:close/>
                </a:path>
              </a:pathLst>
            </a:custGeom>
            <a:solidFill>
              <a:srgbClr val="845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a:off x="3442425" y="1427250"/>
              <a:ext cx="2913725" cy="3367800"/>
            </a:xfrm>
            <a:custGeom>
              <a:avLst/>
              <a:gdLst/>
              <a:ahLst/>
              <a:cxnLst/>
              <a:rect l="l" t="t" r="r" b="b"/>
              <a:pathLst>
                <a:path w="116549" h="134712" extrusionOk="0">
                  <a:moveTo>
                    <a:pt x="116549" y="1"/>
                  </a:moveTo>
                  <a:lnTo>
                    <a:pt x="111934" y="33664"/>
                  </a:lnTo>
                  <a:lnTo>
                    <a:pt x="107379" y="67267"/>
                  </a:lnTo>
                  <a:lnTo>
                    <a:pt x="102823" y="100812"/>
                  </a:lnTo>
                  <a:lnTo>
                    <a:pt x="98352" y="134227"/>
                  </a:lnTo>
                  <a:lnTo>
                    <a:pt x="98352" y="134227"/>
                  </a:lnTo>
                  <a:cubicBezTo>
                    <a:pt x="82564" y="128996"/>
                    <a:pt x="66366" y="124940"/>
                    <a:pt x="49933" y="122643"/>
                  </a:cubicBezTo>
                  <a:cubicBezTo>
                    <a:pt x="41651" y="121459"/>
                    <a:pt x="33368" y="120690"/>
                    <a:pt x="25026" y="120394"/>
                  </a:cubicBezTo>
                  <a:cubicBezTo>
                    <a:pt x="21967" y="120286"/>
                    <a:pt x="18900" y="120233"/>
                    <a:pt x="15833" y="120233"/>
                  </a:cubicBezTo>
                  <a:cubicBezTo>
                    <a:pt x="10538" y="120233"/>
                    <a:pt x="5246" y="120391"/>
                    <a:pt x="1" y="120690"/>
                  </a:cubicBezTo>
                  <a:cubicBezTo>
                    <a:pt x="4618" y="120459"/>
                    <a:pt x="9272" y="120339"/>
                    <a:pt x="13921" y="120339"/>
                  </a:cubicBezTo>
                  <a:cubicBezTo>
                    <a:pt x="17613" y="120339"/>
                    <a:pt x="21301" y="120415"/>
                    <a:pt x="24967" y="120572"/>
                  </a:cubicBezTo>
                  <a:cubicBezTo>
                    <a:pt x="33309" y="120986"/>
                    <a:pt x="41591" y="121696"/>
                    <a:pt x="49874" y="122879"/>
                  </a:cubicBezTo>
                  <a:cubicBezTo>
                    <a:pt x="66380" y="125246"/>
                    <a:pt x="82649" y="129328"/>
                    <a:pt x="98445" y="134652"/>
                  </a:cubicBezTo>
                  <a:lnTo>
                    <a:pt x="98682" y="134712"/>
                  </a:lnTo>
                  <a:lnTo>
                    <a:pt x="98682" y="134475"/>
                  </a:lnTo>
                  <a:lnTo>
                    <a:pt x="103238" y="100871"/>
                  </a:lnTo>
                  <a:lnTo>
                    <a:pt x="107734" y="67267"/>
                  </a:lnTo>
                  <a:lnTo>
                    <a:pt x="112171" y="33664"/>
                  </a:lnTo>
                  <a:lnTo>
                    <a:pt x="116549" y="1"/>
                  </a:lnTo>
                  <a:close/>
                </a:path>
              </a:pathLst>
            </a:custGeom>
            <a:solidFill>
              <a:srgbClr val="845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a:off x="3435050" y="1382875"/>
              <a:ext cx="2887100" cy="3363375"/>
            </a:xfrm>
            <a:custGeom>
              <a:avLst/>
              <a:gdLst/>
              <a:ahLst/>
              <a:cxnLst/>
              <a:rect l="l" t="t" r="r" b="b"/>
              <a:pathLst>
                <a:path w="115484" h="134535" extrusionOk="0">
                  <a:moveTo>
                    <a:pt x="115483" y="1"/>
                  </a:moveTo>
                  <a:lnTo>
                    <a:pt x="110869" y="33546"/>
                  </a:lnTo>
                  <a:lnTo>
                    <a:pt x="106254" y="67149"/>
                  </a:lnTo>
                  <a:lnTo>
                    <a:pt x="101758" y="100753"/>
                  </a:lnTo>
                  <a:lnTo>
                    <a:pt x="97238" y="134094"/>
                  </a:lnTo>
                  <a:lnTo>
                    <a:pt x="97238" y="134094"/>
                  </a:lnTo>
                  <a:cubicBezTo>
                    <a:pt x="81642" y="128988"/>
                    <a:pt x="65638" y="124997"/>
                    <a:pt x="49400" y="122761"/>
                  </a:cubicBezTo>
                  <a:cubicBezTo>
                    <a:pt x="41236" y="121637"/>
                    <a:pt x="32953" y="120868"/>
                    <a:pt x="24730" y="120631"/>
                  </a:cubicBezTo>
                  <a:cubicBezTo>
                    <a:pt x="21969" y="120533"/>
                    <a:pt x="19214" y="120487"/>
                    <a:pt x="16464" y="120487"/>
                  </a:cubicBezTo>
                  <a:cubicBezTo>
                    <a:pt x="10965" y="120487"/>
                    <a:pt x="5482" y="120671"/>
                    <a:pt x="0" y="120986"/>
                  </a:cubicBezTo>
                  <a:cubicBezTo>
                    <a:pt x="4797" y="120745"/>
                    <a:pt x="9594" y="120624"/>
                    <a:pt x="14403" y="120624"/>
                  </a:cubicBezTo>
                  <a:cubicBezTo>
                    <a:pt x="17838" y="120624"/>
                    <a:pt x="21278" y="120686"/>
                    <a:pt x="24730" y="120809"/>
                  </a:cubicBezTo>
                  <a:cubicBezTo>
                    <a:pt x="32953" y="121164"/>
                    <a:pt x="41176" y="121874"/>
                    <a:pt x="49341" y="122998"/>
                  </a:cubicBezTo>
                  <a:cubicBezTo>
                    <a:pt x="65649" y="125302"/>
                    <a:pt x="81721" y="129318"/>
                    <a:pt x="97321" y="134515"/>
                  </a:cubicBezTo>
                  <a:lnTo>
                    <a:pt x="97321" y="134515"/>
                  </a:lnTo>
                  <a:lnTo>
                    <a:pt x="97616" y="134416"/>
                  </a:lnTo>
                  <a:lnTo>
                    <a:pt x="102172" y="100812"/>
                  </a:lnTo>
                  <a:lnTo>
                    <a:pt x="106609" y="67208"/>
                  </a:lnTo>
                  <a:lnTo>
                    <a:pt x="111046" y="33605"/>
                  </a:lnTo>
                  <a:lnTo>
                    <a:pt x="115483" y="1"/>
                  </a:lnTo>
                  <a:close/>
                  <a:moveTo>
                    <a:pt x="97321" y="134515"/>
                  </a:moveTo>
                  <a:lnTo>
                    <a:pt x="97261" y="134534"/>
                  </a:lnTo>
                  <a:lnTo>
                    <a:pt x="97380" y="134534"/>
                  </a:lnTo>
                  <a:cubicBezTo>
                    <a:pt x="97360" y="134528"/>
                    <a:pt x="97340" y="134521"/>
                    <a:pt x="97321" y="134515"/>
                  </a:cubicBezTo>
                  <a:close/>
                </a:path>
              </a:pathLst>
            </a:custGeom>
            <a:solidFill>
              <a:srgbClr val="845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a:off x="1090775" y="4204900"/>
              <a:ext cx="2365000" cy="315050"/>
            </a:xfrm>
            <a:custGeom>
              <a:avLst/>
              <a:gdLst/>
              <a:ahLst/>
              <a:cxnLst/>
              <a:rect l="l" t="t" r="r" b="b"/>
              <a:pathLst>
                <a:path w="94600" h="12602" extrusionOk="0">
                  <a:moveTo>
                    <a:pt x="17985" y="0"/>
                  </a:moveTo>
                  <a:lnTo>
                    <a:pt x="12010" y="118"/>
                  </a:lnTo>
                  <a:lnTo>
                    <a:pt x="5976" y="414"/>
                  </a:lnTo>
                  <a:lnTo>
                    <a:pt x="0" y="888"/>
                  </a:lnTo>
                  <a:lnTo>
                    <a:pt x="5976" y="533"/>
                  </a:lnTo>
                  <a:lnTo>
                    <a:pt x="12010" y="296"/>
                  </a:lnTo>
                  <a:lnTo>
                    <a:pt x="17985" y="237"/>
                  </a:lnTo>
                  <a:lnTo>
                    <a:pt x="23961" y="355"/>
                  </a:lnTo>
                  <a:cubicBezTo>
                    <a:pt x="31947" y="533"/>
                    <a:pt x="39934" y="1124"/>
                    <a:pt x="47862" y="2130"/>
                  </a:cubicBezTo>
                  <a:cubicBezTo>
                    <a:pt x="55789" y="3077"/>
                    <a:pt x="63717" y="4437"/>
                    <a:pt x="71526" y="6153"/>
                  </a:cubicBezTo>
                  <a:lnTo>
                    <a:pt x="77324" y="7573"/>
                  </a:lnTo>
                  <a:lnTo>
                    <a:pt x="83122" y="9052"/>
                  </a:lnTo>
                  <a:lnTo>
                    <a:pt x="88861" y="10768"/>
                  </a:lnTo>
                  <a:lnTo>
                    <a:pt x="94599" y="12602"/>
                  </a:lnTo>
                  <a:lnTo>
                    <a:pt x="94599" y="12602"/>
                  </a:lnTo>
                  <a:lnTo>
                    <a:pt x="88861" y="10649"/>
                  </a:lnTo>
                  <a:lnTo>
                    <a:pt x="83181" y="8874"/>
                  </a:lnTo>
                  <a:lnTo>
                    <a:pt x="77383" y="7277"/>
                  </a:lnTo>
                  <a:lnTo>
                    <a:pt x="71526" y="5857"/>
                  </a:lnTo>
                  <a:cubicBezTo>
                    <a:pt x="63717" y="4082"/>
                    <a:pt x="55849" y="2722"/>
                    <a:pt x="47921" y="1716"/>
                  </a:cubicBezTo>
                  <a:cubicBezTo>
                    <a:pt x="39993" y="769"/>
                    <a:pt x="32007" y="178"/>
                    <a:pt x="23961" y="59"/>
                  </a:cubicBezTo>
                  <a:lnTo>
                    <a:pt x="17985" y="0"/>
                  </a:lnTo>
                  <a:close/>
                </a:path>
              </a:pathLst>
            </a:custGeom>
            <a:solidFill>
              <a:srgbClr val="845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8"/>
            <p:cNvSpPr/>
            <p:nvPr/>
          </p:nvSpPr>
          <p:spPr>
            <a:xfrm>
              <a:off x="1080425" y="4170875"/>
              <a:ext cx="2369425" cy="313575"/>
            </a:xfrm>
            <a:custGeom>
              <a:avLst/>
              <a:gdLst/>
              <a:ahLst/>
              <a:cxnLst/>
              <a:rect l="l" t="t" r="r" b="b"/>
              <a:pathLst>
                <a:path w="94777" h="12543" extrusionOk="0">
                  <a:moveTo>
                    <a:pt x="17985" y="0"/>
                  </a:moveTo>
                  <a:lnTo>
                    <a:pt x="11951" y="119"/>
                  </a:lnTo>
                  <a:lnTo>
                    <a:pt x="5975" y="415"/>
                  </a:lnTo>
                  <a:lnTo>
                    <a:pt x="0" y="888"/>
                  </a:lnTo>
                  <a:lnTo>
                    <a:pt x="0" y="888"/>
                  </a:lnTo>
                  <a:lnTo>
                    <a:pt x="5975" y="533"/>
                  </a:lnTo>
                  <a:lnTo>
                    <a:pt x="11951" y="296"/>
                  </a:lnTo>
                  <a:lnTo>
                    <a:pt x="17985" y="237"/>
                  </a:lnTo>
                  <a:lnTo>
                    <a:pt x="24020" y="296"/>
                  </a:lnTo>
                  <a:cubicBezTo>
                    <a:pt x="32006" y="533"/>
                    <a:pt x="39993" y="1124"/>
                    <a:pt x="47980" y="2071"/>
                  </a:cubicBezTo>
                  <a:cubicBezTo>
                    <a:pt x="55908" y="3018"/>
                    <a:pt x="63776" y="4319"/>
                    <a:pt x="71585" y="6094"/>
                  </a:cubicBezTo>
                  <a:lnTo>
                    <a:pt x="77442" y="7455"/>
                  </a:lnTo>
                  <a:lnTo>
                    <a:pt x="83299" y="8934"/>
                  </a:lnTo>
                  <a:lnTo>
                    <a:pt x="89038" y="10649"/>
                  </a:lnTo>
                  <a:lnTo>
                    <a:pt x="94777" y="12543"/>
                  </a:lnTo>
                  <a:lnTo>
                    <a:pt x="89097" y="10531"/>
                  </a:lnTo>
                  <a:lnTo>
                    <a:pt x="83299" y="8756"/>
                  </a:lnTo>
                  <a:cubicBezTo>
                    <a:pt x="81406" y="8224"/>
                    <a:pt x="79454" y="7691"/>
                    <a:pt x="77502" y="7159"/>
                  </a:cubicBezTo>
                  <a:lnTo>
                    <a:pt x="71704" y="5739"/>
                  </a:lnTo>
                  <a:cubicBezTo>
                    <a:pt x="63835" y="3964"/>
                    <a:pt x="55967" y="2663"/>
                    <a:pt x="47980" y="1657"/>
                  </a:cubicBezTo>
                  <a:cubicBezTo>
                    <a:pt x="39993" y="770"/>
                    <a:pt x="32006" y="178"/>
                    <a:pt x="24020" y="60"/>
                  </a:cubicBezTo>
                  <a:lnTo>
                    <a:pt x="17985" y="0"/>
                  </a:lnTo>
                  <a:close/>
                </a:path>
              </a:pathLst>
            </a:custGeom>
            <a:solidFill>
              <a:srgbClr val="845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a:off x="1067100" y="4138325"/>
              <a:ext cx="2375350" cy="306200"/>
            </a:xfrm>
            <a:custGeom>
              <a:avLst/>
              <a:gdLst/>
              <a:ahLst/>
              <a:cxnLst/>
              <a:rect l="l" t="t" r="r" b="b"/>
              <a:pathLst>
                <a:path w="95014" h="12248" extrusionOk="0">
                  <a:moveTo>
                    <a:pt x="18045" y="1"/>
                  </a:moveTo>
                  <a:lnTo>
                    <a:pt x="12070" y="119"/>
                  </a:lnTo>
                  <a:lnTo>
                    <a:pt x="6035" y="415"/>
                  </a:lnTo>
                  <a:lnTo>
                    <a:pt x="1" y="829"/>
                  </a:lnTo>
                  <a:lnTo>
                    <a:pt x="6035" y="533"/>
                  </a:lnTo>
                  <a:lnTo>
                    <a:pt x="12070" y="297"/>
                  </a:lnTo>
                  <a:lnTo>
                    <a:pt x="18045" y="178"/>
                  </a:lnTo>
                  <a:lnTo>
                    <a:pt x="24079" y="297"/>
                  </a:lnTo>
                  <a:cubicBezTo>
                    <a:pt x="32125" y="474"/>
                    <a:pt x="40112" y="1007"/>
                    <a:pt x="48040" y="1953"/>
                  </a:cubicBezTo>
                  <a:cubicBezTo>
                    <a:pt x="56027" y="2841"/>
                    <a:pt x="63954" y="4142"/>
                    <a:pt x="71763" y="5799"/>
                  </a:cubicBezTo>
                  <a:lnTo>
                    <a:pt x="77620" y="7219"/>
                  </a:lnTo>
                  <a:lnTo>
                    <a:pt x="83477" y="8698"/>
                  </a:lnTo>
                  <a:lnTo>
                    <a:pt x="89216" y="10413"/>
                  </a:lnTo>
                  <a:lnTo>
                    <a:pt x="95014" y="12247"/>
                  </a:lnTo>
                  <a:lnTo>
                    <a:pt x="95014" y="12247"/>
                  </a:lnTo>
                  <a:lnTo>
                    <a:pt x="89275" y="10295"/>
                  </a:lnTo>
                  <a:lnTo>
                    <a:pt x="83477" y="8520"/>
                  </a:lnTo>
                  <a:cubicBezTo>
                    <a:pt x="81584" y="7988"/>
                    <a:pt x="79632" y="7455"/>
                    <a:pt x="77680" y="6982"/>
                  </a:cubicBezTo>
                  <a:lnTo>
                    <a:pt x="71823" y="5562"/>
                  </a:lnTo>
                  <a:cubicBezTo>
                    <a:pt x="64013" y="3846"/>
                    <a:pt x="56086" y="2486"/>
                    <a:pt x="48099" y="1539"/>
                  </a:cubicBezTo>
                  <a:cubicBezTo>
                    <a:pt x="40171" y="652"/>
                    <a:pt x="32125" y="119"/>
                    <a:pt x="24079" y="1"/>
                  </a:cubicBezTo>
                  <a:close/>
                </a:path>
              </a:pathLst>
            </a:custGeom>
            <a:solidFill>
              <a:srgbClr val="845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8"/>
            <p:cNvSpPr/>
            <p:nvPr/>
          </p:nvSpPr>
          <p:spPr>
            <a:xfrm>
              <a:off x="1055275" y="4098400"/>
              <a:ext cx="2379800" cy="309150"/>
            </a:xfrm>
            <a:custGeom>
              <a:avLst/>
              <a:gdLst/>
              <a:ahLst/>
              <a:cxnLst/>
              <a:rect l="l" t="t" r="r" b="b"/>
              <a:pathLst>
                <a:path w="95192" h="12366" extrusionOk="0">
                  <a:moveTo>
                    <a:pt x="18045" y="0"/>
                  </a:moveTo>
                  <a:lnTo>
                    <a:pt x="12010" y="178"/>
                  </a:lnTo>
                  <a:lnTo>
                    <a:pt x="6035" y="474"/>
                  </a:lnTo>
                  <a:lnTo>
                    <a:pt x="0" y="888"/>
                  </a:lnTo>
                  <a:lnTo>
                    <a:pt x="0" y="888"/>
                  </a:lnTo>
                  <a:lnTo>
                    <a:pt x="6035" y="533"/>
                  </a:lnTo>
                  <a:lnTo>
                    <a:pt x="12069" y="296"/>
                  </a:lnTo>
                  <a:lnTo>
                    <a:pt x="18045" y="237"/>
                  </a:lnTo>
                  <a:lnTo>
                    <a:pt x="24079" y="296"/>
                  </a:lnTo>
                  <a:cubicBezTo>
                    <a:pt x="32125" y="533"/>
                    <a:pt x="40171" y="1065"/>
                    <a:pt x="48158" y="2012"/>
                  </a:cubicBezTo>
                  <a:cubicBezTo>
                    <a:pt x="56145" y="2959"/>
                    <a:pt x="64072" y="4260"/>
                    <a:pt x="71941" y="5917"/>
                  </a:cubicBezTo>
                  <a:cubicBezTo>
                    <a:pt x="73893" y="6390"/>
                    <a:pt x="75845" y="6863"/>
                    <a:pt x="77798" y="7277"/>
                  </a:cubicBezTo>
                  <a:cubicBezTo>
                    <a:pt x="79750" y="7810"/>
                    <a:pt x="81702" y="8342"/>
                    <a:pt x="83655" y="8875"/>
                  </a:cubicBezTo>
                  <a:lnTo>
                    <a:pt x="89452" y="10472"/>
                  </a:lnTo>
                  <a:lnTo>
                    <a:pt x="95191" y="12365"/>
                  </a:lnTo>
                  <a:lnTo>
                    <a:pt x="89452" y="10413"/>
                  </a:lnTo>
                  <a:lnTo>
                    <a:pt x="83714" y="8638"/>
                  </a:lnTo>
                  <a:cubicBezTo>
                    <a:pt x="81761" y="8106"/>
                    <a:pt x="79809" y="7573"/>
                    <a:pt x="77857" y="7100"/>
                  </a:cubicBezTo>
                  <a:cubicBezTo>
                    <a:pt x="75904" y="6567"/>
                    <a:pt x="73952" y="6153"/>
                    <a:pt x="72000" y="5680"/>
                  </a:cubicBezTo>
                  <a:cubicBezTo>
                    <a:pt x="64131" y="3905"/>
                    <a:pt x="56204" y="2604"/>
                    <a:pt x="48217" y="1598"/>
                  </a:cubicBezTo>
                  <a:cubicBezTo>
                    <a:pt x="40171" y="710"/>
                    <a:pt x="32125" y="178"/>
                    <a:pt x="24138" y="60"/>
                  </a:cubicBezTo>
                  <a:lnTo>
                    <a:pt x="18045" y="0"/>
                  </a:lnTo>
                  <a:close/>
                </a:path>
              </a:pathLst>
            </a:custGeom>
            <a:solidFill>
              <a:srgbClr val="845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8"/>
            <p:cNvSpPr/>
            <p:nvPr/>
          </p:nvSpPr>
          <p:spPr>
            <a:xfrm>
              <a:off x="3810725" y="3647300"/>
              <a:ext cx="331325" cy="1374050"/>
            </a:xfrm>
            <a:custGeom>
              <a:avLst/>
              <a:gdLst/>
              <a:ahLst/>
              <a:cxnLst/>
              <a:rect l="l" t="t" r="r" b="b"/>
              <a:pathLst>
                <a:path w="13253" h="54962" extrusionOk="0">
                  <a:moveTo>
                    <a:pt x="7277" y="0"/>
                  </a:moveTo>
                  <a:lnTo>
                    <a:pt x="0" y="54192"/>
                  </a:lnTo>
                  <a:lnTo>
                    <a:pt x="3727" y="48927"/>
                  </a:lnTo>
                  <a:lnTo>
                    <a:pt x="5975" y="54961"/>
                  </a:lnTo>
                  <a:lnTo>
                    <a:pt x="13252" y="829"/>
                  </a:lnTo>
                  <a:lnTo>
                    <a:pt x="7277" y="0"/>
                  </a:lnTo>
                  <a:close/>
                </a:path>
              </a:pathLst>
            </a:custGeom>
            <a:solidFill>
              <a:srgbClr val="845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8"/>
            <p:cNvSpPr/>
            <p:nvPr/>
          </p:nvSpPr>
          <p:spPr>
            <a:xfrm>
              <a:off x="1034575" y="691050"/>
              <a:ext cx="2847150" cy="3695775"/>
            </a:xfrm>
            <a:custGeom>
              <a:avLst/>
              <a:gdLst/>
              <a:ahLst/>
              <a:cxnLst/>
              <a:rect l="l" t="t" r="r" b="b"/>
              <a:pathLst>
                <a:path w="113886" h="147831" extrusionOk="0">
                  <a:moveTo>
                    <a:pt x="34612" y="0"/>
                  </a:moveTo>
                  <a:cubicBezTo>
                    <a:pt x="30315" y="0"/>
                    <a:pt x="26014" y="114"/>
                    <a:pt x="21712" y="341"/>
                  </a:cubicBezTo>
                  <a:lnTo>
                    <a:pt x="17985" y="519"/>
                  </a:lnTo>
                  <a:lnTo>
                    <a:pt x="0" y="134934"/>
                  </a:lnTo>
                  <a:lnTo>
                    <a:pt x="0" y="134934"/>
                  </a:lnTo>
                  <a:cubicBezTo>
                    <a:pt x="5393" y="134570"/>
                    <a:pt x="10789" y="134390"/>
                    <a:pt x="16180" y="134390"/>
                  </a:cubicBezTo>
                  <a:cubicBezTo>
                    <a:pt x="43254" y="134390"/>
                    <a:pt x="70186" y="138950"/>
                    <a:pt x="95842" y="147831"/>
                  </a:cubicBezTo>
                  <a:lnTo>
                    <a:pt x="113886" y="13357"/>
                  </a:lnTo>
                  <a:cubicBezTo>
                    <a:pt x="88371" y="4478"/>
                    <a:pt x="61579" y="0"/>
                    <a:pt x="34612" y="0"/>
                  </a:cubicBezTo>
                  <a:close/>
                </a:path>
              </a:pathLst>
            </a:custGeom>
            <a:solidFill>
              <a:srgbClr val="FF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8"/>
            <p:cNvSpPr/>
            <p:nvPr/>
          </p:nvSpPr>
          <p:spPr>
            <a:xfrm>
              <a:off x="3430600" y="1011100"/>
              <a:ext cx="2847175" cy="3696700"/>
            </a:xfrm>
            <a:custGeom>
              <a:avLst/>
              <a:gdLst/>
              <a:ahLst/>
              <a:cxnLst/>
              <a:rect l="l" t="t" r="r" b="b"/>
              <a:pathLst>
                <a:path w="113887" h="147868" extrusionOk="0">
                  <a:moveTo>
                    <a:pt x="34352" y="0"/>
                  </a:moveTo>
                  <a:cubicBezTo>
                    <a:pt x="28918" y="0"/>
                    <a:pt x="23479" y="184"/>
                    <a:pt x="18045" y="555"/>
                  </a:cubicBezTo>
                  <a:lnTo>
                    <a:pt x="1" y="135029"/>
                  </a:lnTo>
                  <a:cubicBezTo>
                    <a:pt x="5444" y="134663"/>
                    <a:pt x="10888" y="134480"/>
                    <a:pt x="16323" y="134480"/>
                  </a:cubicBezTo>
                  <a:cubicBezTo>
                    <a:pt x="43379" y="134480"/>
                    <a:pt x="70235" y="139000"/>
                    <a:pt x="95901" y="147867"/>
                  </a:cubicBezTo>
                  <a:lnTo>
                    <a:pt x="113886" y="13452"/>
                  </a:lnTo>
                  <a:lnTo>
                    <a:pt x="110396" y="12269"/>
                  </a:lnTo>
                  <a:cubicBezTo>
                    <a:pt x="85863" y="4156"/>
                    <a:pt x="60159" y="0"/>
                    <a:pt x="34352" y="0"/>
                  </a:cubicBezTo>
                  <a:close/>
                </a:path>
              </a:pathLst>
            </a:custGeom>
            <a:solidFill>
              <a:srgbClr val="FF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8"/>
            <p:cNvSpPr/>
            <p:nvPr/>
          </p:nvSpPr>
          <p:spPr>
            <a:xfrm>
              <a:off x="3424675" y="1024950"/>
              <a:ext cx="462975" cy="3564525"/>
            </a:xfrm>
            <a:custGeom>
              <a:avLst/>
              <a:gdLst/>
              <a:ahLst/>
              <a:cxnLst/>
              <a:rect l="l" t="t" r="r" b="b"/>
              <a:pathLst>
                <a:path w="18519" h="142581" extrusionOk="0">
                  <a:moveTo>
                    <a:pt x="18104" y="1"/>
                  </a:moveTo>
                  <a:lnTo>
                    <a:pt x="1" y="134416"/>
                  </a:lnTo>
                  <a:lnTo>
                    <a:pt x="1" y="134475"/>
                  </a:lnTo>
                  <a:lnTo>
                    <a:pt x="1480" y="142580"/>
                  </a:lnTo>
                  <a:lnTo>
                    <a:pt x="1953" y="142521"/>
                  </a:lnTo>
                  <a:lnTo>
                    <a:pt x="474" y="134416"/>
                  </a:lnTo>
                  <a:lnTo>
                    <a:pt x="18518" y="60"/>
                  </a:lnTo>
                  <a:lnTo>
                    <a:pt x="18104" y="1"/>
                  </a:lnTo>
                  <a:close/>
                </a:path>
              </a:pathLst>
            </a:custGeom>
            <a:solidFill>
              <a:srgbClr val="845131">
                <a:alpha val="27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64;p8"/>
          <p:cNvSpPr txBox="1">
            <a:spLocks noGrp="1"/>
          </p:cNvSpPr>
          <p:nvPr>
            <p:ph type="title"/>
          </p:nvPr>
        </p:nvSpPr>
        <p:spPr>
          <a:xfrm rot="420380">
            <a:off x="1929917" y="674933"/>
            <a:ext cx="5137765" cy="3583484"/>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7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9"/>
          <p:cNvSpPr txBox="1">
            <a:spLocks noGrp="1"/>
          </p:cNvSpPr>
          <p:nvPr>
            <p:ph type="title"/>
          </p:nvPr>
        </p:nvSpPr>
        <p:spPr>
          <a:xfrm>
            <a:off x="1940400" y="1193525"/>
            <a:ext cx="5108400" cy="18663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4500"/>
              <a:buNone/>
              <a:defRPr sz="15000"/>
            </a:lvl1pPr>
            <a:lvl2pPr lvl="1" rtl="0">
              <a:lnSpc>
                <a:spcPct val="80000"/>
              </a:lnSpc>
              <a:spcBef>
                <a:spcPts val="0"/>
              </a:spcBef>
              <a:spcAft>
                <a:spcPts val="0"/>
              </a:spcAft>
              <a:buSzPts val="3500"/>
              <a:buNone/>
              <a:defRPr/>
            </a:lvl2pPr>
            <a:lvl3pPr lvl="2" rtl="0">
              <a:lnSpc>
                <a:spcPct val="80000"/>
              </a:lnSpc>
              <a:spcBef>
                <a:spcPts val="0"/>
              </a:spcBef>
              <a:spcAft>
                <a:spcPts val="0"/>
              </a:spcAft>
              <a:buSzPts val="3500"/>
              <a:buNone/>
              <a:defRPr/>
            </a:lvl3pPr>
            <a:lvl4pPr lvl="3" rtl="0">
              <a:lnSpc>
                <a:spcPct val="80000"/>
              </a:lnSpc>
              <a:spcBef>
                <a:spcPts val="0"/>
              </a:spcBef>
              <a:spcAft>
                <a:spcPts val="0"/>
              </a:spcAft>
              <a:buSzPts val="3500"/>
              <a:buNone/>
              <a:defRPr/>
            </a:lvl4pPr>
            <a:lvl5pPr lvl="4" rtl="0">
              <a:lnSpc>
                <a:spcPct val="80000"/>
              </a:lnSpc>
              <a:spcBef>
                <a:spcPts val="0"/>
              </a:spcBef>
              <a:spcAft>
                <a:spcPts val="0"/>
              </a:spcAft>
              <a:buSzPts val="3500"/>
              <a:buNone/>
              <a:defRPr/>
            </a:lvl5pPr>
            <a:lvl6pPr lvl="5" rtl="0">
              <a:lnSpc>
                <a:spcPct val="80000"/>
              </a:lnSpc>
              <a:spcBef>
                <a:spcPts val="0"/>
              </a:spcBef>
              <a:spcAft>
                <a:spcPts val="0"/>
              </a:spcAft>
              <a:buSzPts val="3500"/>
              <a:buNone/>
              <a:defRPr/>
            </a:lvl6pPr>
            <a:lvl7pPr lvl="6" rtl="0">
              <a:lnSpc>
                <a:spcPct val="80000"/>
              </a:lnSpc>
              <a:spcBef>
                <a:spcPts val="0"/>
              </a:spcBef>
              <a:spcAft>
                <a:spcPts val="0"/>
              </a:spcAft>
              <a:buSzPts val="3500"/>
              <a:buNone/>
              <a:defRPr/>
            </a:lvl7pPr>
            <a:lvl8pPr lvl="7" rtl="0">
              <a:lnSpc>
                <a:spcPct val="80000"/>
              </a:lnSpc>
              <a:spcBef>
                <a:spcPts val="0"/>
              </a:spcBef>
              <a:spcAft>
                <a:spcPts val="0"/>
              </a:spcAft>
              <a:buSzPts val="3500"/>
              <a:buNone/>
              <a:defRPr/>
            </a:lvl8pPr>
            <a:lvl9pPr lvl="8" rtl="0">
              <a:lnSpc>
                <a:spcPct val="80000"/>
              </a:lnSpc>
              <a:spcBef>
                <a:spcPts val="0"/>
              </a:spcBef>
              <a:spcAft>
                <a:spcPts val="0"/>
              </a:spcAft>
              <a:buSzPts val="3500"/>
              <a:buNone/>
              <a:defRPr/>
            </a:lvl9pPr>
          </a:lstStyle>
          <a:p>
            <a:endParaRPr/>
          </a:p>
        </p:txBody>
      </p:sp>
      <p:sp>
        <p:nvSpPr>
          <p:cNvPr id="67" name="Google Shape;67;p9"/>
          <p:cNvSpPr txBox="1">
            <a:spLocks noGrp="1"/>
          </p:cNvSpPr>
          <p:nvPr>
            <p:ph type="subTitle" idx="1"/>
          </p:nvPr>
        </p:nvSpPr>
        <p:spPr>
          <a:xfrm>
            <a:off x="2622475" y="3052850"/>
            <a:ext cx="3899100" cy="105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0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0"/>
          <p:cNvSpPr txBox="1">
            <a:spLocks noGrp="1"/>
          </p:cNvSpPr>
          <p:nvPr>
            <p:ph type="title"/>
          </p:nvPr>
        </p:nvSpPr>
        <p:spPr>
          <a:xfrm rot="390540">
            <a:off x="5649209" y="874269"/>
            <a:ext cx="2709968" cy="1556162"/>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sz="2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FFEFC0"/>
            </a:gs>
            <a:gs pos="100000">
              <a:srgbClr val="FFDACA"/>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oboto Condensed"/>
              <a:buNone/>
              <a:defRPr sz="3500" b="1">
                <a:solidFill>
                  <a:schemeClr val="dk1"/>
                </a:solidFill>
                <a:latin typeface="Roboto Condensed"/>
                <a:ea typeface="Roboto Condensed"/>
                <a:cs typeface="Roboto Condensed"/>
                <a:sym typeface="Roboto Condensed"/>
              </a:defRPr>
            </a:lvl1pPr>
            <a:lvl2pPr lvl="1" rtl="0">
              <a:spcBef>
                <a:spcPts val="0"/>
              </a:spcBef>
              <a:spcAft>
                <a:spcPts val="0"/>
              </a:spcAft>
              <a:buClr>
                <a:schemeClr val="dk1"/>
              </a:buClr>
              <a:buSzPts val="3500"/>
              <a:buFont typeface="Roboto Condensed"/>
              <a:buNone/>
              <a:defRPr sz="3500" b="1">
                <a:solidFill>
                  <a:schemeClr val="dk1"/>
                </a:solidFill>
                <a:latin typeface="Roboto Condensed"/>
                <a:ea typeface="Roboto Condensed"/>
                <a:cs typeface="Roboto Condensed"/>
                <a:sym typeface="Roboto Condensed"/>
              </a:defRPr>
            </a:lvl2pPr>
            <a:lvl3pPr lvl="2" rtl="0">
              <a:spcBef>
                <a:spcPts val="0"/>
              </a:spcBef>
              <a:spcAft>
                <a:spcPts val="0"/>
              </a:spcAft>
              <a:buClr>
                <a:schemeClr val="dk1"/>
              </a:buClr>
              <a:buSzPts val="3500"/>
              <a:buFont typeface="Roboto Condensed"/>
              <a:buNone/>
              <a:defRPr sz="3500" b="1">
                <a:solidFill>
                  <a:schemeClr val="dk1"/>
                </a:solidFill>
                <a:latin typeface="Roboto Condensed"/>
                <a:ea typeface="Roboto Condensed"/>
                <a:cs typeface="Roboto Condensed"/>
                <a:sym typeface="Roboto Condensed"/>
              </a:defRPr>
            </a:lvl3pPr>
            <a:lvl4pPr lvl="3" rtl="0">
              <a:spcBef>
                <a:spcPts val="0"/>
              </a:spcBef>
              <a:spcAft>
                <a:spcPts val="0"/>
              </a:spcAft>
              <a:buClr>
                <a:schemeClr val="dk1"/>
              </a:buClr>
              <a:buSzPts val="3500"/>
              <a:buFont typeface="Roboto Condensed"/>
              <a:buNone/>
              <a:defRPr sz="3500" b="1">
                <a:solidFill>
                  <a:schemeClr val="dk1"/>
                </a:solidFill>
                <a:latin typeface="Roboto Condensed"/>
                <a:ea typeface="Roboto Condensed"/>
                <a:cs typeface="Roboto Condensed"/>
                <a:sym typeface="Roboto Condensed"/>
              </a:defRPr>
            </a:lvl4pPr>
            <a:lvl5pPr lvl="4" rtl="0">
              <a:spcBef>
                <a:spcPts val="0"/>
              </a:spcBef>
              <a:spcAft>
                <a:spcPts val="0"/>
              </a:spcAft>
              <a:buClr>
                <a:schemeClr val="dk1"/>
              </a:buClr>
              <a:buSzPts val="3500"/>
              <a:buFont typeface="Roboto Condensed"/>
              <a:buNone/>
              <a:defRPr sz="3500" b="1">
                <a:solidFill>
                  <a:schemeClr val="dk1"/>
                </a:solidFill>
                <a:latin typeface="Roboto Condensed"/>
                <a:ea typeface="Roboto Condensed"/>
                <a:cs typeface="Roboto Condensed"/>
                <a:sym typeface="Roboto Condensed"/>
              </a:defRPr>
            </a:lvl5pPr>
            <a:lvl6pPr lvl="5" rtl="0">
              <a:spcBef>
                <a:spcPts val="0"/>
              </a:spcBef>
              <a:spcAft>
                <a:spcPts val="0"/>
              </a:spcAft>
              <a:buClr>
                <a:schemeClr val="dk1"/>
              </a:buClr>
              <a:buSzPts val="3500"/>
              <a:buFont typeface="Roboto Condensed"/>
              <a:buNone/>
              <a:defRPr sz="3500" b="1">
                <a:solidFill>
                  <a:schemeClr val="dk1"/>
                </a:solidFill>
                <a:latin typeface="Roboto Condensed"/>
                <a:ea typeface="Roboto Condensed"/>
                <a:cs typeface="Roboto Condensed"/>
                <a:sym typeface="Roboto Condensed"/>
              </a:defRPr>
            </a:lvl6pPr>
            <a:lvl7pPr lvl="6" rtl="0">
              <a:spcBef>
                <a:spcPts val="0"/>
              </a:spcBef>
              <a:spcAft>
                <a:spcPts val="0"/>
              </a:spcAft>
              <a:buClr>
                <a:schemeClr val="dk1"/>
              </a:buClr>
              <a:buSzPts val="3500"/>
              <a:buFont typeface="Roboto Condensed"/>
              <a:buNone/>
              <a:defRPr sz="3500" b="1">
                <a:solidFill>
                  <a:schemeClr val="dk1"/>
                </a:solidFill>
                <a:latin typeface="Roboto Condensed"/>
                <a:ea typeface="Roboto Condensed"/>
                <a:cs typeface="Roboto Condensed"/>
                <a:sym typeface="Roboto Condensed"/>
              </a:defRPr>
            </a:lvl7pPr>
            <a:lvl8pPr lvl="7" rtl="0">
              <a:spcBef>
                <a:spcPts val="0"/>
              </a:spcBef>
              <a:spcAft>
                <a:spcPts val="0"/>
              </a:spcAft>
              <a:buClr>
                <a:schemeClr val="dk1"/>
              </a:buClr>
              <a:buSzPts val="3500"/>
              <a:buFont typeface="Roboto Condensed"/>
              <a:buNone/>
              <a:defRPr sz="3500" b="1">
                <a:solidFill>
                  <a:schemeClr val="dk1"/>
                </a:solidFill>
                <a:latin typeface="Roboto Condensed"/>
                <a:ea typeface="Roboto Condensed"/>
                <a:cs typeface="Roboto Condensed"/>
                <a:sym typeface="Roboto Condensed"/>
              </a:defRPr>
            </a:lvl8pPr>
            <a:lvl9pPr lvl="8" rtl="0">
              <a:spcBef>
                <a:spcPts val="0"/>
              </a:spcBef>
              <a:spcAft>
                <a:spcPts val="0"/>
              </a:spcAft>
              <a:buClr>
                <a:schemeClr val="dk1"/>
              </a:buClr>
              <a:buSzPts val="3500"/>
              <a:buFont typeface="Roboto Condensed"/>
              <a:buNone/>
              <a:defRPr sz="3500" b="1">
                <a:solidFill>
                  <a:schemeClr val="dk1"/>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Condensed"/>
              <a:buChar char="●"/>
              <a:defRPr>
                <a:solidFill>
                  <a:schemeClr val="dk1"/>
                </a:solidFill>
                <a:latin typeface="Roboto Condensed"/>
                <a:ea typeface="Roboto Condensed"/>
                <a:cs typeface="Roboto Condensed"/>
                <a:sym typeface="Roboto Condensed"/>
              </a:defRPr>
            </a:lvl1pPr>
            <a:lvl2pPr marL="914400" lvl="1" indent="-317500">
              <a:lnSpc>
                <a:spcPct val="100000"/>
              </a:lnSpc>
              <a:spcBef>
                <a:spcPts val="1600"/>
              </a:spcBef>
              <a:spcAft>
                <a:spcPts val="0"/>
              </a:spcAft>
              <a:buClr>
                <a:schemeClr val="dk1"/>
              </a:buClr>
              <a:buSzPts val="1400"/>
              <a:buFont typeface="Roboto Condensed"/>
              <a:buChar char="○"/>
              <a:defRPr>
                <a:solidFill>
                  <a:schemeClr val="dk1"/>
                </a:solidFill>
                <a:latin typeface="Roboto Condensed"/>
                <a:ea typeface="Roboto Condensed"/>
                <a:cs typeface="Roboto Condensed"/>
                <a:sym typeface="Roboto Condensed"/>
              </a:defRPr>
            </a:lvl2pPr>
            <a:lvl3pPr marL="1371600" lvl="2" indent="-317500">
              <a:lnSpc>
                <a:spcPct val="100000"/>
              </a:lnSpc>
              <a:spcBef>
                <a:spcPts val="1600"/>
              </a:spcBef>
              <a:spcAft>
                <a:spcPts val="0"/>
              </a:spcAft>
              <a:buClr>
                <a:schemeClr val="dk1"/>
              </a:buClr>
              <a:buSzPts val="1400"/>
              <a:buFont typeface="Roboto Condensed"/>
              <a:buChar char="■"/>
              <a:defRPr>
                <a:solidFill>
                  <a:schemeClr val="dk1"/>
                </a:solidFill>
                <a:latin typeface="Roboto Condensed"/>
                <a:ea typeface="Roboto Condensed"/>
                <a:cs typeface="Roboto Condensed"/>
                <a:sym typeface="Roboto Condensed"/>
              </a:defRPr>
            </a:lvl3pPr>
            <a:lvl4pPr marL="1828800" lvl="3" indent="-317500">
              <a:lnSpc>
                <a:spcPct val="100000"/>
              </a:lnSpc>
              <a:spcBef>
                <a:spcPts val="1600"/>
              </a:spcBef>
              <a:spcAft>
                <a:spcPts val="0"/>
              </a:spcAft>
              <a:buClr>
                <a:schemeClr val="dk1"/>
              </a:buClr>
              <a:buSzPts val="1400"/>
              <a:buFont typeface="Roboto Condensed"/>
              <a:buChar char="●"/>
              <a:defRPr>
                <a:solidFill>
                  <a:schemeClr val="dk1"/>
                </a:solidFill>
                <a:latin typeface="Roboto Condensed"/>
                <a:ea typeface="Roboto Condensed"/>
                <a:cs typeface="Roboto Condensed"/>
                <a:sym typeface="Roboto Condensed"/>
              </a:defRPr>
            </a:lvl4pPr>
            <a:lvl5pPr marL="2286000" lvl="4" indent="-317500">
              <a:lnSpc>
                <a:spcPct val="100000"/>
              </a:lnSpc>
              <a:spcBef>
                <a:spcPts val="1600"/>
              </a:spcBef>
              <a:spcAft>
                <a:spcPts val="0"/>
              </a:spcAft>
              <a:buClr>
                <a:schemeClr val="dk1"/>
              </a:buClr>
              <a:buSzPts val="1400"/>
              <a:buFont typeface="Roboto Condensed"/>
              <a:buChar char="○"/>
              <a:defRPr>
                <a:solidFill>
                  <a:schemeClr val="dk1"/>
                </a:solidFill>
                <a:latin typeface="Roboto Condensed"/>
                <a:ea typeface="Roboto Condensed"/>
                <a:cs typeface="Roboto Condensed"/>
                <a:sym typeface="Roboto Condensed"/>
              </a:defRPr>
            </a:lvl5pPr>
            <a:lvl6pPr marL="2743200" lvl="5" indent="-317500">
              <a:lnSpc>
                <a:spcPct val="100000"/>
              </a:lnSpc>
              <a:spcBef>
                <a:spcPts val="1600"/>
              </a:spcBef>
              <a:spcAft>
                <a:spcPts val="0"/>
              </a:spcAft>
              <a:buClr>
                <a:schemeClr val="dk1"/>
              </a:buClr>
              <a:buSzPts val="1400"/>
              <a:buFont typeface="Roboto Condensed"/>
              <a:buChar char="■"/>
              <a:defRPr>
                <a:solidFill>
                  <a:schemeClr val="dk1"/>
                </a:solidFill>
                <a:latin typeface="Roboto Condensed"/>
                <a:ea typeface="Roboto Condensed"/>
                <a:cs typeface="Roboto Condensed"/>
                <a:sym typeface="Roboto Condensed"/>
              </a:defRPr>
            </a:lvl6pPr>
            <a:lvl7pPr marL="3200400" lvl="6" indent="-317500">
              <a:lnSpc>
                <a:spcPct val="100000"/>
              </a:lnSpc>
              <a:spcBef>
                <a:spcPts val="1600"/>
              </a:spcBef>
              <a:spcAft>
                <a:spcPts val="0"/>
              </a:spcAft>
              <a:buClr>
                <a:schemeClr val="dk1"/>
              </a:buClr>
              <a:buSzPts val="1400"/>
              <a:buFont typeface="Roboto Condensed"/>
              <a:buChar char="●"/>
              <a:defRPr>
                <a:solidFill>
                  <a:schemeClr val="dk1"/>
                </a:solidFill>
                <a:latin typeface="Roboto Condensed"/>
                <a:ea typeface="Roboto Condensed"/>
                <a:cs typeface="Roboto Condensed"/>
                <a:sym typeface="Roboto Condensed"/>
              </a:defRPr>
            </a:lvl7pPr>
            <a:lvl8pPr marL="3657600" lvl="7" indent="-317500">
              <a:lnSpc>
                <a:spcPct val="100000"/>
              </a:lnSpc>
              <a:spcBef>
                <a:spcPts val="1600"/>
              </a:spcBef>
              <a:spcAft>
                <a:spcPts val="0"/>
              </a:spcAft>
              <a:buClr>
                <a:schemeClr val="dk1"/>
              </a:buClr>
              <a:buSzPts val="1400"/>
              <a:buFont typeface="Roboto Condensed"/>
              <a:buChar char="○"/>
              <a:defRPr>
                <a:solidFill>
                  <a:schemeClr val="dk1"/>
                </a:solidFill>
                <a:latin typeface="Roboto Condensed"/>
                <a:ea typeface="Roboto Condensed"/>
                <a:cs typeface="Roboto Condensed"/>
                <a:sym typeface="Roboto Condensed"/>
              </a:defRPr>
            </a:lvl8pPr>
            <a:lvl9pPr marL="4114800" lvl="8" indent="-317500">
              <a:lnSpc>
                <a:spcPct val="100000"/>
              </a:lnSpc>
              <a:spcBef>
                <a:spcPts val="1600"/>
              </a:spcBef>
              <a:spcAft>
                <a:spcPts val="1600"/>
              </a:spcAft>
              <a:buClr>
                <a:schemeClr val="dk1"/>
              </a:buClr>
              <a:buSzPts val="1400"/>
              <a:buFont typeface="Roboto Condensed"/>
              <a:buChar char="■"/>
              <a:defRPr>
                <a:solidFill>
                  <a:schemeClr val="dk1"/>
                </a:solidFill>
                <a:latin typeface="Roboto Condensed"/>
                <a:ea typeface="Roboto Condensed"/>
                <a:cs typeface="Roboto Condensed"/>
                <a:sym typeface="Roboto Condense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3A1C593-65D0-4073-BCC9-577B9352EA97}" type="datetimeFigureOut">
              <a:rPr lang="en-US" smtClean="0"/>
              <a:t>14/6/2023</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12363703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0C6C4C-C484-8350-2980-269C9FBC7EF2}"/>
              </a:ext>
            </a:extLst>
          </p:cNvPr>
          <p:cNvSpPr/>
          <p:nvPr/>
        </p:nvSpPr>
        <p:spPr>
          <a:xfrm>
            <a:off x="-1" y="0"/>
            <a:ext cx="6977849" cy="5143500"/>
          </a:xfrm>
          <a:prstGeom prst="rect">
            <a:avLst/>
          </a:prstGeom>
          <a:gradFill flip="none" rotWithShape="1">
            <a:gsLst>
              <a:gs pos="0">
                <a:schemeClr val="bg1">
                  <a:lumMod val="75000"/>
                  <a:alpha val="5000"/>
                </a:schemeClr>
              </a:gs>
              <a:gs pos="37000">
                <a:schemeClr val="tx1">
                  <a:lumMod val="65000"/>
                  <a:lumOff val="35000"/>
                  <a:alpha val="5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66;p21">
            <a:extLst>
              <a:ext uri="{FF2B5EF4-FFF2-40B4-BE49-F238E27FC236}">
                <a16:creationId xmlns:a16="http://schemas.microsoft.com/office/drawing/2014/main" id="{6A18273F-7E94-0F58-4E45-EC16C16FDA01}"/>
              </a:ext>
            </a:extLst>
          </p:cNvPr>
          <p:cNvSpPr txBox="1"/>
          <p:nvPr/>
        </p:nvSpPr>
        <p:spPr>
          <a:xfrm>
            <a:off x="246260" y="1026004"/>
            <a:ext cx="5039418" cy="32104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80000"/>
              </a:lnSpc>
              <a:buNone/>
              <a:defRPr sz="2400" b="1">
                <a:solidFill>
                  <a:schemeClr val="dk1"/>
                </a:solidFill>
                <a:latin typeface="Roboto Condensed"/>
                <a:ea typeface="Roboto Condensed"/>
                <a:cs typeface="Roboto Condensed"/>
              </a:defRPr>
            </a:lvl1pPr>
          </a:lstStyle>
          <a:p>
            <a:pPr>
              <a:lnSpc>
                <a:spcPct val="150000"/>
              </a:lnSpc>
            </a:pPr>
            <a:r>
              <a:rPr lang="vi-VN" sz="2000" dirty="0">
                <a:solidFill>
                  <a:schemeClr val="bg1"/>
                </a:solidFill>
              </a:rPr>
              <a:t>Tháp Eiffel (hình 26.1) được xây dựng tại Paris (Pa – ri) nước Pháp, là một công trình kiến trúc nổi tiếng toàn cầu. Tháp được làm bằng sắt. Khi xây xong tháp cao 325 m. Vào mùa đông và mùa hè, tháp có chiều cao chênh lệch khoảng 17 cm. Vì sao lại xảy ra hiện tượng như vậy?</a:t>
            </a:r>
            <a:endParaRPr sz="2000" dirty="0">
              <a:solidFill>
                <a:schemeClr val="bg1"/>
              </a:solidFill>
              <a:sym typeface="Roboto Condensed"/>
            </a:endParaRPr>
          </a:p>
        </p:txBody>
      </p:sp>
    </p:spTree>
    <p:extLst>
      <p:ext uri="{BB962C8B-B14F-4D97-AF65-F5344CB8AC3E}">
        <p14:creationId xmlns:p14="http://schemas.microsoft.com/office/powerpoint/2010/main" val="98790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grpSp>
        <p:nvGrpSpPr>
          <p:cNvPr id="11" name="Group 10">
            <a:extLst>
              <a:ext uri="{FF2B5EF4-FFF2-40B4-BE49-F238E27FC236}">
                <a16:creationId xmlns:a16="http://schemas.microsoft.com/office/drawing/2014/main" id="{5CCCA9A8-BADF-07A7-D87C-573656A6EC9E}"/>
              </a:ext>
            </a:extLst>
          </p:cNvPr>
          <p:cNvGrpSpPr/>
          <p:nvPr/>
        </p:nvGrpSpPr>
        <p:grpSpPr>
          <a:xfrm>
            <a:off x="130096" y="137067"/>
            <a:ext cx="8883808" cy="4869366"/>
            <a:chOff x="126380" y="111512"/>
            <a:chExt cx="8883808" cy="4869366"/>
          </a:xfrm>
        </p:grpSpPr>
        <p:sp>
          <p:nvSpPr>
            <p:cNvPr id="9" name="Rectangle: Rounded Corners 8">
              <a:extLst>
                <a:ext uri="{FF2B5EF4-FFF2-40B4-BE49-F238E27FC236}">
                  <a16:creationId xmlns:a16="http://schemas.microsoft.com/office/drawing/2014/main" id="{068E1D16-2D17-8AE6-460C-5FC0692BBA0C}"/>
                </a:ext>
              </a:extLst>
            </p:cNvPr>
            <p:cNvSpPr/>
            <p:nvPr/>
          </p:nvSpPr>
          <p:spPr>
            <a:xfrm>
              <a:off x="126380" y="111512"/>
              <a:ext cx="4438185" cy="4869366"/>
            </a:xfrm>
            <a:prstGeom prst="roundRect">
              <a:avLst>
                <a:gd name="adj" fmla="val 6282"/>
              </a:avLst>
            </a:prstGeom>
            <a:ln w="12700">
              <a:solidFill>
                <a:srgbClr val="9E455E"/>
              </a:solidFill>
            </a:ln>
            <a:effectLst>
              <a:outerShdw blurRad="508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34F30"/>
                </a:solidFill>
                <a:effectLst/>
                <a:uLnTx/>
                <a:uFillTx/>
                <a:latin typeface="Arial"/>
                <a:ea typeface="+mn-ea"/>
                <a:cs typeface="+mn-cs"/>
                <a:sym typeface="Arial"/>
              </a:endParaRPr>
            </a:p>
          </p:txBody>
        </p:sp>
        <p:sp>
          <p:nvSpPr>
            <p:cNvPr id="10" name="Rectangle: Rounded Corners 9">
              <a:extLst>
                <a:ext uri="{FF2B5EF4-FFF2-40B4-BE49-F238E27FC236}">
                  <a16:creationId xmlns:a16="http://schemas.microsoft.com/office/drawing/2014/main" id="{BF781C63-C685-A58D-E5BA-0C19B8C09D9F}"/>
                </a:ext>
              </a:extLst>
            </p:cNvPr>
            <p:cNvSpPr/>
            <p:nvPr/>
          </p:nvSpPr>
          <p:spPr>
            <a:xfrm flipH="1">
              <a:off x="4572003" y="111512"/>
              <a:ext cx="4438185" cy="4869366"/>
            </a:xfrm>
            <a:prstGeom prst="roundRect">
              <a:avLst>
                <a:gd name="adj" fmla="val 6282"/>
              </a:avLst>
            </a:prstGeom>
            <a:ln w="12700">
              <a:solidFill>
                <a:srgbClr val="9E455E"/>
              </a:solidFill>
            </a:ln>
            <a:effectLst>
              <a:outerShdw blurRad="508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34F30"/>
                </a:solidFill>
                <a:effectLst/>
                <a:uLnTx/>
                <a:uFillTx/>
                <a:latin typeface="Arial"/>
                <a:ea typeface="+mn-ea"/>
                <a:cs typeface="+mn-cs"/>
                <a:sym typeface="Arial"/>
              </a:endParaRPr>
            </a:p>
          </p:txBody>
        </p:sp>
      </p:grpSp>
      <p:sp>
        <p:nvSpPr>
          <p:cNvPr id="12" name="Google Shape;266;p21">
            <a:extLst>
              <a:ext uri="{FF2B5EF4-FFF2-40B4-BE49-F238E27FC236}">
                <a16:creationId xmlns:a16="http://schemas.microsoft.com/office/drawing/2014/main" id="{6DF635A4-5331-2D70-F73A-510124FD4653}"/>
              </a:ext>
            </a:extLst>
          </p:cNvPr>
          <p:cNvSpPr txBox="1"/>
          <p:nvPr/>
        </p:nvSpPr>
        <p:spPr>
          <a:xfrm>
            <a:off x="735660" y="276613"/>
            <a:ext cx="3537720" cy="460917"/>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4C3E35"/>
                </a:solidFill>
                <a:effectLst/>
                <a:uLnTx/>
                <a:uFillTx/>
                <a:latin typeface="Roboto Condensed"/>
                <a:ea typeface="Roboto Condensed"/>
                <a:cs typeface="Roboto Condensed"/>
                <a:sym typeface="Roboto Condensed"/>
              </a:rPr>
              <a:t>II. </a:t>
            </a:r>
            <a:r>
              <a:rPr kumimoji="0" lang="en-US" sz="2000" b="1" i="0" u="none" strike="noStrike" kern="0" cap="none" spc="0" normalizeH="0" baseline="0" noProof="0" dirty="0" err="1">
                <a:ln>
                  <a:noFill/>
                </a:ln>
                <a:solidFill>
                  <a:srgbClr val="4C3E35"/>
                </a:solidFill>
                <a:effectLst/>
                <a:uLnTx/>
                <a:uFillTx/>
                <a:latin typeface="Roboto Condensed"/>
                <a:ea typeface="Roboto Condensed"/>
                <a:cs typeface="Roboto Condensed"/>
                <a:sym typeface="Roboto Condensed"/>
              </a:rPr>
              <a:t>Sự</a:t>
            </a:r>
            <a:r>
              <a:rPr kumimoji="0" lang="en-US" sz="2000" b="1" i="0" u="none" strike="noStrike" kern="0" cap="none" spc="0" normalizeH="0" baseline="0" noProof="0" dirty="0">
                <a:ln>
                  <a:noFill/>
                </a:ln>
                <a:solidFill>
                  <a:srgbClr val="4C3E35"/>
                </a:solidFill>
                <a:effectLst/>
                <a:uLnTx/>
                <a:uFillTx/>
                <a:latin typeface="Roboto Condensed"/>
                <a:ea typeface="Roboto Condensed"/>
                <a:cs typeface="Roboto Condensed"/>
                <a:sym typeface="Roboto Condensed"/>
              </a:rPr>
              <a:t> </a:t>
            </a:r>
            <a:r>
              <a:rPr kumimoji="0" lang="en-US" sz="2000" b="1" i="0" u="none" strike="noStrike" kern="0" cap="none" spc="0" normalizeH="0" baseline="0" noProof="0" dirty="0" err="1">
                <a:ln>
                  <a:noFill/>
                </a:ln>
                <a:solidFill>
                  <a:srgbClr val="4C3E35"/>
                </a:solidFill>
                <a:effectLst/>
                <a:uLnTx/>
                <a:uFillTx/>
                <a:latin typeface="Roboto Condensed"/>
                <a:ea typeface="Roboto Condensed"/>
                <a:cs typeface="Roboto Condensed"/>
                <a:sym typeface="Roboto Condensed"/>
              </a:rPr>
              <a:t>Nở</a:t>
            </a:r>
            <a:r>
              <a:rPr kumimoji="0" lang="en-US" sz="2000" b="1" i="0" u="none" strike="noStrike" kern="0" cap="none" spc="0" normalizeH="0" baseline="0" noProof="0" dirty="0">
                <a:ln>
                  <a:noFill/>
                </a:ln>
                <a:solidFill>
                  <a:srgbClr val="4C3E35"/>
                </a:solidFill>
                <a:effectLst/>
                <a:uLnTx/>
                <a:uFillTx/>
                <a:latin typeface="Roboto Condensed"/>
                <a:ea typeface="Roboto Condensed"/>
                <a:cs typeface="Roboto Condensed"/>
                <a:sym typeface="Roboto Condensed"/>
              </a:rPr>
              <a:t> </a:t>
            </a:r>
            <a:r>
              <a:rPr kumimoji="0" lang="en-US" sz="2000" b="1" i="0" u="none" strike="noStrike" kern="0" cap="none" spc="0" normalizeH="0" baseline="0" noProof="0" dirty="0" err="1">
                <a:ln>
                  <a:noFill/>
                </a:ln>
                <a:solidFill>
                  <a:srgbClr val="4C3E35"/>
                </a:solidFill>
                <a:effectLst/>
                <a:uLnTx/>
                <a:uFillTx/>
                <a:latin typeface="Roboto Condensed"/>
                <a:ea typeface="Roboto Condensed"/>
                <a:cs typeface="Roboto Condensed"/>
                <a:sym typeface="Roboto Condensed"/>
              </a:rPr>
              <a:t>Vì</a:t>
            </a:r>
            <a:r>
              <a:rPr kumimoji="0" lang="en-US" sz="2000" b="1" i="0" u="none" strike="noStrike" kern="0" cap="none" spc="0" normalizeH="0" baseline="0" noProof="0" dirty="0">
                <a:ln>
                  <a:noFill/>
                </a:ln>
                <a:solidFill>
                  <a:srgbClr val="4C3E35"/>
                </a:solidFill>
                <a:effectLst/>
                <a:uLnTx/>
                <a:uFillTx/>
                <a:latin typeface="Roboto Condensed"/>
                <a:ea typeface="Roboto Condensed"/>
                <a:cs typeface="Roboto Condensed"/>
                <a:sym typeface="Roboto Condensed"/>
              </a:rPr>
              <a:t> </a:t>
            </a:r>
            <a:r>
              <a:rPr kumimoji="0" lang="en-US" sz="2000" b="1" i="0" u="none" strike="noStrike" kern="0" cap="none" spc="0" normalizeH="0" baseline="0" noProof="0" dirty="0" err="1">
                <a:ln>
                  <a:noFill/>
                </a:ln>
                <a:solidFill>
                  <a:srgbClr val="4C3E35"/>
                </a:solidFill>
                <a:effectLst/>
                <a:uLnTx/>
                <a:uFillTx/>
                <a:latin typeface="Roboto Condensed"/>
                <a:ea typeface="Roboto Condensed"/>
                <a:cs typeface="Roboto Condensed"/>
                <a:sym typeface="Roboto Condensed"/>
              </a:rPr>
              <a:t>Nhiệt</a:t>
            </a:r>
            <a:r>
              <a:rPr kumimoji="0" lang="en-US" sz="2000" b="1" i="0" u="none" strike="noStrike" kern="0" cap="none" spc="0" normalizeH="0" baseline="0" noProof="0" dirty="0">
                <a:ln>
                  <a:noFill/>
                </a:ln>
                <a:solidFill>
                  <a:srgbClr val="4C3E35"/>
                </a:solidFill>
                <a:effectLst/>
                <a:uLnTx/>
                <a:uFillTx/>
                <a:latin typeface="Roboto Condensed"/>
                <a:ea typeface="Roboto Condensed"/>
                <a:cs typeface="Roboto Condensed"/>
                <a:sym typeface="Roboto Condensed"/>
              </a:rPr>
              <a:t> </a:t>
            </a:r>
            <a:r>
              <a:rPr kumimoji="0" lang="en-US" sz="2000" b="1" i="0" u="none" strike="noStrike" kern="0" cap="none" spc="0" normalizeH="0" baseline="0" noProof="0" dirty="0" err="1">
                <a:ln>
                  <a:noFill/>
                </a:ln>
                <a:solidFill>
                  <a:srgbClr val="4C3E35"/>
                </a:solidFill>
                <a:effectLst/>
                <a:uLnTx/>
                <a:uFillTx/>
                <a:latin typeface="Roboto Condensed"/>
                <a:ea typeface="Roboto Condensed"/>
                <a:cs typeface="Roboto Condensed"/>
                <a:sym typeface="Roboto Condensed"/>
              </a:rPr>
              <a:t>Của</a:t>
            </a:r>
            <a:r>
              <a:rPr kumimoji="0" lang="en-US" sz="2000" b="1" i="0" u="none" strike="noStrike" kern="0" cap="none" spc="0" normalizeH="0" baseline="0" noProof="0" dirty="0">
                <a:ln>
                  <a:noFill/>
                </a:ln>
                <a:solidFill>
                  <a:srgbClr val="4C3E35"/>
                </a:solidFill>
                <a:effectLst/>
                <a:uLnTx/>
                <a:uFillTx/>
                <a:latin typeface="Roboto Condensed"/>
                <a:ea typeface="Roboto Condensed"/>
                <a:cs typeface="Roboto Condensed"/>
                <a:sym typeface="Roboto Condensed"/>
              </a:rPr>
              <a:t> </a:t>
            </a:r>
            <a:r>
              <a:rPr kumimoji="0" lang="en-US" sz="2000" b="1" i="0" u="none" strike="noStrike" kern="0" cap="none" spc="0" normalizeH="0" baseline="0" noProof="0" dirty="0" err="1">
                <a:ln>
                  <a:noFill/>
                </a:ln>
                <a:solidFill>
                  <a:srgbClr val="4C3E35"/>
                </a:solidFill>
                <a:effectLst/>
                <a:uLnTx/>
                <a:uFillTx/>
                <a:latin typeface="Roboto Condensed"/>
                <a:ea typeface="Roboto Condensed"/>
                <a:cs typeface="Roboto Condensed"/>
                <a:sym typeface="Roboto Condensed"/>
              </a:rPr>
              <a:t>Chất</a:t>
            </a:r>
            <a:r>
              <a:rPr kumimoji="0" lang="en-US" sz="2000" b="1" i="0" u="none" strike="noStrike" kern="0" cap="none" spc="0" normalizeH="0" baseline="0" noProof="0" dirty="0">
                <a:ln>
                  <a:noFill/>
                </a:ln>
                <a:solidFill>
                  <a:srgbClr val="4C3E35"/>
                </a:solidFill>
                <a:effectLst/>
                <a:uLnTx/>
                <a:uFillTx/>
                <a:latin typeface="Roboto Condensed"/>
                <a:ea typeface="Roboto Condensed"/>
                <a:cs typeface="Roboto Condensed"/>
                <a:sym typeface="Roboto Condensed"/>
              </a:rPr>
              <a:t> </a:t>
            </a:r>
            <a:r>
              <a:rPr kumimoji="0" lang="en-US" sz="2000" b="1" i="0" u="none" strike="noStrike" kern="0" cap="none" spc="0" normalizeH="0" baseline="0" noProof="0" err="1">
                <a:ln>
                  <a:noFill/>
                </a:ln>
                <a:solidFill>
                  <a:srgbClr val="4C3E35"/>
                </a:solidFill>
                <a:effectLst/>
                <a:uLnTx/>
                <a:uFillTx/>
                <a:latin typeface="Roboto Condensed"/>
                <a:ea typeface="Roboto Condensed"/>
                <a:cs typeface="Roboto Condensed"/>
                <a:sym typeface="Roboto Condensed"/>
              </a:rPr>
              <a:t>Lỏng</a:t>
            </a:r>
            <a:r>
              <a:rPr kumimoji="0" lang="en-US" sz="2000" b="1" i="0" u="none" strike="noStrike" kern="0" cap="none" spc="0" normalizeH="0" noProof="0">
                <a:ln>
                  <a:noFill/>
                </a:ln>
                <a:solidFill>
                  <a:srgbClr val="4C3E35"/>
                </a:solidFill>
                <a:effectLst/>
                <a:uLnTx/>
                <a:uFillTx/>
                <a:latin typeface="Roboto Condensed"/>
                <a:ea typeface="Roboto Condensed"/>
                <a:cs typeface="Roboto Condensed"/>
                <a:sym typeface="Roboto Condensed"/>
              </a:rPr>
              <a:t> </a:t>
            </a:r>
            <a:endParaRPr kumimoji="0" sz="2000" b="1" i="0" u="none" strike="noStrike" kern="0" cap="none" spc="0" normalizeH="0" baseline="0" noProof="0" dirty="0">
              <a:ln>
                <a:noFill/>
              </a:ln>
              <a:solidFill>
                <a:srgbClr val="4C3E35"/>
              </a:solidFill>
              <a:effectLst/>
              <a:uLnTx/>
              <a:uFillTx/>
              <a:latin typeface="Roboto Condensed"/>
              <a:ea typeface="Roboto Condensed"/>
              <a:cs typeface="Roboto Condensed"/>
              <a:sym typeface="Roboto Condensed"/>
            </a:endParaRPr>
          </a:p>
        </p:txBody>
      </p:sp>
      <p:grpSp>
        <p:nvGrpSpPr>
          <p:cNvPr id="17" name="Group 16">
            <a:extLst>
              <a:ext uri="{FF2B5EF4-FFF2-40B4-BE49-F238E27FC236}">
                <a16:creationId xmlns:a16="http://schemas.microsoft.com/office/drawing/2014/main" id="{BFC1EDCA-ABD5-E6A4-23D3-480EF1958D82}"/>
              </a:ext>
            </a:extLst>
          </p:cNvPr>
          <p:cNvGrpSpPr/>
          <p:nvPr/>
        </p:nvGrpSpPr>
        <p:grpSpPr>
          <a:xfrm>
            <a:off x="505201" y="902348"/>
            <a:ext cx="1546304" cy="377254"/>
            <a:chOff x="1226633" y="828016"/>
            <a:chExt cx="1546304" cy="446048"/>
          </a:xfrm>
        </p:grpSpPr>
        <p:sp>
          <p:nvSpPr>
            <p:cNvPr id="15" name="Rectangle: Rounded Corners 14">
              <a:extLst>
                <a:ext uri="{FF2B5EF4-FFF2-40B4-BE49-F238E27FC236}">
                  <a16:creationId xmlns:a16="http://schemas.microsoft.com/office/drawing/2014/main" id="{BAEF801D-3F76-317C-3C93-19448BFD3666}"/>
                </a:ext>
              </a:extLst>
            </p:cNvPr>
            <p:cNvSpPr/>
            <p:nvPr/>
          </p:nvSpPr>
          <p:spPr>
            <a:xfrm>
              <a:off x="1226633" y="828016"/>
              <a:ext cx="1546304" cy="446048"/>
            </a:xfrm>
            <a:prstGeom prst="roundRect">
              <a:avLst/>
            </a:prstGeom>
            <a:solidFill>
              <a:srgbClr val="953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34F30"/>
                </a:solidFill>
                <a:effectLst/>
                <a:uLnTx/>
                <a:uFillTx/>
                <a:latin typeface="Arial"/>
                <a:ea typeface="+mn-ea"/>
                <a:cs typeface="+mn-cs"/>
                <a:sym typeface="Arial"/>
              </a:endParaRPr>
            </a:p>
          </p:txBody>
        </p:sp>
        <p:sp>
          <p:nvSpPr>
            <p:cNvPr id="16" name="Google Shape;266;p21">
              <a:extLst>
                <a:ext uri="{FF2B5EF4-FFF2-40B4-BE49-F238E27FC236}">
                  <a16:creationId xmlns:a16="http://schemas.microsoft.com/office/drawing/2014/main" id="{8BE07D86-E315-A677-AF69-2D57D83D11DE}"/>
                </a:ext>
              </a:extLst>
            </p:cNvPr>
            <p:cNvSpPr txBox="1"/>
            <p:nvPr/>
          </p:nvSpPr>
          <p:spPr>
            <a:xfrm>
              <a:off x="1315682" y="916843"/>
              <a:ext cx="1368206" cy="281384"/>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FFFFFF"/>
                  </a:solidFill>
                  <a:effectLst/>
                  <a:uLnTx/>
                  <a:uFillTx/>
                  <a:latin typeface="Roboto Condensed"/>
                  <a:ea typeface="Roboto Condensed"/>
                  <a:cs typeface="Roboto Condensed"/>
                  <a:sym typeface="Roboto Condensed"/>
                </a:rPr>
                <a:t>Thí</a:t>
              </a:r>
              <a:r>
                <a:rPr kumimoji="0" lang="en-US" sz="2000" b="1" i="0" u="none" strike="noStrike" kern="0" cap="none" spc="0" normalizeH="0" baseline="0" noProof="0" dirty="0">
                  <a:ln>
                    <a:noFill/>
                  </a:ln>
                  <a:solidFill>
                    <a:srgbClr val="FFFFFF"/>
                  </a:solidFill>
                  <a:effectLst/>
                  <a:uLnTx/>
                  <a:uFillTx/>
                  <a:latin typeface="Roboto Condensed"/>
                  <a:ea typeface="Roboto Condensed"/>
                  <a:cs typeface="Roboto Condensed"/>
                  <a:sym typeface="Roboto Condensed"/>
                </a:rPr>
                <a:t> </a:t>
              </a:r>
              <a:r>
                <a:rPr kumimoji="0" lang="en-US" sz="2000" b="1" i="0" u="none" strike="noStrike" kern="0" cap="none" spc="0" normalizeH="0" baseline="0" noProof="0" dirty="0" err="1">
                  <a:ln>
                    <a:noFill/>
                  </a:ln>
                  <a:solidFill>
                    <a:srgbClr val="FFFFFF"/>
                  </a:solidFill>
                  <a:effectLst/>
                  <a:uLnTx/>
                  <a:uFillTx/>
                  <a:latin typeface="Roboto Condensed"/>
                  <a:ea typeface="Roboto Condensed"/>
                  <a:cs typeface="Roboto Condensed"/>
                  <a:sym typeface="Roboto Condensed"/>
                </a:rPr>
                <a:t>Nghiệm</a:t>
              </a:r>
              <a:endParaRPr kumimoji="0" sz="2000" b="1" i="0" u="none" strike="noStrike" kern="0" cap="none" spc="0" normalizeH="0" baseline="0" noProof="0" dirty="0">
                <a:ln>
                  <a:noFill/>
                </a:ln>
                <a:solidFill>
                  <a:srgbClr val="FFFFFF"/>
                </a:solidFill>
                <a:effectLst/>
                <a:uLnTx/>
                <a:uFillTx/>
                <a:latin typeface="Roboto Condensed"/>
                <a:ea typeface="Roboto Condensed"/>
                <a:cs typeface="Roboto Condensed"/>
                <a:sym typeface="Roboto Condensed"/>
              </a:endParaRPr>
            </a:p>
          </p:txBody>
        </p:sp>
      </p:grpSp>
      <p:pic>
        <p:nvPicPr>
          <p:cNvPr id="2050" name="Picture 2">
            <a:extLst>
              <a:ext uri="{FF2B5EF4-FFF2-40B4-BE49-F238E27FC236}">
                <a16:creationId xmlns:a16="http://schemas.microsoft.com/office/drawing/2014/main" id="{77136757-1CF0-3A22-86C2-BD80AC32F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743" y="391680"/>
            <a:ext cx="460917" cy="4609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4BE5BA8-0596-393F-1194-823797E64250}"/>
              </a:ext>
            </a:extLst>
          </p:cNvPr>
          <p:cNvSpPr txBox="1"/>
          <p:nvPr/>
        </p:nvSpPr>
        <p:spPr>
          <a:xfrm>
            <a:off x="274743" y="1322386"/>
            <a:ext cx="4166628" cy="1077218"/>
          </a:xfrm>
          <a:prstGeom prst="rect">
            <a:avLst/>
          </a:prstGeom>
          <a:noFill/>
        </p:spPr>
        <p:txBody>
          <a:bodyPr wrap="square">
            <a:spAutoFit/>
          </a:bodyPr>
          <a:lstStyle/>
          <a:p>
            <a:pPr algn="just"/>
            <a:r>
              <a:rPr lang="vi-VN" sz="1600" b="1">
                <a:solidFill>
                  <a:srgbClr val="C00000"/>
                </a:solidFill>
                <a:latin typeface="Roboto" panose="02000000000000000000" pitchFamily="2" charset="0"/>
                <a:ea typeface="Roboto" panose="02000000000000000000" pitchFamily="2" charset="0"/>
                <a:cs typeface="Roboto" panose="02000000000000000000" pitchFamily="2" charset="0"/>
              </a:rPr>
              <a:t>Chuẩn bị: </a:t>
            </a:r>
            <a:r>
              <a:rPr lang="vi-VN" sz="1600">
                <a:solidFill>
                  <a:srgbClr val="C00000"/>
                </a:solidFill>
                <a:latin typeface="Roboto" panose="02000000000000000000" pitchFamily="2" charset="0"/>
                <a:ea typeface="Roboto" panose="02000000000000000000" pitchFamily="2" charset="0"/>
                <a:cs typeface="Roboto" panose="02000000000000000000" pitchFamily="2" charset="0"/>
              </a:rPr>
              <a:t>Một bình thủy tinh đựng nước màu có ống thuỷ tinh xuyên qua nút (Hình 29.3); một chậu thuỷ tinh đựng nước nóng và một chậu thuỷ tinh đựng nước lạnh.</a:t>
            </a:r>
          </a:p>
        </p:txBody>
      </p:sp>
      <p:sp>
        <p:nvSpPr>
          <p:cNvPr id="4" name="TextBox 3">
            <a:extLst>
              <a:ext uri="{FF2B5EF4-FFF2-40B4-BE49-F238E27FC236}">
                <a16:creationId xmlns:a16="http://schemas.microsoft.com/office/drawing/2014/main" id="{19FA0400-A627-B4BD-9F0C-96C7E12767B9}"/>
              </a:ext>
            </a:extLst>
          </p:cNvPr>
          <p:cNvSpPr txBox="1"/>
          <p:nvPr/>
        </p:nvSpPr>
        <p:spPr>
          <a:xfrm>
            <a:off x="4680550" y="403931"/>
            <a:ext cx="4234701" cy="2062103"/>
          </a:xfrm>
          <a:prstGeom prst="rect">
            <a:avLst/>
          </a:prstGeom>
          <a:noFill/>
        </p:spPr>
        <p:txBody>
          <a:bodyPr wrap="square">
            <a:spAutoFit/>
          </a:bodyPr>
          <a:lstStyle/>
          <a:p>
            <a:pPr algn="r"/>
            <a:r>
              <a:rPr lang="vi-VN" sz="1600">
                <a:solidFill>
                  <a:srgbClr val="C00000"/>
                </a:solidFill>
                <a:latin typeface="Roboto" panose="02000000000000000000" pitchFamily="2" charset="0"/>
                <a:ea typeface="Roboto" panose="02000000000000000000" pitchFamily="2" charset="0"/>
                <a:cs typeface="Roboto" panose="02000000000000000000" pitchFamily="2" charset="0"/>
              </a:rPr>
              <a:t>Tiến hành:</a:t>
            </a:r>
          </a:p>
          <a:p>
            <a:pPr algn="r"/>
            <a:r>
              <a:rPr lang="vi-VN" sz="1600">
                <a:solidFill>
                  <a:srgbClr val="1064CA"/>
                </a:solidFill>
                <a:latin typeface="Roboto" panose="02000000000000000000" pitchFamily="2" charset="0"/>
                <a:ea typeface="Roboto" panose="02000000000000000000" pitchFamily="2" charset="0"/>
                <a:cs typeface="Roboto" panose="02000000000000000000" pitchFamily="2" charset="0"/>
              </a:rPr>
              <a:t>1. Đặt bình thủy tinh vào chậu nước nóng. </a:t>
            </a:r>
            <a:r>
              <a:rPr lang="vi-VN" sz="1600">
                <a:solidFill>
                  <a:srgbClr val="00B050"/>
                </a:solidFill>
                <a:latin typeface="Roboto" panose="02000000000000000000" pitchFamily="2" charset="0"/>
                <a:ea typeface="Roboto" panose="02000000000000000000" pitchFamily="2" charset="0"/>
                <a:cs typeface="Roboto" panose="02000000000000000000" pitchFamily="2" charset="0"/>
              </a:rPr>
              <a:t>Quan sát và giải thích hiện tượng xảy ra</a:t>
            </a:r>
          </a:p>
          <a:p>
            <a:pPr algn="r"/>
            <a:r>
              <a:rPr lang="vi-VN" sz="1600">
                <a:solidFill>
                  <a:srgbClr val="00B050"/>
                </a:solidFill>
                <a:latin typeface="Roboto" panose="02000000000000000000" pitchFamily="2" charset="0"/>
                <a:ea typeface="Roboto" panose="02000000000000000000" pitchFamily="2" charset="0"/>
                <a:cs typeface="Roboto" panose="02000000000000000000" pitchFamily="2" charset="0"/>
              </a:rPr>
              <a:t>với nước màu trong ống thuỷ tinh.</a:t>
            </a:r>
          </a:p>
          <a:p>
            <a:pPr algn="r"/>
            <a:r>
              <a:rPr lang="vi-VN" sz="1600">
                <a:solidFill>
                  <a:srgbClr val="1064CA"/>
                </a:solidFill>
                <a:latin typeface="Roboto" panose="02000000000000000000" pitchFamily="2" charset="0"/>
                <a:ea typeface="Roboto" panose="02000000000000000000" pitchFamily="2" charset="0"/>
                <a:cs typeface="Roboto" panose="02000000000000000000" pitchFamily="2" charset="0"/>
              </a:rPr>
              <a:t>2. Lấy bình thuỷ tinh từ chậu nước nóng ra đặt vào chậu nước lạnh. </a:t>
            </a:r>
            <a:r>
              <a:rPr lang="vi-VN" sz="1600">
                <a:solidFill>
                  <a:srgbClr val="00B050"/>
                </a:solidFill>
                <a:latin typeface="Roboto" panose="02000000000000000000" pitchFamily="2" charset="0"/>
                <a:ea typeface="Roboto" panose="02000000000000000000" pitchFamily="2" charset="0"/>
                <a:cs typeface="Roboto" panose="02000000000000000000" pitchFamily="2" charset="0"/>
              </a:rPr>
              <a:t>Quan sát và giải thích hiện tượng xảy ra với nước màu trong ống thuỷ tinh.</a:t>
            </a:r>
          </a:p>
        </p:txBody>
      </p:sp>
      <p:pic>
        <p:nvPicPr>
          <p:cNvPr id="6" name="Picture 5" descr="A picture containing text, screenshot, diagram, design&#10;&#10;Description automatically generated">
            <a:extLst>
              <a:ext uri="{FF2B5EF4-FFF2-40B4-BE49-F238E27FC236}">
                <a16:creationId xmlns:a16="http://schemas.microsoft.com/office/drawing/2014/main" id="{8262C1D4-5720-A9C1-484A-69C6F0DD870F}"/>
              </a:ext>
            </a:extLst>
          </p:cNvPr>
          <p:cNvPicPr>
            <a:picLocks noChangeAspect="1"/>
          </p:cNvPicPr>
          <p:nvPr/>
        </p:nvPicPr>
        <p:blipFill rotWithShape="1">
          <a:blip r:embed="rId4"/>
          <a:srcRect t="3648" b="13661"/>
          <a:stretch/>
        </p:blipFill>
        <p:spPr>
          <a:xfrm>
            <a:off x="735660" y="2713082"/>
            <a:ext cx="3195873" cy="2013857"/>
          </a:xfrm>
          <a:prstGeom prst="rect">
            <a:avLst/>
          </a:prstGeom>
        </p:spPr>
      </p:pic>
      <p:sp>
        <p:nvSpPr>
          <p:cNvPr id="8" name="TextBox 7">
            <a:extLst>
              <a:ext uri="{FF2B5EF4-FFF2-40B4-BE49-F238E27FC236}">
                <a16:creationId xmlns:a16="http://schemas.microsoft.com/office/drawing/2014/main" id="{3AE5F305-589B-5A1D-9E9B-34F5D74C3CD8}"/>
              </a:ext>
            </a:extLst>
          </p:cNvPr>
          <p:cNvSpPr txBox="1"/>
          <p:nvPr/>
        </p:nvSpPr>
        <p:spPr>
          <a:xfrm>
            <a:off x="4673112" y="2357819"/>
            <a:ext cx="4228521" cy="2554545"/>
          </a:xfrm>
          <a:prstGeom prst="rect">
            <a:avLst/>
          </a:prstGeom>
          <a:noFill/>
        </p:spPr>
        <p:txBody>
          <a:bodyPr wrap="square">
            <a:spAutoFit/>
          </a:bodyPr>
          <a:lstStyle/>
          <a:p>
            <a:pPr algn="r"/>
            <a:r>
              <a:rPr lang="en-US" sz="1600">
                <a:solidFill>
                  <a:srgbClr val="C00000"/>
                </a:solidFill>
                <a:latin typeface="Roboto" panose="02000000000000000000" pitchFamily="2" charset="0"/>
                <a:ea typeface="Roboto" panose="02000000000000000000" pitchFamily="2" charset="0"/>
                <a:cs typeface="Roboto" panose="02000000000000000000" pitchFamily="2" charset="0"/>
              </a:rPr>
              <a:t>Nhận xét</a:t>
            </a:r>
            <a:r>
              <a:rPr lang="vi-VN" sz="1600">
                <a:solidFill>
                  <a:srgbClr val="C00000"/>
                </a:solidFill>
                <a:latin typeface="Roboto" panose="02000000000000000000" pitchFamily="2" charset="0"/>
                <a:ea typeface="Roboto" panose="02000000000000000000" pitchFamily="2" charset="0"/>
                <a:cs typeface="Roboto" panose="02000000000000000000" pitchFamily="2" charset="0"/>
              </a:rPr>
              <a:t>:</a:t>
            </a:r>
          </a:p>
          <a:p>
            <a:pPr algn="r"/>
            <a:r>
              <a:rPr lang="vi-VN" sz="1600">
                <a:solidFill>
                  <a:srgbClr val="C00000"/>
                </a:solidFill>
                <a:latin typeface="Roboto" panose="02000000000000000000" pitchFamily="2" charset="0"/>
                <a:ea typeface="Roboto" panose="02000000000000000000" pitchFamily="2" charset="0"/>
                <a:cs typeface="Roboto" panose="02000000000000000000" pitchFamily="2" charset="0"/>
              </a:rPr>
              <a:t>1. Khi ta đặt bình vào chậu nước nóng, mực nước trong ống thủy tinh dâng lên. Mực nước trong ống dâng lên vì khi nước trong bình được làm nóng nước nở ra làm tăng thể tích của nước.</a:t>
            </a:r>
          </a:p>
          <a:p>
            <a:pPr algn="r"/>
            <a:r>
              <a:rPr lang="vi-VN" sz="1600">
                <a:solidFill>
                  <a:srgbClr val="C00000"/>
                </a:solidFill>
                <a:latin typeface="Roboto" panose="02000000000000000000" pitchFamily="2" charset="0"/>
                <a:ea typeface="Roboto" panose="02000000000000000000" pitchFamily="2" charset="0"/>
                <a:cs typeface="Roboto" panose="02000000000000000000" pitchFamily="2" charset="0"/>
              </a:rPr>
              <a:t>2. Lấy bình thuỷ tinh từ chậu nước nóng ra đặt vào chậu nước lạnh thì mực nước trong ống thuỷ tinh hạ xuống vì nước lạnh đi, co lại.</a:t>
            </a:r>
          </a:p>
        </p:txBody>
      </p:sp>
      <p:pic>
        <p:nvPicPr>
          <p:cNvPr id="13" name="Picture 12">
            <a:extLst>
              <a:ext uri="{FF2B5EF4-FFF2-40B4-BE49-F238E27FC236}">
                <a16:creationId xmlns:a16="http://schemas.microsoft.com/office/drawing/2014/main" id="{5851C286-FEAA-3F77-973E-B1FC2DE52F2F}"/>
              </a:ext>
            </a:extLst>
          </p:cNvPr>
          <p:cNvPicPr>
            <a:picLocks noChangeAspect="1"/>
          </p:cNvPicPr>
          <p:nvPr/>
        </p:nvPicPr>
        <p:blipFill>
          <a:blip r:embed="rId5"/>
          <a:stretch>
            <a:fillRect/>
          </a:stretch>
        </p:blipFill>
        <p:spPr>
          <a:xfrm>
            <a:off x="4596912" y="2198886"/>
            <a:ext cx="469433" cy="469433"/>
          </a:xfrm>
          <a:prstGeom prst="rect">
            <a:avLst/>
          </a:prstGeom>
        </p:spPr>
      </p:pic>
    </p:spTree>
    <p:extLst>
      <p:ext uri="{BB962C8B-B14F-4D97-AF65-F5344CB8AC3E}">
        <p14:creationId xmlns:p14="http://schemas.microsoft.com/office/powerpoint/2010/main" val="3547674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anim calcmode="lin" valueType="num">
                                      <p:cBhvr>
                                        <p:cTn id="19" dur="500" fill="hold"/>
                                        <p:tgtEl>
                                          <p:spTgt spid="17"/>
                                        </p:tgtEl>
                                        <p:attrNameLst>
                                          <p:attrName>ppt_x</p:attrName>
                                        </p:attrNameLst>
                                      </p:cBhvr>
                                      <p:tavLst>
                                        <p:tav tm="0">
                                          <p:val>
                                            <p:strVal val="#ppt_x"/>
                                          </p:val>
                                        </p:tav>
                                        <p:tav tm="100000">
                                          <p:val>
                                            <p:strVal val="#ppt_x"/>
                                          </p:val>
                                        </p:tav>
                                      </p:tavLst>
                                    </p:anim>
                                    <p:anim calcmode="lin" valueType="num">
                                      <p:cBhvr>
                                        <p:cTn id="20"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750" fill="hold"/>
                                        <p:tgtEl>
                                          <p:spTgt spid="4"/>
                                        </p:tgtEl>
                                        <p:attrNameLst>
                                          <p:attrName>ppt_x</p:attrName>
                                        </p:attrNameLst>
                                      </p:cBhvr>
                                      <p:tavLst>
                                        <p:tav tm="0">
                                          <p:val>
                                            <p:strVal val="0-#ppt_w/2"/>
                                          </p:val>
                                        </p:tav>
                                        <p:tav tm="100000">
                                          <p:val>
                                            <p:strVal val="#ppt_x"/>
                                          </p:val>
                                        </p:tav>
                                      </p:tavLst>
                                    </p:anim>
                                    <p:anim calcmode="lin" valueType="num">
                                      <p:cBhvr additive="base">
                                        <p:cTn id="36" dur="7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0-#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0-#ppt_w/2"/>
                                          </p:val>
                                        </p:tav>
                                        <p:tav tm="100000">
                                          <p:val>
                                            <p:strVal val="#ppt_x"/>
                                          </p:val>
                                        </p:tav>
                                      </p:tavLst>
                                    </p:anim>
                                    <p:anim calcmode="lin" valueType="num">
                                      <p:cBhvr additive="base">
                                        <p:cTn id="4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4"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grpSp>
        <p:nvGrpSpPr>
          <p:cNvPr id="11" name="Group 10">
            <a:extLst>
              <a:ext uri="{FF2B5EF4-FFF2-40B4-BE49-F238E27FC236}">
                <a16:creationId xmlns:a16="http://schemas.microsoft.com/office/drawing/2014/main" id="{5CCCA9A8-BADF-07A7-D87C-573656A6EC9E}"/>
              </a:ext>
            </a:extLst>
          </p:cNvPr>
          <p:cNvGrpSpPr/>
          <p:nvPr/>
        </p:nvGrpSpPr>
        <p:grpSpPr>
          <a:xfrm>
            <a:off x="130096" y="137067"/>
            <a:ext cx="8883808" cy="4869366"/>
            <a:chOff x="126380" y="111512"/>
            <a:chExt cx="8883808" cy="4869366"/>
          </a:xfrm>
        </p:grpSpPr>
        <p:sp>
          <p:nvSpPr>
            <p:cNvPr id="9" name="Rectangle: Rounded Corners 8">
              <a:extLst>
                <a:ext uri="{FF2B5EF4-FFF2-40B4-BE49-F238E27FC236}">
                  <a16:creationId xmlns:a16="http://schemas.microsoft.com/office/drawing/2014/main" id="{068E1D16-2D17-8AE6-460C-5FC0692BBA0C}"/>
                </a:ext>
              </a:extLst>
            </p:cNvPr>
            <p:cNvSpPr/>
            <p:nvPr/>
          </p:nvSpPr>
          <p:spPr>
            <a:xfrm>
              <a:off x="126380" y="111512"/>
              <a:ext cx="4438185" cy="4869366"/>
            </a:xfrm>
            <a:prstGeom prst="roundRect">
              <a:avLst>
                <a:gd name="adj" fmla="val 6282"/>
              </a:avLst>
            </a:prstGeom>
            <a:ln w="12700">
              <a:solidFill>
                <a:srgbClr val="9E455E"/>
              </a:solidFill>
            </a:ln>
            <a:effectLst>
              <a:outerShdw blurRad="508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34F30"/>
                </a:solidFill>
                <a:effectLst/>
                <a:uLnTx/>
                <a:uFillTx/>
                <a:latin typeface="Arial"/>
                <a:ea typeface="+mn-ea"/>
                <a:cs typeface="+mn-cs"/>
                <a:sym typeface="Arial"/>
              </a:endParaRPr>
            </a:p>
          </p:txBody>
        </p:sp>
        <p:sp>
          <p:nvSpPr>
            <p:cNvPr id="10" name="Rectangle: Rounded Corners 9">
              <a:extLst>
                <a:ext uri="{FF2B5EF4-FFF2-40B4-BE49-F238E27FC236}">
                  <a16:creationId xmlns:a16="http://schemas.microsoft.com/office/drawing/2014/main" id="{BF781C63-C685-A58D-E5BA-0C19B8C09D9F}"/>
                </a:ext>
              </a:extLst>
            </p:cNvPr>
            <p:cNvSpPr/>
            <p:nvPr/>
          </p:nvSpPr>
          <p:spPr>
            <a:xfrm flipH="1">
              <a:off x="4572003" y="111512"/>
              <a:ext cx="4438185" cy="4869366"/>
            </a:xfrm>
            <a:prstGeom prst="roundRect">
              <a:avLst>
                <a:gd name="adj" fmla="val 6282"/>
              </a:avLst>
            </a:prstGeom>
            <a:ln w="12700">
              <a:solidFill>
                <a:srgbClr val="9E455E"/>
              </a:solidFill>
            </a:ln>
            <a:effectLst>
              <a:outerShdw blurRad="508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34F30"/>
                </a:solidFill>
                <a:effectLst/>
                <a:uLnTx/>
                <a:uFillTx/>
                <a:latin typeface="Arial"/>
                <a:ea typeface="+mn-ea"/>
                <a:cs typeface="+mn-cs"/>
                <a:sym typeface="Arial"/>
              </a:endParaRPr>
            </a:p>
          </p:txBody>
        </p:sp>
      </p:grpSp>
      <p:sp>
        <p:nvSpPr>
          <p:cNvPr id="19" name="TextBox 18">
            <a:extLst>
              <a:ext uri="{FF2B5EF4-FFF2-40B4-BE49-F238E27FC236}">
                <a16:creationId xmlns:a16="http://schemas.microsoft.com/office/drawing/2014/main" id="{97AE626C-71CC-E37B-DE9A-4A43D97D9F7F}"/>
              </a:ext>
            </a:extLst>
          </p:cNvPr>
          <p:cNvSpPr txBox="1"/>
          <p:nvPr/>
        </p:nvSpPr>
        <p:spPr>
          <a:xfrm>
            <a:off x="4548592" y="2251412"/>
            <a:ext cx="4475662" cy="2800767"/>
          </a:xfrm>
          <a:prstGeom prst="rect">
            <a:avLst/>
          </a:prstGeom>
          <a:noFill/>
        </p:spPr>
        <p:txBody>
          <a:bodyPr wrap="square">
            <a:spAutoFit/>
          </a:bodyPr>
          <a:lstStyle/>
          <a:p>
            <a:pPr algn="r"/>
            <a:r>
              <a:rPr lang="vi-VN" sz="1600">
                <a:solidFill>
                  <a:srgbClr val="C00000"/>
                </a:solidFill>
                <a:effectLst/>
                <a:latin typeface="Roboto" panose="02000000000000000000" pitchFamily="2" charset="0"/>
                <a:ea typeface="Roboto" panose="02000000000000000000" pitchFamily="2" charset="0"/>
                <a:cs typeface="Roboto" panose="02000000000000000000" pitchFamily="2" charset="0"/>
              </a:rPr>
              <a:t>Ví dụ về sự nở vì nhiệt của chất lỏng: </a:t>
            </a:r>
            <a:endParaRPr lang="en-US" sz="1600">
              <a:solidFill>
                <a:srgbClr val="C00000"/>
              </a:solidFill>
              <a:effectLst/>
              <a:latin typeface="Roboto" panose="02000000000000000000" pitchFamily="2" charset="0"/>
              <a:ea typeface="Roboto" panose="02000000000000000000" pitchFamily="2" charset="0"/>
              <a:cs typeface="Roboto" panose="02000000000000000000" pitchFamily="2" charset="0"/>
            </a:endParaRPr>
          </a:p>
          <a:p>
            <a:pPr algn="r"/>
            <a:r>
              <a:rPr lang="vi-VN" sz="1600">
                <a:solidFill>
                  <a:srgbClr val="0070C0"/>
                </a:solidFill>
                <a:latin typeface="Roboto" panose="02000000000000000000" pitchFamily="2" charset="0"/>
                <a:ea typeface="Roboto" panose="02000000000000000000" pitchFamily="2" charset="0"/>
                <a:cs typeface="Roboto" panose="02000000000000000000" pitchFamily="2" charset="0"/>
              </a:rPr>
              <a:t>Khi đun nước, không nên đổ đầy nước vào ấm vì khi nhiệt độ tăng, nước sẽ tràn ra làm tắt lửa.</a:t>
            </a:r>
          </a:p>
          <a:p>
            <a:pPr algn="r"/>
            <a:r>
              <a:rPr lang="vi-VN" sz="1600">
                <a:solidFill>
                  <a:srgbClr val="0070C0"/>
                </a:solidFill>
                <a:latin typeface="Roboto" panose="02000000000000000000" pitchFamily="2" charset="0"/>
                <a:ea typeface="Roboto" panose="02000000000000000000" pitchFamily="2" charset="0"/>
                <a:cs typeface="Roboto" panose="02000000000000000000" pitchFamily="2" charset="0"/>
              </a:rPr>
              <a:t>Khi bị cảm sốt, ta thường đo nhiệt độ bằng nhiệt kế thủy ngân, thủy ngân sẽ nở ra vì nhiệt nên trên thanh nhiệt kế sẽ thấy mức thuỷ ngân bị đẩy cao lên.</a:t>
            </a:r>
          </a:p>
          <a:p>
            <a:pPr algn="r"/>
            <a:r>
              <a:rPr lang="vi-VN" sz="1600">
                <a:solidFill>
                  <a:srgbClr val="0070C0"/>
                </a:solidFill>
                <a:latin typeface="Roboto" panose="02000000000000000000" pitchFamily="2" charset="0"/>
                <a:ea typeface="Roboto" panose="02000000000000000000" pitchFamily="2" charset="0"/>
                <a:cs typeface="Roboto" panose="02000000000000000000" pitchFamily="2" charset="0"/>
              </a:rPr>
              <a:t>Khi đóng một chai nước ngọt, chúng ta thường thấy nước trong bình không bao giờ được đầy chai, vì khi ở nhiệt độ cao thì có thể làm chai bị vỡ ra.</a:t>
            </a:r>
          </a:p>
        </p:txBody>
      </p:sp>
      <p:sp>
        <p:nvSpPr>
          <p:cNvPr id="12" name="Google Shape;266;p21">
            <a:extLst>
              <a:ext uri="{FF2B5EF4-FFF2-40B4-BE49-F238E27FC236}">
                <a16:creationId xmlns:a16="http://schemas.microsoft.com/office/drawing/2014/main" id="{6DF635A4-5331-2D70-F73A-510124FD4653}"/>
              </a:ext>
            </a:extLst>
          </p:cNvPr>
          <p:cNvSpPr txBox="1"/>
          <p:nvPr/>
        </p:nvSpPr>
        <p:spPr>
          <a:xfrm>
            <a:off x="692116" y="211297"/>
            <a:ext cx="3537720" cy="575984"/>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4C3E35"/>
                </a:solidFill>
                <a:effectLst/>
                <a:uLnTx/>
                <a:uFillTx/>
                <a:latin typeface="Roboto Condensed"/>
                <a:ea typeface="Roboto Condensed"/>
                <a:cs typeface="Roboto Condensed"/>
                <a:sym typeface="Roboto Condensed"/>
              </a:rPr>
              <a:t>II. </a:t>
            </a:r>
            <a:r>
              <a:rPr kumimoji="0" lang="en-US" sz="2000" b="1" i="0" u="none" strike="noStrike" kern="0" cap="none" spc="0" normalizeH="0" baseline="0" noProof="0" dirty="0" err="1">
                <a:ln>
                  <a:noFill/>
                </a:ln>
                <a:solidFill>
                  <a:srgbClr val="4C3E35"/>
                </a:solidFill>
                <a:effectLst/>
                <a:uLnTx/>
                <a:uFillTx/>
                <a:latin typeface="Roboto Condensed"/>
                <a:ea typeface="Roboto Condensed"/>
                <a:cs typeface="Roboto Condensed"/>
                <a:sym typeface="Roboto Condensed"/>
              </a:rPr>
              <a:t>Sự</a:t>
            </a:r>
            <a:r>
              <a:rPr kumimoji="0" lang="en-US" sz="2000" b="1" i="0" u="none" strike="noStrike" kern="0" cap="none" spc="0" normalizeH="0" baseline="0" noProof="0" dirty="0">
                <a:ln>
                  <a:noFill/>
                </a:ln>
                <a:solidFill>
                  <a:srgbClr val="4C3E35"/>
                </a:solidFill>
                <a:effectLst/>
                <a:uLnTx/>
                <a:uFillTx/>
                <a:latin typeface="Roboto Condensed"/>
                <a:ea typeface="Roboto Condensed"/>
                <a:cs typeface="Roboto Condensed"/>
                <a:sym typeface="Roboto Condensed"/>
              </a:rPr>
              <a:t> </a:t>
            </a:r>
            <a:r>
              <a:rPr kumimoji="0" lang="en-US" sz="2000" b="1" i="0" u="none" strike="noStrike" kern="0" cap="none" spc="0" normalizeH="0" baseline="0" noProof="0" dirty="0" err="1">
                <a:ln>
                  <a:noFill/>
                </a:ln>
                <a:solidFill>
                  <a:srgbClr val="4C3E35"/>
                </a:solidFill>
                <a:effectLst/>
                <a:uLnTx/>
                <a:uFillTx/>
                <a:latin typeface="Roboto Condensed"/>
                <a:ea typeface="Roboto Condensed"/>
                <a:cs typeface="Roboto Condensed"/>
                <a:sym typeface="Roboto Condensed"/>
              </a:rPr>
              <a:t>Nở</a:t>
            </a:r>
            <a:r>
              <a:rPr kumimoji="0" lang="en-US" sz="2000" b="1" i="0" u="none" strike="noStrike" kern="0" cap="none" spc="0" normalizeH="0" baseline="0" noProof="0" dirty="0">
                <a:ln>
                  <a:noFill/>
                </a:ln>
                <a:solidFill>
                  <a:srgbClr val="4C3E35"/>
                </a:solidFill>
                <a:effectLst/>
                <a:uLnTx/>
                <a:uFillTx/>
                <a:latin typeface="Roboto Condensed"/>
                <a:ea typeface="Roboto Condensed"/>
                <a:cs typeface="Roboto Condensed"/>
                <a:sym typeface="Roboto Condensed"/>
              </a:rPr>
              <a:t> </a:t>
            </a:r>
            <a:r>
              <a:rPr kumimoji="0" lang="en-US" sz="2000" b="1" i="0" u="none" strike="noStrike" kern="0" cap="none" spc="0" normalizeH="0" baseline="0" noProof="0" dirty="0" err="1">
                <a:ln>
                  <a:noFill/>
                </a:ln>
                <a:solidFill>
                  <a:srgbClr val="4C3E35"/>
                </a:solidFill>
                <a:effectLst/>
                <a:uLnTx/>
                <a:uFillTx/>
                <a:latin typeface="Roboto Condensed"/>
                <a:ea typeface="Roboto Condensed"/>
                <a:cs typeface="Roboto Condensed"/>
                <a:sym typeface="Roboto Condensed"/>
              </a:rPr>
              <a:t>Vì</a:t>
            </a:r>
            <a:r>
              <a:rPr kumimoji="0" lang="en-US" sz="2000" b="1" i="0" u="none" strike="noStrike" kern="0" cap="none" spc="0" normalizeH="0" baseline="0" noProof="0" dirty="0">
                <a:ln>
                  <a:noFill/>
                </a:ln>
                <a:solidFill>
                  <a:srgbClr val="4C3E35"/>
                </a:solidFill>
                <a:effectLst/>
                <a:uLnTx/>
                <a:uFillTx/>
                <a:latin typeface="Roboto Condensed"/>
                <a:ea typeface="Roboto Condensed"/>
                <a:cs typeface="Roboto Condensed"/>
                <a:sym typeface="Roboto Condensed"/>
              </a:rPr>
              <a:t> </a:t>
            </a:r>
            <a:r>
              <a:rPr kumimoji="0" lang="en-US" sz="2000" b="1" i="0" u="none" strike="noStrike" kern="0" cap="none" spc="0" normalizeH="0" baseline="0" noProof="0" dirty="0" err="1">
                <a:ln>
                  <a:noFill/>
                </a:ln>
                <a:solidFill>
                  <a:srgbClr val="4C3E35"/>
                </a:solidFill>
                <a:effectLst/>
                <a:uLnTx/>
                <a:uFillTx/>
                <a:latin typeface="Roboto Condensed"/>
                <a:ea typeface="Roboto Condensed"/>
                <a:cs typeface="Roboto Condensed"/>
                <a:sym typeface="Roboto Condensed"/>
              </a:rPr>
              <a:t>Nhiệt</a:t>
            </a:r>
            <a:r>
              <a:rPr kumimoji="0" lang="en-US" sz="2000" b="1" i="0" u="none" strike="noStrike" kern="0" cap="none" spc="0" normalizeH="0" baseline="0" noProof="0" dirty="0">
                <a:ln>
                  <a:noFill/>
                </a:ln>
                <a:solidFill>
                  <a:srgbClr val="4C3E35"/>
                </a:solidFill>
                <a:effectLst/>
                <a:uLnTx/>
                <a:uFillTx/>
                <a:latin typeface="Roboto Condensed"/>
                <a:ea typeface="Roboto Condensed"/>
                <a:cs typeface="Roboto Condensed"/>
                <a:sym typeface="Roboto Condensed"/>
              </a:rPr>
              <a:t> </a:t>
            </a:r>
            <a:r>
              <a:rPr kumimoji="0" lang="en-US" sz="2000" b="1" i="0" u="none" strike="noStrike" kern="0" cap="none" spc="0" normalizeH="0" baseline="0" noProof="0" dirty="0" err="1">
                <a:ln>
                  <a:noFill/>
                </a:ln>
                <a:solidFill>
                  <a:srgbClr val="4C3E35"/>
                </a:solidFill>
                <a:effectLst/>
                <a:uLnTx/>
                <a:uFillTx/>
                <a:latin typeface="Roboto Condensed"/>
                <a:ea typeface="Roboto Condensed"/>
                <a:cs typeface="Roboto Condensed"/>
                <a:sym typeface="Roboto Condensed"/>
              </a:rPr>
              <a:t>Của</a:t>
            </a:r>
            <a:r>
              <a:rPr kumimoji="0" lang="en-US" sz="2000" b="1" i="0" u="none" strike="noStrike" kern="0" cap="none" spc="0" normalizeH="0" baseline="0" noProof="0" dirty="0">
                <a:ln>
                  <a:noFill/>
                </a:ln>
                <a:solidFill>
                  <a:srgbClr val="4C3E35"/>
                </a:solidFill>
                <a:effectLst/>
                <a:uLnTx/>
                <a:uFillTx/>
                <a:latin typeface="Roboto Condensed"/>
                <a:ea typeface="Roboto Condensed"/>
                <a:cs typeface="Roboto Condensed"/>
                <a:sym typeface="Roboto Condensed"/>
              </a:rPr>
              <a:t> </a:t>
            </a:r>
            <a:r>
              <a:rPr kumimoji="0" lang="en-US" sz="2000" b="1" i="0" u="none" strike="noStrike" kern="0" cap="none" spc="0" normalizeH="0" baseline="0" noProof="0" dirty="0" err="1">
                <a:ln>
                  <a:noFill/>
                </a:ln>
                <a:solidFill>
                  <a:srgbClr val="4C3E35"/>
                </a:solidFill>
                <a:effectLst/>
                <a:uLnTx/>
                <a:uFillTx/>
                <a:latin typeface="Roboto Condensed"/>
                <a:ea typeface="Roboto Condensed"/>
                <a:cs typeface="Roboto Condensed"/>
                <a:sym typeface="Roboto Condensed"/>
              </a:rPr>
              <a:t>Chất</a:t>
            </a:r>
            <a:r>
              <a:rPr kumimoji="0" lang="en-US" sz="2000" b="1" i="0" u="none" strike="noStrike" kern="0" cap="none" spc="0" normalizeH="0" baseline="0" noProof="0" dirty="0">
                <a:ln>
                  <a:noFill/>
                </a:ln>
                <a:solidFill>
                  <a:srgbClr val="4C3E35"/>
                </a:solidFill>
                <a:effectLst/>
                <a:uLnTx/>
                <a:uFillTx/>
                <a:latin typeface="Roboto Condensed"/>
                <a:ea typeface="Roboto Condensed"/>
                <a:cs typeface="Roboto Condensed"/>
                <a:sym typeface="Roboto Condensed"/>
              </a:rPr>
              <a:t> </a:t>
            </a:r>
            <a:r>
              <a:rPr kumimoji="0" lang="en-US" sz="2000" b="1" i="0" u="none" strike="noStrike" kern="0" cap="none" spc="0" normalizeH="0" baseline="0" noProof="0" err="1">
                <a:ln>
                  <a:noFill/>
                </a:ln>
                <a:solidFill>
                  <a:srgbClr val="4C3E35"/>
                </a:solidFill>
                <a:effectLst/>
                <a:uLnTx/>
                <a:uFillTx/>
                <a:latin typeface="Roboto Condensed"/>
                <a:ea typeface="Roboto Condensed"/>
                <a:cs typeface="Roboto Condensed"/>
                <a:sym typeface="Roboto Condensed"/>
              </a:rPr>
              <a:t>Lỏng</a:t>
            </a:r>
            <a:r>
              <a:rPr kumimoji="0" lang="en-US" sz="2000" b="1" i="0" u="none" strike="noStrike" kern="0" cap="none" spc="0" normalizeH="0" noProof="0">
                <a:ln>
                  <a:noFill/>
                </a:ln>
                <a:solidFill>
                  <a:srgbClr val="4C3E35"/>
                </a:solidFill>
                <a:effectLst/>
                <a:uLnTx/>
                <a:uFillTx/>
                <a:latin typeface="Roboto Condensed"/>
                <a:ea typeface="Roboto Condensed"/>
                <a:cs typeface="Roboto Condensed"/>
                <a:sym typeface="Roboto Condensed"/>
              </a:rPr>
              <a:t> </a:t>
            </a:r>
            <a:endParaRPr kumimoji="0" sz="2000" b="1" i="0" u="none" strike="noStrike" kern="0" cap="none" spc="0" normalizeH="0" baseline="0" noProof="0" dirty="0">
              <a:ln>
                <a:noFill/>
              </a:ln>
              <a:solidFill>
                <a:srgbClr val="4C3E35"/>
              </a:solidFill>
              <a:effectLst/>
              <a:uLnTx/>
              <a:uFillTx/>
              <a:latin typeface="Roboto Condensed"/>
              <a:ea typeface="Roboto Condensed"/>
              <a:cs typeface="Roboto Condensed"/>
              <a:sym typeface="Roboto Condensed"/>
            </a:endParaRPr>
          </a:p>
        </p:txBody>
      </p:sp>
      <p:pic>
        <p:nvPicPr>
          <p:cNvPr id="2050" name="Picture 2">
            <a:extLst>
              <a:ext uri="{FF2B5EF4-FFF2-40B4-BE49-F238E27FC236}">
                <a16:creationId xmlns:a16="http://schemas.microsoft.com/office/drawing/2014/main" id="{77136757-1CF0-3A22-86C2-BD80AC32F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199" y="326364"/>
            <a:ext cx="460917" cy="4609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4BE5BA8-0596-393F-1194-823797E64250}"/>
              </a:ext>
            </a:extLst>
          </p:cNvPr>
          <p:cNvSpPr txBox="1"/>
          <p:nvPr/>
        </p:nvSpPr>
        <p:spPr>
          <a:xfrm>
            <a:off x="292119" y="810044"/>
            <a:ext cx="4166628" cy="1697901"/>
          </a:xfrm>
          <a:prstGeom prst="rect">
            <a:avLst/>
          </a:prstGeom>
          <a:noFill/>
        </p:spPr>
        <p:txBody>
          <a:bodyPr wrap="square">
            <a:spAutoFit/>
          </a:bodyPr>
          <a:lstStyle/>
          <a:p>
            <a:pPr rtl="0">
              <a:spcBef>
                <a:spcPts val="0"/>
              </a:spcBef>
              <a:spcAft>
                <a:spcPts val="500"/>
              </a:spcAft>
            </a:pPr>
            <a:r>
              <a:rPr lang="vi-VN" sz="1600" b="0" i="0" u="none" strike="noStrike">
                <a:solidFill>
                  <a:srgbClr val="C00000"/>
                </a:solidFill>
                <a:effectLst/>
                <a:latin typeface="Roboto" panose="02000000000000000000" pitchFamily="2" charset="0"/>
                <a:ea typeface="Roboto" panose="02000000000000000000" pitchFamily="2" charset="0"/>
                <a:cs typeface="Roboto" panose="02000000000000000000" pitchFamily="2" charset="0"/>
              </a:rPr>
              <a:t>1. Hình 29.4 mô tả thí nghiệm về sự nở vì nhiệt của các chất lỏng khác nhau. Hãy mô tả thí nghiệm và rút ra nhận xét về sự nở vì nhiệt của các chất lỏng khác nhau.</a:t>
            </a:r>
            <a:endParaRPr lang="vi-VN" sz="1600" b="0">
              <a:solidFill>
                <a:srgbClr val="C00000"/>
              </a:solidFill>
              <a:effectLst/>
              <a:latin typeface="Roboto" panose="02000000000000000000" pitchFamily="2" charset="0"/>
              <a:ea typeface="Roboto" panose="02000000000000000000" pitchFamily="2" charset="0"/>
              <a:cs typeface="Roboto" panose="02000000000000000000" pitchFamily="2" charset="0"/>
            </a:endParaRPr>
          </a:p>
          <a:p>
            <a:pPr rtl="0">
              <a:spcBef>
                <a:spcPts val="0"/>
              </a:spcBef>
              <a:spcAft>
                <a:spcPts val="500"/>
              </a:spcAft>
            </a:pPr>
            <a:r>
              <a:rPr lang="vi-VN" sz="1600" b="0" i="0" u="none" strike="noStrike">
                <a:solidFill>
                  <a:srgbClr val="C00000"/>
                </a:solidFill>
                <a:effectLst/>
                <a:latin typeface="Roboto" panose="02000000000000000000" pitchFamily="2" charset="0"/>
                <a:ea typeface="Roboto" panose="02000000000000000000" pitchFamily="2" charset="0"/>
                <a:cs typeface="Roboto" panose="02000000000000000000" pitchFamily="2" charset="0"/>
              </a:rPr>
              <a:t>2. Tìm thêm ví dụ về sự nở vì</a:t>
            </a:r>
            <a:r>
              <a:rPr lang="en-US" sz="1600" b="0" i="0" u="none" strike="noStrike">
                <a:solidFill>
                  <a:srgbClr val="C00000"/>
                </a:solidFill>
                <a:effectLst/>
                <a:latin typeface="Roboto" panose="02000000000000000000" pitchFamily="2" charset="0"/>
                <a:ea typeface="Roboto" panose="02000000000000000000" pitchFamily="2" charset="0"/>
                <a:cs typeface="Roboto" panose="02000000000000000000" pitchFamily="2" charset="0"/>
              </a:rPr>
              <a:t> </a:t>
            </a:r>
            <a:r>
              <a:rPr lang="vi-VN" sz="1600" b="0" i="0" u="none" strike="noStrike">
                <a:solidFill>
                  <a:srgbClr val="C00000"/>
                </a:solidFill>
                <a:effectLst/>
                <a:latin typeface="Roboto" panose="02000000000000000000" pitchFamily="2" charset="0"/>
                <a:ea typeface="Roboto" panose="02000000000000000000" pitchFamily="2" charset="0"/>
                <a:cs typeface="Roboto" panose="02000000000000000000" pitchFamily="2" charset="0"/>
              </a:rPr>
              <a:t>nhiệt của chất lỏng.</a:t>
            </a:r>
            <a:endParaRPr lang="vi-VN" sz="1600" b="0">
              <a:solidFill>
                <a:srgbClr val="C00000"/>
              </a:solidFill>
              <a:effectLst/>
              <a:latin typeface="Roboto" panose="02000000000000000000" pitchFamily="2" charset="0"/>
              <a:ea typeface="Roboto" panose="02000000000000000000" pitchFamily="2" charset="0"/>
              <a:cs typeface="Roboto" panose="02000000000000000000" pitchFamily="2" charset="0"/>
            </a:endParaRPr>
          </a:p>
        </p:txBody>
      </p:sp>
      <p:sp>
        <p:nvSpPr>
          <p:cNvPr id="4" name="TextBox 3">
            <a:extLst>
              <a:ext uri="{FF2B5EF4-FFF2-40B4-BE49-F238E27FC236}">
                <a16:creationId xmlns:a16="http://schemas.microsoft.com/office/drawing/2014/main" id="{19FA0400-A627-B4BD-9F0C-96C7E12767B9}"/>
              </a:ext>
            </a:extLst>
          </p:cNvPr>
          <p:cNvSpPr txBox="1"/>
          <p:nvPr/>
        </p:nvSpPr>
        <p:spPr>
          <a:xfrm>
            <a:off x="4756069" y="127555"/>
            <a:ext cx="4234701" cy="1569660"/>
          </a:xfrm>
          <a:prstGeom prst="rect">
            <a:avLst/>
          </a:prstGeom>
          <a:noFill/>
        </p:spPr>
        <p:txBody>
          <a:bodyPr wrap="square">
            <a:spAutoFit/>
          </a:bodyPr>
          <a:lstStyle/>
          <a:p>
            <a:pPr algn="r"/>
            <a:r>
              <a:rPr lang="en-US" sz="1600">
                <a:solidFill>
                  <a:srgbClr val="C00000"/>
                </a:solidFill>
                <a:latin typeface="Roboto" panose="02000000000000000000" pitchFamily="2" charset="0"/>
                <a:ea typeface="Roboto" panose="02000000000000000000" pitchFamily="2" charset="0"/>
                <a:cs typeface="Roboto" panose="02000000000000000000" pitchFamily="2" charset="0"/>
              </a:rPr>
              <a:t>M</a:t>
            </a:r>
            <a:r>
              <a:rPr lang="vi-VN" sz="1600" b="0" i="0" u="none" strike="noStrike">
                <a:solidFill>
                  <a:srgbClr val="C00000"/>
                </a:solidFill>
                <a:effectLst/>
                <a:latin typeface="Roboto" panose="02000000000000000000" pitchFamily="2" charset="0"/>
                <a:ea typeface="Roboto" panose="02000000000000000000" pitchFamily="2" charset="0"/>
                <a:cs typeface="Roboto" panose="02000000000000000000" pitchFamily="2" charset="0"/>
              </a:rPr>
              <a:t>ô tả thí nghiệm </a:t>
            </a:r>
            <a:r>
              <a:rPr lang="vi-VN" sz="1600">
                <a:solidFill>
                  <a:srgbClr val="1064CA"/>
                </a:solidFill>
                <a:latin typeface="Roboto" panose="02000000000000000000" pitchFamily="2" charset="0"/>
                <a:ea typeface="Roboto" panose="02000000000000000000" pitchFamily="2" charset="0"/>
                <a:cs typeface="Roboto" panose="02000000000000000000" pitchFamily="2" charset="0"/>
              </a:rPr>
              <a:t>:</a:t>
            </a:r>
          </a:p>
          <a:p>
            <a:pPr algn="r"/>
            <a:r>
              <a:rPr lang="en-US" sz="1600">
                <a:solidFill>
                  <a:srgbClr val="0070C0"/>
                </a:solidFill>
                <a:latin typeface="Roboto" panose="02000000000000000000" pitchFamily="2" charset="0"/>
                <a:ea typeface="Roboto" panose="02000000000000000000" pitchFamily="2" charset="0"/>
                <a:cs typeface="Roboto" panose="02000000000000000000" pitchFamily="2" charset="0"/>
              </a:rPr>
              <a:t>Có 3 bình đựng Rượu, Dầu, Nước có pha thêm mầu</a:t>
            </a:r>
            <a:r>
              <a:rPr lang="vi-VN" sz="160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1600">
                <a:solidFill>
                  <a:srgbClr val="0070C0"/>
                </a:solidFill>
                <a:latin typeface="Roboto" panose="02000000000000000000" pitchFamily="2" charset="0"/>
                <a:ea typeface="Roboto" panose="02000000000000000000" pitchFamily="2" charset="0"/>
                <a:cs typeface="Roboto" panose="02000000000000000000" pitchFamily="2" charset="0"/>
              </a:rPr>
              <a:t>để dễ q</a:t>
            </a:r>
            <a:r>
              <a:rPr lang="vi-VN" sz="1600">
                <a:solidFill>
                  <a:srgbClr val="0070C0"/>
                </a:solidFill>
                <a:latin typeface="Roboto" panose="02000000000000000000" pitchFamily="2" charset="0"/>
                <a:ea typeface="Roboto" panose="02000000000000000000" pitchFamily="2" charset="0"/>
                <a:cs typeface="Roboto" panose="02000000000000000000" pitchFamily="2" charset="0"/>
              </a:rPr>
              <a:t>uan sát</a:t>
            </a:r>
            <a:r>
              <a:rPr lang="en-US" sz="1600">
                <a:solidFill>
                  <a:srgbClr val="0070C0"/>
                </a:solidFill>
                <a:latin typeface="Roboto" panose="02000000000000000000" pitchFamily="2" charset="0"/>
                <a:ea typeface="Roboto" panose="02000000000000000000" pitchFamily="2" charset="0"/>
                <a:cs typeface="Roboto" panose="02000000000000000000" pitchFamily="2" charset="0"/>
              </a:rPr>
              <a:t>, nút bằng cao su trên đó có cắm một ống thuỷ tinh đánh dấu độ cao các cột chất lỏng, cho cả 3 bình vào khay, sau đó rót nước nóng vào</a:t>
            </a:r>
            <a:r>
              <a:rPr lang="vi-VN" sz="1600">
                <a:solidFill>
                  <a:srgbClr val="00B050"/>
                </a:solidFill>
                <a:latin typeface="Roboto" panose="02000000000000000000" pitchFamily="2" charset="0"/>
                <a:ea typeface="Roboto" panose="02000000000000000000" pitchFamily="2" charset="0"/>
                <a:cs typeface="Roboto" panose="02000000000000000000" pitchFamily="2" charset="0"/>
              </a:rPr>
              <a:t>.</a:t>
            </a:r>
          </a:p>
        </p:txBody>
      </p:sp>
      <p:pic>
        <p:nvPicPr>
          <p:cNvPr id="5" name="Picture 4" descr="A picture containing text, bottle, screwdriver&#10;&#10;Description automatically generated">
            <a:extLst>
              <a:ext uri="{FF2B5EF4-FFF2-40B4-BE49-F238E27FC236}">
                <a16:creationId xmlns:a16="http://schemas.microsoft.com/office/drawing/2014/main" id="{5DEF1F35-C6F5-7B59-1A19-64A1B4C1D054}"/>
              </a:ext>
            </a:extLst>
          </p:cNvPr>
          <p:cNvPicPr>
            <a:picLocks noChangeAspect="1"/>
          </p:cNvPicPr>
          <p:nvPr/>
        </p:nvPicPr>
        <p:blipFill>
          <a:blip r:embed="rId4"/>
          <a:stretch>
            <a:fillRect/>
          </a:stretch>
        </p:blipFill>
        <p:spPr>
          <a:xfrm>
            <a:off x="461657" y="2673343"/>
            <a:ext cx="3702867" cy="1756372"/>
          </a:xfrm>
          <a:prstGeom prst="rect">
            <a:avLst/>
          </a:prstGeom>
        </p:spPr>
      </p:pic>
      <p:sp>
        <p:nvSpPr>
          <p:cNvPr id="7" name="TextBox 6">
            <a:extLst>
              <a:ext uri="{FF2B5EF4-FFF2-40B4-BE49-F238E27FC236}">
                <a16:creationId xmlns:a16="http://schemas.microsoft.com/office/drawing/2014/main" id="{BE44D87B-CF8B-B7AC-D0F1-B85FAF585C24}"/>
              </a:ext>
            </a:extLst>
          </p:cNvPr>
          <p:cNvSpPr txBox="1"/>
          <p:nvPr/>
        </p:nvSpPr>
        <p:spPr>
          <a:xfrm>
            <a:off x="4548592" y="1551047"/>
            <a:ext cx="4438186" cy="830997"/>
          </a:xfrm>
          <a:prstGeom prst="rect">
            <a:avLst/>
          </a:prstGeom>
          <a:noFill/>
        </p:spPr>
        <p:txBody>
          <a:bodyPr wrap="square">
            <a:spAutoFit/>
          </a:bodyPr>
          <a:lstStyle/>
          <a:p>
            <a:pPr algn="r"/>
            <a:r>
              <a:rPr lang="en-US" sz="1600">
                <a:solidFill>
                  <a:srgbClr val="C00000"/>
                </a:solidFill>
                <a:latin typeface="Roboto" panose="02000000000000000000" pitchFamily="2" charset="0"/>
                <a:ea typeface="Roboto" panose="02000000000000000000" pitchFamily="2" charset="0"/>
                <a:cs typeface="Roboto" panose="02000000000000000000" pitchFamily="2" charset="0"/>
              </a:rPr>
              <a:t>N</a:t>
            </a:r>
            <a:r>
              <a:rPr lang="vi-VN" sz="1600" b="0" i="0" u="none" strike="noStrike">
                <a:solidFill>
                  <a:srgbClr val="C00000"/>
                </a:solidFill>
                <a:effectLst/>
                <a:latin typeface="Roboto" panose="02000000000000000000" pitchFamily="2" charset="0"/>
                <a:ea typeface="Roboto" panose="02000000000000000000" pitchFamily="2" charset="0"/>
                <a:cs typeface="Roboto" panose="02000000000000000000" pitchFamily="2" charset="0"/>
              </a:rPr>
              <a:t>hận xét </a:t>
            </a:r>
            <a:r>
              <a:rPr lang="vi-VN" sz="1600">
                <a:solidFill>
                  <a:srgbClr val="1064CA"/>
                </a:solidFill>
                <a:latin typeface="Roboto" panose="02000000000000000000" pitchFamily="2" charset="0"/>
                <a:ea typeface="Roboto" panose="02000000000000000000" pitchFamily="2" charset="0"/>
                <a:cs typeface="Roboto" panose="02000000000000000000" pitchFamily="2" charset="0"/>
              </a:rPr>
              <a:t>:</a:t>
            </a:r>
          </a:p>
          <a:p>
            <a:pPr algn="r"/>
            <a:r>
              <a:rPr lang="vi-VN" sz="1600">
                <a:solidFill>
                  <a:srgbClr val="0070C0"/>
                </a:solidFill>
                <a:effectLst/>
                <a:latin typeface="Roboto" panose="02000000000000000000" pitchFamily="2" charset="0"/>
                <a:ea typeface="Roboto" panose="02000000000000000000" pitchFamily="2" charset="0"/>
                <a:cs typeface="Roboto" panose="02000000000000000000" pitchFamily="2" charset="0"/>
              </a:rPr>
              <a:t>Chất lỏng khác nhau có sự nở vì nhiệt khác nhau</a:t>
            </a:r>
            <a:r>
              <a:rPr lang="vi-VN" sz="1600">
                <a:solidFill>
                  <a:srgbClr val="00B050"/>
                </a:solidFill>
                <a:latin typeface="Roboto" panose="02000000000000000000" pitchFamily="2" charset="0"/>
                <a:ea typeface="Roboto" panose="02000000000000000000" pitchFamily="2" charset="0"/>
                <a:cs typeface="Roboto" panose="02000000000000000000" pitchFamily="2" charset="0"/>
              </a:rPr>
              <a:t>.</a:t>
            </a:r>
          </a:p>
        </p:txBody>
      </p:sp>
      <p:pic>
        <p:nvPicPr>
          <p:cNvPr id="13" name="Picture 12">
            <a:extLst>
              <a:ext uri="{FF2B5EF4-FFF2-40B4-BE49-F238E27FC236}">
                <a16:creationId xmlns:a16="http://schemas.microsoft.com/office/drawing/2014/main" id="{5851C286-FEAA-3F77-973E-B1FC2DE52F2F}"/>
              </a:ext>
            </a:extLst>
          </p:cNvPr>
          <p:cNvPicPr>
            <a:picLocks noChangeAspect="1"/>
          </p:cNvPicPr>
          <p:nvPr/>
        </p:nvPicPr>
        <p:blipFill>
          <a:blip r:embed="rId5"/>
          <a:stretch>
            <a:fillRect/>
          </a:stretch>
        </p:blipFill>
        <p:spPr>
          <a:xfrm>
            <a:off x="4564381" y="1485372"/>
            <a:ext cx="469433" cy="469433"/>
          </a:xfrm>
          <a:prstGeom prst="rect">
            <a:avLst/>
          </a:prstGeom>
        </p:spPr>
      </p:pic>
    </p:spTree>
    <p:extLst>
      <p:ext uri="{BB962C8B-B14F-4D97-AF65-F5344CB8AC3E}">
        <p14:creationId xmlns:p14="http://schemas.microsoft.com/office/powerpoint/2010/main" val="1042977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22" presetClass="entr" presetSubtype="8"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par>
                                <p:cTn id="32" presetID="22" presetClass="entr" presetSubtype="8" fill="hold" grpId="0" nodeType="withEffect">
                                  <p:stCondLst>
                                    <p:cond delay="25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 grpId="0"/>
      <p:bldP spid="3" grpId="0"/>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grpSp>
        <p:nvGrpSpPr>
          <p:cNvPr id="11" name="Group 10">
            <a:extLst>
              <a:ext uri="{FF2B5EF4-FFF2-40B4-BE49-F238E27FC236}">
                <a16:creationId xmlns:a16="http://schemas.microsoft.com/office/drawing/2014/main" id="{5CCCA9A8-BADF-07A7-D87C-573656A6EC9E}"/>
              </a:ext>
            </a:extLst>
          </p:cNvPr>
          <p:cNvGrpSpPr/>
          <p:nvPr/>
        </p:nvGrpSpPr>
        <p:grpSpPr>
          <a:xfrm>
            <a:off x="130096" y="137067"/>
            <a:ext cx="8883808" cy="4869366"/>
            <a:chOff x="126380" y="111512"/>
            <a:chExt cx="8883808" cy="4869366"/>
          </a:xfrm>
        </p:grpSpPr>
        <p:sp>
          <p:nvSpPr>
            <p:cNvPr id="9" name="Rectangle: Rounded Corners 8">
              <a:extLst>
                <a:ext uri="{FF2B5EF4-FFF2-40B4-BE49-F238E27FC236}">
                  <a16:creationId xmlns:a16="http://schemas.microsoft.com/office/drawing/2014/main" id="{068E1D16-2D17-8AE6-460C-5FC0692BBA0C}"/>
                </a:ext>
              </a:extLst>
            </p:cNvPr>
            <p:cNvSpPr/>
            <p:nvPr/>
          </p:nvSpPr>
          <p:spPr>
            <a:xfrm>
              <a:off x="126380" y="111512"/>
              <a:ext cx="4438185" cy="4869366"/>
            </a:xfrm>
            <a:prstGeom prst="roundRect">
              <a:avLst>
                <a:gd name="adj" fmla="val 6282"/>
              </a:avLst>
            </a:prstGeom>
            <a:ln w="12700">
              <a:solidFill>
                <a:srgbClr val="9E455E"/>
              </a:solidFill>
            </a:ln>
            <a:effectLst>
              <a:outerShdw blurRad="508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34F30"/>
                </a:solidFill>
                <a:effectLst/>
                <a:uLnTx/>
                <a:uFillTx/>
                <a:latin typeface="Arial"/>
                <a:ea typeface="+mn-ea"/>
                <a:cs typeface="+mn-cs"/>
                <a:sym typeface="Arial"/>
              </a:endParaRPr>
            </a:p>
          </p:txBody>
        </p:sp>
        <p:sp>
          <p:nvSpPr>
            <p:cNvPr id="10" name="Rectangle: Rounded Corners 9">
              <a:extLst>
                <a:ext uri="{FF2B5EF4-FFF2-40B4-BE49-F238E27FC236}">
                  <a16:creationId xmlns:a16="http://schemas.microsoft.com/office/drawing/2014/main" id="{BF781C63-C685-A58D-E5BA-0C19B8C09D9F}"/>
                </a:ext>
              </a:extLst>
            </p:cNvPr>
            <p:cNvSpPr/>
            <p:nvPr/>
          </p:nvSpPr>
          <p:spPr>
            <a:xfrm flipH="1">
              <a:off x="4572003" y="111512"/>
              <a:ext cx="4438185" cy="4869366"/>
            </a:xfrm>
            <a:prstGeom prst="roundRect">
              <a:avLst>
                <a:gd name="adj" fmla="val 6282"/>
              </a:avLst>
            </a:prstGeom>
            <a:ln w="12700">
              <a:solidFill>
                <a:srgbClr val="9E455E"/>
              </a:solidFill>
            </a:ln>
            <a:effectLst>
              <a:outerShdw blurRad="508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34F30"/>
                </a:solidFill>
                <a:effectLst/>
                <a:uLnTx/>
                <a:uFillTx/>
                <a:latin typeface="Arial"/>
                <a:ea typeface="+mn-ea"/>
                <a:cs typeface="+mn-cs"/>
                <a:sym typeface="Arial"/>
              </a:endParaRPr>
            </a:p>
          </p:txBody>
        </p:sp>
      </p:grpSp>
      <p:pic>
        <p:nvPicPr>
          <p:cNvPr id="4" name="Picture 3">
            <a:extLst>
              <a:ext uri="{FF2B5EF4-FFF2-40B4-BE49-F238E27FC236}">
                <a16:creationId xmlns:a16="http://schemas.microsoft.com/office/drawing/2014/main" id="{70A6EAE4-C34F-E84D-9568-37E07BD1D885}"/>
              </a:ext>
            </a:extLst>
          </p:cNvPr>
          <p:cNvPicPr>
            <a:picLocks noChangeAspect="1"/>
          </p:cNvPicPr>
          <p:nvPr/>
        </p:nvPicPr>
        <p:blipFill>
          <a:blip r:embed="rId3"/>
          <a:stretch>
            <a:fillRect/>
          </a:stretch>
        </p:blipFill>
        <p:spPr>
          <a:xfrm>
            <a:off x="270387" y="551298"/>
            <a:ext cx="4220320" cy="4220320"/>
          </a:xfrm>
          <a:prstGeom prst="rect">
            <a:avLst/>
          </a:prstGeom>
        </p:spPr>
      </p:pic>
      <p:sp>
        <p:nvSpPr>
          <p:cNvPr id="2" name="TextBox 1">
            <a:extLst>
              <a:ext uri="{FF2B5EF4-FFF2-40B4-BE49-F238E27FC236}">
                <a16:creationId xmlns:a16="http://schemas.microsoft.com/office/drawing/2014/main" id="{9780D04D-37BC-1BF7-5ED1-7DFC5D95763E}"/>
              </a:ext>
            </a:extLst>
          </p:cNvPr>
          <p:cNvSpPr txBox="1"/>
          <p:nvPr/>
        </p:nvSpPr>
        <p:spPr>
          <a:xfrm>
            <a:off x="4670024" y="973576"/>
            <a:ext cx="4134598" cy="1086964"/>
          </a:xfrm>
          <a:prstGeom prst="rect">
            <a:avLst/>
          </a:prstGeom>
          <a:noFill/>
        </p:spPr>
        <p:txBody>
          <a:bodyPr wrap="square">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SzTx/>
              <a:buNone/>
              <a:tabLst/>
              <a:defRPr kumimoji="0" sz="1600" b="1" kern="0" spc="0" normalizeH="0" baseline="0">
                <a:ln>
                  <a:noFill/>
                </a:ln>
                <a:solidFill>
                  <a:srgbClr val="002060"/>
                </a:solidFill>
                <a:effectLst/>
                <a:uLnTx/>
                <a:uFillTx/>
                <a:latin typeface="Roboto" panose="02000000000000000000" pitchFamily="2" charset="0"/>
              </a:defRPr>
            </a:lvl1pPr>
          </a:lstStyle>
          <a:p>
            <a:pPr algn="ctr"/>
            <a:r>
              <a:rPr lang="vi-VN" sz="2800" dirty="0"/>
              <a:t>Chất </a:t>
            </a:r>
            <a:r>
              <a:rPr lang="vi-VN" sz="2800"/>
              <a:t>lỏng nở </a:t>
            </a:r>
            <a:r>
              <a:rPr lang="vi-VN" sz="2800" dirty="0"/>
              <a:t>vì nhiệt như thế nào?</a:t>
            </a:r>
            <a:endParaRPr lang="en-US" sz="2800" dirty="0"/>
          </a:p>
        </p:txBody>
      </p:sp>
      <p:sp>
        <p:nvSpPr>
          <p:cNvPr id="15" name="Rectangle: Rounded Corners 14">
            <a:extLst>
              <a:ext uri="{FF2B5EF4-FFF2-40B4-BE49-F238E27FC236}">
                <a16:creationId xmlns:a16="http://schemas.microsoft.com/office/drawing/2014/main" id="{5BB231E4-5E38-A32E-68B1-77987CBCE2AD}"/>
              </a:ext>
            </a:extLst>
          </p:cNvPr>
          <p:cNvSpPr/>
          <p:nvPr/>
        </p:nvSpPr>
        <p:spPr>
          <a:xfrm>
            <a:off x="4782749" y="2330433"/>
            <a:ext cx="4021873" cy="1974867"/>
          </a:xfrm>
          <a:prstGeom prst="roundRect">
            <a:avLst>
              <a:gd name="adj" fmla="val 10675"/>
            </a:avLst>
          </a:prstGeom>
          <a:solidFill>
            <a:srgbClr val="006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34F30"/>
              </a:solidFill>
              <a:effectLst/>
              <a:uLnTx/>
              <a:uFillTx/>
              <a:latin typeface="Arial"/>
              <a:ea typeface="+mn-ea"/>
              <a:cs typeface="+mn-cs"/>
              <a:sym typeface="Arial"/>
            </a:endParaRPr>
          </a:p>
        </p:txBody>
      </p:sp>
      <p:pic>
        <p:nvPicPr>
          <p:cNvPr id="16" name="Picture 4">
            <a:extLst>
              <a:ext uri="{FF2B5EF4-FFF2-40B4-BE49-F238E27FC236}">
                <a16:creationId xmlns:a16="http://schemas.microsoft.com/office/drawing/2014/main" id="{AF384F06-BFE0-F9B0-C378-AE055A939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7041" y="2188388"/>
            <a:ext cx="564530" cy="56453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4E65CB5-80C9-0806-C44A-6038900314E4}"/>
              </a:ext>
            </a:extLst>
          </p:cNvPr>
          <p:cNvSpPr txBox="1"/>
          <p:nvPr/>
        </p:nvSpPr>
        <p:spPr>
          <a:xfrm>
            <a:off x="5158216" y="2403701"/>
            <a:ext cx="3578358" cy="1708160"/>
          </a:xfrm>
          <a:prstGeom prst="rect">
            <a:avLst/>
          </a:prstGeom>
          <a:noFill/>
        </p:spPr>
        <p:txBody>
          <a:bodyPr wrap="square">
            <a:sp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1600" kern="0" spc="0" normalizeH="0" baseline="0">
                <a:ln>
                  <a:noFill/>
                </a:ln>
                <a:solidFill>
                  <a:srgbClr val="4C3E35">
                    <a:lumMod val="50000"/>
                  </a:srgbClr>
                </a:solidFill>
                <a:effectLst/>
                <a:uLnTx/>
                <a:uFillTx/>
                <a:latin typeface="Roboto" panose="02000000000000000000" pitchFamily="2" charset="0"/>
              </a:defRPr>
            </a:lvl1pPr>
          </a:lstStyle>
          <a:p>
            <a:pPr marL="285750" indent="-285750">
              <a:lnSpc>
                <a:spcPct val="150000"/>
              </a:lnSpc>
              <a:buClr>
                <a:srgbClr val="FF0000"/>
              </a:buClr>
              <a:buFont typeface="Wingdings" panose="05000000000000000000" pitchFamily="2" charset="2"/>
              <a:buChar char="v"/>
            </a:pPr>
            <a:r>
              <a:rPr lang="vi-VN" sz="1800" dirty="0">
                <a:solidFill>
                  <a:schemeClr val="bg2"/>
                </a:solidFill>
              </a:rPr>
              <a:t>Chất </a:t>
            </a:r>
            <a:r>
              <a:rPr lang="vi-VN" sz="1800">
                <a:solidFill>
                  <a:schemeClr val="bg2"/>
                </a:solidFill>
              </a:rPr>
              <a:t>lỏng nở </a:t>
            </a:r>
            <a:r>
              <a:rPr lang="vi-VN" sz="1800" dirty="0">
                <a:solidFill>
                  <a:schemeClr val="bg2"/>
                </a:solidFill>
              </a:rPr>
              <a:t>ra khi nóng lên co lại khi lạnh đi.</a:t>
            </a:r>
          </a:p>
          <a:p>
            <a:pPr marL="285750" indent="-285750">
              <a:lnSpc>
                <a:spcPct val="150000"/>
              </a:lnSpc>
              <a:buClr>
                <a:srgbClr val="FF0000"/>
              </a:buClr>
              <a:buFont typeface="Wingdings" panose="05000000000000000000" pitchFamily="2" charset="2"/>
              <a:buChar char="v"/>
            </a:pPr>
            <a:r>
              <a:rPr lang="en-US" sz="1800">
                <a:solidFill>
                  <a:schemeClr val="bg2"/>
                </a:solidFill>
              </a:rPr>
              <a:t>C</a:t>
            </a:r>
            <a:r>
              <a:rPr lang="vi-VN" sz="1800">
                <a:solidFill>
                  <a:schemeClr val="bg2"/>
                </a:solidFill>
              </a:rPr>
              <a:t>ác chất </a:t>
            </a:r>
            <a:r>
              <a:rPr lang="en-US" sz="1800">
                <a:solidFill>
                  <a:schemeClr val="bg2"/>
                </a:solidFill>
              </a:rPr>
              <a:t>lỏng</a:t>
            </a:r>
            <a:r>
              <a:rPr lang="vi-VN" sz="1800">
                <a:solidFill>
                  <a:schemeClr val="bg2"/>
                </a:solidFill>
              </a:rPr>
              <a:t> khác nhau nở vì nhiệt khác nhau.</a:t>
            </a:r>
            <a:endParaRPr lang="vi-VN" sz="1800" dirty="0">
              <a:solidFill>
                <a:schemeClr val="bg2"/>
              </a:solidFill>
            </a:endParaRPr>
          </a:p>
        </p:txBody>
      </p:sp>
    </p:spTree>
    <p:extLst>
      <p:ext uri="{BB962C8B-B14F-4D97-AF65-F5344CB8AC3E}">
        <p14:creationId xmlns:p14="http://schemas.microsoft.com/office/powerpoint/2010/main" val="4253037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grpSp>
        <p:nvGrpSpPr>
          <p:cNvPr id="11" name="Group 10">
            <a:extLst>
              <a:ext uri="{FF2B5EF4-FFF2-40B4-BE49-F238E27FC236}">
                <a16:creationId xmlns:a16="http://schemas.microsoft.com/office/drawing/2014/main" id="{5CCCA9A8-BADF-07A7-D87C-573656A6EC9E}"/>
              </a:ext>
            </a:extLst>
          </p:cNvPr>
          <p:cNvGrpSpPr/>
          <p:nvPr/>
        </p:nvGrpSpPr>
        <p:grpSpPr>
          <a:xfrm>
            <a:off x="130096" y="137067"/>
            <a:ext cx="8883808" cy="4869366"/>
            <a:chOff x="126380" y="111512"/>
            <a:chExt cx="8883808" cy="4869366"/>
          </a:xfrm>
        </p:grpSpPr>
        <p:sp>
          <p:nvSpPr>
            <p:cNvPr id="10" name="Rectangle: Rounded Corners 9">
              <a:extLst>
                <a:ext uri="{FF2B5EF4-FFF2-40B4-BE49-F238E27FC236}">
                  <a16:creationId xmlns:a16="http://schemas.microsoft.com/office/drawing/2014/main" id="{BF781C63-C685-A58D-E5BA-0C19B8C09D9F}"/>
                </a:ext>
              </a:extLst>
            </p:cNvPr>
            <p:cNvSpPr/>
            <p:nvPr/>
          </p:nvSpPr>
          <p:spPr>
            <a:xfrm flipH="1">
              <a:off x="4572003" y="111512"/>
              <a:ext cx="4438185" cy="4869366"/>
            </a:xfrm>
            <a:prstGeom prst="roundRect">
              <a:avLst>
                <a:gd name="adj" fmla="val 6282"/>
              </a:avLst>
            </a:prstGeom>
            <a:ln w="12700">
              <a:solidFill>
                <a:srgbClr val="9E455E"/>
              </a:solidFill>
            </a:ln>
            <a:effectLst>
              <a:outerShdw blurRad="508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34F30"/>
                </a:solidFill>
                <a:effectLst/>
                <a:uLnTx/>
                <a:uFillTx/>
                <a:latin typeface="Arial"/>
                <a:ea typeface="+mn-ea"/>
                <a:cs typeface="+mn-cs"/>
                <a:sym typeface="Arial"/>
              </a:endParaRPr>
            </a:p>
          </p:txBody>
        </p:sp>
        <p:sp>
          <p:nvSpPr>
            <p:cNvPr id="9" name="Rectangle: Rounded Corners 8">
              <a:extLst>
                <a:ext uri="{FF2B5EF4-FFF2-40B4-BE49-F238E27FC236}">
                  <a16:creationId xmlns:a16="http://schemas.microsoft.com/office/drawing/2014/main" id="{068E1D16-2D17-8AE6-460C-5FC0692BBA0C}"/>
                </a:ext>
              </a:extLst>
            </p:cNvPr>
            <p:cNvSpPr/>
            <p:nvPr/>
          </p:nvSpPr>
          <p:spPr>
            <a:xfrm>
              <a:off x="126380" y="111512"/>
              <a:ext cx="4438185" cy="4869366"/>
            </a:xfrm>
            <a:prstGeom prst="roundRect">
              <a:avLst>
                <a:gd name="adj" fmla="val 6282"/>
              </a:avLst>
            </a:prstGeom>
            <a:ln w="12700">
              <a:solidFill>
                <a:srgbClr val="9E455E"/>
              </a:solidFill>
            </a:ln>
            <a:effectLst>
              <a:outerShdw blurRad="508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34F30"/>
                </a:solidFill>
                <a:effectLst/>
                <a:uLnTx/>
                <a:uFillTx/>
                <a:latin typeface="Arial"/>
                <a:ea typeface="+mn-ea"/>
                <a:cs typeface="+mn-cs"/>
                <a:sym typeface="Arial"/>
              </a:endParaRPr>
            </a:p>
          </p:txBody>
        </p:sp>
      </p:grpSp>
      <p:pic>
        <p:nvPicPr>
          <p:cNvPr id="7" name="Picture 6">
            <a:extLst>
              <a:ext uri="{FF2B5EF4-FFF2-40B4-BE49-F238E27FC236}">
                <a16:creationId xmlns:a16="http://schemas.microsoft.com/office/drawing/2014/main" id="{F2353CA6-6AE0-546F-2672-C813EE14CF8D}"/>
              </a:ext>
            </a:extLst>
          </p:cNvPr>
          <p:cNvPicPr>
            <a:picLocks noChangeAspect="1"/>
          </p:cNvPicPr>
          <p:nvPr/>
        </p:nvPicPr>
        <p:blipFill>
          <a:blip r:embed="rId3"/>
          <a:stretch>
            <a:fillRect/>
          </a:stretch>
        </p:blipFill>
        <p:spPr>
          <a:xfrm>
            <a:off x="4621543" y="930567"/>
            <a:ext cx="4304743" cy="3282366"/>
          </a:xfrm>
          <a:prstGeom prst="rect">
            <a:avLst/>
          </a:prstGeom>
        </p:spPr>
      </p:pic>
      <p:pic>
        <p:nvPicPr>
          <p:cNvPr id="12" name="Picture 11">
            <a:extLst>
              <a:ext uri="{FF2B5EF4-FFF2-40B4-BE49-F238E27FC236}">
                <a16:creationId xmlns:a16="http://schemas.microsoft.com/office/drawing/2014/main" id="{269B907A-275D-7313-D180-18F4BB49F798}"/>
              </a:ext>
            </a:extLst>
          </p:cNvPr>
          <p:cNvPicPr>
            <a:picLocks noChangeAspect="1"/>
          </p:cNvPicPr>
          <p:nvPr/>
        </p:nvPicPr>
        <p:blipFill>
          <a:blip r:embed="rId4"/>
          <a:stretch>
            <a:fillRect/>
          </a:stretch>
        </p:blipFill>
        <p:spPr>
          <a:xfrm>
            <a:off x="157843" y="122959"/>
            <a:ext cx="582386" cy="492241"/>
          </a:xfrm>
          <a:prstGeom prst="rect">
            <a:avLst/>
          </a:prstGeom>
        </p:spPr>
      </p:pic>
      <p:sp>
        <p:nvSpPr>
          <p:cNvPr id="5" name="TextBox 4">
            <a:extLst>
              <a:ext uri="{FF2B5EF4-FFF2-40B4-BE49-F238E27FC236}">
                <a16:creationId xmlns:a16="http://schemas.microsoft.com/office/drawing/2014/main" id="{5B6C7311-7305-5346-50EB-87044BB8B1B5}"/>
              </a:ext>
            </a:extLst>
          </p:cNvPr>
          <p:cNvSpPr txBox="1"/>
          <p:nvPr/>
        </p:nvSpPr>
        <p:spPr>
          <a:xfrm>
            <a:off x="130095" y="495929"/>
            <a:ext cx="4438185" cy="4524315"/>
          </a:xfrm>
          <a:prstGeom prst="rect">
            <a:avLst/>
          </a:prstGeom>
          <a:noFill/>
        </p:spPr>
        <p:txBody>
          <a:bodyPr wrap="square">
            <a:spAutoFit/>
          </a:bodyPr>
          <a:lstStyle/>
          <a:p>
            <a:pPr algn="just"/>
            <a:r>
              <a:rPr lang="en-US" sz="1600">
                <a:solidFill>
                  <a:srgbClr val="C00000"/>
                </a:solidFill>
                <a:latin typeface="Roboto" panose="02000000000000000000" pitchFamily="2" charset="0"/>
                <a:ea typeface="Roboto" panose="02000000000000000000" pitchFamily="2" charset="0"/>
                <a:cs typeface="Roboto" panose="02000000000000000000" pitchFamily="2" charset="0"/>
              </a:rPr>
              <a:t>                         </a:t>
            </a:r>
            <a:r>
              <a:rPr lang="vi-VN" sz="1600">
                <a:solidFill>
                  <a:srgbClr val="C00000"/>
                </a:solidFill>
                <a:latin typeface="Roboto" panose="02000000000000000000" pitchFamily="2" charset="0"/>
                <a:ea typeface="Roboto" panose="02000000000000000000" pitchFamily="2" charset="0"/>
                <a:cs typeface="Roboto" panose="02000000000000000000" pitchFamily="2" charset="0"/>
              </a:rPr>
              <a:t>Sự nở vì nhiệt đặc biệt của nước:</a:t>
            </a:r>
          </a:p>
          <a:p>
            <a:pPr algn="just"/>
            <a:r>
              <a:rPr lang="en-US" sz="1600">
                <a:solidFill>
                  <a:srgbClr val="0070C0"/>
                </a:solidFill>
                <a:latin typeface="Roboto" panose="02000000000000000000" pitchFamily="2" charset="0"/>
                <a:ea typeface="Roboto" panose="02000000000000000000" pitchFamily="2" charset="0"/>
                <a:cs typeface="Roboto" panose="02000000000000000000" pitchFamily="2" charset="0"/>
              </a:rPr>
              <a:t>- </a:t>
            </a:r>
            <a:r>
              <a:rPr lang="vi-VN" sz="1600">
                <a:solidFill>
                  <a:srgbClr val="0070C0"/>
                </a:solidFill>
                <a:latin typeface="Roboto" panose="02000000000000000000" pitchFamily="2" charset="0"/>
                <a:ea typeface="Roboto" panose="02000000000000000000" pitchFamily="2" charset="0"/>
                <a:cs typeface="Roboto" panose="02000000000000000000" pitchFamily="2" charset="0"/>
              </a:rPr>
              <a:t>Khi nhiệt độ tăng từ 0 °C đến 4 °C thì khối lượng riêng của nước tăng tức thể tích của nước giảm. </a:t>
            </a:r>
            <a:endParaRPr lang="en-US" sz="1600">
              <a:solidFill>
                <a:srgbClr val="0070C0"/>
              </a:solidFill>
              <a:latin typeface="Roboto" panose="02000000000000000000" pitchFamily="2" charset="0"/>
              <a:ea typeface="Roboto" panose="02000000000000000000" pitchFamily="2" charset="0"/>
              <a:cs typeface="Roboto" panose="02000000000000000000" pitchFamily="2" charset="0"/>
            </a:endParaRPr>
          </a:p>
          <a:p>
            <a:pPr algn="just"/>
            <a:r>
              <a:rPr lang="en-US" sz="1600">
                <a:solidFill>
                  <a:srgbClr val="0070C0"/>
                </a:solidFill>
                <a:latin typeface="Roboto" panose="02000000000000000000" pitchFamily="2" charset="0"/>
                <a:ea typeface="Roboto" panose="02000000000000000000" pitchFamily="2" charset="0"/>
                <a:cs typeface="Roboto" panose="02000000000000000000" pitchFamily="2" charset="0"/>
              </a:rPr>
              <a:t>- </a:t>
            </a:r>
            <a:r>
              <a:rPr lang="vi-VN" sz="1600">
                <a:solidFill>
                  <a:srgbClr val="0070C0"/>
                </a:solidFill>
                <a:latin typeface="Roboto" panose="02000000000000000000" pitchFamily="2" charset="0"/>
                <a:ea typeface="Roboto" panose="02000000000000000000" pitchFamily="2" charset="0"/>
                <a:cs typeface="Roboto" panose="02000000000000000000" pitchFamily="2" charset="0"/>
              </a:rPr>
              <a:t>Khi nhiệt độ tăng từ 4 °C đến 8 °C thì khối lượng riêng của nước giảm tức thể tích của nước tăng. </a:t>
            </a:r>
            <a:endParaRPr lang="en-US" sz="1600">
              <a:solidFill>
                <a:srgbClr val="0070C0"/>
              </a:solidFill>
              <a:latin typeface="Roboto" panose="02000000000000000000" pitchFamily="2" charset="0"/>
              <a:ea typeface="Roboto" panose="02000000000000000000" pitchFamily="2" charset="0"/>
              <a:cs typeface="Roboto" panose="02000000000000000000" pitchFamily="2" charset="0"/>
            </a:endParaRPr>
          </a:p>
          <a:p>
            <a:pPr algn="just"/>
            <a:r>
              <a:rPr lang="en-US" sz="1600">
                <a:solidFill>
                  <a:srgbClr val="0070C0"/>
                </a:solidFill>
                <a:latin typeface="Roboto" panose="02000000000000000000" pitchFamily="2" charset="0"/>
                <a:ea typeface="Roboto" panose="02000000000000000000" pitchFamily="2" charset="0"/>
                <a:cs typeface="Roboto" panose="02000000000000000000" pitchFamily="2" charset="0"/>
              </a:rPr>
              <a:t>- </a:t>
            </a:r>
            <a:r>
              <a:rPr lang="vi-VN" sz="1600">
                <a:solidFill>
                  <a:srgbClr val="0070C0"/>
                </a:solidFill>
                <a:latin typeface="Roboto" panose="02000000000000000000" pitchFamily="2" charset="0"/>
                <a:ea typeface="Roboto" panose="02000000000000000000" pitchFamily="2" charset="0"/>
                <a:cs typeface="Roboto" panose="02000000000000000000" pitchFamily="2" charset="0"/>
              </a:rPr>
              <a:t>Do có sự nở vì nhiệt đặc biệt như trên nên nước ở 4 °C có khối lượng riêng lớn nhất, nghĩa là nước</a:t>
            </a:r>
            <a:r>
              <a:rPr lang="en-US" sz="1600">
                <a:solidFill>
                  <a:srgbClr val="0070C0"/>
                </a:solidFill>
                <a:latin typeface="Roboto" panose="02000000000000000000" pitchFamily="2" charset="0"/>
                <a:ea typeface="Roboto" panose="02000000000000000000" pitchFamily="2" charset="0"/>
                <a:cs typeface="Roboto" panose="02000000000000000000" pitchFamily="2" charset="0"/>
              </a:rPr>
              <a:t> </a:t>
            </a:r>
            <a:r>
              <a:rPr lang="vi-VN" sz="1600">
                <a:solidFill>
                  <a:srgbClr val="0070C0"/>
                </a:solidFill>
                <a:latin typeface="Roboto" panose="02000000000000000000" pitchFamily="2" charset="0"/>
                <a:ea typeface="Roboto" panose="02000000000000000000" pitchFamily="2" charset="0"/>
                <a:cs typeface="Roboto" panose="02000000000000000000" pitchFamily="2" charset="0"/>
              </a:rPr>
              <a:t>ở 4 °C nặng nhất so với nước ở các nhiệt độ khác. </a:t>
            </a:r>
            <a:endParaRPr lang="en-US" sz="1600">
              <a:solidFill>
                <a:srgbClr val="0070C0"/>
              </a:solidFill>
              <a:latin typeface="Roboto" panose="02000000000000000000" pitchFamily="2" charset="0"/>
              <a:ea typeface="Roboto" panose="02000000000000000000" pitchFamily="2" charset="0"/>
              <a:cs typeface="Roboto" panose="02000000000000000000" pitchFamily="2" charset="0"/>
            </a:endParaRPr>
          </a:p>
          <a:p>
            <a:pPr algn="just"/>
            <a:r>
              <a:rPr lang="vi-VN" sz="1600">
                <a:solidFill>
                  <a:srgbClr val="0070C0"/>
                </a:solidFill>
                <a:latin typeface="Roboto" panose="02000000000000000000" pitchFamily="2" charset="0"/>
                <a:ea typeface="Roboto" panose="02000000000000000000" pitchFamily="2" charset="0"/>
                <a:cs typeface="Roboto" panose="02000000000000000000" pitchFamily="2" charset="0"/>
              </a:rPr>
              <a:t>Tính chất đặc biệt này của nước giúp chúng ta hiểu được sự phân bố nhiệt độ của các lớp nước khi nhiệt độ ngoài trời xuống dưới 0 °C: Lớp nước ở đáy hồ có nhiệt độ 4 °C, các lớp nước ở trên có nhiệt độ thấp hơn (Hình 29.5). Nhờ đó các loài thuỷ sản có thể sống được dù nhiệt độ ngoài trời xuống dưới 0 °C.</a:t>
            </a:r>
          </a:p>
        </p:txBody>
      </p:sp>
    </p:spTree>
    <p:extLst>
      <p:ext uri="{BB962C8B-B14F-4D97-AF65-F5344CB8AC3E}">
        <p14:creationId xmlns:p14="http://schemas.microsoft.com/office/powerpoint/2010/main" val="3607804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grpSp>
        <p:nvGrpSpPr>
          <p:cNvPr id="11" name="Group 10">
            <a:extLst>
              <a:ext uri="{FF2B5EF4-FFF2-40B4-BE49-F238E27FC236}">
                <a16:creationId xmlns:a16="http://schemas.microsoft.com/office/drawing/2014/main" id="{5CCCA9A8-BADF-07A7-D87C-573656A6EC9E}"/>
              </a:ext>
            </a:extLst>
          </p:cNvPr>
          <p:cNvGrpSpPr/>
          <p:nvPr/>
        </p:nvGrpSpPr>
        <p:grpSpPr>
          <a:xfrm>
            <a:off x="130096" y="137067"/>
            <a:ext cx="8883808" cy="4869366"/>
            <a:chOff x="126380" y="111512"/>
            <a:chExt cx="8883808" cy="4869366"/>
          </a:xfrm>
        </p:grpSpPr>
        <p:sp>
          <p:nvSpPr>
            <p:cNvPr id="9" name="Rectangle: Rounded Corners 8">
              <a:extLst>
                <a:ext uri="{FF2B5EF4-FFF2-40B4-BE49-F238E27FC236}">
                  <a16:creationId xmlns:a16="http://schemas.microsoft.com/office/drawing/2014/main" id="{068E1D16-2D17-8AE6-460C-5FC0692BBA0C}"/>
                </a:ext>
              </a:extLst>
            </p:cNvPr>
            <p:cNvSpPr/>
            <p:nvPr/>
          </p:nvSpPr>
          <p:spPr>
            <a:xfrm>
              <a:off x="126380" y="111512"/>
              <a:ext cx="4438185" cy="4869366"/>
            </a:xfrm>
            <a:prstGeom prst="roundRect">
              <a:avLst>
                <a:gd name="adj" fmla="val 6282"/>
              </a:avLst>
            </a:prstGeom>
            <a:ln w="12700">
              <a:solidFill>
                <a:srgbClr val="9E455E"/>
              </a:solidFill>
            </a:ln>
            <a:effectLst>
              <a:outerShdw blurRad="508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34F30"/>
                </a:solidFill>
                <a:effectLst/>
                <a:uLnTx/>
                <a:uFillTx/>
                <a:latin typeface="Arial"/>
                <a:ea typeface="+mn-ea"/>
                <a:cs typeface="+mn-cs"/>
                <a:sym typeface="Arial"/>
              </a:endParaRPr>
            </a:p>
          </p:txBody>
        </p:sp>
        <p:sp>
          <p:nvSpPr>
            <p:cNvPr id="10" name="Rectangle: Rounded Corners 9">
              <a:extLst>
                <a:ext uri="{FF2B5EF4-FFF2-40B4-BE49-F238E27FC236}">
                  <a16:creationId xmlns:a16="http://schemas.microsoft.com/office/drawing/2014/main" id="{BF781C63-C685-A58D-E5BA-0C19B8C09D9F}"/>
                </a:ext>
              </a:extLst>
            </p:cNvPr>
            <p:cNvSpPr/>
            <p:nvPr/>
          </p:nvSpPr>
          <p:spPr>
            <a:xfrm flipH="1">
              <a:off x="4572003" y="111512"/>
              <a:ext cx="4438185" cy="4869366"/>
            </a:xfrm>
            <a:prstGeom prst="roundRect">
              <a:avLst>
                <a:gd name="adj" fmla="val 6282"/>
              </a:avLst>
            </a:prstGeom>
            <a:ln w="12700">
              <a:solidFill>
                <a:srgbClr val="9E455E"/>
              </a:solidFill>
            </a:ln>
            <a:effectLst>
              <a:outerShdw blurRad="508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34F30"/>
                </a:solidFill>
                <a:effectLst/>
                <a:uLnTx/>
                <a:uFillTx/>
                <a:latin typeface="Arial"/>
                <a:ea typeface="+mn-ea"/>
                <a:cs typeface="+mn-cs"/>
                <a:sym typeface="Arial"/>
              </a:endParaRPr>
            </a:p>
          </p:txBody>
        </p:sp>
      </p:grpSp>
      <p:sp>
        <p:nvSpPr>
          <p:cNvPr id="12" name="Google Shape;266;p21">
            <a:extLst>
              <a:ext uri="{FF2B5EF4-FFF2-40B4-BE49-F238E27FC236}">
                <a16:creationId xmlns:a16="http://schemas.microsoft.com/office/drawing/2014/main" id="{6DF635A4-5331-2D70-F73A-510124FD4653}"/>
              </a:ext>
            </a:extLst>
          </p:cNvPr>
          <p:cNvSpPr txBox="1"/>
          <p:nvPr/>
        </p:nvSpPr>
        <p:spPr>
          <a:xfrm>
            <a:off x="735660" y="276613"/>
            <a:ext cx="3537720" cy="460917"/>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4C3E35"/>
                </a:solidFill>
                <a:effectLst/>
                <a:uLnTx/>
                <a:uFillTx/>
                <a:latin typeface="Roboto Condensed"/>
                <a:ea typeface="Roboto Condensed"/>
                <a:cs typeface="Roboto Condensed"/>
                <a:sym typeface="Roboto Condensed"/>
              </a:rPr>
              <a:t>III. </a:t>
            </a:r>
            <a:r>
              <a:rPr kumimoji="0" lang="en-US" sz="2000" b="1" i="0" u="none" strike="noStrike" kern="0" cap="none" spc="0" normalizeH="0" baseline="0" noProof="0" dirty="0" err="1">
                <a:ln>
                  <a:noFill/>
                </a:ln>
                <a:solidFill>
                  <a:srgbClr val="4C3E35"/>
                </a:solidFill>
                <a:effectLst/>
                <a:uLnTx/>
                <a:uFillTx/>
                <a:latin typeface="Roboto Condensed"/>
                <a:ea typeface="Roboto Condensed"/>
                <a:cs typeface="Roboto Condensed"/>
                <a:sym typeface="Roboto Condensed"/>
              </a:rPr>
              <a:t>Sự</a:t>
            </a:r>
            <a:r>
              <a:rPr kumimoji="0" lang="en-US" sz="2000" b="1" i="0" u="none" strike="noStrike" kern="0" cap="none" spc="0" normalizeH="0" baseline="0" noProof="0" dirty="0">
                <a:ln>
                  <a:noFill/>
                </a:ln>
                <a:solidFill>
                  <a:srgbClr val="4C3E35"/>
                </a:solidFill>
                <a:effectLst/>
                <a:uLnTx/>
                <a:uFillTx/>
                <a:latin typeface="Roboto Condensed"/>
                <a:ea typeface="Roboto Condensed"/>
                <a:cs typeface="Roboto Condensed"/>
                <a:sym typeface="Roboto Condensed"/>
              </a:rPr>
              <a:t> </a:t>
            </a:r>
            <a:r>
              <a:rPr kumimoji="0" lang="en-US" sz="2000" b="1" i="0" u="none" strike="noStrike" kern="0" cap="none" spc="0" normalizeH="0" baseline="0" noProof="0" dirty="0" err="1">
                <a:ln>
                  <a:noFill/>
                </a:ln>
                <a:solidFill>
                  <a:srgbClr val="4C3E35"/>
                </a:solidFill>
                <a:effectLst/>
                <a:uLnTx/>
                <a:uFillTx/>
                <a:latin typeface="Roboto Condensed"/>
                <a:ea typeface="Roboto Condensed"/>
                <a:cs typeface="Roboto Condensed"/>
                <a:sym typeface="Roboto Condensed"/>
              </a:rPr>
              <a:t>Nở</a:t>
            </a:r>
            <a:r>
              <a:rPr kumimoji="0" lang="en-US" sz="2000" b="1" i="0" u="none" strike="noStrike" kern="0" cap="none" spc="0" normalizeH="0" baseline="0" noProof="0" dirty="0">
                <a:ln>
                  <a:noFill/>
                </a:ln>
                <a:solidFill>
                  <a:srgbClr val="4C3E35"/>
                </a:solidFill>
                <a:effectLst/>
                <a:uLnTx/>
                <a:uFillTx/>
                <a:latin typeface="Roboto Condensed"/>
                <a:ea typeface="Roboto Condensed"/>
                <a:cs typeface="Roboto Condensed"/>
                <a:sym typeface="Roboto Condensed"/>
              </a:rPr>
              <a:t> </a:t>
            </a:r>
            <a:r>
              <a:rPr kumimoji="0" lang="en-US" sz="2000" b="1" i="0" u="none" strike="noStrike" kern="0" cap="none" spc="0" normalizeH="0" baseline="0" noProof="0" dirty="0" err="1">
                <a:ln>
                  <a:noFill/>
                </a:ln>
                <a:solidFill>
                  <a:srgbClr val="4C3E35"/>
                </a:solidFill>
                <a:effectLst/>
                <a:uLnTx/>
                <a:uFillTx/>
                <a:latin typeface="Roboto Condensed"/>
                <a:ea typeface="Roboto Condensed"/>
                <a:cs typeface="Roboto Condensed"/>
                <a:sym typeface="Roboto Condensed"/>
              </a:rPr>
              <a:t>Vì</a:t>
            </a:r>
            <a:r>
              <a:rPr kumimoji="0" lang="en-US" sz="2000" b="1" i="0" u="none" strike="noStrike" kern="0" cap="none" spc="0" normalizeH="0" baseline="0" noProof="0" dirty="0">
                <a:ln>
                  <a:noFill/>
                </a:ln>
                <a:solidFill>
                  <a:srgbClr val="4C3E35"/>
                </a:solidFill>
                <a:effectLst/>
                <a:uLnTx/>
                <a:uFillTx/>
                <a:latin typeface="Roboto Condensed"/>
                <a:ea typeface="Roboto Condensed"/>
                <a:cs typeface="Roboto Condensed"/>
                <a:sym typeface="Roboto Condensed"/>
              </a:rPr>
              <a:t> </a:t>
            </a:r>
            <a:r>
              <a:rPr kumimoji="0" lang="en-US" sz="2000" b="1" i="0" u="none" strike="noStrike" kern="0" cap="none" spc="0" normalizeH="0" baseline="0" noProof="0" dirty="0" err="1">
                <a:ln>
                  <a:noFill/>
                </a:ln>
                <a:solidFill>
                  <a:srgbClr val="4C3E35"/>
                </a:solidFill>
                <a:effectLst/>
                <a:uLnTx/>
                <a:uFillTx/>
                <a:latin typeface="Roboto Condensed"/>
                <a:ea typeface="Roboto Condensed"/>
                <a:cs typeface="Roboto Condensed"/>
                <a:sym typeface="Roboto Condensed"/>
              </a:rPr>
              <a:t>Nhiệt</a:t>
            </a:r>
            <a:r>
              <a:rPr kumimoji="0" lang="en-US" sz="2000" b="1" i="0" u="none" strike="noStrike" kern="0" cap="none" spc="0" normalizeH="0" baseline="0" noProof="0" dirty="0">
                <a:ln>
                  <a:noFill/>
                </a:ln>
                <a:solidFill>
                  <a:srgbClr val="4C3E35"/>
                </a:solidFill>
                <a:effectLst/>
                <a:uLnTx/>
                <a:uFillTx/>
                <a:latin typeface="Roboto Condensed"/>
                <a:ea typeface="Roboto Condensed"/>
                <a:cs typeface="Roboto Condensed"/>
                <a:sym typeface="Roboto Condensed"/>
              </a:rPr>
              <a:t> </a:t>
            </a:r>
            <a:r>
              <a:rPr kumimoji="0" lang="en-US" sz="2000" b="1" i="0" u="none" strike="noStrike" kern="0" cap="none" spc="0" normalizeH="0" baseline="0" noProof="0" dirty="0" err="1">
                <a:ln>
                  <a:noFill/>
                </a:ln>
                <a:solidFill>
                  <a:srgbClr val="4C3E35"/>
                </a:solidFill>
                <a:effectLst/>
                <a:uLnTx/>
                <a:uFillTx/>
                <a:latin typeface="Roboto Condensed"/>
                <a:ea typeface="Roboto Condensed"/>
                <a:cs typeface="Roboto Condensed"/>
                <a:sym typeface="Roboto Condensed"/>
              </a:rPr>
              <a:t>Của</a:t>
            </a:r>
            <a:r>
              <a:rPr kumimoji="0" lang="en-US" sz="2000" b="1" i="0" u="none" strike="noStrike" kern="0" cap="none" spc="0" normalizeH="0" baseline="0" noProof="0" dirty="0">
                <a:ln>
                  <a:noFill/>
                </a:ln>
                <a:solidFill>
                  <a:srgbClr val="4C3E35"/>
                </a:solidFill>
                <a:effectLst/>
                <a:uLnTx/>
                <a:uFillTx/>
                <a:latin typeface="Roboto Condensed"/>
                <a:ea typeface="Roboto Condensed"/>
                <a:cs typeface="Roboto Condensed"/>
                <a:sym typeface="Roboto Condensed"/>
              </a:rPr>
              <a:t> </a:t>
            </a:r>
            <a:r>
              <a:rPr kumimoji="0" lang="en-US" sz="2000" b="1" i="0" u="none" strike="noStrike" kern="0" cap="none" spc="0" normalizeH="0" baseline="0" noProof="0" err="1">
                <a:ln>
                  <a:noFill/>
                </a:ln>
                <a:solidFill>
                  <a:srgbClr val="4C3E35"/>
                </a:solidFill>
                <a:effectLst/>
                <a:uLnTx/>
                <a:uFillTx/>
                <a:latin typeface="Roboto Condensed"/>
                <a:ea typeface="Roboto Condensed"/>
                <a:cs typeface="Roboto Condensed"/>
                <a:sym typeface="Roboto Condensed"/>
              </a:rPr>
              <a:t>Chất</a:t>
            </a:r>
            <a:r>
              <a:rPr kumimoji="0" lang="en-US" sz="2000" b="1" i="0" u="none" strike="noStrike" kern="0" cap="none" spc="0" normalizeH="0" baseline="0" noProof="0">
                <a:ln>
                  <a:noFill/>
                </a:ln>
                <a:solidFill>
                  <a:srgbClr val="4C3E35"/>
                </a:solidFill>
                <a:effectLst/>
                <a:uLnTx/>
                <a:uFillTx/>
                <a:latin typeface="Roboto Condensed"/>
                <a:ea typeface="Roboto Condensed"/>
                <a:cs typeface="Roboto Condensed"/>
                <a:sym typeface="Roboto Condensed"/>
              </a:rPr>
              <a:t> </a:t>
            </a:r>
            <a:r>
              <a:rPr lang="en-US" sz="2000" b="1">
                <a:solidFill>
                  <a:srgbClr val="4C3E35"/>
                </a:solidFill>
                <a:latin typeface="Roboto Condensed"/>
                <a:ea typeface="Roboto Condensed"/>
                <a:cs typeface="Roboto Condensed"/>
                <a:sym typeface="Roboto Condensed"/>
              </a:rPr>
              <a:t>Khí</a:t>
            </a:r>
            <a:endParaRPr kumimoji="0" sz="2000" b="1" i="0" u="none" strike="noStrike" kern="0" cap="none" spc="0" normalizeH="0" baseline="0" noProof="0" dirty="0">
              <a:ln>
                <a:noFill/>
              </a:ln>
              <a:solidFill>
                <a:srgbClr val="4C3E35"/>
              </a:solidFill>
              <a:effectLst/>
              <a:uLnTx/>
              <a:uFillTx/>
              <a:latin typeface="Roboto Condensed"/>
              <a:ea typeface="Roboto Condensed"/>
              <a:cs typeface="Roboto Condensed"/>
              <a:sym typeface="Roboto Condensed"/>
            </a:endParaRPr>
          </a:p>
        </p:txBody>
      </p:sp>
      <p:grpSp>
        <p:nvGrpSpPr>
          <p:cNvPr id="17" name="Group 16">
            <a:extLst>
              <a:ext uri="{FF2B5EF4-FFF2-40B4-BE49-F238E27FC236}">
                <a16:creationId xmlns:a16="http://schemas.microsoft.com/office/drawing/2014/main" id="{BFC1EDCA-ABD5-E6A4-23D3-480EF1958D82}"/>
              </a:ext>
            </a:extLst>
          </p:cNvPr>
          <p:cNvGrpSpPr/>
          <p:nvPr/>
        </p:nvGrpSpPr>
        <p:grpSpPr>
          <a:xfrm>
            <a:off x="679373" y="673747"/>
            <a:ext cx="1546304" cy="377254"/>
            <a:chOff x="1226633" y="828016"/>
            <a:chExt cx="1546304" cy="446048"/>
          </a:xfrm>
        </p:grpSpPr>
        <p:sp>
          <p:nvSpPr>
            <p:cNvPr id="15" name="Rectangle: Rounded Corners 14">
              <a:extLst>
                <a:ext uri="{FF2B5EF4-FFF2-40B4-BE49-F238E27FC236}">
                  <a16:creationId xmlns:a16="http://schemas.microsoft.com/office/drawing/2014/main" id="{BAEF801D-3F76-317C-3C93-19448BFD3666}"/>
                </a:ext>
              </a:extLst>
            </p:cNvPr>
            <p:cNvSpPr/>
            <p:nvPr/>
          </p:nvSpPr>
          <p:spPr>
            <a:xfrm>
              <a:off x="1226633" y="828016"/>
              <a:ext cx="1546304" cy="446048"/>
            </a:xfrm>
            <a:prstGeom prst="roundRect">
              <a:avLst/>
            </a:prstGeom>
            <a:solidFill>
              <a:srgbClr val="953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34F30"/>
                </a:solidFill>
                <a:effectLst/>
                <a:uLnTx/>
                <a:uFillTx/>
                <a:latin typeface="Arial"/>
                <a:ea typeface="+mn-ea"/>
                <a:cs typeface="+mn-cs"/>
                <a:sym typeface="Arial"/>
              </a:endParaRPr>
            </a:p>
          </p:txBody>
        </p:sp>
        <p:sp>
          <p:nvSpPr>
            <p:cNvPr id="16" name="Google Shape;266;p21">
              <a:extLst>
                <a:ext uri="{FF2B5EF4-FFF2-40B4-BE49-F238E27FC236}">
                  <a16:creationId xmlns:a16="http://schemas.microsoft.com/office/drawing/2014/main" id="{8BE07D86-E315-A677-AF69-2D57D83D11DE}"/>
                </a:ext>
              </a:extLst>
            </p:cNvPr>
            <p:cNvSpPr txBox="1"/>
            <p:nvPr/>
          </p:nvSpPr>
          <p:spPr>
            <a:xfrm>
              <a:off x="1315682" y="916843"/>
              <a:ext cx="1368206" cy="281384"/>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FFFFFF"/>
                  </a:solidFill>
                  <a:effectLst/>
                  <a:uLnTx/>
                  <a:uFillTx/>
                  <a:latin typeface="Roboto Condensed"/>
                  <a:ea typeface="Roboto Condensed"/>
                  <a:cs typeface="Roboto Condensed"/>
                  <a:sym typeface="Roboto Condensed"/>
                </a:rPr>
                <a:t>Thí</a:t>
              </a:r>
              <a:r>
                <a:rPr kumimoji="0" lang="en-US" sz="2000" b="1" i="0" u="none" strike="noStrike" kern="0" cap="none" spc="0" normalizeH="0" baseline="0" noProof="0" dirty="0">
                  <a:ln>
                    <a:noFill/>
                  </a:ln>
                  <a:solidFill>
                    <a:srgbClr val="FFFFFF"/>
                  </a:solidFill>
                  <a:effectLst/>
                  <a:uLnTx/>
                  <a:uFillTx/>
                  <a:latin typeface="Roboto Condensed"/>
                  <a:ea typeface="Roboto Condensed"/>
                  <a:cs typeface="Roboto Condensed"/>
                  <a:sym typeface="Roboto Condensed"/>
                </a:rPr>
                <a:t> </a:t>
              </a:r>
              <a:r>
                <a:rPr kumimoji="0" lang="en-US" sz="2000" b="1" i="0" u="none" strike="noStrike" kern="0" cap="none" spc="0" normalizeH="0" baseline="0" noProof="0" dirty="0" err="1">
                  <a:ln>
                    <a:noFill/>
                  </a:ln>
                  <a:solidFill>
                    <a:srgbClr val="FFFFFF"/>
                  </a:solidFill>
                  <a:effectLst/>
                  <a:uLnTx/>
                  <a:uFillTx/>
                  <a:latin typeface="Roboto Condensed"/>
                  <a:ea typeface="Roboto Condensed"/>
                  <a:cs typeface="Roboto Condensed"/>
                  <a:sym typeface="Roboto Condensed"/>
                </a:rPr>
                <a:t>Nghiệm</a:t>
              </a:r>
              <a:endParaRPr kumimoji="0" sz="2000" b="1" i="0" u="none" strike="noStrike" kern="0" cap="none" spc="0" normalizeH="0" baseline="0" noProof="0" dirty="0">
                <a:ln>
                  <a:noFill/>
                </a:ln>
                <a:solidFill>
                  <a:srgbClr val="FFFFFF"/>
                </a:solidFill>
                <a:effectLst/>
                <a:uLnTx/>
                <a:uFillTx/>
                <a:latin typeface="Roboto Condensed"/>
                <a:ea typeface="Roboto Condensed"/>
                <a:cs typeface="Roboto Condensed"/>
                <a:sym typeface="Roboto Condensed"/>
              </a:endParaRPr>
            </a:p>
          </p:txBody>
        </p:sp>
      </p:grpSp>
      <p:pic>
        <p:nvPicPr>
          <p:cNvPr id="2050" name="Picture 2">
            <a:extLst>
              <a:ext uri="{FF2B5EF4-FFF2-40B4-BE49-F238E27FC236}">
                <a16:creationId xmlns:a16="http://schemas.microsoft.com/office/drawing/2014/main" id="{77136757-1CF0-3A22-86C2-BD80AC32F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743" y="391680"/>
            <a:ext cx="460917" cy="4609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4BE5BA8-0596-393F-1194-823797E64250}"/>
              </a:ext>
            </a:extLst>
          </p:cNvPr>
          <p:cNvSpPr txBox="1"/>
          <p:nvPr/>
        </p:nvSpPr>
        <p:spPr>
          <a:xfrm>
            <a:off x="274743" y="1093782"/>
            <a:ext cx="4166628" cy="1205458"/>
          </a:xfrm>
          <a:prstGeom prst="rect">
            <a:avLst/>
          </a:prstGeom>
          <a:noFill/>
        </p:spPr>
        <p:txBody>
          <a:bodyPr wrap="square">
            <a:spAutoFit/>
          </a:bodyPr>
          <a:lstStyle/>
          <a:p>
            <a:pPr rtl="0">
              <a:spcBef>
                <a:spcPts val="0"/>
              </a:spcBef>
              <a:spcAft>
                <a:spcPts val="500"/>
              </a:spcAft>
            </a:pPr>
            <a:r>
              <a:rPr lang="vi-VN" sz="1600" b="1">
                <a:solidFill>
                  <a:srgbClr val="C00000"/>
                </a:solidFill>
                <a:latin typeface="Roboto" panose="02000000000000000000" pitchFamily="2" charset="0"/>
                <a:ea typeface="Roboto" panose="02000000000000000000" pitchFamily="2" charset="0"/>
                <a:cs typeface="Roboto" panose="02000000000000000000" pitchFamily="2" charset="0"/>
              </a:rPr>
              <a:t>Chuẩn bị: </a:t>
            </a:r>
            <a:endParaRPr lang="en-US" sz="1600" b="1">
              <a:solidFill>
                <a:srgbClr val="C00000"/>
              </a:solidFill>
              <a:latin typeface="Roboto" panose="02000000000000000000" pitchFamily="2" charset="0"/>
              <a:ea typeface="Roboto" panose="02000000000000000000" pitchFamily="2" charset="0"/>
              <a:cs typeface="Roboto" panose="02000000000000000000" pitchFamily="2" charset="0"/>
            </a:endParaRPr>
          </a:p>
          <a:p>
            <a:pPr marL="285750" indent="-285750" rtl="0">
              <a:spcBef>
                <a:spcPts val="0"/>
              </a:spcBef>
              <a:spcAft>
                <a:spcPts val="500"/>
              </a:spcAft>
              <a:buClr>
                <a:srgbClr val="1064CA"/>
              </a:buClr>
              <a:buFont typeface="Wingdings" panose="05000000000000000000" pitchFamily="2" charset="2"/>
              <a:buChar char="ü"/>
            </a:pPr>
            <a:r>
              <a:rPr lang="vi-VN" sz="1600">
                <a:solidFill>
                  <a:srgbClr val="C00000"/>
                </a:solidFill>
                <a:latin typeface="Roboto" panose="02000000000000000000" pitchFamily="2" charset="0"/>
                <a:ea typeface="Roboto" panose="02000000000000000000" pitchFamily="2" charset="0"/>
                <a:cs typeface="Roboto" panose="02000000000000000000" pitchFamily="2" charset="0"/>
              </a:rPr>
              <a:t>Bình cầu với nút cao su có ống thuỷ tinh xuyên qua.</a:t>
            </a:r>
          </a:p>
          <a:p>
            <a:pPr marL="285750" indent="-285750" rtl="0">
              <a:spcBef>
                <a:spcPts val="0"/>
              </a:spcBef>
              <a:spcAft>
                <a:spcPts val="500"/>
              </a:spcAft>
              <a:buClr>
                <a:srgbClr val="1064CA"/>
              </a:buClr>
              <a:buFont typeface="Wingdings" panose="05000000000000000000" pitchFamily="2" charset="2"/>
              <a:buChar char="ü"/>
            </a:pPr>
            <a:r>
              <a:rPr lang="vi-VN" sz="1600">
                <a:solidFill>
                  <a:srgbClr val="C00000"/>
                </a:solidFill>
                <a:latin typeface="Roboto" panose="02000000000000000000" pitchFamily="2" charset="0"/>
                <a:ea typeface="Roboto" panose="02000000000000000000" pitchFamily="2" charset="0"/>
                <a:cs typeface="Roboto" panose="02000000000000000000" pitchFamily="2" charset="0"/>
              </a:rPr>
              <a:t>Cốc nước màu.</a:t>
            </a:r>
          </a:p>
        </p:txBody>
      </p:sp>
      <p:sp>
        <p:nvSpPr>
          <p:cNvPr id="4" name="TextBox 3">
            <a:extLst>
              <a:ext uri="{FF2B5EF4-FFF2-40B4-BE49-F238E27FC236}">
                <a16:creationId xmlns:a16="http://schemas.microsoft.com/office/drawing/2014/main" id="{19FA0400-A627-B4BD-9F0C-96C7E12767B9}"/>
              </a:ext>
            </a:extLst>
          </p:cNvPr>
          <p:cNvSpPr txBox="1"/>
          <p:nvPr/>
        </p:nvSpPr>
        <p:spPr>
          <a:xfrm>
            <a:off x="4680550" y="828965"/>
            <a:ext cx="4234701" cy="3485570"/>
          </a:xfrm>
          <a:prstGeom prst="rect">
            <a:avLst/>
          </a:prstGeom>
          <a:noFill/>
        </p:spPr>
        <p:txBody>
          <a:bodyPr wrap="square">
            <a:spAutoFit/>
          </a:bodyPr>
          <a:lstStyle/>
          <a:p>
            <a:pPr algn="r"/>
            <a:r>
              <a:rPr lang="vi-VN" sz="1600">
                <a:solidFill>
                  <a:srgbClr val="C00000"/>
                </a:solidFill>
                <a:latin typeface="Roboto" panose="02000000000000000000" pitchFamily="2" charset="0"/>
                <a:ea typeface="Roboto" panose="02000000000000000000" pitchFamily="2" charset="0"/>
                <a:cs typeface="Roboto" panose="02000000000000000000" pitchFamily="2" charset="0"/>
              </a:rPr>
              <a:t>Tiến hành:</a:t>
            </a:r>
          </a:p>
          <a:p>
            <a:pPr algn="r" rtl="0">
              <a:spcBef>
                <a:spcPts val="0"/>
              </a:spcBef>
              <a:spcAft>
                <a:spcPts val="500"/>
              </a:spcAft>
              <a:buClr>
                <a:srgbClr val="FF0000"/>
              </a:buClr>
              <a:buFont typeface="Wingdings" panose="05000000000000000000" pitchFamily="2" charset="2"/>
              <a:buChar char="ü"/>
            </a:pPr>
            <a:r>
              <a:rPr lang="vi-VN" sz="1600" b="0" i="0" u="none" strike="noStrike">
                <a:solidFill>
                  <a:srgbClr val="0E56AE"/>
                </a:solidFill>
                <a:effectLst/>
                <a:latin typeface="Roboto" panose="02000000000000000000" pitchFamily="2" charset="0"/>
                <a:ea typeface="Roboto" panose="02000000000000000000" pitchFamily="2" charset="0"/>
                <a:cs typeface="Roboto" panose="02000000000000000000" pitchFamily="2" charset="0"/>
              </a:rPr>
              <a:t>Nhúng đầu ống thuỷ tinh xuyên qua nút cao su vào nước màu.</a:t>
            </a:r>
            <a:endParaRPr lang="en-US" sz="1600" b="0" i="0" u="none" strike="noStrike">
              <a:solidFill>
                <a:srgbClr val="0E56AE"/>
              </a:solidFill>
              <a:effectLst/>
              <a:latin typeface="Roboto" panose="02000000000000000000" pitchFamily="2" charset="0"/>
              <a:ea typeface="Roboto" panose="02000000000000000000" pitchFamily="2" charset="0"/>
              <a:cs typeface="Roboto" panose="02000000000000000000" pitchFamily="2" charset="0"/>
            </a:endParaRPr>
          </a:p>
          <a:p>
            <a:pPr algn="r" rtl="0">
              <a:spcBef>
                <a:spcPts val="0"/>
              </a:spcBef>
              <a:spcAft>
                <a:spcPts val="500"/>
              </a:spcAft>
              <a:buClr>
                <a:srgbClr val="FF0000"/>
              </a:buClr>
              <a:buFont typeface="Wingdings" panose="05000000000000000000" pitchFamily="2" charset="2"/>
              <a:buChar char="ü"/>
            </a:pPr>
            <a:r>
              <a:rPr lang="vi-VN" sz="1600" b="0" i="0" u="none" strike="noStrike">
                <a:solidFill>
                  <a:srgbClr val="0E56AE"/>
                </a:solidFill>
                <a:effectLst/>
                <a:latin typeface="Roboto" panose="02000000000000000000" pitchFamily="2" charset="0"/>
                <a:ea typeface="Roboto" panose="02000000000000000000" pitchFamily="2" charset="0"/>
                <a:cs typeface="Roboto" panose="02000000000000000000" pitchFamily="2" charset="0"/>
              </a:rPr>
              <a:t>Dùng ngón tay cái bịt chặt đầu còn lại của ống rồi rút ống ra khỏi nước sao cho trong ống còn giữ lại một giọt nước màu (Hình 29.64).</a:t>
            </a:r>
            <a:endParaRPr lang="en-US" sz="1600" b="0" i="0" u="none" strike="noStrike">
              <a:solidFill>
                <a:srgbClr val="0E56AE"/>
              </a:solidFill>
              <a:effectLst/>
              <a:latin typeface="Roboto" panose="02000000000000000000" pitchFamily="2" charset="0"/>
              <a:ea typeface="Roboto" panose="02000000000000000000" pitchFamily="2" charset="0"/>
              <a:cs typeface="Roboto" panose="02000000000000000000" pitchFamily="2" charset="0"/>
            </a:endParaRPr>
          </a:p>
          <a:p>
            <a:pPr algn="r" rtl="0">
              <a:spcBef>
                <a:spcPts val="0"/>
              </a:spcBef>
              <a:spcAft>
                <a:spcPts val="500"/>
              </a:spcAft>
              <a:buClr>
                <a:srgbClr val="FF0000"/>
              </a:buClr>
              <a:buFont typeface="Wingdings" panose="05000000000000000000" pitchFamily="2" charset="2"/>
              <a:buChar char="ü"/>
            </a:pPr>
            <a:r>
              <a:rPr lang="vi-VN" sz="1600" b="0" i="0" u="none" strike="noStrike">
                <a:solidFill>
                  <a:srgbClr val="0E56AE"/>
                </a:solidFill>
                <a:effectLst/>
                <a:latin typeface="Roboto" panose="02000000000000000000" pitchFamily="2" charset="0"/>
                <a:ea typeface="Roboto" panose="02000000000000000000" pitchFamily="2" charset="0"/>
                <a:cs typeface="Roboto" panose="02000000000000000000" pitchFamily="2" charset="0"/>
              </a:rPr>
              <a:t>Lắp nút cao su có gắn ống thuỷ tinh trên vào bình cầu.</a:t>
            </a:r>
            <a:endParaRPr lang="vi-VN" sz="1600" b="0">
              <a:solidFill>
                <a:srgbClr val="0E56AE"/>
              </a:solidFill>
              <a:effectLst/>
              <a:latin typeface="Roboto" panose="02000000000000000000" pitchFamily="2" charset="0"/>
              <a:ea typeface="Roboto" panose="02000000000000000000" pitchFamily="2" charset="0"/>
              <a:cs typeface="Roboto" panose="02000000000000000000" pitchFamily="2" charset="0"/>
            </a:endParaRPr>
          </a:p>
          <a:p>
            <a:pPr algn="r" rtl="0">
              <a:spcBef>
                <a:spcPts val="0"/>
              </a:spcBef>
              <a:spcAft>
                <a:spcPts val="500"/>
              </a:spcAft>
              <a:buClr>
                <a:srgbClr val="FF0000"/>
              </a:buClr>
              <a:buFont typeface="Wingdings" panose="05000000000000000000" pitchFamily="2" charset="2"/>
              <a:buChar char="ü"/>
            </a:pPr>
            <a:r>
              <a:rPr lang="vi-VN" sz="1600" b="0" i="0" u="none" strike="noStrike">
                <a:solidFill>
                  <a:srgbClr val="0E56AE"/>
                </a:solidFill>
                <a:effectLst/>
                <a:latin typeface="Roboto" panose="02000000000000000000" pitchFamily="2" charset="0"/>
                <a:ea typeface="Roboto" panose="02000000000000000000" pitchFamily="2" charset="0"/>
                <a:cs typeface="Roboto" panose="02000000000000000000" pitchFamily="2" charset="0"/>
              </a:rPr>
              <a:t>Quan sát, mô tả và giải thích hiện tượng xảy ra đối với giọt nước màu trong ống thuỷ tinh khi chỉ cần xoa hai tay vào nhau rồi áp vào bình cầu.</a:t>
            </a:r>
            <a:endParaRPr lang="vi-VN" sz="1600" b="0">
              <a:solidFill>
                <a:srgbClr val="0E56AE"/>
              </a:solidFill>
              <a:effectLst/>
              <a:latin typeface="Roboto" panose="02000000000000000000" pitchFamily="2" charset="0"/>
              <a:ea typeface="Roboto" panose="02000000000000000000" pitchFamily="2" charset="0"/>
              <a:cs typeface="Roboto" panose="02000000000000000000" pitchFamily="2" charset="0"/>
            </a:endParaRPr>
          </a:p>
        </p:txBody>
      </p:sp>
      <p:pic>
        <p:nvPicPr>
          <p:cNvPr id="5" name="Picture 4" descr="A picture containing text, screenshot, diagram, design&#10;&#10;Description automatically generated">
            <a:extLst>
              <a:ext uri="{FF2B5EF4-FFF2-40B4-BE49-F238E27FC236}">
                <a16:creationId xmlns:a16="http://schemas.microsoft.com/office/drawing/2014/main" id="{5BF7DB88-0DDA-C967-E77B-190D8ACD539F}"/>
              </a:ext>
            </a:extLst>
          </p:cNvPr>
          <p:cNvPicPr>
            <a:picLocks noChangeAspect="1"/>
          </p:cNvPicPr>
          <p:nvPr/>
        </p:nvPicPr>
        <p:blipFill>
          <a:blip r:embed="rId4"/>
          <a:stretch>
            <a:fillRect/>
          </a:stretch>
        </p:blipFill>
        <p:spPr>
          <a:xfrm>
            <a:off x="811971" y="2291107"/>
            <a:ext cx="3008920" cy="2655599"/>
          </a:xfrm>
          <a:prstGeom prst="rect">
            <a:avLst/>
          </a:prstGeom>
        </p:spPr>
      </p:pic>
      <p:grpSp>
        <p:nvGrpSpPr>
          <p:cNvPr id="7" name="Group 6">
            <a:extLst>
              <a:ext uri="{FF2B5EF4-FFF2-40B4-BE49-F238E27FC236}">
                <a16:creationId xmlns:a16="http://schemas.microsoft.com/office/drawing/2014/main" id="{6CC72B27-5E0F-F4D9-4FD0-BB9F5175273E}"/>
              </a:ext>
            </a:extLst>
          </p:cNvPr>
          <p:cNvGrpSpPr/>
          <p:nvPr/>
        </p:nvGrpSpPr>
        <p:grpSpPr>
          <a:xfrm>
            <a:off x="4539547" y="1235936"/>
            <a:ext cx="4425030" cy="2613087"/>
            <a:chOff x="133738" y="5286483"/>
            <a:chExt cx="4425030" cy="2613087"/>
          </a:xfrm>
        </p:grpSpPr>
        <p:sp>
          <p:nvSpPr>
            <p:cNvPr id="2" name="TextBox 1">
              <a:extLst>
                <a:ext uri="{FF2B5EF4-FFF2-40B4-BE49-F238E27FC236}">
                  <a16:creationId xmlns:a16="http://schemas.microsoft.com/office/drawing/2014/main" id="{40703D7B-B5D1-7FE2-ED41-CA2F1B4518EC}"/>
                </a:ext>
              </a:extLst>
            </p:cNvPr>
            <p:cNvSpPr txBox="1"/>
            <p:nvPr/>
          </p:nvSpPr>
          <p:spPr>
            <a:xfrm>
              <a:off x="330247" y="5345025"/>
              <a:ext cx="4228521" cy="2554545"/>
            </a:xfrm>
            <a:prstGeom prst="rect">
              <a:avLst/>
            </a:prstGeom>
            <a:noFill/>
          </p:spPr>
          <p:txBody>
            <a:bodyPr wrap="square">
              <a:spAutoFit/>
            </a:bodyPr>
            <a:lstStyle/>
            <a:p>
              <a:pPr algn="r"/>
              <a:r>
                <a:rPr lang="en-US" sz="1600">
                  <a:solidFill>
                    <a:srgbClr val="C00000"/>
                  </a:solidFill>
                  <a:latin typeface="Roboto" panose="02000000000000000000" pitchFamily="2" charset="0"/>
                  <a:ea typeface="Roboto" panose="02000000000000000000" pitchFamily="2" charset="0"/>
                  <a:cs typeface="Roboto" panose="02000000000000000000" pitchFamily="2" charset="0"/>
                </a:rPr>
                <a:t>Nhận xét</a:t>
              </a:r>
              <a:r>
                <a:rPr lang="vi-VN" sz="1600">
                  <a:solidFill>
                    <a:srgbClr val="C00000"/>
                  </a:solidFill>
                  <a:latin typeface="Roboto" panose="02000000000000000000" pitchFamily="2" charset="0"/>
                  <a:ea typeface="Roboto" panose="02000000000000000000" pitchFamily="2" charset="0"/>
                  <a:cs typeface="Roboto" panose="02000000000000000000" pitchFamily="2" charset="0"/>
                </a:rPr>
                <a:t>:</a:t>
              </a:r>
            </a:p>
            <a:p>
              <a:pPr algn="r"/>
              <a:r>
                <a:rPr lang="vi-VN" sz="1600">
                  <a:solidFill>
                    <a:srgbClr val="C00000"/>
                  </a:solidFill>
                  <a:latin typeface="Roboto" panose="02000000000000000000" pitchFamily="2" charset="0"/>
                  <a:ea typeface="Roboto" panose="02000000000000000000" pitchFamily="2" charset="0"/>
                  <a:cs typeface="Roboto" panose="02000000000000000000" pitchFamily="2" charset="0"/>
                </a:rPr>
                <a:t>1. Khi ta đặt bình vào chậu nước nóng, mực nước trong ống thủy tinh dâng lên. Mực nước trong ống dâng lên vì khi nước trong bình được làm nóng nước nở ra làm tăng thể tích của nước.</a:t>
              </a:r>
            </a:p>
            <a:p>
              <a:pPr algn="r"/>
              <a:r>
                <a:rPr lang="vi-VN" sz="1600">
                  <a:solidFill>
                    <a:srgbClr val="C00000"/>
                  </a:solidFill>
                  <a:latin typeface="Roboto" panose="02000000000000000000" pitchFamily="2" charset="0"/>
                  <a:ea typeface="Roboto" panose="02000000000000000000" pitchFamily="2" charset="0"/>
                  <a:cs typeface="Roboto" panose="02000000000000000000" pitchFamily="2" charset="0"/>
                </a:rPr>
                <a:t>2. Lấy bình thuỷ tinh từ chậu nước nóng ra đặt vào chậu nước lạnh thì mực nước trong ống thuỷ tinh hạ xuống vì nước lạnh đi, co lại.</a:t>
              </a:r>
            </a:p>
          </p:txBody>
        </p:sp>
        <p:pic>
          <p:nvPicPr>
            <p:cNvPr id="6" name="Picture 5">
              <a:extLst>
                <a:ext uri="{FF2B5EF4-FFF2-40B4-BE49-F238E27FC236}">
                  <a16:creationId xmlns:a16="http://schemas.microsoft.com/office/drawing/2014/main" id="{88E20372-9ADC-B717-5550-1B7D2F514F41}"/>
                </a:ext>
              </a:extLst>
            </p:cNvPr>
            <p:cNvPicPr>
              <a:picLocks noChangeAspect="1"/>
            </p:cNvPicPr>
            <p:nvPr/>
          </p:nvPicPr>
          <p:blipFill>
            <a:blip r:embed="rId5"/>
            <a:stretch>
              <a:fillRect/>
            </a:stretch>
          </p:blipFill>
          <p:spPr>
            <a:xfrm>
              <a:off x="133738" y="5286483"/>
              <a:ext cx="469433" cy="469433"/>
            </a:xfrm>
            <a:prstGeom prst="rect">
              <a:avLst/>
            </a:prstGeom>
          </p:spPr>
        </p:pic>
      </p:grpSp>
    </p:spTree>
    <p:extLst>
      <p:ext uri="{BB962C8B-B14F-4D97-AF65-F5344CB8AC3E}">
        <p14:creationId xmlns:p14="http://schemas.microsoft.com/office/powerpoint/2010/main" val="31081631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anim calcmode="lin" valueType="num">
                                      <p:cBhvr>
                                        <p:cTn id="19" dur="500" fill="hold"/>
                                        <p:tgtEl>
                                          <p:spTgt spid="17"/>
                                        </p:tgtEl>
                                        <p:attrNameLst>
                                          <p:attrName>ppt_x</p:attrName>
                                        </p:attrNameLst>
                                      </p:cBhvr>
                                      <p:tavLst>
                                        <p:tav tm="0">
                                          <p:val>
                                            <p:strVal val="#ppt_x"/>
                                          </p:val>
                                        </p:tav>
                                        <p:tav tm="100000">
                                          <p:val>
                                            <p:strVal val="#ppt_x"/>
                                          </p:val>
                                        </p:tav>
                                      </p:tavLst>
                                    </p:anim>
                                    <p:anim calcmode="lin" valueType="num">
                                      <p:cBhvr>
                                        <p:cTn id="20"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par>
                                <p:cTn id="26" presetID="2" presetClass="entr" presetSubtype="12"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right)">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xit" presetSubtype="10" fill="hold" grpId="1" nodeType="clickEffect">
                                  <p:stCondLst>
                                    <p:cond delay="0"/>
                                  </p:stCondLst>
                                  <p:childTnLst>
                                    <p:animEffect transition="out" filter="checkerboard(across)">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2" presetClass="entr" presetSubtype="6"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1+#ppt_w/2"/>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grpSp>
        <p:nvGrpSpPr>
          <p:cNvPr id="11" name="Group 10">
            <a:extLst>
              <a:ext uri="{FF2B5EF4-FFF2-40B4-BE49-F238E27FC236}">
                <a16:creationId xmlns:a16="http://schemas.microsoft.com/office/drawing/2014/main" id="{5CCCA9A8-BADF-07A7-D87C-573656A6EC9E}"/>
              </a:ext>
            </a:extLst>
          </p:cNvPr>
          <p:cNvGrpSpPr/>
          <p:nvPr/>
        </p:nvGrpSpPr>
        <p:grpSpPr>
          <a:xfrm>
            <a:off x="130096" y="137067"/>
            <a:ext cx="8883808" cy="4869366"/>
            <a:chOff x="126380" y="111512"/>
            <a:chExt cx="8883808" cy="4869366"/>
          </a:xfrm>
        </p:grpSpPr>
        <p:sp>
          <p:nvSpPr>
            <p:cNvPr id="9" name="Rectangle: Rounded Corners 8">
              <a:extLst>
                <a:ext uri="{FF2B5EF4-FFF2-40B4-BE49-F238E27FC236}">
                  <a16:creationId xmlns:a16="http://schemas.microsoft.com/office/drawing/2014/main" id="{068E1D16-2D17-8AE6-460C-5FC0692BBA0C}"/>
                </a:ext>
              </a:extLst>
            </p:cNvPr>
            <p:cNvSpPr/>
            <p:nvPr/>
          </p:nvSpPr>
          <p:spPr>
            <a:xfrm>
              <a:off x="126380" y="111512"/>
              <a:ext cx="4438185" cy="4869366"/>
            </a:xfrm>
            <a:prstGeom prst="roundRect">
              <a:avLst>
                <a:gd name="adj" fmla="val 6282"/>
              </a:avLst>
            </a:prstGeom>
            <a:ln w="12700">
              <a:solidFill>
                <a:srgbClr val="9E455E"/>
              </a:solidFill>
            </a:ln>
            <a:effectLst>
              <a:outerShdw blurRad="508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34F30"/>
                </a:solidFill>
                <a:effectLst/>
                <a:uLnTx/>
                <a:uFillTx/>
                <a:latin typeface="Arial"/>
                <a:ea typeface="+mn-ea"/>
                <a:cs typeface="+mn-cs"/>
                <a:sym typeface="Arial"/>
              </a:endParaRPr>
            </a:p>
          </p:txBody>
        </p:sp>
        <p:sp>
          <p:nvSpPr>
            <p:cNvPr id="10" name="Rectangle: Rounded Corners 9">
              <a:extLst>
                <a:ext uri="{FF2B5EF4-FFF2-40B4-BE49-F238E27FC236}">
                  <a16:creationId xmlns:a16="http://schemas.microsoft.com/office/drawing/2014/main" id="{BF781C63-C685-A58D-E5BA-0C19B8C09D9F}"/>
                </a:ext>
              </a:extLst>
            </p:cNvPr>
            <p:cNvSpPr/>
            <p:nvPr/>
          </p:nvSpPr>
          <p:spPr>
            <a:xfrm flipH="1">
              <a:off x="4572003" y="111512"/>
              <a:ext cx="4438185" cy="4869366"/>
            </a:xfrm>
            <a:prstGeom prst="roundRect">
              <a:avLst>
                <a:gd name="adj" fmla="val 6282"/>
              </a:avLst>
            </a:prstGeom>
            <a:ln w="12700">
              <a:solidFill>
                <a:srgbClr val="9E455E"/>
              </a:solidFill>
            </a:ln>
            <a:effectLst>
              <a:outerShdw blurRad="508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34F30"/>
                </a:solidFill>
                <a:effectLst/>
                <a:uLnTx/>
                <a:uFillTx/>
                <a:latin typeface="Arial"/>
                <a:ea typeface="+mn-ea"/>
                <a:cs typeface="+mn-cs"/>
                <a:sym typeface="Arial"/>
              </a:endParaRPr>
            </a:p>
          </p:txBody>
        </p:sp>
      </p:grpSp>
      <p:sp>
        <p:nvSpPr>
          <p:cNvPr id="19" name="TextBox 18">
            <a:extLst>
              <a:ext uri="{FF2B5EF4-FFF2-40B4-BE49-F238E27FC236}">
                <a16:creationId xmlns:a16="http://schemas.microsoft.com/office/drawing/2014/main" id="{97AE626C-71CC-E37B-DE9A-4A43D97D9F7F}"/>
              </a:ext>
            </a:extLst>
          </p:cNvPr>
          <p:cNvSpPr txBox="1"/>
          <p:nvPr/>
        </p:nvSpPr>
        <p:spPr>
          <a:xfrm>
            <a:off x="4687505" y="786646"/>
            <a:ext cx="4214611" cy="3570208"/>
          </a:xfrm>
          <a:prstGeom prst="rect">
            <a:avLst/>
          </a:prstGeom>
          <a:noFill/>
        </p:spPr>
        <p:txBody>
          <a:bodyPr wrap="square">
            <a:spAutoFit/>
          </a:bodyPr>
          <a:lstStyle/>
          <a:p>
            <a:pPr algn="r"/>
            <a:r>
              <a:rPr lang="vi-VN" sz="1800" b="1">
                <a:solidFill>
                  <a:srgbClr val="000000"/>
                </a:solidFill>
                <a:effectLst/>
                <a:latin typeface="Times New Roman" panose="02020603050405020304" pitchFamily="18" charset="0"/>
                <a:ea typeface="Times New Roman" panose="02020603050405020304" pitchFamily="18" charset="0"/>
              </a:rPr>
              <a:t> </a:t>
            </a:r>
            <a:r>
              <a:rPr lang="vi-VN" sz="1600" b="1">
                <a:solidFill>
                  <a:srgbClr val="FF0000"/>
                </a:solidFill>
                <a:effectLst/>
                <a:latin typeface="Roboto" panose="02000000000000000000" pitchFamily="2" charset="0"/>
                <a:ea typeface="Roboto" panose="02000000000000000000" pitchFamily="2" charset="0"/>
                <a:cs typeface="Roboto" panose="02000000000000000000" pitchFamily="2" charset="0"/>
              </a:rPr>
              <a:t>1.</a:t>
            </a:r>
            <a:r>
              <a:rPr lang="vi-VN" sz="1600">
                <a:solidFill>
                  <a:srgbClr val="FF0000"/>
                </a:solidFill>
                <a:effectLst/>
                <a:latin typeface="Roboto" panose="02000000000000000000" pitchFamily="2" charset="0"/>
                <a:ea typeface="Roboto" panose="02000000000000000000" pitchFamily="2" charset="0"/>
                <a:cs typeface="Roboto" panose="02000000000000000000" pitchFamily="2" charset="0"/>
              </a:rPr>
              <a:t> </a:t>
            </a:r>
            <a:r>
              <a:rPr lang="vi-VN" sz="1600">
                <a:solidFill>
                  <a:srgbClr val="0E56AE"/>
                </a:solidFill>
                <a:effectLst/>
                <a:latin typeface="Roboto" panose="02000000000000000000" pitchFamily="2" charset="0"/>
                <a:ea typeface="Roboto" panose="02000000000000000000" pitchFamily="2" charset="0"/>
                <a:cs typeface="Roboto" panose="02000000000000000000" pitchFamily="2" charset="0"/>
              </a:rPr>
              <a:t>Từ thí nghiệm trên ta có thể nói chất khí nở vì nhiệt nhiều hơn chất lỏng vì ta quan sát được cột chất lỏng màu tăng nhanh hơn so với thí nghiệm sự nở vì nhiệt của chất lỏng.</a:t>
            </a:r>
          </a:p>
          <a:p>
            <a:pPr algn="r"/>
            <a:r>
              <a:rPr lang="vi-VN" sz="1600" b="1">
                <a:solidFill>
                  <a:srgbClr val="FF0000"/>
                </a:solidFill>
                <a:effectLst/>
                <a:latin typeface="Roboto" panose="02000000000000000000" pitchFamily="2" charset="0"/>
                <a:ea typeface="Roboto" panose="02000000000000000000" pitchFamily="2" charset="0"/>
                <a:cs typeface="Roboto" panose="02000000000000000000" pitchFamily="2" charset="0"/>
              </a:rPr>
              <a:t>2.</a:t>
            </a:r>
            <a:r>
              <a:rPr lang="vi-VN" sz="1600">
                <a:solidFill>
                  <a:srgbClr val="FF0000"/>
                </a:solidFill>
                <a:effectLst/>
                <a:latin typeface="Roboto" panose="02000000000000000000" pitchFamily="2" charset="0"/>
                <a:ea typeface="Roboto" panose="02000000000000000000" pitchFamily="2" charset="0"/>
                <a:cs typeface="Roboto" panose="02000000000000000000" pitchFamily="2" charset="0"/>
              </a:rPr>
              <a:t> </a:t>
            </a:r>
            <a:r>
              <a:rPr lang="vi-VN" sz="1600">
                <a:solidFill>
                  <a:srgbClr val="0E56AE"/>
                </a:solidFill>
                <a:effectLst/>
                <a:latin typeface="Roboto" panose="02000000000000000000" pitchFamily="2" charset="0"/>
                <a:ea typeface="Roboto" panose="02000000000000000000" pitchFamily="2" charset="0"/>
                <a:cs typeface="Roboto" panose="02000000000000000000" pitchFamily="2" charset="0"/>
              </a:rPr>
              <a:t>Ví dụ về sự nở vì nhiệt của chất khí: </a:t>
            </a:r>
          </a:p>
          <a:p>
            <a:pPr algn="r"/>
            <a:r>
              <a:rPr lang="vi-VN" sz="1600">
                <a:solidFill>
                  <a:srgbClr val="0E56AE"/>
                </a:solidFill>
                <a:effectLst/>
                <a:latin typeface="Roboto" panose="02000000000000000000" pitchFamily="2" charset="0"/>
                <a:ea typeface="Roboto" panose="02000000000000000000" pitchFamily="2" charset="0"/>
                <a:cs typeface="Roboto" panose="02000000000000000000" pitchFamily="2" charset="0"/>
              </a:rPr>
              <a:t>Khinh khí cầu: khinh khí cầu được đốt lửa là những quả cầu chứa khí nóng. Chúng bay lên vì không khí trong đó nhẹ hơn là không khí ngoài khí quyển nên khinh khí cầu bay được.</a:t>
            </a:r>
          </a:p>
          <a:p>
            <a:pPr algn="r"/>
            <a:r>
              <a:rPr lang="vi-VN" sz="1600">
                <a:solidFill>
                  <a:srgbClr val="0E56AE"/>
                </a:solidFill>
                <a:effectLst/>
                <a:latin typeface="Roboto" panose="02000000000000000000" pitchFamily="2" charset="0"/>
                <a:ea typeface="Roboto" panose="02000000000000000000" pitchFamily="2" charset="0"/>
                <a:cs typeface="Roboto" panose="02000000000000000000" pitchFamily="2" charset="0"/>
              </a:rPr>
              <a:t>Khi bơm xe đạp ta không nên bơm bánh xe quá căng. Bởi khi thời tiết nóng chất khí dãn nở hơn chất rắn là lốp xe nên có thể dẫn đến nổ lốp xe.</a:t>
            </a:r>
            <a:endParaRPr kumimoji="0" lang="vi-VN" sz="1600" b="0" i="0" u="none" strike="noStrike" kern="0" cap="none" spc="0" normalizeH="0" baseline="0" noProof="0">
              <a:ln>
                <a:noFill/>
              </a:ln>
              <a:solidFill>
                <a:srgbClr val="0E56AE"/>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12" name="Google Shape;266;p21">
            <a:extLst>
              <a:ext uri="{FF2B5EF4-FFF2-40B4-BE49-F238E27FC236}">
                <a16:creationId xmlns:a16="http://schemas.microsoft.com/office/drawing/2014/main" id="{6DF635A4-5331-2D70-F73A-510124FD4653}"/>
              </a:ext>
            </a:extLst>
          </p:cNvPr>
          <p:cNvSpPr txBox="1"/>
          <p:nvPr/>
        </p:nvSpPr>
        <p:spPr>
          <a:xfrm>
            <a:off x="692116" y="91551"/>
            <a:ext cx="3537720" cy="575984"/>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4C3E35"/>
                </a:solidFill>
                <a:effectLst/>
                <a:uLnTx/>
                <a:uFillTx/>
                <a:latin typeface="Roboto Condensed"/>
                <a:ea typeface="Roboto Condensed"/>
                <a:cs typeface="Roboto Condensed"/>
                <a:sym typeface="Roboto Condensed"/>
              </a:rPr>
              <a:t>III. </a:t>
            </a:r>
            <a:r>
              <a:rPr kumimoji="0" lang="en-US" sz="2000" b="1" i="0" u="none" strike="noStrike" kern="0" cap="none" spc="0" normalizeH="0" baseline="0" noProof="0" dirty="0" err="1">
                <a:ln>
                  <a:noFill/>
                </a:ln>
                <a:solidFill>
                  <a:srgbClr val="4C3E35"/>
                </a:solidFill>
                <a:effectLst/>
                <a:uLnTx/>
                <a:uFillTx/>
                <a:latin typeface="Roboto Condensed"/>
                <a:ea typeface="Roboto Condensed"/>
                <a:cs typeface="Roboto Condensed"/>
                <a:sym typeface="Roboto Condensed"/>
              </a:rPr>
              <a:t>Sự</a:t>
            </a:r>
            <a:r>
              <a:rPr kumimoji="0" lang="en-US" sz="2000" b="1" i="0" u="none" strike="noStrike" kern="0" cap="none" spc="0" normalizeH="0" baseline="0" noProof="0" dirty="0">
                <a:ln>
                  <a:noFill/>
                </a:ln>
                <a:solidFill>
                  <a:srgbClr val="4C3E35"/>
                </a:solidFill>
                <a:effectLst/>
                <a:uLnTx/>
                <a:uFillTx/>
                <a:latin typeface="Roboto Condensed"/>
                <a:ea typeface="Roboto Condensed"/>
                <a:cs typeface="Roboto Condensed"/>
                <a:sym typeface="Roboto Condensed"/>
              </a:rPr>
              <a:t> </a:t>
            </a:r>
            <a:r>
              <a:rPr kumimoji="0" lang="en-US" sz="2000" b="1" i="0" u="none" strike="noStrike" kern="0" cap="none" spc="0" normalizeH="0" baseline="0" noProof="0" dirty="0" err="1">
                <a:ln>
                  <a:noFill/>
                </a:ln>
                <a:solidFill>
                  <a:srgbClr val="4C3E35"/>
                </a:solidFill>
                <a:effectLst/>
                <a:uLnTx/>
                <a:uFillTx/>
                <a:latin typeface="Roboto Condensed"/>
                <a:ea typeface="Roboto Condensed"/>
                <a:cs typeface="Roboto Condensed"/>
                <a:sym typeface="Roboto Condensed"/>
              </a:rPr>
              <a:t>Nở</a:t>
            </a:r>
            <a:r>
              <a:rPr kumimoji="0" lang="en-US" sz="2000" b="1" i="0" u="none" strike="noStrike" kern="0" cap="none" spc="0" normalizeH="0" baseline="0" noProof="0" dirty="0">
                <a:ln>
                  <a:noFill/>
                </a:ln>
                <a:solidFill>
                  <a:srgbClr val="4C3E35"/>
                </a:solidFill>
                <a:effectLst/>
                <a:uLnTx/>
                <a:uFillTx/>
                <a:latin typeface="Roboto Condensed"/>
                <a:ea typeface="Roboto Condensed"/>
                <a:cs typeface="Roboto Condensed"/>
                <a:sym typeface="Roboto Condensed"/>
              </a:rPr>
              <a:t> </a:t>
            </a:r>
            <a:r>
              <a:rPr kumimoji="0" lang="en-US" sz="2000" b="1" i="0" u="none" strike="noStrike" kern="0" cap="none" spc="0" normalizeH="0" baseline="0" noProof="0" dirty="0" err="1">
                <a:ln>
                  <a:noFill/>
                </a:ln>
                <a:solidFill>
                  <a:srgbClr val="4C3E35"/>
                </a:solidFill>
                <a:effectLst/>
                <a:uLnTx/>
                <a:uFillTx/>
                <a:latin typeface="Roboto Condensed"/>
                <a:ea typeface="Roboto Condensed"/>
                <a:cs typeface="Roboto Condensed"/>
                <a:sym typeface="Roboto Condensed"/>
              </a:rPr>
              <a:t>Vì</a:t>
            </a:r>
            <a:r>
              <a:rPr kumimoji="0" lang="en-US" sz="2000" b="1" i="0" u="none" strike="noStrike" kern="0" cap="none" spc="0" normalizeH="0" baseline="0" noProof="0" dirty="0">
                <a:ln>
                  <a:noFill/>
                </a:ln>
                <a:solidFill>
                  <a:srgbClr val="4C3E35"/>
                </a:solidFill>
                <a:effectLst/>
                <a:uLnTx/>
                <a:uFillTx/>
                <a:latin typeface="Roboto Condensed"/>
                <a:ea typeface="Roboto Condensed"/>
                <a:cs typeface="Roboto Condensed"/>
                <a:sym typeface="Roboto Condensed"/>
              </a:rPr>
              <a:t> </a:t>
            </a:r>
            <a:r>
              <a:rPr kumimoji="0" lang="en-US" sz="2000" b="1" i="0" u="none" strike="noStrike" kern="0" cap="none" spc="0" normalizeH="0" baseline="0" noProof="0" dirty="0" err="1">
                <a:ln>
                  <a:noFill/>
                </a:ln>
                <a:solidFill>
                  <a:srgbClr val="4C3E35"/>
                </a:solidFill>
                <a:effectLst/>
                <a:uLnTx/>
                <a:uFillTx/>
                <a:latin typeface="Roboto Condensed"/>
                <a:ea typeface="Roboto Condensed"/>
                <a:cs typeface="Roboto Condensed"/>
                <a:sym typeface="Roboto Condensed"/>
              </a:rPr>
              <a:t>Nhiệt</a:t>
            </a:r>
            <a:r>
              <a:rPr kumimoji="0" lang="en-US" sz="2000" b="1" i="0" u="none" strike="noStrike" kern="0" cap="none" spc="0" normalizeH="0" baseline="0" noProof="0" dirty="0">
                <a:ln>
                  <a:noFill/>
                </a:ln>
                <a:solidFill>
                  <a:srgbClr val="4C3E35"/>
                </a:solidFill>
                <a:effectLst/>
                <a:uLnTx/>
                <a:uFillTx/>
                <a:latin typeface="Roboto Condensed"/>
                <a:ea typeface="Roboto Condensed"/>
                <a:cs typeface="Roboto Condensed"/>
                <a:sym typeface="Roboto Condensed"/>
              </a:rPr>
              <a:t> </a:t>
            </a:r>
            <a:r>
              <a:rPr kumimoji="0" lang="en-US" sz="2000" b="1" i="0" u="none" strike="noStrike" kern="0" cap="none" spc="0" normalizeH="0" baseline="0" noProof="0" dirty="0" err="1">
                <a:ln>
                  <a:noFill/>
                </a:ln>
                <a:solidFill>
                  <a:srgbClr val="4C3E35"/>
                </a:solidFill>
                <a:effectLst/>
                <a:uLnTx/>
                <a:uFillTx/>
                <a:latin typeface="Roboto Condensed"/>
                <a:ea typeface="Roboto Condensed"/>
                <a:cs typeface="Roboto Condensed"/>
                <a:sym typeface="Roboto Condensed"/>
              </a:rPr>
              <a:t>Của</a:t>
            </a:r>
            <a:r>
              <a:rPr kumimoji="0" lang="en-US" sz="2000" b="1" i="0" u="none" strike="noStrike" kern="0" cap="none" spc="0" normalizeH="0" baseline="0" noProof="0" dirty="0">
                <a:ln>
                  <a:noFill/>
                </a:ln>
                <a:solidFill>
                  <a:srgbClr val="4C3E35"/>
                </a:solidFill>
                <a:effectLst/>
                <a:uLnTx/>
                <a:uFillTx/>
                <a:latin typeface="Roboto Condensed"/>
                <a:ea typeface="Roboto Condensed"/>
                <a:cs typeface="Roboto Condensed"/>
                <a:sym typeface="Roboto Condensed"/>
              </a:rPr>
              <a:t> </a:t>
            </a:r>
            <a:r>
              <a:rPr kumimoji="0" lang="en-US" sz="2000" b="1" i="0" u="none" strike="noStrike" kern="0" cap="none" spc="0" normalizeH="0" baseline="0" noProof="0" err="1">
                <a:ln>
                  <a:noFill/>
                </a:ln>
                <a:solidFill>
                  <a:srgbClr val="4C3E35"/>
                </a:solidFill>
                <a:effectLst/>
                <a:uLnTx/>
                <a:uFillTx/>
                <a:latin typeface="Roboto Condensed"/>
                <a:ea typeface="Roboto Condensed"/>
                <a:cs typeface="Roboto Condensed"/>
                <a:sym typeface="Roboto Condensed"/>
              </a:rPr>
              <a:t>Chất</a:t>
            </a:r>
            <a:r>
              <a:rPr kumimoji="0" lang="en-US" sz="2000" b="1" i="0" u="none" strike="noStrike" kern="0" cap="none" spc="0" normalizeH="0" baseline="0" noProof="0">
                <a:ln>
                  <a:noFill/>
                </a:ln>
                <a:solidFill>
                  <a:srgbClr val="4C3E35"/>
                </a:solidFill>
                <a:effectLst/>
                <a:uLnTx/>
                <a:uFillTx/>
                <a:latin typeface="Roboto Condensed"/>
                <a:ea typeface="Roboto Condensed"/>
                <a:cs typeface="Roboto Condensed"/>
                <a:sym typeface="Roboto Condensed"/>
              </a:rPr>
              <a:t> Khí </a:t>
            </a:r>
            <a:endParaRPr kumimoji="0" sz="2000" b="1" i="0" u="none" strike="noStrike" kern="0" cap="none" spc="0" normalizeH="0" baseline="0" noProof="0" dirty="0">
              <a:ln>
                <a:noFill/>
              </a:ln>
              <a:solidFill>
                <a:srgbClr val="4C3E35"/>
              </a:solidFill>
              <a:effectLst/>
              <a:uLnTx/>
              <a:uFillTx/>
              <a:latin typeface="Roboto Condensed"/>
              <a:ea typeface="Roboto Condensed"/>
              <a:cs typeface="Roboto Condensed"/>
              <a:sym typeface="Roboto Condensed"/>
            </a:endParaRPr>
          </a:p>
        </p:txBody>
      </p:sp>
      <p:pic>
        <p:nvPicPr>
          <p:cNvPr id="2050" name="Picture 2">
            <a:extLst>
              <a:ext uri="{FF2B5EF4-FFF2-40B4-BE49-F238E27FC236}">
                <a16:creationId xmlns:a16="http://schemas.microsoft.com/office/drawing/2014/main" id="{77136757-1CF0-3A22-86C2-BD80AC32F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199" y="206618"/>
            <a:ext cx="460917" cy="4609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851C286-FEAA-3F77-973E-B1FC2DE52F2F}"/>
              </a:ext>
            </a:extLst>
          </p:cNvPr>
          <p:cNvPicPr>
            <a:picLocks noChangeAspect="1"/>
          </p:cNvPicPr>
          <p:nvPr/>
        </p:nvPicPr>
        <p:blipFill>
          <a:blip r:embed="rId4"/>
          <a:stretch>
            <a:fillRect/>
          </a:stretch>
        </p:blipFill>
        <p:spPr>
          <a:xfrm>
            <a:off x="4523729" y="348076"/>
            <a:ext cx="469433" cy="469433"/>
          </a:xfrm>
          <a:prstGeom prst="rect">
            <a:avLst/>
          </a:prstGeom>
        </p:spPr>
      </p:pic>
      <p:sp>
        <p:nvSpPr>
          <p:cNvPr id="3" name="TextBox 2">
            <a:extLst>
              <a:ext uri="{FF2B5EF4-FFF2-40B4-BE49-F238E27FC236}">
                <a16:creationId xmlns:a16="http://schemas.microsoft.com/office/drawing/2014/main" id="{E4BE5BA8-0596-393F-1194-823797E64250}"/>
              </a:ext>
            </a:extLst>
          </p:cNvPr>
          <p:cNvSpPr txBox="1"/>
          <p:nvPr/>
        </p:nvSpPr>
        <p:spPr>
          <a:xfrm>
            <a:off x="554977" y="605550"/>
            <a:ext cx="4016971" cy="1569660"/>
          </a:xfrm>
          <a:prstGeom prst="rect">
            <a:avLst/>
          </a:prstGeom>
          <a:noFill/>
        </p:spPr>
        <p:txBody>
          <a:bodyPr wrap="square">
            <a:spAutoFit/>
          </a:bodyPr>
          <a:lstStyle/>
          <a:p>
            <a:pPr algn="l"/>
            <a:r>
              <a:rPr lang="vi-VN" sz="1600" b="1" i="0">
                <a:solidFill>
                  <a:srgbClr val="C00000"/>
                </a:solidFill>
                <a:effectLst/>
                <a:latin typeface="Roboto" panose="02000000000000000000" pitchFamily="2" charset="0"/>
              </a:rPr>
              <a:t>1.</a:t>
            </a:r>
            <a:r>
              <a:rPr lang="vi-VN" sz="1600" b="0" i="0">
                <a:solidFill>
                  <a:srgbClr val="C00000"/>
                </a:solidFill>
                <a:effectLst/>
                <a:latin typeface="Roboto" panose="02000000000000000000" pitchFamily="2" charset="0"/>
              </a:rPr>
              <a:t> Tại sao từ thí nghiệm trên ta có thể nói chất khí nở vì nhiệt nhiều hơn chất lỏng?</a:t>
            </a:r>
          </a:p>
          <a:p>
            <a:pPr algn="l"/>
            <a:r>
              <a:rPr lang="vi-VN" sz="1600" b="1" i="0">
                <a:solidFill>
                  <a:srgbClr val="C00000"/>
                </a:solidFill>
                <a:effectLst/>
                <a:latin typeface="Roboto" panose="02000000000000000000" pitchFamily="2" charset="0"/>
              </a:rPr>
              <a:t>2.</a:t>
            </a:r>
            <a:r>
              <a:rPr lang="vi-VN" sz="1600" b="0" i="0">
                <a:solidFill>
                  <a:srgbClr val="C00000"/>
                </a:solidFill>
                <a:effectLst/>
                <a:latin typeface="Roboto" panose="02000000000000000000" pitchFamily="2" charset="0"/>
              </a:rPr>
              <a:t> Tìm ví dụ về sự nở vì nhiệt của chất khí</a:t>
            </a:r>
          </a:p>
          <a:p>
            <a:pPr algn="l"/>
            <a:r>
              <a:rPr lang="en-US" sz="1600" b="1" i="0">
                <a:solidFill>
                  <a:srgbClr val="C00000"/>
                </a:solidFill>
                <a:effectLst/>
                <a:latin typeface="Roboto" panose="02000000000000000000" pitchFamily="2" charset="0"/>
              </a:rPr>
              <a:t>3</a:t>
            </a:r>
            <a:r>
              <a:rPr lang="vi-VN" sz="1600" b="1" i="0">
                <a:solidFill>
                  <a:srgbClr val="C00000"/>
                </a:solidFill>
                <a:effectLst/>
                <a:latin typeface="Roboto" panose="02000000000000000000" pitchFamily="2" charset="0"/>
              </a:rPr>
              <a:t>.</a:t>
            </a:r>
            <a:r>
              <a:rPr lang="vi-VN" sz="1600" b="0" i="0">
                <a:solidFill>
                  <a:srgbClr val="C00000"/>
                </a:solidFill>
                <a:effectLst/>
                <a:latin typeface="Roboto" panose="02000000000000000000" pitchFamily="2" charset="0"/>
              </a:rPr>
              <a:t> Dựa vào bảng 29.1 rút ra nhận xét về sự nở vì nhiệt của các chất khác nhau rắn, lỏng, khí </a:t>
            </a:r>
          </a:p>
        </p:txBody>
      </p:sp>
      <p:pic>
        <p:nvPicPr>
          <p:cNvPr id="2" name="Picture 1">
            <a:extLst>
              <a:ext uri="{FF2B5EF4-FFF2-40B4-BE49-F238E27FC236}">
                <a16:creationId xmlns:a16="http://schemas.microsoft.com/office/drawing/2014/main" id="{33A59DCD-9D19-A8B9-C7F1-3C36DAC19E10}"/>
              </a:ext>
            </a:extLst>
          </p:cNvPr>
          <p:cNvPicPr>
            <a:picLocks noChangeAspect="1"/>
          </p:cNvPicPr>
          <p:nvPr/>
        </p:nvPicPr>
        <p:blipFill>
          <a:blip r:embed="rId5"/>
          <a:stretch>
            <a:fillRect/>
          </a:stretch>
        </p:blipFill>
        <p:spPr>
          <a:xfrm>
            <a:off x="163417" y="709107"/>
            <a:ext cx="481626" cy="481626"/>
          </a:xfrm>
          <a:prstGeom prst="rect">
            <a:avLst/>
          </a:prstGeom>
        </p:spPr>
      </p:pic>
      <p:graphicFrame>
        <p:nvGraphicFramePr>
          <p:cNvPr id="8" name="Table 3">
            <a:extLst>
              <a:ext uri="{FF2B5EF4-FFF2-40B4-BE49-F238E27FC236}">
                <a16:creationId xmlns:a16="http://schemas.microsoft.com/office/drawing/2014/main" id="{817467FB-3CF4-FBB6-4723-3A38F6B158E8}"/>
              </a:ext>
            </a:extLst>
          </p:cNvPr>
          <p:cNvGraphicFramePr>
            <a:graphicFrameLocks noGrp="1"/>
          </p:cNvGraphicFramePr>
          <p:nvPr/>
        </p:nvGraphicFramePr>
        <p:xfrm>
          <a:off x="162490" y="2130834"/>
          <a:ext cx="4360611" cy="2680272"/>
        </p:xfrm>
        <a:graphic>
          <a:graphicData uri="http://schemas.openxmlformats.org/drawingml/2006/table">
            <a:tbl>
              <a:tblPr firstRow="1" bandRow="1">
                <a:tableStyleId>{3154D510-302D-4CEA-94B7-43D8AEEB6B66}</a:tableStyleId>
              </a:tblPr>
              <a:tblGrid>
                <a:gridCol w="1453537">
                  <a:extLst>
                    <a:ext uri="{9D8B030D-6E8A-4147-A177-3AD203B41FA5}">
                      <a16:colId xmlns:a16="http://schemas.microsoft.com/office/drawing/2014/main" val="2961989097"/>
                    </a:ext>
                  </a:extLst>
                </a:gridCol>
                <a:gridCol w="1453537">
                  <a:extLst>
                    <a:ext uri="{9D8B030D-6E8A-4147-A177-3AD203B41FA5}">
                      <a16:colId xmlns:a16="http://schemas.microsoft.com/office/drawing/2014/main" val="3738512991"/>
                    </a:ext>
                  </a:extLst>
                </a:gridCol>
                <a:gridCol w="1453537">
                  <a:extLst>
                    <a:ext uri="{9D8B030D-6E8A-4147-A177-3AD203B41FA5}">
                      <a16:colId xmlns:a16="http://schemas.microsoft.com/office/drawing/2014/main" val="618724577"/>
                    </a:ext>
                  </a:extLst>
                </a:gridCol>
              </a:tblGrid>
              <a:tr h="638364">
                <a:tc>
                  <a:txBody>
                    <a:bodyPr/>
                    <a:lstStyle/>
                    <a:p>
                      <a:pPr algn="ctr"/>
                      <a:r>
                        <a:rPr lang="en-US" sz="1600" b="1" dirty="0" err="1">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Chất</a:t>
                      </a:r>
                      <a:r>
                        <a:rPr lang="en-US" sz="1600" b="1"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1600" b="1" dirty="0" err="1">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khí</a:t>
                      </a:r>
                      <a:endParaRPr lang="en-US" sz="1600" b="1"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endParaRP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006A66"/>
                    </a:solidFill>
                  </a:tcPr>
                </a:tc>
                <a:tc>
                  <a:txBody>
                    <a:bodyPr/>
                    <a:lstStyle/>
                    <a:p>
                      <a:pPr algn="ctr"/>
                      <a:r>
                        <a:rPr lang="en-US" sz="1600" b="1" dirty="0" err="1">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Chất</a:t>
                      </a:r>
                      <a:r>
                        <a:rPr lang="en-US" sz="1600" b="1"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1600" b="1" dirty="0" err="1">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lỏng</a:t>
                      </a:r>
                      <a:endParaRPr lang="en-US" sz="1600" b="1"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endParaRP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006A66"/>
                    </a:solidFill>
                  </a:tcPr>
                </a:tc>
                <a:tc>
                  <a:txBody>
                    <a:bodyPr/>
                    <a:lstStyle/>
                    <a:p>
                      <a:pPr algn="ctr"/>
                      <a:r>
                        <a:rPr lang="en-US" sz="1600" b="1" dirty="0" err="1">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Chất</a:t>
                      </a:r>
                      <a:r>
                        <a:rPr lang="en-US" sz="1600" b="1"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1600" b="1" dirty="0" err="1">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rắn</a:t>
                      </a:r>
                      <a:endParaRPr lang="en-US" sz="1600" b="1"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endParaRP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006A66"/>
                    </a:solidFill>
                  </a:tcPr>
                </a:tc>
                <a:extLst>
                  <a:ext uri="{0D108BD9-81ED-4DB2-BD59-A6C34878D82A}">
                    <a16:rowId xmlns:a16="http://schemas.microsoft.com/office/drawing/2014/main" val="485015996"/>
                  </a:ext>
                </a:extLst>
              </a:tr>
              <a:tr h="733300">
                <a:tc>
                  <a:txBody>
                    <a:bodyPr/>
                    <a:lstStyle/>
                    <a:p>
                      <a:pPr algn="ctr">
                        <a:lnSpc>
                          <a:spcPct val="120000"/>
                        </a:lnSpc>
                      </a:pPr>
                      <a:r>
                        <a:rPr lang="en-US" sz="1600" b="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Không</a:t>
                      </a: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1600" b="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khí</a:t>
                      </a: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a:t>
                      </a:r>
                    </a:p>
                    <a:p>
                      <a:pPr algn="ctr">
                        <a:lnSpc>
                          <a:spcPct val="120000"/>
                        </a:lnSpc>
                      </a:pP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183 cm</a:t>
                      </a:r>
                      <a:r>
                        <a:rPr lang="en-US" sz="1600" b="0" baseline="300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3</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lnSpc>
                          <a:spcPct val="120000"/>
                        </a:lnSpc>
                      </a:pPr>
                      <a:r>
                        <a:rPr lang="en-US" sz="1600" b="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Rượu</a:t>
                      </a: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p>
                    <a:p>
                      <a:pPr algn="ctr">
                        <a:lnSpc>
                          <a:spcPct val="120000"/>
                        </a:lnSpc>
                      </a:pP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58 cm</a:t>
                      </a:r>
                      <a:r>
                        <a:rPr lang="en-US" sz="1600" b="0" baseline="300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3</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lang="en-US" sz="1600" b="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Nhôm</a:t>
                      </a: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a:t>
                      </a: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3,45 cm</a:t>
                      </a:r>
                      <a:r>
                        <a:rPr lang="en-US" sz="1600" b="0" baseline="300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3</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932736574"/>
                  </a:ext>
                </a:extLst>
              </a:tr>
              <a:tr h="638364">
                <a:tc>
                  <a:txBody>
                    <a:bodyPr/>
                    <a:lstStyle/>
                    <a:p>
                      <a:pPr algn="ctr">
                        <a:lnSpc>
                          <a:spcPct val="120000"/>
                        </a:lnSpc>
                      </a:pPr>
                      <a:r>
                        <a:rPr lang="en-US" sz="1600" b="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Hơi</a:t>
                      </a: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1600" b="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nước</a:t>
                      </a: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a:t>
                      </a:r>
                    </a:p>
                    <a:p>
                      <a:pPr algn="ctr">
                        <a:lnSpc>
                          <a:spcPct val="120000"/>
                        </a:lnSpc>
                      </a:pP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183 cm</a:t>
                      </a:r>
                      <a:r>
                        <a:rPr lang="en-US" sz="1600" b="0" baseline="300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3</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lang="en-US" sz="1600" b="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Dầu</a:t>
                      </a: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1600" b="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hỏa</a:t>
                      </a: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a:t>
                      </a: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55 cm</a:t>
                      </a:r>
                      <a:r>
                        <a:rPr lang="en-US" sz="1600" b="0" baseline="300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3</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lang="en-US" sz="1600" b="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Đồng</a:t>
                      </a: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a:t>
                      </a: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2,55 cm</a:t>
                      </a:r>
                      <a:r>
                        <a:rPr lang="en-US" sz="1600" b="0" baseline="300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3</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472289300"/>
                  </a:ext>
                </a:extLst>
              </a:tr>
              <a:tr h="638364">
                <a:tc>
                  <a:txBody>
                    <a:bodyPr/>
                    <a:lstStyle/>
                    <a:p>
                      <a:pPr algn="ctr">
                        <a:lnSpc>
                          <a:spcPct val="120000"/>
                        </a:lnSpc>
                      </a:pPr>
                      <a:r>
                        <a:rPr lang="en-US" sz="1600" b="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Khí</a:t>
                      </a: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oxygen:</a:t>
                      </a:r>
                    </a:p>
                    <a:p>
                      <a:pPr algn="ctr">
                        <a:lnSpc>
                          <a:spcPct val="120000"/>
                        </a:lnSpc>
                      </a:pP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183 cm</a:t>
                      </a:r>
                      <a:r>
                        <a:rPr lang="en-US" sz="1600" b="0" baseline="300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3</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lang="en-US" sz="1600" b="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Thủy</a:t>
                      </a: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1600" b="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ngân</a:t>
                      </a: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a:t>
                      </a: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9 cm</a:t>
                      </a:r>
                      <a:r>
                        <a:rPr lang="en-US" sz="1600" b="0" baseline="300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3</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lang="en-US" sz="1600" b="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Sắt</a:t>
                      </a: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a:t>
                      </a: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1,80 cm</a:t>
                      </a:r>
                      <a:r>
                        <a:rPr lang="en-US" sz="1600" b="0" baseline="300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3</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674922528"/>
                  </a:ext>
                </a:extLst>
              </a:tr>
            </a:tbl>
          </a:graphicData>
        </a:graphic>
      </p:graphicFrame>
    </p:spTree>
    <p:extLst>
      <p:ext uri="{BB962C8B-B14F-4D97-AF65-F5344CB8AC3E}">
        <p14:creationId xmlns:p14="http://schemas.microsoft.com/office/powerpoint/2010/main" val="21632825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8" fill="hold" grpId="0" nodeType="withEffect">
                                  <p:stCondLst>
                                    <p:cond delay="25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grpSp>
        <p:nvGrpSpPr>
          <p:cNvPr id="11" name="Group 10">
            <a:extLst>
              <a:ext uri="{FF2B5EF4-FFF2-40B4-BE49-F238E27FC236}">
                <a16:creationId xmlns:a16="http://schemas.microsoft.com/office/drawing/2014/main" id="{5CCCA9A8-BADF-07A7-D87C-573656A6EC9E}"/>
              </a:ext>
            </a:extLst>
          </p:cNvPr>
          <p:cNvGrpSpPr/>
          <p:nvPr/>
        </p:nvGrpSpPr>
        <p:grpSpPr>
          <a:xfrm>
            <a:off x="130096" y="137067"/>
            <a:ext cx="8883808" cy="4869366"/>
            <a:chOff x="126380" y="111512"/>
            <a:chExt cx="8883808" cy="4869366"/>
          </a:xfrm>
        </p:grpSpPr>
        <p:sp>
          <p:nvSpPr>
            <p:cNvPr id="9" name="Rectangle: Rounded Corners 8">
              <a:extLst>
                <a:ext uri="{FF2B5EF4-FFF2-40B4-BE49-F238E27FC236}">
                  <a16:creationId xmlns:a16="http://schemas.microsoft.com/office/drawing/2014/main" id="{068E1D16-2D17-8AE6-460C-5FC0692BBA0C}"/>
                </a:ext>
              </a:extLst>
            </p:cNvPr>
            <p:cNvSpPr/>
            <p:nvPr/>
          </p:nvSpPr>
          <p:spPr>
            <a:xfrm>
              <a:off x="126380" y="111512"/>
              <a:ext cx="4438185" cy="4869366"/>
            </a:xfrm>
            <a:prstGeom prst="roundRect">
              <a:avLst>
                <a:gd name="adj" fmla="val 6282"/>
              </a:avLst>
            </a:prstGeom>
            <a:ln w="12700">
              <a:solidFill>
                <a:srgbClr val="9E455E"/>
              </a:solidFill>
            </a:ln>
            <a:effectLst>
              <a:outerShdw blurRad="508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34F30"/>
                </a:solidFill>
                <a:effectLst/>
                <a:uLnTx/>
                <a:uFillTx/>
                <a:latin typeface="Arial"/>
                <a:ea typeface="+mn-ea"/>
                <a:cs typeface="+mn-cs"/>
                <a:sym typeface="Arial"/>
              </a:endParaRPr>
            </a:p>
          </p:txBody>
        </p:sp>
        <p:sp>
          <p:nvSpPr>
            <p:cNvPr id="10" name="Rectangle: Rounded Corners 9">
              <a:extLst>
                <a:ext uri="{FF2B5EF4-FFF2-40B4-BE49-F238E27FC236}">
                  <a16:creationId xmlns:a16="http://schemas.microsoft.com/office/drawing/2014/main" id="{BF781C63-C685-A58D-E5BA-0C19B8C09D9F}"/>
                </a:ext>
              </a:extLst>
            </p:cNvPr>
            <p:cNvSpPr/>
            <p:nvPr/>
          </p:nvSpPr>
          <p:spPr>
            <a:xfrm flipH="1">
              <a:off x="4572003" y="111512"/>
              <a:ext cx="4438185" cy="4869366"/>
            </a:xfrm>
            <a:prstGeom prst="roundRect">
              <a:avLst>
                <a:gd name="adj" fmla="val 6282"/>
              </a:avLst>
            </a:prstGeom>
            <a:ln w="12700">
              <a:solidFill>
                <a:srgbClr val="9E455E"/>
              </a:solidFill>
            </a:ln>
            <a:effectLst>
              <a:outerShdw blurRad="508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34F30"/>
                </a:solidFill>
                <a:effectLst/>
                <a:uLnTx/>
                <a:uFillTx/>
                <a:latin typeface="Arial"/>
                <a:ea typeface="+mn-ea"/>
                <a:cs typeface="+mn-cs"/>
                <a:sym typeface="Arial"/>
              </a:endParaRPr>
            </a:p>
          </p:txBody>
        </p:sp>
      </p:grpSp>
      <p:sp>
        <p:nvSpPr>
          <p:cNvPr id="19" name="TextBox 18">
            <a:extLst>
              <a:ext uri="{FF2B5EF4-FFF2-40B4-BE49-F238E27FC236}">
                <a16:creationId xmlns:a16="http://schemas.microsoft.com/office/drawing/2014/main" id="{97AE626C-71CC-E37B-DE9A-4A43D97D9F7F}"/>
              </a:ext>
            </a:extLst>
          </p:cNvPr>
          <p:cNvSpPr txBox="1"/>
          <p:nvPr/>
        </p:nvSpPr>
        <p:spPr>
          <a:xfrm>
            <a:off x="4687506" y="861026"/>
            <a:ext cx="3999294" cy="3421449"/>
          </a:xfrm>
          <a:prstGeom prst="rect">
            <a:avLst/>
          </a:prstGeom>
          <a:noFill/>
        </p:spPr>
        <p:txBody>
          <a:bodyPr wrap="square">
            <a:spAutoFit/>
          </a:bodyPr>
          <a:lstStyle/>
          <a:p>
            <a:r>
              <a:rPr lang="vi-VN" sz="1600" b="1">
                <a:solidFill>
                  <a:srgbClr val="1064CA"/>
                </a:solidFill>
                <a:effectLst/>
                <a:latin typeface="Roboto" panose="02000000000000000000" pitchFamily="2" charset="0"/>
                <a:ea typeface="Roboto" panose="02000000000000000000" pitchFamily="2" charset="0"/>
                <a:cs typeface="Roboto" panose="02000000000000000000" pitchFamily="2" charset="0"/>
              </a:rPr>
              <a:t> </a:t>
            </a:r>
            <a:r>
              <a:rPr lang="en-US" sz="1600" b="1">
                <a:solidFill>
                  <a:srgbClr val="FF0000"/>
                </a:solidFill>
                <a:effectLst/>
                <a:latin typeface="Roboto" panose="02000000000000000000" pitchFamily="2" charset="0"/>
                <a:ea typeface="Roboto" panose="02000000000000000000" pitchFamily="2" charset="0"/>
                <a:cs typeface="Roboto" panose="02000000000000000000" pitchFamily="2" charset="0"/>
              </a:rPr>
              <a:t>3. </a:t>
            </a:r>
          </a:p>
          <a:p>
            <a:pPr marL="285750" indent="-285750">
              <a:buClr>
                <a:srgbClr val="FF0000"/>
              </a:buClr>
              <a:buFont typeface="Wingdings" panose="05000000000000000000" pitchFamily="2" charset="2"/>
              <a:buChar char="v"/>
            </a:pPr>
            <a:r>
              <a:rPr lang="vi-VN" sz="1600">
                <a:solidFill>
                  <a:srgbClr val="1064CA"/>
                </a:solidFill>
                <a:effectLst/>
                <a:latin typeface="Roboto" panose="02000000000000000000" pitchFamily="2" charset="0"/>
                <a:ea typeface="Roboto" panose="02000000000000000000" pitchFamily="2" charset="0"/>
                <a:cs typeface="Roboto" panose="02000000000000000000" pitchFamily="2" charset="0"/>
              </a:rPr>
              <a:t>Chất rắn nở ra khi nóng lên, co lại khi lạnh đi.</a:t>
            </a:r>
            <a:br>
              <a:rPr lang="vi-VN" sz="1600">
                <a:solidFill>
                  <a:srgbClr val="1064CA"/>
                </a:solidFill>
                <a:effectLst/>
                <a:latin typeface="Roboto" panose="02000000000000000000" pitchFamily="2" charset="0"/>
                <a:ea typeface="Roboto" panose="02000000000000000000" pitchFamily="2" charset="0"/>
                <a:cs typeface="Roboto" panose="02000000000000000000" pitchFamily="2" charset="0"/>
              </a:rPr>
            </a:br>
            <a:r>
              <a:rPr lang="vi-VN" sz="1600">
                <a:solidFill>
                  <a:srgbClr val="1064CA"/>
                </a:solidFill>
                <a:effectLst/>
                <a:latin typeface="Roboto" panose="02000000000000000000" pitchFamily="2" charset="0"/>
                <a:ea typeface="Roboto" panose="02000000000000000000" pitchFamily="2" charset="0"/>
                <a:cs typeface="Roboto" panose="02000000000000000000" pitchFamily="2" charset="0"/>
              </a:rPr>
              <a:t>Các chất rắn khác nhau nở vì nhiệt khác nhau.</a:t>
            </a:r>
            <a:endParaRPr lang="en-US" sz="1600" b="1">
              <a:solidFill>
                <a:srgbClr val="1064CA"/>
              </a:solidFill>
              <a:effectLst/>
              <a:latin typeface="Roboto" panose="02000000000000000000" pitchFamily="2" charset="0"/>
              <a:ea typeface="Roboto" panose="02000000000000000000" pitchFamily="2" charset="0"/>
              <a:cs typeface="Roboto" panose="02000000000000000000" pitchFamily="2" charset="0"/>
            </a:endParaRPr>
          </a:p>
          <a:p>
            <a:pPr marL="285750" indent="-285750">
              <a:buClr>
                <a:srgbClr val="FF0000"/>
              </a:buClr>
              <a:buFont typeface="Wingdings" panose="05000000000000000000" pitchFamily="2" charset="2"/>
              <a:buChar char="v"/>
            </a:pPr>
            <a:r>
              <a:rPr lang="vi-VN" sz="1600">
                <a:solidFill>
                  <a:srgbClr val="1064CA"/>
                </a:solidFill>
                <a:effectLst/>
                <a:latin typeface="Roboto" panose="02000000000000000000" pitchFamily="2" charset="0"/>
                <a:ea typeface="Roboto" panose="02000000000000000000" pitchFamily="2" charset="0"/>
                <a:cs typeface="Roboto" panose="02000000000000000000" pitchFamily="2" charset="0"/>
              </a:rPr>
              <a:t>Chất lỏng nở ra khi nóng lên, co lại khi lạnh đi.</a:t>
            </a:r>
            <a:br>
              <a:rPr lang="vi-VN" sz="1600">
                <a:solidFill>
                  <a:srgbClr val="1064CA"/>
                </a:solidFill>
                <a:effectLst/>
                <a:latin typeface="Roboto" panose="02000000000000000000" pitchFamily="2" charset="0"/>
                <a:ea typeface="Roboto" panose="02000000000000000000" pitchFamily="2" charset="0"/>
                <a:cs typeface="Roboto" panose="02000000000000000000" pitchFamily="2" charset="0"/>
              </a:rPr>
            </a:br>
            <a:r>
              <a:rPr lang="vi-VN" sz="1600">
                <a:solidFill>
                  <a:srgbClr val="1064CA"/>
                </a:solidFill>
                <a:effectLst/>
                <a:latin typeface="Roboto" panose="02000000000000000000" pitchFamily="2" charset="0"/>
                <a:ea typeface="Roboto" panose="02000000000000000000" pitchFamily="2" charset="0"/>
                <a:cs typeface="Roboto" panose="02000000000000000000" pitchFamily="2" charset="0"/>
              </a:rPr>
              <a:t>Các chất lỏng khác nhau nở vì nhiệt khác nhau.</a:t>
            </a:r>
            <a:endParaRPr lang="en-US" sz="1600" b="1">
              <a:solidFill>
                <a:srgbClr val="1064CA"/>
              </a:solidFill>
              <a:latin typeface="Roboto" panose="02000000000000000000" pitchFamily="2" charset="0"/>
              <a:ea typeface="Roboto" panose="02000000000000000000" pitchFamily="2" charset="0"/>
              <a:cs typeface="Roboto" panose="02000000000000000000" pitchFamily="2" charset="0"/>
            </a:endParaRPr>
          </a:p>
          <a:p>
            <a:pPr marL="285750" indent="-285750">
              <a:lnSpc>
                <a:spcPct val="115000"/>
              </a:lnSpc>
              <a:spcAft>
                <a:spcPts val="1000"/>
              </a:spcAft>
              <a:buClr>
                <a:srgbClr val="FF0000"/>
              </a:buClr>
              <a:buFont typeface="Wingdings" panose="05000000000000000000" pitchFamily="2" charset="2"/>
              <a:buChar char="v"/>
            </a:pPr>
            <a:r>
              <a:rPr lang="vi-VN" sz="1600">
                <a:solidFill>
                  <a:srgbClr val="1064CA"/>
                </a:solidFill>
                <a:effectLst/>
                <a:latin typeface="Roboto" panose="02000000000000000000" pitchFamily="2" charset="0"/>
                <a:ea typeface="Roboto" panose="02000000000000000000" pitchFamily="2" charset="0"/>
                <a:cs typeface="Roboto" panose="02000000000000000000" pitchFamily="2" charset="0"/>
              </a:rPr>
              <a:t>Chất khí nở ra khi nóng lên, co lại khi lạnh đi.</a:t>
            </a:r>
            <a:br>
              <a:rPr lang="vi-VN" sz="1600">
                <a:solidFill>
                  <a:srgbClr val="1064CA"/>
                </a:solidFill>
                <a:effectLst/>
                <a:latin typeface="Roboto" panose="02000000000000000000" pitchFamily="2" charset="0"/>
                <a:ea typeface="Roboto" panose="02000000000000000000" pitchFamily="2" charset="0"/>
                <a:cs typeface="Roboto" panose="02000000000000000000" pitchFamily="2" charset="0"/>
              </a:rPr>
            </a:br>
            <a:r>
              <a:rPr lang="vi-VN" sz="1600">
                <a:solidFill>
                  <a:srgbClr val="1064CA"/>
                </a:solidFill>
                <a:effectLst/>
                <a:latin typeface="Roboto" panose="02000000000000000000" pitchFamily="2" charset="0"/>
                <a:ea typeface="Roboto" panose="02000000000000000000" pitchFamily="2" charset="0"/>
                <a:cs typeface="Roboto" panose="02000000000000000000" pitchFamily="2" charset="0"/>
              </a:rPr>
              <a:t>Các chất khí khác nhau nở vì </a:t>
            </a:r>
            <a:r>
              <a:rPr lang="en-US" sz="1600">
                <a:solidFill>
                  <a:srgbClr val="1064CA"/>
                </a:solidFill>
                <a:effectLst/>
                <a:latin typeface="Roboto" panose="02000000000000000000" pitchFamily="2" charset="0"/>
                <a:ea typeface="Roboto" panose="02000000000000000000" pitchFamily="2" charset="0"/>
                <a:cs typeface="Roboto" panose="02000000000000000000" pitchFamily="2" charset="0"/>
              </a:rPr>
              <a:t>n</a:t>
            </a:r>
            <a:r>
              <a:rPr lang="vi-VN" sz="1600">
                <a:solidFill>
                  <a:srgbClr val="1064CA"/>
                </a:solidFill>
                <a:effectLst/>
                <a:latin typeface="Roboto" panose="02000000000000000000" pitchFamily="2" charset="0"/>
                <a:ea typeface="Roboto" panose="02000000000000000000" pitchFamily="2" charset="0"/>
                <a:cs typeface="Roboto" panose="02000000000000000000" pitchFamily="2" charset="0"/>
              </a:rPr>
              <a:t>hiệt </a:t>
            </a:r>
            <a:r>
              <a:rPr lang="en-US" sz="1600">
                <a:solidFill>
                  <a:srgbClr val="1064CA"/>
                </a:solidFill>
                <a:effectLst/>
                <a:latin typeface="Roboto" panose="02000000000000000000" pitchFamily="2" charset="0"/>
                <a:ea typeface="Roboto" panose="02000000000000000000" pitchFamily="2" charset="0"/>
                <a:cs typeface="Roboto" panose="02000000000000000000" pitchFamily="2" charset="0"/>
              </a:rPr>
              <a:t> giống nha</a:t>
            </a:r>
            <a:r>
              <a:rPr lang="vi-VN" sz="1600">
                <a:solidFill>
                  <a:srgbClr val="1064CA"/>
                </a:solidFill>
                <a:effectLst/>
                <a:latin typeface="Roboto" panose="02000000000000000000" pitchFamily="2" charset="0"/>
                <a:ea typeface="Roboto" panose="02000000000000000000" pitchFamily="2" charset="0"/>
                <a:cs typeface="Roboto" panose="02000000000000000000" pitchFamily="2" charset="0"/>
              </a:rPr>
              <a:t>u.</a:t>
            </a:r>
            <a:endParaRPr kumimoji="0" lang="vi-VN" sz="1600" b="0" i="0" u="none" strike="noStrike" kern="0" cap="none" spc="0" normalizeH="0" baseline="0" noProof="0">
              <a:ln>
                <a:noFill/>
              </a:ln>
              <a:solidFill>
                <a:srgbClr val="1064CA"/>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12" name="Google Shape;266;p21">
            <a:extLst>
              <a:ext uri="{FF2B5EF4-FFF2-40B4-BE49-F238E27FC236}">
                <a16:creationId xmlns:a16="http://schemas.microsoft.com/office/drawing/2014/main" id="{6DF635A4-5331-2D70-F73A-510124FD4653}"/>
              </a:ext>
            </a:extLst>
          </p:cNvPr>
          <p:cNvSpPr txBox="1"/>
          <p:nvPr/>
        </p:nvSpPr>
        <p:spPr>
          <a:xfrm>
            <a:off x="692116" y="91551"/>
            <a:ext cx="3537720" cy="575984"/>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4C3E35"/>
                </a:solidFill>
                <a:effectLst/>
                <a:uLnTx/>
                <a:uFillTx/>
                <a:latin typeface="Roboto Condensed"/>
                <a:ea typeface="Roboto Condensed"/>
                <a:cs typeface="Roboto Condensed"/>
                <a:sym typeface="Roboto Condensed"/>
              </a:rPr>
              <a:t>III. </a:t>
            </a:r>
            <a:r>
              <a:rPr kumimoji="0" lang="en-US" sz="2000" b="1" i="0" u="none" strike="noStrike" kern="0" cap="none" spc="0" normalizeH="0" baseline="0" noProof="0" dirty="0" err="1">
                <a:ln>
                  <a:noFill/>
                </a:ln>
                <a:solidFill>
                  <a:srgbClr val="4C3E35"/>
                </a:solidFill>
                <a:effectLst/>
                <a:uLnTx/>
                <a:uFillTx/>
                <a:latin typeface="Roboto Condensed"/>
                <a:ea typeface="Roboto Condensed"/>
                <a:cs typeface="Roboto Condensed"/>
                <a:sym typeface="Roboto Condensed"/>
              </a:rPr>
              <a:t>Sự</a:t>
            </a:r>
            <a:r>
              <a:rPr kumimoji="0" lang="en-US" sz="2000" b="1" i="0" u="none" strike="noStrike" kern="0" cap="none" spc="0" normalizeH="0" baseline="0" noProof="0" dirty="0">
                <a:ln>
                  <a:noFill/>
                </a:ln>
                <a:solidFill>
                  <a:srgbClr val="4C3E35"/>
                </a:solidFill>
                <a:effectLst/>
                <a:uLnTx/>
                <a:uFillTx/>
                <a:latin typeface="Roboto Condensed"/>
                <a:ea typeface="Roboto Condensed"/>
                <a:cs typeface="Roboto Condensed"/>
                <a:sym typeface="Roboto Condensed"/>
              </a:rPr>
              <a:t> </a:t>
            </a:r>
            <a:r>
              <a:rPr kumimoji="0" lang="en-US" sz="2000" b="1" i="0" u="none" strike="noStrike" kern="0" cap="none" spc="0" normalizeH="0" baseline="0" noProof="0" dirty="0" err="1">
                <a:ln>
                  <a:noFill/>
                </a:ln>
                <a:solidFill>
                  <a:srgbClr val="4C3E35"/>
                </a:solidFill>
                <a:effectLst/>
                <a:uLnTx/>
                <a:uFillTx/>
                <a:latin typeface="Roboto Condensed"/>
                <a:ea typeface="Roboto Condensed"/>
                <a:cs typeface="Roboto Condensed"/>
                <a:sym typeface="Roboto Condensed"/>
              </a:rPr>
              <a:t>Nở</a:t>
            </a:r>
            <a:r>
              <a:rPr kumimoji="0" lang="en-US" sz="2000" b="1" i="0" u="none" strike="noStrike" kern="0" cap="none" spc="0" normalizeH="0" baseline="0" noProof="0" dirty="0">
                <a:ln>
                  <a:noFill/>
                </a:ln>
                <a:solidFill>
                  <a:srgbClr val="4C3E35"/>
                </a:solidFill>
                <a:effectLst/>
                <a:uLnTx/>
                <a:uFillTx/>
                <a:latin typeface="Roboto Condensed"/>
                <a:ea typeface="Roboto Condensed"/>
                <a:cs typeface="Roboto Condensed"/>
                <a:sym typeface="Roboto Condensed"/>
              </a:rPr>
              <a:t> </a:t>
            </a:r>
            <a:r>
              <a:rPr kumimoji="0" lang="en-US" sz="2000" b="1" i="0" u="none" strike="noStrike" kern="0" cap="none" spc="0" normalizeH="0" baseline="0" noProof="0" dirty="0" err="1">
                <a:ln>
                  <a:noFill/>
                </a:ln>
                <a:solidFill>
                  <a:srgbClr val="4C3E35"/>
                </a:solidFill>
                <a:effectLst/>
                <a:uLnTx/>
                <a:uFillTx/>
                <a:latin typeface="Roboto Condensed"/>
                <a:ea typeface="Roboto Condensed"/>
                <a:cs typeface="Roboto Condensed"/>
                <a:sym typeface="Roboto Condensed"/>
              </a:rPr>
              <a:t>Vì</a:t>
            </a:r>
            <a:r>
              <a:rPr kumimoji="0" lang="en-US" sz="2000" b="1" i="0" u="none" strike="noStrike" kern="0" cap="none" spc="0" normalizeH="0" baseline="0" noProof="0" dirty="0">
                <a:ln>
                  <a:noFill/>
                </a:ln>
                <a:solidFill>
                  <a:srgbClr val="4C3E35"/>
                </a:solidFill>
                <a:effectLst/>
                <a:uLnTx/>
                <a:uFillTx/>
                <a:latin typeface="Roboto Condensed"/>
                <a:ea typeface="Roboto Condensed"/>
                <a:cs typeface="Roboto Condensed"/>
                <a:sym typeface="Roboto Condensed"/>
              </a:rPr>
              <a:t> </a:t>
            </a:r>
            <a:r>
              <a:rPr kumimoji="0" lang="en-US" sz="2000" b="1" i="0" u="none" strike="noStrike" kern="0" cap="none" spc="0" normalizeH="0" baseline="0" noProof="0" dirty="0" err="1">
                <a:ln>
                  <a:noFill/>
                </a:ln>
                <a:solidFill>
                  <a:srgbClr val="4C3E35"/>
                </a:solidFill>
                <a:effectLst/>
                <a:uLnTx/>
                <a:uFillTx/>
                <a:latin typeface="Roboto Condensed"/>
                <a:ea typeface="Roboto Condensed"/>
                <a:cs typeface="Roboto Condensed"/>
                <a:sym typeface="Roboto Condensed"/>
              </a:rPr>
              <a:t>Nhiệt</a:t>
            </a:r>
            <a:r>
              <a:rPr kumimoji="0" lang="en-US" sz="2000" b="1" i="0" u="none" strike="noStrike" kern="0" cap="none" spc="0" normalizeH="0" baseline="0" noProof="0" dirty="0">
                <a:ln>
                  <a:noFill/>
                </a:ln>
                <a:solidFill>
                  <a:srgbClr val="4C3E35"/>
                </a:solidFill>
                <a:effectLst/>
                <a:uLnTx/>
                <a:uFillTx/>
                <a:latin typeface="Roboto Condensed"/>
                <a:ea typeface="Roboto Condensed"/>
                <a:cs typeface="Roboto Condensed"/>
                <a:sym typeface="Roboto Condensed"/>
              </a:rPr>
              <a:t> </a:t>
            </a:r>
            <a:r>
              <a:rPr kumimoji="0" lang="en-US" sz="2000" b="1" i="0" u="none" strike="noStrike" kern="0" cap="none" spc="0" normalizeH="0" baseline="0" noProof="0" dirty="0" err="1">
                <a:ln>
                  <a:noFill/>
                </a:ln>
                <a:solidFill>
                  <a:srgbClr val="4C3E35"/>
                </a:solidFill>
                <a:effectLst/>
                <a:uLnTx/>
                <a:uFillTx/>
                <a:latin typeface="Roboto Condensed"/>
                <a:ea typeface="Roboto Condensed"/>
                <a:cs typeface="Roboto Condensed"/>
                <a:sym typeface="Roboto Condensed"/>
              </a:rPr>
              <a:t>Của</a:t>
            </a:r>
            <a:r>
              <a:rPr kumimoji="0" lang="en-US" sz="2000" b="1" i="0" u="none" strike="noStrike" kern="0" cap="none" spc="0" normalizeH="0" baseline="0" noProof="0" dirty="0">
                <a:ln>
                  <a:noFill/>
                </a:ln>
                <a:solidFill>
                  <a:srgbClr val="4C3E35"/>
                </a:solidFill>
                <a:effectLst/>
                <a:uLnTx/>
                <a:uFillTx/>
                <a:latin typeface="Roboto Condensed"/>
                <a:ea typeface="Roboto Condensed"/>
                <a:cs typeface="Roboto Condensed"/>
                <a:sym typeface="Roboto Condensed"/>
              </a:rPr>
              <a:t> </a:t>
            </a:r>
            <a:r>
              <a:rPr kumimoji="0" lang="en-US" sz="2000" b="1" i="0" u="none" strike="noStrike" kern="0" cap="none" spc="0" normalizeH="0" baseline="0" noProof="0" err="1">
                <a:ln>
                  <a:noFill/>
                </a:ln>
                <a:solidFill>
                  <a:srgbClr val="4C3E35"/>
                </a:solidFill>
                <a:effectLst/>
                <a:uLnTx/>
                <a:uFillTx/>
                <a:latin typeface="Roboto Condensed"/>
                <a:ea typeface="Roboto Condensed"/>
                <a:cs typeface="Roboto Condensed"/>
                <a:sym typeface="Roboto Condensed"/>
              </a:rPr>
              <a:t>Chất</a:t>
            </a:r>
            <a:r>
              <a:rPr kumimoji="0" lang="en-US" sz="2000" b="1" i="0" u="none" strike="noStrike" kern="0" cap="none" spc="0" normalizeH="0" baseline="0" noProof="0">
                <a:ln>
                  <a:noFill/>
                </a:ln>
                <a:solidFill>
                  <a:srgbClr val="4C3E35"/>
                </a:solidFill>
                <a:effectLst/>
                <a:uLnTx/>
                <a:uFillTx/>
                <a:latin typeface="Roboto Condensed"/>
                <a:ea typeface="Roboto Condensed"/>
                <a:cs typeface="Roboto Condensed"/>
                <a:sym typeface="Roboto Condensed"/>
              </a:rPr>
              <a:t> Khí </a:t>
            </a:r>
            <a:endParaRPr kumimoji="0" sz="2000" b="1" i="0" u="none" strike="noStrike" kern="0" cap="none" spc="0" normalizeH="0" baseline="0" noProof="0" dirty="0">
              <a:ln>
                <a:noFill/>
              </a:ln>
              <a:solidFill>
                <a:srgbClr val="4C3E35"/>
              </a:solidFill>
              <a:effectLst/>
              <a:uLnTx/>
              <a:uFillTx/>
              <a:latin typeface="Roboto Condensed"/>
              <a:ea typeface="Roboto Condensed"/>
              <a:cs typeface="Roboto Condensed"/>
              <a:sym typeface="Roboto Condensed"/>
            </a:endParaRPr>
          </a:p>
        </p:txBody>
      </p:sp>
      <p:pic>
        <p:nvPicPr>
          <p:cNvPr id="2050" name="Picture 2">
            <a:extLst>
              <a:ext uri="{FF2B5EF4-FFF2-40B4-BE49-F238E27FC236}">
                <a16:creationId xmlns:a16="http://schemas.microsoft.com/office/drawing/2014/main" id="{77136757-1CF0-3A22-86C2-BD80AC32F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199" y="206618"/>
            <a:ext cx="460917" cy="4609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851C286-FEAA-3F77-973E-B1FC2DE52F2F}"/>
              </a:ext>
            </a:extLst>
          </p:cNvPr>
          <p:cNvPicPr>
            <a:picLocks noChangeAspect="1"/>
          </p:cNvPicPr>
          <p:nvPr/>
        </p:nvPicPr>
        <p:blipFill>
          <a:blip r:embed="rId4"/>
          <a:stretch>
            <a:fillRect/>
          </a:stretch>
        </p:blipFill>
        <p:spPr>
          <a:xfrm>
            <a:off x="4523729" y="348076"/>
            <a:ext cx="469433" cy="469433"/>
          </a:xfrm>
          <a:prstGeom prst="rect">
            <a:avLst/>
          </a:prstGeom>
        </p:spPr>
      </p:pic>
      <p:sp>
        <p:nvSpPr>
          <p:cNvPr id="3" name="TextBox 2">
            <a:extLst>
              <a:ext uri="{FF2B5EF4-FFF2-40B4-BE49-F238E27FC236}">
                <a16:creationId xmlns:a16="http://schemas.microsoft.com/office/drawing/2014/main" id="{E4BE5BA8-0596-393F-1194-823797E64250}"/>
              </a:ext>
            </a:extLst>
          </p:cNvPr>
          <p:cNvSpPr txBox="1"/>
          <p:nvPr/>
        </p:nvSpPr>
        <p:spPr>
          <a:xfrm>
            <a:off x="554977" y="605550"/>
            <a:ext cx="4016971" cy="1569660"/>
          </a:xfrm>
          <a:prstGeom prst="rect">
            <a:avLst/>
          </a:prstGeom>
          <a:noFill/>
        </p:spPr>
        <p:txBody>
          <a:bodyPr wrap="square">
            <a:spAutoFit/>
          </a:bodyPr>
          <a:lstStyle/>
          <a:p>
            <a:pPr algn="l"/>
            <a:r>
              <a:rPr lang="vi-VN" sz="1600" b="1" i="0">
                <a:solidFill>
                  <a:srgbClr val="C00000"/>
                </a:solidFill>
                <a:effectLst/>
                <a:latin typeface="Roboto" panose="02000000000000000000" pitchFamily="2" charset="0"/>
              </a:rPr>
              <a:t>1.</a:t>
            </a:r>
            <a:r>
              <a:rPr lang="vi-VN" sz="1600" b="0" i="0">
                <a:solidFill>
                  <a:srgbClr val="C00000"/>
                </a:solidFill>
                <a:effectLst/>
                <a:latin typeface="Roboto" panose="02000000000000000000" pitchFamily="2" charset="0"/>
              </a:rPr>
              <a:t> Tại sao từ thí nghiệm trên ta có thể nói chất khí nở vì nhiệt nhiều hơn chất lỏng?</a:t>
            </a:r>
          </a:p>
          <a:p>
            <a:pPr algn="l"/>
            <a:r>
              <a:rPr lang="vi-VN" sz="1600" b="1" i="0">
                <a:solidFill>
                  <a:srgbClr val="C00000"/>
                </a:solidFill>
                <a:effectLst/>
                <a:latin typeface="Roboto" panose="02000000000000000000" pitchFamily="2" charset="0"/>
              </a:rPr>
              <a:t>2.</a:t>
            </a:r>
            <a:r>
              <a:rPr lang="vi-VN" sz="1600" b="0" i="0">
                <a:solidFill>
                  <a:srgbClr val="C00000"/>
                </a:solidFill>
                <a:effectLst/>
                <a:latin typeface="Roboto" panose="02000000000000000000" pitchFamily="2" charset="0"/>
              </a:rPr>
              <a:t> Tìm ví dụ về sự nở vì nhiệt của chất khí</a:t>
            </a:r>
          </a:p>
          <a:p>
            <a:pPr algn="l"/>
            <a:r>
              <a:rPr lang="en-US" sz="1600" b="1" i="0">
                <a:solidFill>
                  <a:srgbClr val="C00000"/>
                </a:solidFill>
                <a:effectLst/>
                <a:latin typeface="Roboto" panose="02000000000000000000" pitchFamily="2" charset="0"/>
              </a:rPr>
              <a:t>3</a:t>
            </a:r>
            <a:r>
              <a:rPr lang="vi-VN" sz="1600" b="1" i="0">
                <a:solidFill>
                  <a:srgbClr val="C00000"/>
                </a:solidFill>
                <a:effectLst/>
                <a:latin typeface="Roboto" panose="02000000000000000000" pitchFamily="2" charset="0"/>
              </a:rPr>
              <a:t>.</a:t>
            </a:r>
            <a:r>
              <a:rPr lang="vi-VN" sz="1600" b="0" i="0">
                <a:solidFill>
                  <a:srgbClr val="C00000"/>
                </a:solidFill>
                <a:effectLst/>
                <a:latin typeface="Roboto" panose="02000000000000000000" pitchFamily="2" charset="0"/>
              </a:rPr>
              <a:t> Dựa vào bảng 29.1 rút ra nhận xét về sự nở vì nhiệt của các chất khác nhau rắn, lỏng, khí </a:t>
            </a:r>
          </a:p>
        </p:txBody>
      </p:sp>
      <p:pic>
        <p:nvPicPr>
          <p:cNvPr id="2" name="Picture 1">
            <a:extLst>
              <a:ext uri="{FF2B5EF4-FFF2-40B4-BE49-F238E27FC236}">
                <a16:creationId xmlns:a16="http://schemas.microsoft.com/office/drawing/2014/main" id="{33A59DCD-9D19-A8B9-C7F1-3C36DAC19E10}"/>
              </a:ext>
            </a:extLst>
          </p:cNvPr>
          <p:cNvPicPr>
            <a:picLocks noChangeAspect="1"/>
          </p:cNvPicPr>
          <p:nvPr/>
        </p:nvPicPr>
        <p:blipFill>
          <a:blip r:embed="rId5"/>
          <a:stretch>
            <a:fillRect/>
          </a:stretch>
        </p:blipFill>
        <p:spPr>
          <a:xfrm>
            <a:off x="163417" y="709107"/>
            <a:ext cx="481626" cy="481626"/>
          </a:xfrm>
          <a:prstGeom prst="rect">
            <a:avLst/>
          </a:prstGeom>
        </p:spPr>
      </p:pic>
      <p:graphicFrame>
        <p:nvGraphicFramePr>
          <p:cNvPr id="8" name="Table 3">
            <a:extLst>
              <a:ext uri="{FF2B5EF4-FFF2-40B4-BE49-F238E27FC236}">
                <a16:creationId xmlns:a16="http://schemas.microsoft.com/office/drawing/2014/main" id="{817467FB-3CF4-FBB6-4723-3A38F6B158E8}"/>
              </a:ext>
            </a:extLst>
          </p:cNvPr>
          <p:cNvGraphicFramePr>
            <a:graphicFrameLocks noGrp="1"/>
          </p:cNvGraphicFramePr>
          <p:nvPr>
            <p:extLst>
              <p:ext uri="{D42A27DB-BD31-4B8C-83A1-F6EECF244321}">
                <p14:modId xmlns:p14="http://schemas.microsoft.com/office/powerpoint/2010/main" val="3299937130"/>
              </p:ext>
            </p:extLst>
          </p:nvPr>
        </p:nvGraphicFramePr>
        <p:xfrm>
          <a:off x="162490" y="2130834"/>
          <a:ext cx="4360611" cy="2680272"/>
        </p:xfrm>
        <a:graphic>
          <a:graphicData uri="http://schemas.openxmlformats.org/drawingml/2006/table">
            <a:tbl>
              <a:tblPr firstRow="1" bandRow="1">
                <a:tableStyleId>{3154D510-302D-4CEA-94B7-43D8AEEB6B66}</a:tableStyleId>
              </a:tblPr>
              <a:tblGrid>
                <a:gridCol w="1453537">
                  <a:extLst>
                    <a:ext uri="{9D8B030D-6E8A-4147-A177-3AD203B41FA5}">
                      <a16:colId xmlns:a16="http://schemas.microsoft.com/office/drawing/2014/main" val="2961989097"/>
                    </a:ext>
                  </a:extLst>
                </a:gridCol>
                <a:gridCol w="1453537">
                  <a:extLst>
                    <a:ext uri="{9D8B030D-6E8A-4147-A177-3AD203B41FA5}">
                      <a16:colId xmlns:a16="http://schemas.microsoft.com/office/drawing/2014/main" val="3738512991"/>
                    </a:ext>
                  </a:extLst>
                </a:gridCol>
                <a:gridCol w="1453537">
                  <a:extLst>
                    <a:ext uri="{9D8B030D-6E8A-4147-A177-3AD203B41FA5}">
                      <a16:colId xmlns:a16="http://schemas.microsoft.com/office/drawing/2014/main" val="618724577"/>
                    </a:ext>
                  </a:extLst>
                </a:gridCol>
              </a:tblGrid>
              <a:tr h="638364">
                <a:tc>
                  <a:txBody>
                    <a:bodyPr/>
                    <a:lstStyle/>
                    <a:p>
                      <a:pPr algn="ctr"/>
                      <a:r>
                        <a:rPr lang="en-US" sz="1600" b="1" dirty="0" err="1">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Chất</a:t>
                      </a:r>
                      <a:r>
                        <a:rPr lang="en-US" sz="1600" b="1"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1600" b="1" dirty="0" err="1">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khí</a:t>
                      </a:r>
                      <a:endParaRPr lang="en-US" sz="1600" b="1"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endParaRP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006A66"/>
                    </a:solidFill>
                  </a:tcPr>
                </a:tc>
                <a:tc>
                  <a:txBody>
                    <a:bodyPr/>
                    <a:lstStyle/>
                    <a:p>
                      <a:pPr algn="ctr"/>
                      <a:r>
                        <a:rPr lang="en-US" sz="1600" b="1" dirty="0" err="1">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Chất</a:t>
                      </a:r>
                      <a:r>
                        <a:rPr lang="en-US" sz="1600" b="1"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1600" b="1" dirty="0" err="1">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lỏng</a:t>
                      </a:r>
                      <a:endParaRPr lang="en-US" sz="1600" b="1"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endParaRP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006A66"/>
                    </a:solidFill>
                  </a:tcPr>
                </a:tc>
                <a:tc>
                  <a:txBody>
                    <a:bodyPr/>
                    <a:lstStyle/>
                    <a:p>
                      <a:pPr algn="ctr"/>
                      <a:r>
                        <a:rPr lang="en-US" sz="1600" b="1" dirty="0" err="1">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Chất</a:t>
                      </a:r>
                      <a:r>
                        <a:rPr lang="en-US" sz="1600" b="1"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1600" b="1" dirty="0" err="1">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rắn</a:t>
                      </a:r>
                      <a:endParaRPr lang="en-US" sz="1600" b="1"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endParaRP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006A66"/>
                    </a:solidFill>
                  </a:tcPr>
                </a:tc>
                <a:extLst>
                  <a:ext uri="{0D108BD9-81ED-4DB2-BD59-A6C34878D82A}">
                    <a16:rowId xmlns:a16="http://schemas.microsoft.com/office/drawing/2014/main" val="485015996"/>
                  </a:ext>
                </a:extLst>
              </a:tr>
              <a:tr h="733300">
                <a:tc>
                  <a:txBody>
                    <a:bodyPr/>
                    <a:lstStyle/>
                    <a:p>
                      <a:pPr algn="ctr">
                        <a:lnSpc>
                          <a:spcPct val="120000"/>
                        </a:lnSpc>
                      </a:pPr>
                      <a:r>
                        <a:rPr lang="en-US" sz="1600" b="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Không</a:t>
                      </a: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1600" b="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khí</a:t>
                      </a: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a:t>
                      </a:r>
                    </a:p>
                    <a:p>
                      <a:pPr algn="ctr">
                        <a:lnSpc>
                          <a:spcPct val="120000"/>
                        </a:lnSpc>
                      </a:pP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183 cm</a:t>
                      </a:r>
                      <a:r>
                        <a:rPr lang="en-US" sz="1600" b="0" baseline="300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3</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lnSpc>
                          <a:spcPct val="120000"/>
                        </a:lnSpc>
                      </a:pPr>
                      <a:r>
                        <a:rPr lang="en-US" sz="1600" b="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Rượu</a:t>
                      </a: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p>
                    <a:p>
                      <a:pPr algn="ctr">
                        <a:lnSpc>
                          <a:spcPct val="120000"/>
                        </a:lnSpc>
                      </a:pP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58 cm</a:t>
                      </a:r>
                      <a:r>
                        <a:rPr lang="en-US" sz="1600" b="0" baseline="300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3</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lang="en-US" sz="1600" b="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Nhôm</a:t>
                      </a: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a:t>
                      </a: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3,45 cm</a:t>
                      </a:r>
                      <a:r>
                        <a:rPr lang="en-US" sz="1600" b="0" baseline="300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3</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932736574"/>
                  </a:ext>
                </a:extLst>
              </a:tr>
              <a:tr h="638364">
                <a:tc>
                  <a:txBody>
                    <a:bodyPr/>
                    <a:lstStyle/>
                    <a:p>
                      <a:pPr algn="ctr">
                        <a:lnSpc>
                          <a:spcPct val="120000"/>
                        </a:lnSpc>
                      </a:pPr>
                      <a:r>
                        <a:rPr lang="en-US" sz="1600" b="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Hơi</a:t>
                      </a: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1600" b="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nước</a:t>
                      </a: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a:t>
                      </a:r>
                    </a:p>
                    <a:p>
                      <a:pPr algn="ctr">
                        <a:lnSpc>
                          <a:spcPct val="120000"/>
                        </a:lnSpc>
                      </a:pP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183 cm</a:t>
                      </a:r>
                      <a:r>
                        <a:rPr lang="en-US" sz="1600" b="0" baseline="300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3</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lang="en-US" sz="1600" b="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Dầu</a:t>
                      </a: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1600" b="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hỏa</a:t>
                      </a: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a:t>
                      </a: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55 cm</a:t>
                      </a:r>
                      <a:r>
                        <a:rPr lang="en-US" sz="1600" b="0" baseline="300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3</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lang="en-US" sz="1600" b="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Đồng</a:t>
                      </a: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a:t>
                      </a: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2,55 cm</a:t>
                      </a:r>
                      <a:r>
                        <a:rPr lang="en-US" sz="1600" b="0" baseline="300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3</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472289300"/>
                  </a:ext>
                </a:extLst>
              </a:tr>
              <a:tr h="638364">
                <a:tc>
                  <a:txBody>
                    <a:bodyPr/>
                    <a:lstStyle/>
                    <a:p>
                      <a:pPr algn="ctr">
                        <a:lnSpc>
                          <a:spcPct val="120000"/>
                        </a:lnSpc>
                      </a:pPr>
                      <a:r>
                        <a:rPr lang="en-US" sz="1600" b="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Khí</a:t>
                      </a: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oxygen:</a:t>
                      </a:r>
                    </a:p>
                    <a:p>
                      <a:pPr algn="ctr">
                        <a:lnSpc>
                          <a:spcPct val="120000"/>
                        </a:lnSpc>
                      </a:pP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183 cm</a:t>
                      </a:r>
                      <a:r>
                        <a:rPr lang="en-US" sz="1600" b="0" baseline="300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3</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lang="en-US" sz="1600" b="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Thủy</a:t>
                      </a: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1600" b="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ngân</a:t>
                      </a: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a:t>
                      </a: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9 cm</a:t>
                      </a:r>
                      <a:r>
                        <a:rPr lang="en-US" sz="1600" b="0" baseline="300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3</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lang="en-US" sz="1600" b="0" dirty="0" err="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Sắt</a:t>
                      </a: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a:t>
                      </a: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lang="en-US" sz="1600" b="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1,80 cm</a:t>
                      </a:r>
                      <a:r>
                        <a:rPr lang="en-US" sz="1600" b="0" baseline="300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3</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674922528"/>
                  </a:ext>
                </a:extLst>
              </a:tr>
            </a:tbl>
          </a:graphicData>
        </a:graphic>
      </p:graphicFrame>
    </p:spTree>
    <p:extLst>
      <p:ext uri="{BB962C8B-B14F-4D97-AF65-F5344CB8AC3E}">
        <p14:creationId xmlns:p14="http://schemas.microsoft.com/office/powerpoint/2010/main" val="3352736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3EB65-312E-C8CE-E2AC-A6E758F6F5ED}"/>
              </a:ext>
            </a:extLst>
          </p:cNvPr>
          <p:cNvSpPr>
            <a:spLocks noGrp="1"/>
          </p:cNvSpPr>
          <p:nvPr>
            <p:ph type="title"/>
          </p:nvPr>
        </p:nvSpPr>
        <p:spPr>
          <a:xfrm rot="420380">
            <a:off x="1866903" y="780008"/>
            <a:ext cx="5410193" cy="3583484"/>
          </a:xfrm>
        </p:spPr>
        <p:txBody>
          <a:bodyPr/>
          <a:lstStyle/>
          <a:p>
            <a:pPr>
              <a:lnSpc>
                <a:spcPct val="120000"/>
              </a:lnSpc>
            </a:pPr>
            <a:r>
              <a:rPr lang="en-US" sz="6000"/>
              <a:t>IV. Công Dụng Và Tác Hại Sự Nở Vì Nhiệt</a:t>
            </a:r>
            <a:endParaRPr lang="en-US" sz="6000" dirty="0"/>
          </a:p>
        </p:txBody>
      </p:sp>
    </p:spTree>
    <p:extLst>
      <p:ext uri="{BB962C8B-B14F-4D97-AF65-F5344CB8AC3E}">
        <p14:creationId xmlns:p14="http://schemas.microsoft.com/office/powerpoint/2010/main" val="2520832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grpSp>
        <p:nvGrpSpPr>
          <p:cNvPr id="11" name="Group 10">
            <a:extLst>
              <a:ext uri="{FF2B5EF4-FFF2-40B4-BE49-F238E27FC236}">
                <a16:creationId xmlns:a16="http://schemas.microsoft.com/office/drawing/2014/main" id="{5CCCA9A8-BADF-07A7-D87C-573656A6EC9E}"/>
              </a:ext>
            </a:extLst>
          </p:cNvPr>
          <p:cNvGrpSpPr/>
          <p:nvPr/>
        </p:nvGrpSpPr>
        <p:grpSpPr>
          <a:xfrm>
            <a:off x="130096" y="137067"/>
            <a:ext cx="8883808" cy="4869366"/>
            <a:chOff x="126380" y="111512"/>
            <a:chExt cx="8883808" cy="4869366"/>
          </a:xfrm>
        </p:grpSpPr>
        <p:sp>
          <p:nvSpPr>
            <p:cNvPr id="9" name="Rectangle: Rounded Corners 8">
              <a:extLst>
                <a:ext uri="{FF2B5EF4-FFF2-40B4-BE49-F238E27FC236}">
                  <a16:creationId xmlns:a16="http://schemas.microsoft.com/office/drawing/2014/main" id="{068E1D16-2D17-8AE6-460C-5FC0692BBA0C}"/>
                </a:ext>
              </a:extLst>
            </p:cNvPr>
            <p:cNvSpPr/>
            <p:nvPr/>
          </p:nvSpPr>
          <p:spPr>
            <a:xfrm>
              <a:off x="126380" y="111512"/>
              <a:ext cx="4438185" cy="4869366"/>
            </a:xfrm>
            <a:prstGeom prst="roundRect">
              <a:avLst>
                <a:gd name="adj" fmla="val 6282"/>
              </a:avLst>
            </a:prstGeom>
            <a:ln w="12700">
              <a:solidFill>
                <a:srgbClr val="9E455E"/>
              </a:solidFill>
            </a:ln>
            <a:effectLst>
              <a:outerShdw blurRad="508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34F30"/>
                </a:solidFill>
                <a:effectLst/>
                <a:uLnTx/>
                <a:uFillTx/>
                <a:latin typeface="Arial"/>
                <a:ea typeface="+mn-ea"/>
                <a:cs typeface="+mn-cs"/>
                <a:sym typeface="Arial"/>
              </a:endParaRPr>
            </a:p>
          </p:txBody>
        </p:sp>
        <p:sp>
          <p:nvSpPr>
            <p:cNvPr id="10" name="Rectangle: Rounded Corners 9">
              <a:extLst>
                <a:ext uri="{FF2B5EF4-FFF2-40B4-BE49-F238E27FC236}">
                  <a16:creationId xmlns:a16="http://schemas.microsoft.com/office/drawing/2014/main" id="{BF781C63-C685-A58D-E5BA-0C19B8C09D9F}"/>
                </a:ext>
              </a:extLst>
            </p:cNvPr>
            <p:cNvSpPr/>
            <p:nvPr/>
          </p:nvSpPr>
          <p:spPr>
            <a:xfrm flipH="1">
              <a:off x="4572003" y="111512"/>
              <a:ext cx="4438185" cy="4869366"/>
            </a:xfrm>
            <a:prstGeom prst="roundRect">
              <a:avLst>
                <a:gd name="adj" fmla="val 6282"/>
              </a:avLst>
            </a:prstGeom>
            <a:ln w="12700">
              <a:solidFill>
                <a:srgbClr val="9E455E"/>
              </a:solidFill>
            </a:ln>
            <a:effectLst>
              <a:outerShdw blurRad="508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34F30"/>
                </a:solidFill>
                <a:effectLst/>
                <a:uLnTx/>
                <a:uFillTx/>
                <a:latin typeface="Arial"/>
                <a:ea typeface="+mn-ea"/>
                <a:cs typeface="+mn-cs"/>
                <a:sym typeface="Arial"/>
              </a:endParaRPr>
            </a:p>
          </p:txBody>
        </p:sp>
      </p:grpSp>
      <p:sp>
        <p:nvSpPr>
          <p:cNvPr id="17" name="Google Shape;266;p21">
            <a:extLst>
              <a:ext uri="{FF2B5EF4-FFF2-40B4-BE49-F238E27FC236}">
                <a16:creationId xmlns:a16="http://schemas.microsoft.com/office/drawing/2014/main" id="{019721DD-11C2-C83A-62DD-8E6198209061}"/>
              </a:ext>
            </a:extLst>
          </p:cNvPr>
          <p:cNvSpPr txBox="1"/>
          <p:nvPr/>
        </p:nvSpPr>
        <p:spPr>
          <a:xfrm>
            <a:off x="651806" y="1190101"/>
            <a:ext cx="3593623" cy="965269"/>
          </a:xfrm>
          <a:prstGeom prst="rect">
            <a:avLst/>
          </a:prstGeom>
          <a:noFill/>
          <a:ln>
            <a:noFill/>
          </a:ln>
        </p:spPr>
        <p:txBody>
          <a:bodyPr spcFirstLastPara="1" wrap="square" lIns="91425" tIns="91425" rIns="91425" bIns="91425" anchor="ctr" anchorCtr="0">
            <a:noAutofit/>
          </a:bodyPr>
          <a:lstStyle/>
          <a:p>
            <a:pPr lvl="0"/>
            <a:r>
              <a:rPr lang="nl-NL" sz="1600" b="1">
                <a:latin typeface="+mj-lt"/>
                <a:cs typeface="Calibri" panose="020F0502020204030204" pitchFamily="34" charset="0"/>
              </a:rPr>
              <a:t>Khai thác thông tin Công dụng sự nở vì nhiệt.</a:t>
            </a:r>
            <a:endParaRPr lang="vi-VN" sz="1600" b="1">
              <a:latin typeface="+mj-lt"/>
              <a:cs typeface="Calibri" panose="020F0502020204030204" pitchFamily="34" charset="0"/>
            </a:endParaRPr>
          </a:p>
          <a:p>
            <a:r>
              <a:rPr lang="nl-NL" sz="1600" b="1">
                <a:latin typeface="+mj-lt"/>
                <a:cs typeface="Calibri" panose="020F0502020204030204" pitchFamily="34" charset="0"/>
              </a:rPr>
              <a:t>Nêu một số công dụng của sự nở vì nhiệt.</a:t>
            </a:r>
            <a:endParaRPr lang="vi-VN" sz="1600" b="1">
              <a:latin typeface="+mj-lt"/>
              <a:cs typeface="Calibri" panose="020F0502020204030204" pitchFamily="34" charset="0"/>
            </a:endParaRPr>
          </a:p>
        </p:txBody>
      </p:sp>
      <p:sp>
        <p:nvSpPr>
          <p:cNvPr id="3" name="TextBox 2">
            <a:extLst>
              <a:ext uri="{FF2B5EF4-FFF2-40B4-BE49-F238E27FC236}">
                <a16:creationId xmlns:a16="http://schemas.microsoft.com/office/drawing/2014/main" id="{215A60B0-A395-8955-0177-EEF15EC91971}"/>
              </a:ext>
            </a:extLst>
          </p:cNvPr>
          <p:cNvSpPr txBox="1"/>
          <p:nvPr/>
        </p:nvSpPr>
        <p:spPr>
          <a:xfrm>
            <a:off x="5027742" y="1035805"/>
            <a:ext cx="3986162" cy="3239348"/>
          </a:xfrm>
          <a:prstGeom prst="rect">
            <a:avLst/>
          </a:prstGeom>
          <a:noFill/>
        </p:spPr>
        <p:txBody>
          <a:bodyPr wrap="square">
            <a:spAutoFit/>
          </a:bodyPr>
          <a:lstStyle/>
          <a:p>
            <a:pPr rtl="0">
              <a:spcBef>
                <a:spcPts val="0"/>
              </a:spcBef>
              <a:spcAft>
                <a:spcPts val="500"/>
              </a:spcAft>
            </a:pPr>
            <a:r>
              <a:rPr lang="vi-VN" sz="1600" b="0" i="0" u="none" strike="noStrike">
                <a:solidFill>
                  <a:srgbClr val="C00000"/>
                </a:solidFill>
                <a:effectLst/>
                <a:latin typeface="Arial" panose="020B0604020202020204" pitchFamily="34" charset="0"/>
              </a:rPr>
              <a:t>Sự nở vì nhiệt của các chất có nhiều công dụng. Sau đây là một số ví dụ:</a:t>
            </a:r>
            <a:endParaRPr lang="vi-VN" sz="1600" b="0">
              <a:solidFill>
                <a:srgbClr val="C00000"/>
              </a:solidFill>
              <a:effectLst/>
            </a:endParaRPr>
          </a:p>
          <a:p>
            <a:pPr rtl="0">
              <a:spcBef>
                <a:spcPts val="0"/>
              </a:spcBef>
              <a:spcAft>
                <a:spcPts val="500"/>
              </a:spcAft>
            </a:pPr>
            <a:r>
              <a:rPr lang="en-US" sz="1600" b="0" i="0" u="none" strike="noStrike">
                <a:solidFill>
                  <a:srgbClr val="0E56AE"/>
                </a:solidFill>
                <a:effectLst/>
                <a:latin typeface="Arial" panose="020B0604020202020204" pitchFamily="34" charset="0"/>
              </a:rPr>
              <a:t>- </a:t>
            </a:r>
            <a:r>
              <a:rPr lang="vi-VN" sz="1600" b="0" i="0" u="none" strike="noStrike">
                <a:solidFill>
                  <a:srgbClr val="0E56AE"/>
                </a:solidFill>
                <a:effectLst/>
                <a:latin typeface="Arial" panose="020B0604020202020204" pitchFamily="34" charset="0"/>
              </a:rPr>
              <a:t>Sự nở vì nhiệt của chất lỏng, chất khí được dùng vào việc chế tạo các loại nhiệt kế khác nhau. </a:t>
            </a:r>
            <a:endParaRPr lang="en-US" sz="1600" b="0" i="0" u="none" strike="noStrike">
              <a:solidFill>
                <a:srgbClr val="0E56AE"/>
              </a:solidFill>
              <a:effectLst/>
              <a:latin typeface="Arial" panose="020B0604020202020204" pitchFamily="34" charset="0"/>
            </a:endParaRPr>
          </a:p>
          <a:p>
            <a:pPr rtl="0">
              <a:spcBef>
                <a:spcPts val="0"/>
              </a:spcBef>
              <a:spcAft>
                <a:spcPts val="500"/>
              </a:spcAft>
            </a:pPr>
            <a:r>
              <a:rPr lang="vi-VN" sz="1600" b="0" i="0" u="none" strike="noStrike">
                <a:solidFill>
                  <a:srgbClr val="0E56AE"/>
                </a:solidFill>
                <a:effectLst/>
                <a:latin typeface="Arial" panose="020B0604020202020204" pitchFamily="34" charset="0"/>
              </a:rPr>
              <a:t>- Sự nở vì nhiệt của chất khí được dùng vào việc chế tạo các loại khinh khí cầu (Hình 29.7a). </a:t>
            </a:r>
            <a:endParaRPr lang="en-US" sz="1600" b="0" i="0" u="none" strike="noStrike">
              <a:solidFill>
                <a:srgbClr val="0E56AE"/>
              </a:solidFill>
              <a:effectLst/>
              <a:latin typeface="Arial" panose="020B0604020202020204" pitchFamily="34" charset="0"/>
            </a:endParaRPr>
          </a:p>
          <a:p>
            <a:pPr rtl="0">
              <a:spcBef>
                <a:spcPts val="0"/>
              </a:spcBef>
              <a:spcAft>
                <a:spcPts val="500"/>
              </a:spcAft>
            </a:pPr>
            <a:r>
              <a:rPr lang="vi-VN" sz="1600" b="0" i="0" u="none" strike="noStrike">
                <a:solidFill>
                  <a:srgbClr val="0E56AE"/>
                </a:solidFill>
                <a:effectLst/>
                <a:latin typeface="Arial" panose="020B0604020202020204" pitchFamily="34" charset="0"/>
              </a:rPr>
              <a:t>- Sự nở vì nhiệt của các chất rắn khác nhau được sử dụng trong việc chế tạo các băng kép dùng trong việc đóng ngắt tự động các dụng cụ dùng điện.</a:t>
            </a:r>
            <a:endParaRPr lang="vi-VN" sz="1600" b="0">
              <a:solidFill>
                <a:srgbClr val="0E56AE"/>
              </a:solidFill>
              <a:effectLst/>
            </a:endParaRPr>
          </a:p>
        </p:txBody>
      </p:sp>
      <p:pic>
        <p:nvPicPr>
          <p:cNvPr id="7" name="Picture 4">
            <a:extLst>
              <a:ext uri="{FF2B5EF4-FFF2-40B4-BE49-F238E27FC236}">
                <a16:creationId xmlns:a16="http://schemas.microsoft.com/office/drawing/2014/main" id="{741D17FA-5C80-8C17-2C1D-7300BD94F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5461" y="1099007"/>
            <a:ext cx="564530" cy="56453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2988BFB-E59D-51DD-5E55-E0905FD0CAA1}"/>
              </a:ext>
            </a:extLst>
          </p:cNvPr>
          <p:cNvSpPr txBox="1"/>
          <p:nvPr/>
        </p:nvSpPr>
        <p:spPr>
          <a:xfrm>
            <a:off x="478971" y="327919"/>
            <a:ext cx="3870736" cy="707886"/>
          </a:xfrm>
          <a:prstGeom prst="rect">
            <a:avLst/>
          </a:prstGeom>
          <a:noFill/>
        </p:spPr>
        <p:txBody>
          <a:bodyPr wrap="square">
            <a:spAutoFit/>
          </a:bodyPr>
          <a:lstStyle/>
          <a:p>
            <a:r>
              <a:rPr lang="vi-VN" sz="2000" b="1">
                <a:solidFill>
                  <a:srgbClr val="4C3E35"/>
                </a:solidFill>
                <a:latin typeface="Roboto Condensed"/>
                <a:ea typeface="Roboto Condensed"/>
                <a:cs typeface="Roboto Condensed"/>
              </a:rPr>
              <a:t>IV. Công Dụng Và Tác Hại Sự Nở Vì Nhiệt</a:t>
            </a:r>
          </a:p>
        </p:txBody>
      </p:sp>
      <p:pic>
        <p:nvPicPr>
          <p:cNvPr id="15" name="Picture 2">
            <a:extLst>
              <a:ext uri="{FF2B5EF4-FFF2-40B4-BE49-F238E27FC236}">
                <a16:creationId xmlns:a16="http://schemas.microsoft.com/office/drawing/2014/main" id="{265081F6-B77F-A35B-305B-0D3E06D44D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821" y="1139662"/>
            <a:ext cx="483220" cy="4832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5B6126E-EE8E-A93B-D69F-917DED5E0FC6}"/>
              </a:ext>
            </a:extLst>
          </p:cNvPr>
          <p:cNvPicPr>
            <a:picLocks noChangeAspect="1"/>
          </p:cNvPicPr>
          <p:nvPr/>
        </p:nvPicPr>
        <p:blipFill>
          <a:blip r:embed="rId5"/>
          <a:stretch>
            <a:fillRect/>
          </a:stretch>
        </p:blipFill>
        <p:spPr>
          <a:xfrm>
            <a:off x="1462642" y="2328323"/>
            <a:ext cx="1971950" cy="2295845"/>
          </a:xfrm>
          <a:prstGeom prst="rect">
            <a:avLst/>
          </a:prstGeom>
        </p:spPr>
      </p:pic>
    </p:spTree>
    <p:extLst>
      <p:ext uri="{BB962C8B-B14F-4D97-AF65-F5344CB8AC3E}">
        <p14:creationId xmlns:p14="http://schemas.microsoft.com/office/powerpoint/2010/main" val="741925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250"/>
                                  </p:stCondLst>
                                  <p:childTnLst>
                                    <p:set>
                                      <p:cBhvr>
                                        <p:cTn id="25" dur="1" fill="hold">
                                          <p:stCondLst>
                                            <p:cond delay="0"/>
                                          </p:stCondLst>
                                        </p:cTn>
                                        <p:tgtEl>
                                          <p:spTgt spid="3"/>
                                        </p:tgtEl>
                                        <p:attrNameLst>
                                          <p:attrName>style.visibility</p:attrName>
                                        </p:attrNameLst>
                                      </p:cBhvr>
                                      <p:to>
                                        <p:strVal val="visible"/>
                                      </p:to>
                                    </p:set>
                                    <p:animEffect transition="in" filter="wipe(right)">
                                      <p:cBhvr>
                                        <p:cTn id="26" dur="500"/>
                                        <p:tgtEl>
                                          <p:spTgt spid="3"/>
                                        </p:tgtEl>
                                      </p:cBhvr>
                                    </p:animEffect>
                                  </p:childTnLst>
                                </p:cTn>
                              </p:par>
                              <p:par>
                                <p:cTn id="27" presetID="2" presetClass="entr" presetSubtype="4" fill="hold" nodeType="withEffect">
                                  <p:stCondLst>
                                    <p:cond delay="25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grpSp>
        <p:nvGrpSpPr>
          <p:cNvPr id="11" name="Group 10">
            <a:extLst>
              <a:ext uri="{FF2B5EF4-FFF2-40B4-BE49-F238E27FC236}">
                <a16:creationId xmlns:a16="http://schemas.microsoft.com/office/drawing/2014/main" id="{5CCCA9A8-BADF-07A7-D87C-573656A6EC9E}"/>
              </a:ext>
            </a:extLst>
          </p:cNvPr>
          <p:cNvGrpSpPr/>
          <p:nvPr/>
        </p:nvGrpSpPr>
        <p:grpSpPr>
          <a:xfrm>
            <a:off x="130096" y="137067"/>
            <a:ext cx="8883808" cy="4869366"/>
            <a:chOff x="126380" y="111512"/>
            <a:chExt cx="8883808" cy="4869366"/>
          </a:xfrm>
        </p:grpSpPr>
        <p:sp>
          <p:nvSpPr>
            <p:cNvPr id="9" name="Rectangle: Rounded Corners 8">
              <a:extLst>
                <a:ext uri="{FF2B5EF4-FFF2-40B4-BE49-F238E27FC236}">
                  <a16:creationId xmlns:a16="http://schemas.microsoft.com/office/drawing/2014/main" id="{068E1D16-2D17-8AE6-460C-5FC0692BBA0C}"/>
                </a:ext>
              </a:extLst>
            </p:cNvPr>
            <p:cNvSpPr/>
            <p:nvPr/>
          </p:nvSpPr>
          <p:spPr>
            <a:xfrm>
              <a:off x="126380" y="111512"/>
              <a:ext cx="4438185" cy="4869366"/>
            </a:xfrm>
            <a:prstGeom prst="roundRect">
              <a:avLst>
                <a:gd name="adj" fmla="val 6282"/>
              </a:avLst>
            </a:prstGeom>
            <a:ln w="12700">
              <a:solidFill>
                <a:srgbClr val="9E455E"/>
              </a:solidFill>
            </a:ln>
            <a:effectLst>
              <a:outerShdw blurRad="508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34F30"/>
                </a:solidFill>
                <a:effectLst/>
                <a:uLnTx/>
                <a:uFillTx/>
                <a:latin typeface="Arial"/>
                <a:ea typeface="+mn-ea"/>
                <a:cs typeface="+mn-cs"/>
                <a:sym typeface="Arial"/>
              </a:endParaRPr>
            </a:p>
          </p:txBody>
        </p:sp>
        <p:sp>
          <p:nvSpPr>
            <p:cNvPr id="10" name="Rectangle: Rounded Corners 9">
              <a:extLst>
                <a:ext uri="{FF2B5EF4-FFF2-40B4-BE49-F238E27FC236}">
                  <a16:creationId xmlns:a16="http://schemas.microsoft.com/office/drawing/2014/main" id="{BF781C63-C685-A58D-E5BA-0C19B8C09D9F}"/>
                </a:ext>
              </a:extLst>
            </p:cNvPr>
            <p:cNvSpPr/>
            <p:nvPr/>
          </p:nvSpPr>
          <p:spPr>
            <a:xfrm flipH="1">
              <a:off x="4572003" y="111512"/>
              <a:ext cx="4438185" cy="4869366"/>
            </a:xfrm>
            <a:prstGeom prst="roundRect">
              <a:avLst>
                <a:gd name="adj" fmla="val 6282"/>
              </a:avLst>
            </a:prstGeom>
            <a:ln w="12700">
              <a:solidFill>
                <a:srgbClr val="9E455E"/>
              </a:solidFill>
            </a:ln>
            <a:effectLst>
              <a:outerShdw blurRad="508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34F30"/>
                </a:solidFill>
                <a:effectLst/>
                <a:uLnTx/>
                <a:uFillTx/>
                <a:latin typeface="Arial"/>
                <a:ea typeface="+mn-ea"/>
                <a:cs typeface="+mn-cs"/>
                <a:sym typeface="Arial"/>
              </a:endParaRPr>
            </a:p>
          </p:txBody>
        </p:sp>
      </p:grpSp>
      <p:sp>
        <p:nvSpPr>
          <p:cNvPr id="3" name="TextBox 2">
            <a:extLst>
              <a:ext uri="{FF2B5EF4-FFF2-40B4-BE49-F238E27FC236}">
                <a16:creationId xmlns:a16="http://schemas.microsoft.com/office/drawing/2014/main" id="{215A60B0-A395-8955-0177-EEF15EC91971}"/>
              </a:ext>
            </a:extLst>
          </p:cNvPr>
          <p:cNvSpPr txBox="1"/>
          <p:nvPr/>
        </p:nvSpPr>
        <p:spPr>
          <a:xfrm>
            <a:off x="5027742" y="1035805"/>
            <a:ext cx="3986162" cy="338554"/>
          </a:xfrm>
          <a:prstGeom prst="rect">
            <a:avLst/>
          </a:prstGeom>
          <a:noFill/>
        </p:spPr>
        <p:txBody>
          <a:bodyPr wrap="square">
            <a:spAutoFit/>
          </a:bodyPr>
          <a:lstStyle/>
          <a:p>
            <a:pPr rtl="0">
              <a:spcBef>
                <a:spcPts val="0"/>
              </a:spcBef>
              <a:spcAft>
                <a:spcPts val="500"/>
              </a:spcAft>
            </a:pPr>
            <a:r>
              <a:rPr lang="en-US" sz="1600" b="0" i="0" u="none" strike="noStrike">
                <a:solidFill>
                  <a:srgbClr val="0E56AE"/>
                </a:solidFill>
                <a:effectLst/>
                <a:latin typeface="Arial" panose="020B0604020202020204" pitchFamily="34" charset="0"/>
              </a:rPr>
              <a:t> </a:t>
            </a:r>
            <a:endParaRPr lang="vi-VN" sz="1600" b="0">
              <a:solidFill>
                <a:srgbClr val="0E56AE"/>
              </a:solidFill>
              <a:effectLst/>
            </a:endParaRPr>
          </a:p>
        </p:txBody>
      </p:sp>
      <p:pic>
        <p:nvPicPr>
          <p:cNvPr id="7" name="Picture 4">
            <a:extLst>
              <a:ext uri="{FF2B5EF4-FFF2-40B4-BE49-F238E27FC236}">
                <a16:creationId xmlns:a16="http://schemas.microsoft.com/office/drawing/2014/main" id="{741D17FA-5C80-8C17-2C1D-7300BD94F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9048" y="412048"/>
            <a:ext cx="564530" cy="56453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2988BFB-E59D-51DD-5E55-E0905FD0CAA1}"/>
              </a:ext>
            </a:extLst>
          </p:cNvPr>
          <p:cNvSpPr txBox="1"/>
          <p:nvPr/>
        </p:nvSpPr>
        <p:spPr>
          <a:xfrm>
            <a:off x="478971" y="164629"/>
            <a:ext cx="3870736" cy="338554"/>
          </a:xfrm>
          <a:prstGeom prst="rect">
            <a:avLst/>
          </a:prstGeom>
          <a:noFill/>
        </p:spPr>
        <p:txBody>
          <a:bodyPr wrap="square">
            <a:spAutoFit/>
          </a:bodyPr>
          <a:lstStyle/>
          <a:p>
            <a:r>
              <a:rPr lang="vi-VN" sz="1600" b="1">
                <a:solidFill>
                  <a:srgbClr val="4C3E35"/>
                </a:solidFill>
                <a:latin typeface="Roboto Condensed"/>
                <a:ea typeface="Roboto Condensed"/>
                <a:cs typeface="Roboto Condensed"/>
              </a:rPr>
              <a:t>IV. Công Dụng Và Tác Hại Sự Nở Vì Nhiệt</a:t>
            </a:r>
          </a:p>
        </p:txBody>
      </p:sp>
      <p:pic>
        <p:nvPicPr>
          <p:cNvPr id="4" name="Picture 3">
            <a:extLst>
              <a:ext uri="{FF2B5EF4-FFF2-40B4-BE49-F238E27FC236}">
                <a16:creationId xmlns:a16="http://schemas.microsoft.com/office/drawing/2014/main" id="{9374EE67-A8D1-88C3-AE37-055DB6BF2CDF}"/>
              </a:ext>
            </a:extLst>
          </p:cNvPr>
          <p:cNvPicPr>
            <a:picLocks noChangeAspect="1"/>
          </p:cNvPicPr>
          <p:nvPr/>
        </p:nvPicPr>
        <p:blipFill rotWithShape="1">
          <a:blip r:embed="rId4"/>
          <a:srcRect l="987" r="1352"/>
          <a:stretch/>
        </p:blipFill>
        <p:spPr>
          <a:xfrm>
            <a:off x="187847" y="1537404"/>
            <a:ext cx="2761300" cy="1619476"/>
          </a:xfrm>
          <a:prstGeom prst="rect">
            <a:avLst/>
          </a:prstGeom>
        </p:spPr>
      </p:pic>
      <p:pic>
        <p:nvPicPr>
          <p:cNvPr id="6" name="Picture 5">
            <a:extLst>
              <a:ext uri="{FF2B5EF4-FFF2-40B4-BE49-F238E27FC236}">
                <a16:creationId xmlns:a16="http://schemas.microsoft.com/office/drawing/2014/main" id="{DB0B7DED-4988-A470-4FBA-E940588A339C}"/>
              </a:ext>
            </a:extLst>
          </p:cNvPr>
          <p:cNvPicPr>
            <a:picLocks noChangeAspect="1"/>
          </p:cNvPicPr>
          <p:nvPr/>
        </p:nvPicPr>
        <p:blipFill>
          <a:blip r:embed="rId5"/>
          <a:stretch>
            <a:fillRect/>
          </a:stretch>
        </p:blipFill>
        <p:spPr>
          <a:xfrm>
            <a:off x="789277" y="3209997"/>
            <a:ext cx="2991267" cy="1743318"/>
          </a:xfrm>
          <a:prstGeom prst="rect">
            <a:avLst/>
          </a:prstGeom>
        </p:spPr>
      </p:pic>
      <p:pic>
        <p:nvPicPr>
          <p:cNvPr id="12" name="Picture 11">
            <a:extLst>
              <a:ext uri="{FF2B5EF4-FFF2-40B4-BE49-F238E27FC236}">
                <a16:creationId xmlns:a16="http://schemas.microsoft.com/office/drawing/2014/main" id="{D524FDDA-D85D-C3F1-BA6F-D378B279A312}"/>
              </a:ext>
            </a:extLst>
          </p:cNvPr>
          <p:cNvPicPr>
            <a:picLocks noChangeAspect="1"/>
          </p:cNvPicPr>
          <p:nvPr/>
        </p:nvPicPr>
        <p:blipFill rotWithShape="1">
          <a:blip r:embed="rId6"/>
          <a:srcRect l="5355" t="7205" r="3488"/>
          <a:stretch/>
        </p:blipFill>
        <p:spPr>
          <a:xfrm>
            <a:off x="3022041" y="1789181"/>
            <a:ext cx="1517007" cy="1396710"/>
          </a:xfrm>
          <a:prstGeom prst="rect">
            <a:avLst/>
          </a:prstGeom>
        </p:spPr>
      </p:pic>
      <p:sp>
        <p:nvSpPr>
          <p:cNvPr id="16" name="TextBox 15">
            <a:extLst>
              <a:ext uri="{FF2B5EF4-FFF2-40B4-BE49-F238E27FC236}">
                <a16:creationId xmlns:a16="http://schemas.microsoft.com/office/drawing/2014/main" id="{ABD554B6-BA80-3372-381A-3FF083A9F04D}"/>
              </a:ext>
            </a:extLst>
          </p:cNvPr>
          <p:cNvSpPr txBox="1"/>
          <p:nvPr/>
        </p:nvSpPr>
        <p:spPr>
          <a:xfrm>
            <a:off x="727222" y="484701"/>
            <a:ext cx="3487318" cy="1077218"/>
          </a:xfrm>
          <a:prstGeom prst="rect">
            <a:avLst/>
          </a:prstGeom>
          <a:noFill/>
        </p:spPr>
        <p:txBody>
          <a:bodyPr wrap="square">
            <a:spAutoFit/>
          </a:bodyPr>
          <a:lstStyle/>
          <a:p>
            <a:r>
              <a:rPr lang="vi-VN" sz="1600">
                <a:solidFill>
                  <a:srgbClr val="C00000"/>
                </a:solidFill>
              </a:rPr>
              <a:t>1. Mô tả hoạt động của các loại băng kép trong hình 29.7b, c,</a:t>
            </a:r>
            <a:r>
              <a:rPr lang="en-US" sz="1600">
                <a:solidFill>
                  <a:srgbClr val="C00000"/>
                </a:solidFill>
              </a:rPr>
              <a:t> </a:t>
            </a:r>
            <a:r>
              <a:rPr lang="vi-VN" sz="1600">
                <a:solidFill>
                  <a:srgbClr val="C00000"/>
                </a:solidFill>
              </a:rPr>
              <a:t>d.</a:t>
            </a:r>
          </a:p>
          <a:p>
            <a:r>
              <a:rPr lang="vi-VN" sz="1600">
                <a:solidFill>
                  <a:srgbClr val="C00000"/>
                </a:solidFill>
              </a:rPr>
              <a:t>2. Tìm thêm ví dụ về công dụng về sự nở vì nhiệt</a:t>
            </a:r>
          </a:p>
        </p:txBody>
      </p:sp>
      <p:pic>
        <p:nvPicPr>
          <p:cNvPr id="19" name="Picture 18">
            <a:extLst>
              <a:ext uri="{FF2B5EF4-FFF2-40B4-BE49-F238E27FC236}">
                <a16:creationId xmlns:a16="http://schemas.microsoft.com/office/drawing/2014/main" id="{3B77B9C8-944D-2D45-8B97-93FB859D2D8B}"/>
              </a:ext>
            </a:extLst>
          </p:cNvPr>
          <p:cNvPicPr>
            <a:picLocks noChangeAspect="1"/>
          </p:cNvPicPr>
          <p:nvPr/>
        </p:nvPicPr>
        <p:blipFill>
          <a:blip r:embed="rId7"/>
          <a:stretch>
            <a:fillRect/>
          </a:stretch>
        </p:blipFill>
        <p:spPr>
          <a:xfrm>
            <a:off x="187846" y="554344"/>
            <a:ext cx="481626" cy="481626"/>
          </a:xfrm>
          <a:prstGeom prst="rect">
            <a:avLst/>
          </a:prstGeom>
        </p:spPr>
      </p:pic>
      <p:sp>
        <p:nvSpPr>
          <p:cNvPr id="21" name="TextBox 20">
            <a:extLst>
              <a:ext uri="{FF2B5EF4-FFF2-40B4-BE49-F238E27FC236}">
                <a16:creationId xmlns:a16="http://schemas.microsoft.com/office/drawing/2014/main" id="{47FF9B25-E894-97A6-2C87-8B27E244E59D}"/>
              </a:ext>
            </a:extLst>
          </p:cNvPr>
          <p:cNvSpPr txBox="1"/>
          <p:nvPr/>
        </p:nvSpPr>
        <p:spPr>
          <a:xfrm>
            <a:off x="4845093" y="694313"/>
            <a:ext cx="4172573" cy="3754874"/>
          </a:xfrm>
          <a:prstGeom prst="rect">
            <a:avLst/>
          </a:prstGeom>
          <a:noFill/>
        </p:spPr>
        <p:txBody>
          <a:bodyPr wrap="square">
            <a:spAutoFit/>
          </a:bodyPr>
          <a:lstStyle/>
          <a:p>
            <a:r>
              <a:rPr lang="vi-VN" sz="1600">
                <a:solidFill>
                  <a:srgbClr val="C00000"/>
                </a:solidFill>
              </a:rPr>
              <a:t>Câu 1.</a:t>
            </a:r>
          </a:p>
          <a:p>
            <a:pPr>
              <a:buClr>
                <a:srgbClr val="FF0000"/>
              </a:buClr>
              <a:buFont typeface="Wingdings" panose="05000000000000000000" pitchFamily="2" charset="2"/>
              <a:buChar char="v"/>
            </a:pPr>
            <a:r>
              <a:rPr lang="vi-VN" sz="1600">
                <a:solidFill>
                  <a:srgbClr val="1064CA"/>
                </a:solidFill>
              </a:rPr>
              <a:t>Hoạt động của băng kép đóng ngắt mạch điện: Khi dòng điện có sự thay đổi đột ngột, nhiệt độ sẽ tác động lên băng kép khiến nó uốn theo chiều thanh kim loại có hệ số giãn nở ít hơn.</a:t>
            </a:r>
          </a:p>
          <a:p>
            <a:pPr>
              <a:buClr>
                <a:srgbClr val="FF0000"/>
              </a:buClr>
              <a:buFont typeface="Wingdings" panose="05000000000000000000" pitchFamily="2" charset="2"/>
              <a:buChar char="v"/>
            </a:pPr>
            <a:r>
              <a:rPr lang="vi-VN" sz="1600">
                <a:solidFill>
                  <a:srgbClr val="1064CA"/>
                </a:solidFill>
              </a:rPr>
              <a:t>Hoạt động của băng kép báo cháy: Khi nhiệt độ quá cao, nhiệt độ sẽ tác động lên băng kép khiến nó uốn cong lên chạm vào chuông điện làm phát ra tiếng kêu</a:t>
            </a:r>
          </a:p>
          <a:p>
            <a:pPr>
              <a:buClr>
                <a:srgbClr val="FF0000"/>
              </a:buClr>
              <a:buFont typeface="Wingdings" panose="05000000000000000000" pitchFamily="2" charset="2"/>
              <a:buChar char="v"/>
            </a:pPr>
            <a:r>
              <a:rPr lang="vi-VN" sz="1600">
                <a:solidFill>
                  <a:srgbClr val="1064CA"/>
                </a:solidFill>
              </a:rPr>
              <a:t>Hoạt động của băng kép bàn là: Băng kép có vai trò đóng ngắt điện để không làm cháy bàn là. Khi nhiệt độ ở bàn là quá cao, băng kép có vai trò đóng ngắt điện để không làm cháy bàn là.</a:t>
            </a:r>
          </a:p>
        </p:txBody>
      </p:sp>
    </p:spTree>
    <p:extLst>
      <p:ext uri="{BB962C8B-B14F-4D97-AF65-F5344CB8AC3E}">
        <p14:creationId xmlns:p14="http://schemas.microsoft.com/office/powerpoint/2010/main" val="2017077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par>
                                <p:cTn id="19" presetID="3" presetClass="entr" presetSubtype="1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right)">
                                      <p:cBhvr>
                                        <p:cTn id="2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5"/>
          <p:cNvSpPr txBox="1">
            <a:spLocks noGrp="1"/>
          </p:cNvSpPr>
          <p:nvPr>
            <p:ph type="ctrTitle"/>
          </p:nvPr>
        </p:nvSpPr>
        <p:spPr>
          <a:xfrm rot="-420080">
            <a:off x="1309503" y="584542"/>
            <a:ext cx="5104891" cy="2863571"/>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a:t>BÀI 29</a:t>
            </a:r>
            <a:br>
              <a:rPr lang="en" dirty="0"/>
            </a:br>
            <a:r>
              <a:rPr lang="en" dirty="0"/>
              <a:t>SỰ NỞ VÌ NHIỆT</a:t>
            </a:r>
            <a:endParaRPr dirty="0"/>
          </a:p>
        </p:txBody>
      </p:sp>
      <p:sp>
        <p:nvSpPr>
          <p:cNvPr id="100" name="Google Shape;100;p15"/>
          <p:cNvSpPr txBox="1">
            <a:spLocks noGrp="1"/>
          </p:cNvSpPr>
          <p:nvPr>
            <p:ph type="subTitle" idx="1"/>
          </p:nvPr>
        </p:nvSpPr>
        <p:spPr>
          <a:xfrm rot="-420112">
            <a:off x="1594137" y="3525929"/>
            <a:ext cx="4535626" cy="44124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Giáo viên: </a:t>
            </a:r>
            <a:endParaRPr dirty="0"/>
          </a:p>
        </p:txBody>
      </p:sp>
      <p:pic>
        <p:nvPicPr>
          <p:cNvPr id="101" name="Google Shape;101;p15"/>
          <p:cNvPicPr preferRelativeResize="0"/>
          <p:nvPr/>
        </p:nvPicPr>
        <p:blipFill>
          <a:blip r:embed="rId3">
            <a:alphaModFix/>
          </a:blip>
          <a:stretch>
            <a:fillRect/>
          </a:stretch>
        </p:blipFill>
        <p:spPr>
          <a:xfrm>
            <a:off x="5922068" y="1750605"/>
            <a:ext cx="2391647" cy="3108800"/>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grpSp>
        <p:nvGrpSpPr>
          <p:cNvPr id="11" name="Group 10">
            <a:extLst>
              <a:ext uri="{FF2B5EF4-FFF2-40B4-BE49-F238E27FC236}">
                <a16:creationId xmlns:a16="http://schemas.microsoft.com/office/drawing/2014/main" id="{5CCCA9A8-BADF-07A7-D87C-573656A6EC9E}"/>
              </a:ext>
            </a:extLst>
          </p:cNvPr>
          <p:cNvGrpSpPr/>
          <p:nvPr/>
        </p:nvGrpSpPr>
        <p:grpSpPr>
          <a:xfrm>
            <a:off x="130096" y="137067"/>
            <a:ext cx="8883808" cy="4869366"/>
            <a:chOff x="126380" y="111512"/>
            <a:chExt cx="8883808" cy="4869366"/>
          </a:xfrm>
        </p:grpSpPr>
        <p:sp>
          <p:nvSpPr>
            <p:cNvPr id="9" name="Rectangle: Rounded Corners 8">
              <a:extLst>
                <a:ext uri="{FF2B5EF4-FFF2-40B4-BE49-F238E27FC236}">
                  <a16:creationId xmlns:a16="http://schemas.microsoft.com/office/drawing/2014/main" id="{068E1D16-2D17-8AE6-460C-5FC0692BBA0C}"/>
                </a:ext>
              </a:extLst>
            </p:cNvPr>
            <p:cNvSpPr/>
            <p:nvPr/>
          </p:nvSpPr>
          <p:spPr>
            <a:xfrm>
              <a:off x="126380" y="111512"/>
              <a:ext cx="4438185" cy="4869366"/>
            </a:xfrm>
            <a:prstGeom prst="roundRect">
              <a:avLst>
                <a:gd name="adj" fmla="val 6282"/>
              </a:avLst>
            </a:prstGeom>
            <a:ln w="12700">
              <a:solidFill>
                <a:srgbClr val="9E455E"/>
              </a:solidFill>
            </a:ln>
            <a:effectLst>
              <a:outerShdw blurRad="508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34F30"/>
                </a:solidFill>
                <a:effectLst/>
                <a:uLnTx/>
                <a:uFillTx/>
                <a:latin typeface="Arial"/>
                <a:ea typeface="+mn-ea"/>
                <a:cs typeface="+mn-cs"/>
                <a:sym typeface="Arial"/>
              </a:endParaRPr>
            </a:p>
          </p:txBody>
        </p:sp>
        <p:sp>
          <p:nvSpPr>
            <p:cNvPr id="10" name="Rectangle: Rounded Corners 9">
              <a:extLst>
                <a:ext uri="{FF2B5EF4-FFF2-40B4-BE49-F238E27FC236}">
                  <a16:creationId xmlns:a16="http://schemas.microsoft.com/office/drawing/2014/main" id="{BF781C63-C685-A58D-E5BA-0C19B8C09D9F}"/>
                </a:ext>
              </a:extLst>
            </p:cNvPr>
            <p:cNvSpPr/>
            <p:nvPr/>
          </p:nvSpPr>
          <p:spPr>
            <a:xfrm flipH="1">
              <a:off x="4572003" y="111512"/>
              <a:ext cx="4438185" cy="4869366"/>
            </a:xfrm>
            <a:prstGeom prst="roundRect">
              <a:avLst>
                <a:gd name="adj" fmla="val 6282"/>
              </a:avLst>
            </a:prstGeom>
            <a:ln w="12700">
              <a:solidFill>
                <a:srgbClr val="9E455E"/>
              </a:solidFill>
            </a:ln>
            <a:effectLst>
              <a:outerShdw blurRad="508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34F30"/>
                </a:solidFill>
                <a:effectLst/>
                <a:uLnTx/>
                <a:uFillTx/>
                <a:latin typeface="Arial"/>
                <a:ea typeface="+mn-ea"/>
                <a:cs typeface="+mn-cs"/>
                <a:sym typeface="Arial"/>
              </a:endParaRPr>
            </a:p>
          </p:txBody>
        </p:sp>
      </p:grpSp>
      <p:sp>
        <p:nvSpPr>
          <p:cNvPr id="3" name="TextBox 2">
            <a:extLst>
              <a:ext uri="{FF2B5EF4-FFF2-40B4-BE49-F238E27FC236}">
                <a16:creationId xmlns:a16="http://schemas.microsoft.com/office/drawing/2014/main" id="{215A60B0-A395-8955-0177-EEF15EC91971}"/>
              </a:ext>
            </a:extLst>
          </p:cNvPr>
          <p:cNvSpPr txBox="1"/>
          <p:nvPr/>
        </p:nvSpPr>
        <p:spPr>
          <a:xfrm>
            <a:off x="5027742" y="1035805"/>
            <a:ext cx="3986162" cy="338554"/>
          </a:xfrm>
          <a:prstGeom prst="rect">
            <a:avLst/>
          </a:prstGeom>
          <a:noFill/>
        </p:spPr>
        <p:txBody>
          <a:bodyPr wrap="square">
            <a:spAutoFit/>
          </a:bodyPr>
          <a:lstStyle/>
          <a:p>
            <a:pPr rtl="0">
              <a:spcBef>
                <a:spcPts val="0"/>
              </a:spcBef>
              <a:spcAft>
                <a:spcPts val="500"/>
              </a:spcAft>
            </a:pPr>
            <a:r>
              <a:rPr lang="en-US" sz="1600" b="0" i="0" u="none" strike="noStrike">
                <a:solidFill>
                  <a:srgbClr val="0E56AE"/>
                </a:solidFill>
                <a:effectLst/>
                <a:latin typeface="Arial" panose="020B0604020202020204" pitchFamily="34" charset="0"/>
              </a:rPr>
              <a:t> </a:t>
            </a:r>
            <a:endParaRPr lang="vi-VN" sz="1600" b="0">
              <a:solidFill>
                <a:srgbClr val="0E56AE"/>
              </a:solidFill>
              <a:effectLst/>
            </a:endParaRPr>
          </a:p>
        </p:txBody>
      </p:sp>
      <p:pic>
        <p:nvPicPr>
          <p:cNvPr id="7" name="Picture 4">
            <a:extLst>
              <a:ext uri="{FF2B5EF4-FFF2-40B4-BE49-F238E27FC236}">
                <a16:creationId xmlns:a16="http://schemas.microsoft.com/office/drawing/2014/main" id="{741D17FA-5C80-8C17-2C1D-7300BD94F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8141" y="689097"/>
            <a:ext cx="564530" cy="56453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2988BFB-E59D-51DD-5E55-E0905FD0CAA1}"/>
              </a:ext>
            </a:extLst>
          </p:cNvPr>
          <p:cNvSpPr txBox="1"/>
          <p:nvPr/>
        </p:nvSpPr>
        <p:spPr>
          <a:xfrm>
            <a:off x="478971" y="164629"/>
            <a:ext cx="3870736" cy="338554"/>
          </a:xfrm>
          <a:prstGeom prst="rect">
            <a:avLst/>
          </a:prstGeom>
          <a:noFill/>
        </p:spPr>
        <p:txBody>
          <a:bodyPr wrap="square">
            <a:spAutoFit/>
          </a:bodyPr>
          <a:lstStyle/>
          <a:p>
            <a:r>
              <a:rPr lang="vi-VN" sz="1600" b="1">
                <a:solidFill>
                  <a:srgbClr val="4C3E35"/>
                </a:solidFill>
                <a:latin typeface="Roboto Condensed"/>
                <a:ea typeface="Roboto Condensed"/>
                <a:cs typeface="Roboto Condensed"/>
              </a:rPr>
              <a:t>IV. Công Dụng Và Tác Hại Sự Nở Vì Nhiệt</a:t>
            </a:r>
          </a:p>
        </p:txBody>
      </p:sp>
      <p:pic>
        <p:nvPicPr>
          <p:cNvPr id="4" name="Picture 3">
            <a:extLst>
              <a:ext uri="{FF2B5EF4-FFF2-40B4-BE49-F238E27FC236}">
                <a16:creationId xmlns:a16="http://schemas.microsoft.com/office/drawing/2014/main" id="{9374EE67-A8D1-88C3-AE37-055DB6BF2CDF}"/>
              </a:ext>
            </a:extLst>
          </p:cNvPr>
          <p:cNvPicPr>
            <a:picLocks noChangeAspect="1"/>
          </p:cNvPicPr>
          <p:nvPr/>
        </p:nvPicPr>
        <p:blipFill rotWithShape="1">
          <a:blip r:embed="rId4"/>
          <a:srcRect l="987" r="1352"/>
          <a:stretch/>
        </p:blipFill>
        <p:spPr>
          <a:xfrm>
            <a:off x="187847" y="1537404"/>
            <a:ext cx="2761300" cy="1619476"/>
          </a:xfrm>
          <a:prstGeom prst="rect">
            <a:avLst/>
          </a:prstGeom>
        </p:spPr>
      </p:pic>
      <p:pic>
        <p:nvPicPr>
          <p:cNvPr id="6" name="Picture 5">
            <a:extLst>
              <a:ext uri="{FF2B5EF4-FFF2-40B4-BE49-F238E27FC236}">
                <a16:creationId xmlns:a16="http://schemas.microsoft.com/office/drawing/2014/main" id="{DB0B7DED-4988-A470-4FBA-E940588A339C}"/>
              </a:ext>
            </a:extLst>
          </p:cNvPr>
          <p:cNvPicPr>
            <a:picLocks noChangeAspect="1"/>
          </p:cNvPicPr>
          <p:nvPr/>
        </p:nvPicPr>
        <p:blipFill>
          <a:blip r:embed="rId5"/>
          <a:stretch>
            <a:fillRect/>
          </a:stretch>
        </p:blipFill>
        <p:spPr>
          <a:xfrm>
            <a:off x="789277" y="3209997"/>
            <a:ext cx="2991267" cy="1743318"/>
          </a:xfrm>
          <a:prstGeom prst="rect">
            <a:avLst/>
          </a:prstGeom>
        </p:spPr>
      </p:pic>
      <p:pic>
        <p:nvPicPr>
          <p:cNvPr id="12" name="Picture 11">
            <a:extLst>
              <a:ext uri="{FF2B5EF4-FFF2-40B4-BE49-F238E27FC236}">
                <a16:creationId xmlns:a16="http://schemas.microsoft.com/office/drawing/2014/main" id="{D524FDDA-D85D-C3F1-BA6F-D378B279A312}"/>
              </a:ext>
            </a:extLst>
          </p:cNvPr>
          <p:cNvPicPr>
            <a:picLocks noChangeAspect="1"/>
          </p:cNvPicPr>
          <p:nvPr/>
        </p:nvPicPr>
        <p:blipFill rotWithShape="1">
          <a:blip r:embed="rId6"/>
          <a:srcRect l="5355" t="7205" r="3488"/>
          <a:stretch/>
        </p:blipFill>
        <p:spPr>
          <a:xfrm>
            <a:off x="3022041" y="1789181"/>
            <a:ext cx="1517007" cy="1396710"/>
          </a:xfrm>
          <a:prstGeom prst="rect">
            <a:avLst/>
          </a:prstGeom>
        </p:spPr>
      </p:pic>
      <p:sp>
        <p:nvSpPr>
          <p:cNvPr id="16" name="TextBox 15">
            <a:extLst>
              <a:ext uri="{FF2B5EF4-FFF2-40B4-BE49-F238E27FC236}">
                <a16:creationId xmlns:a16="http://schemas.microsoft.com/office/drawing/2014/main" id="{ABD554B6-BA80-3372-381A-3FF083A9F04D}"/>
              </a:ext>
            </a:extLst>
          </p:cNvPr>
          <p:cNvSpPr txBox="1"/>
          <p:nvPr/>
        </p:nvSpPr>
        <p:spPr>
          <a:xfrm>
            <a:off x="727222" y="484701"/>
            <a:ext cx="3487318" cy="1077218"/>
          </a:xfrm>
          <a:prstGeom prst="rect">
            <a:avLst/>
          </a:prstGeom>
          <a:noFill/>
        </p:spPr>
        <p:txBody>
          <a:bodyPr wrap="square">
            <a:spAutoFit/>
          </a:bodyPr>
          <a:lstStyle/>
          <a:p>
            <a:r>
              <a:rPr lang="vi-VN" sz="1600">
                <a:solidFill>
                  <a:srgbClr val="C00000"/>
                </a:solidFill>
              </a:rPr>
              <a:t>1. Mô tả hoạt động của các loại băng kép trong hình 29.7b, c,.d.</a:t>
            </a:r>
          </a:p>
          <a:p>
            <a:r>
              <a:rPr lang="vi-VN" sz="1600">
                <a:solidFill>
                  <a:srgbClr val="C00000"/>
                </a:solidFill>
              </a:rPr>
              <a:t>2. Tìm thêm ví dụ về công dụng về sự nở vì nhiệt</a:t>
            </a:r>
          </a:p>
        </p:txBody>
      </p:sp>
      <p:pic>
        <p:nvPicPr>
          <p:cNvPr id="19" name="Picture 18">
            <a:extLst>
              <a:ext uri="{FF2B5EF4-FFF2-40B4-BE49-F238E27FC236}">
                <a16:creationId xmlns:a16="http://schemas.microsoft.com/office/drawing/2014/main" id="{3B77B9C8-944D-2D45-8B97-93FB859D2D8B}"/>
              </a:ext>
            </a:extLst>
          </p:cNvPr>
          <p:cNvPicPr>
            <a:picLocks noChangeAspect="1"/>
          </p:cNvPicPr>
          <p:nvPr/>
        </p:nvPicPr>
        <p:blipFill>
          <a:blip r:embed="rId7"/>
          <a:stretch>
            <a:fillRect/>
          </a:stretch>
        </p:blipFill>
        <p:spPr>
          <a:xfrm>
            <a:off x="187846" y="554344"/>
            <a:ext cx="481626" cy="481626"/>
          </a:xfrm>
          <a:prstGeom prst="rect">
            <a:avLst/>
          </a:prstGeom>
        </p:spPr>
      </p:pic>
      <p:sp>
        <p:nvSpPr>
          <p:cNvPr id="21" name="TextBox 20">
            <a:extLst>
              <a:ext uri="{FF2B5EF4-FFF2-40B4-BE49-F238E27FC236}">
                <a16:creationId xmlns:a16="http://schemas.microsoft.com/office/drawing/2014/main" id="{47FF9B25-E894-97A6-2C87-8B27E244E59D}"/>
              </a:ext>
            </a:extLst>
          </p:cNvPr>
          <p:cNvSpPr txBox="1"/>
          <p:nvPr/>
        </p:nvSpPr>
        <p:spPr>
          <a:xfrm>
            <a:off x="4783580" y="1203299"/>
            <a:ext cx="4172573" cy="3046988"/>
          </a:xfrm>
          <a:prstGeom prst="rect">
            <a:avLst/>
          </a:prstGeom>
          <a:noFill/>
        </p:spPr>
        <p:txBody>
          <a:bodyPr wrap="square">
            <a:spAutoFit/>
          </a:bodyPr>
          <a:lstStyle/>
          <a:p>
            <a:pPr algn="just"/>
            <a:r>
              <a:rPr lang="vi-VN" sz="1600" b="1">
                <a:solidFill>
                  <a:srgbClr val="FF0000"/>
                </a:solidFill>
                <a:effectLst/>
                <a:latin typeface="+mn-lt"/>
                <a:ea typeface="Times New Roman" panose="02020603050405020304" pitchFamily="18" charset="0"/>
              </a:rPr>
              <a:t>Câu 2. </a:t>
            </a:r>
            <a:r>
              <a:rPr lang="vi-VN" sz="1600">
                <a:solidFill>
                  <a:srgbClr val="1064CA"/>
                </a:solidFill>
                <a:effectLst/>
                <a:latin typeface="+mn-lt"/>
                <a:ea typeface="Times New Roman" panose="02020603050405020304" pitchFamily="18" charset="0"/>
              </a:rPr>
              <a:t> Ví dụ về công dụng về sự nở vì nhiệt</a:t>
            </a:r>
          </a:p>
          <a:p>
            <a:pPr marL="60325" lvl="0" indent="-60325" algn="just">
              <a:buClr>
                <a:srgbClr val="FF0000"/>
              </a:buClr>
              <a:buFont typeface="Wingdings" panose="05000000000000000000" pitchFamily="2" charset="2"/>
              <a:buChar char=""/>
            </a:pPr>
            <a:r>
              <a:rPr lang="vi-VN" sz="1600">
                <a:solidFill>
                  <a:srgbClr val="1064CA"/>
                </a:solidFill>
                <a:effectLst/>
                <a:latin typeface="+mn-lt"/>
                <a:ea typeface="Times New Roman" panose="02020603050405020304" pitchFamily="18" charset="0"/>
              </a:rPr>
              <a:t>Người ta thường hơ nóng lưỡi dao, kéo, liềm rồi mới tra cán.</a:t>
            </a:r>
          </a:p>
          <a:p>
            <a:pPr marL="60325" lvl="0" indent="-60325" algn="just">
              <a:buClr>
                <a:srgbClr val="FF0000"/>
              </a:buClr>
              <a:buFont typeface="Wingdings" panose="05000000000000000000" pitchFamily="2" charset="2"/>
              <a:buChar char=""/>
            </a:pPr>
            <a:r>
              <a:rPr lang="vi-VN" sz="1600">
                <a:solidFill>
                  <a:srgbClr val="1064CA"/>
                </a:solidFill>
                <a:effectLst/>
                <a:latin typeface="+mn-lt"/>
                <a:ea typeface="Times New Roman" panose="02020603050405020304" pitchFamily="18" charset="0"/>
              </a:rPr>
              <a:t>Khi quả bóng bàn bị móp người ta nhúng vào nước nóng thì quả bóng bàn phồng lên.</a:t>
            </a:r>
          </a:p>
          <a:p>
            <a:pPr marL="60325" lvl="0" indent="-60325" algn="just">
              <a:buClr>
                <a:srgbClr val="FF0000"/>
              </a:buClr>
              <a:buFont typeface="Wingdings" panose="05000000000000000000" pitchFamily="2" charset="2"/>
              <a:buChar char=""/>
            </a:pPr>
            <a:r>
              <a:rPr lang="vi-VN" sz="1600">
                <a:solidFill>
                  <a:srgbClr val="1064CA"/>
                </a:solidFill>
                <a:effectLst/>
                <a:latin typeface="+mn-lt"/>
                <a:ea typeface="Times New Roman" panose="02020603050405020304" pitchFamily="18" charset="0"/>
              </a:rPr>
              <a:t>Để khinh khí cầu phồng lên và bay lên trời ta thường hơ nóng khinh khí cầu.</a:t>
            </a:r>
          </a:p>
          <a:p>
            <a:pPr marL="60325" lvl="0" indent="-60325" algn="just">
              <a:buClr>
                <a:srgbClr val="FF0000"/>
              </a:buClr>
              <a:buFont typeface="Wingdings" panose="05000000000000000000" pitchFamily="2" charset="2"/>
              <a:buChar char=""/>
            </a:pPr>
            <a:r>
              <a:rPr lang="vi-VN" sz="1600">
                <a:solidFill>
                  <a:srgbClr val="1064CA"/>
                </a:solidFill>
                <a:effectLst/>
                <a:latin typeface="+mn-lt"/>
                <a:ea typeface="Times New Roman" panose="02020603050405020304" pitchFamily="18" charset="0"/>
              </a:rPr>
              <a:t>Các khối hơi nước bốc lên từ mặt biển, sông, hồ, bị ánh sáng mặt trời chiếu vào </a:t>
            </a:r>
            <a:r>
              <a:rPr lang="vi-VN" sz="1600">
                <a:solidFill>
                  <a:srgbClr val="1064CA"/>
                </a:solidFill>
                <a:effectLst/>
                <a:latin typeface="+mn-lt"/>
                <a:ea typeface="Times New Roman" panose="02020603050405020304" pitchFamily="18" charset="0"/>
                <a:cs typeface="Segoe UI Symbol" panose="020B0502040204020203" pitchFamily="34" charset="0"/>
              </a:rPr>
              <a:t>➩</a:t>
            </a:r>
            <a:r>
              <a:rPr lang="vi-VN" sz="1600">
                <a:solidFill>
                  <a:srgbClr val="1064CA"/>
                </a:solidFill>
                <a:effectLst/>
                <a:latin typeface="+mn-lt"/>
                <a:ea typeface="Times New Roman" panose="02020603050405020304" pitchFamily="18" charset="0"/>
              </a:rPr>
              <a:t>nóng lên </a:t>
            </a:r>
            <a:r>
              <a:rPr lang="vi-VN" sz="1600">
                <a:solidFill>
                  <a:srgbClr val="1064CA"/>
                </a:solidFill>
                <a:effectLst/>
                <a:latin typeface="+mn-lt"/>
                <a:ea typeface="Times New Roman" panose="02020603050405020304" pitchFamily="18" charset="0"/>
                <a:cs typeface="Segoe UI Symbol" panose="020B0502040204020203" pitchFamily="34" charset="0"/>
              </a:rPr>
              <a:t>➩</a:t>
            </a:r>
            <a:r>
              <a:rPr lang="vi-VN" sz="1600">
                <a:solidFill>
                  <a:srgbClr val="1064CA"/>
                </a:solidFill>
                <a:effectLst/>
                <a:latin typeface="+mn-lt"/>
                <a:ea typeface="Times New Roman" panose="02020603050405020304" pitchFamily="18" charset="0"/>
              </a:rPr>
              <a:t>nở ra </a:t>
            </a:r>
            <a:r>
              <a:rPr lang="vi-VN" sz="1600">
                <a:solidFill>
                  <a:srgbClr val="1064CA"/>
                </a:solidFill>
                <a:effectLst/>
                <a:latin typeface="+mn-lt"/>
                <a:ea typeface="Times New Roman" panose="02020603050405020304" pitchFamily="18" charset="0"/>
                <a:cs typeface="Segoe UI Symbol" panose="020B0502040204020203" pitchFamily="34" charset="0"/>
              </a:rPr>
              <a:t>➩</a:t>
            </a:r>
            <a:r>
              <a:rPr lang="vi-VN" sz="1600">
                <a:solidFill>
                  <a:srgbClr val="1064CA"/>
                </a:solidFill>
                <a:effectLst/>
                <a:latin typeface="+mn-lt"/>
                <a:ea typeface="Times New Roman" panose="02020603050405020304" pitchFamily="18" charset="0"/>
              </a:rPr>
              <a:t>nhẹ đi.</a:t>
            </a:r>
          </a:p>
        </p:txBody>
      </p:sp>
    </p:spTree>
    <p:extLst>
      <p:ext uri="{BB962C8B-B14F-4D97-AF65-F5344CB8AC3E}">
        <p14:creationId xmlns:p14="http://schemas.microsoft.com/office/powerpoint/2010/main" val="9073577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25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750" fill="hold"/>
                                        <p:tgtEl>
                                          <p:spTgt spid="21"/>
                                        </p:tgtEl>
                                        <p:attrNameLst>
                                          <p:attrName>ppt_x</p:attrName>
                                        </p:attrNameLst>
                                      </p:cBhvr>
                                      <p:tavLst>
                                        <p:tav tm="0">
                                          <p:val>
                                            <p:strVal val="1+#ppt_w/2"/>
                                          </p:val>
                                        </p:tav>
                                        <p:tav tm="100000">
                                          <p:val>
                                            <p:strVal val="#ppt_x"/>
                                          </p:val>
                                        </p:tav>
                                      </p:tavLst>
                                    </p:anim>
                                    <p:anim calcmode="lin" valueType="num">
                                      <p:cBhvr additive="base">
                                        <p:cTn id="15" dur="7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grpSp>
        <p:nvGrpSpPr>
          <p:cNvPr id="11" name="Group 10">
            <a:extLst>
              <a:ext uri="{FF2B5EF4-FFF2-40B4-BE49-F238E27FC236}">
                <a16:creationId xmlns:a16="http://schemas.microsoft.com/office/drawing/2014/main" id="{5CCCA9A8-BADF-07A7-D87C-573656A6EC9E}"/>
              </a:ext>
            </a:extLst>
          </p:cNvPr>
          <p:cNvGrpSpPr/>
          <p:nvPr/>
        </p:nvGrpSpPr>
        <p:grpSpPr>
          <a:xfrm>
            <a:off x="130096" y="137067"/>
            <a:ext cx="8883808" cy="4869366"/>
            <a:chOff x="126380" y="111512"/>
            <a:chExt cx="8883808" cy="4869366"/>
          </a:xfrm>
        </p:grpSpPr>
        <p:sp>
          <p:nvSpPr>
            <p:cNvPr id="9" name="Rectangle: Rounded Corners 8">
              <a:extLst>
                <a:ext uri="{FF2B5EF4-FFF2-40B4-BE49-F238E27FC236}">
                  <a16:creationId xmlns:a16="http://schemas.microsoft.com/office/drawing/2014/main" id="{068E1D16-2D17-8AE6-460C-5FC0692BBA0C}"/>
                </a:ext>
              </a:extLst>
            </p:cNvPr>
            <p:cNvSpPr/>
            <p:nvPr/>
          </p:nvSpPr>
          <p:spPr>
            <a:xfrm>
              <a:off x="126380" y="111512"/>
              <a:ext cx="4438185" cy="4869366"/>
            </a:xfrm>
            <a:prstGeom prst="roundRect">
              <a:avLst>
                <a:gd name="adj" fmla="val 6282"/>
              </a:avLst>
            </a:prstGeom>
            <a:ln w="12700">
              <a:solidFill>
                <a:srgbClr val="9E455E"/>
              </a:solidFill>
            </a:ln>
            <a:effectLst>
              <a:outerShdw blurRad="508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34F30"/>
                </a:solidFill>
                <a:effectLst/>
                <a:uLnTx/>
                <a:uFillTx/>
                <a:latin typeface="Arial"/>
                <a:ea typeface="+mn-ea"/>
                <a:cs typeface="+mn-cs"/>
                <a:sym typeface="Arial"/>
              </a:endParaRPr>
            </a:p>
          </p:txBody>
        </p:sp>
        <p:sp>
          <p:nvSpPr>
            <p:cNvPr id="10" name="Rectangle: Rounded Corners 9">
              <a:extLst>
                <a:ext uri="{FF2B5EF4-FFF2-40B4-BE49-F238E27FC236}">
                  <a16:creationId xmlns:a16="http://schemas.microsoft.com/office/drawing/2014/main" id="{BF781C63-C685-A58D-E5BA-0C19B8C09D9F}"/>
                </a:ext>
              </a:extLst>
            </p:cNvPr>
            <p:cNvSpPr/>
            <p:nvPr/>
          </p:nvSpPr>
          <p:spPr>
            <a:xfrm flipH="1">
              <a:off x="4572003" y="111512"/>
              <a:ext cx="4438185" cy="4869366"/>
            </a:xfrm>
            <a:prstGeom prst="roundRect">
              <a:avLst>
                <a:gd name="adj" fmla="val 6282"/>
              </a:avLst>
            </a:prstGeom>
            <a:ln w="12700">
              <a:solidFill>
                <a:srgbClr val="9E455E"/>
              </a:solidFill>
            </a:ln>
            <a:effectLst>
              <a:outerShdw blurRad="508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34F30"/>
                </a:solidFill>
                <a:effectLst/>
                <a:uLnTx/>
                <a:uFillTx/>
                <a:latin typeface="Arial"/>
                <a:ea typeface="+mn-ea"/>
                <a:cs typeface="+mn-cs"/>
                <a:sym typeface="Arial"/>
              </a:endParaRPr>
            </a:p>
          </p:txBody>
        </p:sp>
      </p:grpSp>
      <p:sp>
        <p:nvSpPr>
          <p:cNvPr id="17" name="Google Shape;266;p21">
            <a:extLst>
              <a:ext uri="{FF2B5EF4-FFF2-40B4-BE49-F238E27FC236}">
                <a16:creationId xmlns:a16="http://schemas.microsoft.com/office/drawing/2014/main" id="{019721DD-11C2-C83A-62DD-8E6198209061}"/>
              </a:ext>
            </a:extLst>
          </p:cNvPr>
          <p:cNvSpPr txBox="1"/>
          <p:nvPr/>
        </p:nvSpPr>
        <p:spPr>
          <a:xfrm>
            <a:off x="651806" y="1190101"/>
            <a:ext cx="3593623" cy="965269"/>
          </a:xfrm>
          <a:prstGeom prst="rect">
            <a:avLst/>
          </a:prstGeom>
          <a:noFill/>
          <a:ln>
            <a:noFill/>
          </a:ln>
        </p:spPr>
        <p:txBody>
          <a:bodyPr spcFirstLastPara="1" wrap="square" lIns="91425" tIns="91425" rIns="91425" bIns="91425" anchor="ctr" anchorCtr="0">
            <a:noAutofit/>
          </a:bodyPr>
          <a:lstStyle/>
          <a:p>
            <a:pPr lvl="0"/>
            <a:r>
              <a:rPr lang="nl-NL" sz="1600" b="1">
                <a:latin typeface="+mj-lt"/>
                <a:cs typeface="Calibri" panose="020F0502020204030204" pitchFamily="34" charset="0"/>
              </a:rPr>
              <a:t>Khai thác thông tin về Tác hại sự nở vì nhiệt.</a:t>
            </a:r>
            <a:endParaRPr lang="vi-VN" sz="1600" b="1">
              <a:latin typeface="+mj-lt"/>
              <a:cs typeface="Calibri" panose="020F0502020204030204" pitchFamily="34" charset="0"/>
            </a:endParaRPr>
          </a:p>
          <a:p>
            <a:r>
              <a:rPr lang="nl-NL" sz="1600" b="1">
                <a:latin typeface="+mj-lt"/>
                <a:cs typeface="Calibri" panose="020F0502020204030204" pitchFamily="34" charset="0"/>
              </a:rPr>
              <a:t>Nêu một số ví dụ về Tác hại của sự nở vì nhiệt.</a:t>
            </a:r>
            <a:endParaRPr lang="vi-VN" sz="1600" b="1">
              <a:latin typeface="+mj-lt"/>
              <a:cs typeface="Calibri" panose="020F0502020204030204" pitchFamily="34" charset="0"/>
            </a:endParaRPr>
          </a:p>
        </p:txBody>
      </p:sp>
      <p:sp>
        <p:nvSpPr>
          <p:cNvPr id="3" name="TextBox 2">
            <a:extLst>
              <a:ext uri="{FF2B5EF4-FFF2-40B4-BE49-F238E27FC236}">
                <a16:creationId xmlns:a16="http://schemas.microsoft.com/office/drawing/2014/main" id="{215A60B0-A395-8955-0177-EEF15EC91971}"/>
              </a:ext>
            </a:extLst>
          </p:cNvPr>
          <p:cNvSpPr txBox="1"/>
          <p:nvPr/>
        </p:nvSpPr>
        <p:spPr>
          <a:xfrm>
            <a:off x="610419" y="2175972"/>
            <a:ext cx="3986162" cy="2618666"/>
          </a:xfrm>
          <a:prstGeom prst="rect">
            <a:avLst/>
          </a:prstGeom>
          <a:noFill/>
        </p:spPr>
        <p:txBody>
          <a:bodyPr wrap="square">
            <a:spAutoFit/>
          </a:bodyPr>
          <a:lstStyle/>
          <a:p>
            <a:pPr rtl="0">
              <a:spcBef>
                <a:spcPts val="0"/>
              </a:spcBef>
              <a:spcAft>
                <a:spcPts val="500"/>
              </a:spcAft>
            </a:pPr>
            <a:r>
              <a:rPr lang="vi-VN" sz="1600" b="0" i="0" u="none" strike="noStrike">
                <a:solidFill>
                  <a:srgbClr val="C00000"/>
                </a:solidFill>
                <a:effectLst/>
                <a:latin typeface="+mn-lt"/>
              </a:rPr>
              <a:t>Sự nở vì nhiệt cũng có thể có tác hại với thiên nhiên và cuộc sống của con người. Sau đây là một số ví dụ:</a:t>
            </a:r>
            <a:endParaRPr lang="vi-VN" sz="1600" b="0">
              <a:solidFill>
                <a:srgbClr val="C00000"/>
              </a:solidFill>
              <a:effectLst/>
              <a:latin typeface="+mn-lt"/>
            </a:endParaRPr>
          </a:p>
          <a:p>
            <a:pPr rtl="0">
              <a:spcBef>
                <a:spcPts val="0"/>
              </a:spcBef>
              <a:spcAft>
                <a:spcPts val="500"/>
              </a:spcAft>
            </a:pPr>
            <a:r>
              <a:rPr lang="vi-VN" sz="1600" b="0" i="0" u="none" strike="noStrike">
                <a:solidFill>
                  <a:srgbClr val="0E56AE"/>
                </a:solidFill>
                <a:effectLst/>
                <a:latin typeface="+mn-lt"/>
              </a:rPr>
              <a:t>Sự nở vì nhiệt là một trong những nguyên nhân làm cho mực nước biển dâng lên, dẫn đến thu hẹp đất ở những vùng ven biển, tăng sự xâm nhập mặn vào những vùng đất còn lại,... ảnh hưởng không những đến thiên nhiên mà đến cả cuộc sống của con người. Các nhà khoa học</a:t>
            </a:r>
            <a:endParaRPr lang="vi-VN" sz="1600" b="0">
              <a:solidFill>
                <a:srgbClr val="0E56AE"/>
              </a:solidFill>
              <a:effectLst/>
              <a:latin typeface="+mn-lt"/>
            </a:endParaRPr>
          </a:p>
        </p:txBody>
      </p:sp>
      <p:pic>
        <p:nvPicPr>
          <p:cNvPr id="7" name="Picture 4">
            <a:extLst>
              <a:ext uri="{FF2B5EF4-FFF2-40B4-BE49-F238E27FC236}">
                <a16:creationId xmlns:a16="http://schemas.microsoft.com/office/drawing/2014/main" id="{741D17FA-5C80-8C17-2C1D-7300BD94F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33" y="2217711"/>
            <a:ext cx="564530" cy="56453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2988BFB-E59D-51DD-5E55-E0905FD0CAA1}"/>
              </a:ext>
            </a:extLst>
          </p:cNvPr>
          <p:cNvSpPr txBox="1"/>
          <p:nvPr/>
        </p:nvSpPr>
        <p:spPr>
          <a:xfrm>
            <a:off x="478971" y="327919"/>
            <a:ext cx="3870736" cy="707886"/>
          </a:xfrm>
          <a:prstGeom prst="rect">
            <a:avLst/>
          </a:prstGeom>
          <a:noFill/>
        </p:spPr>
        <p:txBody>
          <a:bodyPr wrap="square">
            <a:spAutoFit/>
          </a:bodyPr>
          <a:lstStyle/>
          <a:p>
            <a:r>
              <a:rPr lang="vi-VN" sz="2000" b="1">
                <a:solidFill>
                  <a:srgbClr val="4C3E35"/>
                </a:solidFill>
                <a:latin typeface="Roboto Condensed"/>
                <a:ea typeface="Roboto Condensed"/>
                <a:cs typeface="Roboto Condensed"/>
              </a:rPr>
              <a:t>IV. Công Dụng Và Tác Hại Sự Nở Vì Nhiệt</a:t>
            </a:r>
          </a:p>
        </p:txBody>
      </p:sp>
      <p:pic>
        <p:nvPicPr>
          <p:cNvPr id="15" name="Picture 2">
            <a:extLst>
              <a:ext uri="{FF2B5EF4-FFF2-40B4-BE49-F238E27FC236}">
                <a16:creationId xmlns:a16="http://schemas.microsoft.com/office/drawing/2014/main" id="{265081F6-B77F-A35B-305B-0D3E06D44D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821" y="1139662"/>
            <a:ext cx="483220" cy="4832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7372687-CC57-857F-E7D4-583B741FF8A1}"/>
              </a:ext>
            </a:extLst>
          </p:cNvPr>
          <p:cNvSpPr txBox="1"/>
          <p:nvPr/>
        </p:nvSpPr>
        <p:spPr>
          <a:xfrm>
            <a:off x="4645944" y="2175972"/>
            <a:ext cx="3986162" cy="2618666"/>
          </a:xfrm>
          <a:prstGeom prst="rect">
            <a:avLst/>
          </a:prstGeom>
          <a:noFill/>
        </p:spPr>
        <p:txBody>
          <a:bodyPr wrap="square">
            <a:spAutoFit/>
          </a:bodyPr>
          <a:lstStyle/>
          <a:p>
            <a:pPr rtl="0">
              <a:spcBef>
                <a:spcPts val="0"/>
              </a:spcBef>
              <a:spcAft>
                <a:spcPts val="500"/>
              </a:spcAft>
            </a:pPr>
            <a:r>
              <a:rPr lang="vi-VN" sz="1600" b="0" i="0" u="none" strike="noStrike">
                <a:solidFill>
                  <a:srgbClr val="0E56AE"/>
                </a:solidFill>
                <a:effectLst/>
                <a:latin typeface="+mn-lt"/>
              </a:rPr>
              <a:t>đã cảnh báo nếu không có các biện pháp phòng ngừa thích hợp thì chỉ khoảng 60 năm nữa có thể có trên 1/2 diện tích Đồng bằng sông Cửu Long sẽ có thể chìm trong nước biển.</a:t>
            </a:r>
            <a:endParaRPr lang="vi-VN" sz="1600" b="0">
              <a:solidFill>
                <a:srgbClr val="0E56AE"/>
              </a:solidFill>
              <a:effectLst/>
              <a:latin typeface="+mn-lt"/>
            </a:endParaRPr>
          </a:p>
          <a:p>
            <a:pPr rtl="0">
              <a:spcBef>
                <a:spcPts val="0"/>
              </a:spcBef>
              <a:spcAft>
                <a:spcPts val="500"/>
              </a:spcAft>
            </a:pPr>
            <a:r>
              <a:rPr lang="vi-VN" sz="1600" b="0" i="0" u="none" strike="noStrike">
                <a:solidFill>
                  <a:srgbClr val="0E56AE"/>
                </a:solidFill>
                <a:effectLst/>
                <a:latin typeface="+mn-lt"/>
              </a:rPr>
              <a:t>Sự nở vì nhiệt của chất rắn có thể tạo ra lực có cường độ cực mạnh đủ sức làm biến dạng đường sắt, đường ống dẫn nước, dẫn khí,... có thể gây ra tai nạn nguy hiểm.</a:t>
            </a:r>
            <a:endParaRPr lang="vi-VN" sz="1600" b="0">
              <a:solidFill>
                <a:srgbClr val="0E56AE"/>
              </a:solidFill>
              <a:effectLst/>
              <a:latin typeface="+mn-lt"/>
            </a:endParaRPr>
          </a:p>
        </p:txBody>
      </p:sp>
    </p:spTree>
    <p:extLst>
      <p:ext uri="{BB962C8B-B14F-4D97-AF65-F5344CB8AC3E}">
        <p14:creationId xmlns:p14="http://schemas.microsoft.com/office/powerpoint/2010/main" val="26218001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par>
                                <p:cTn id="27" presetID="2" presetClass="entr" presetSubtype="8"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250" fill="hold"/>
                                        <p:tgtEl>
                                          <p:spTgt spid="4"/>
                                        </p:tgtEl>
                                        <p:attrNameLst>
                                          <p:attrName>ppt_x</p:attrName>
                                        </p:attrNameLst>
                                      </p:cBhvr>
                                      <p:tavLst>
                                        <p:tav tm="0">
                                          <p:val>
                                            <p:strVal val="0-#ppt_w/2"/>
                                          </p:val>
                                        </p:tav>
                                        <p:tav tm="100000">
                                          <p:val>
                                            <p:strVal val="#ppt_x"/>
                                          </p:val>
                                        </p:tav>
                                      </p:tavLst>
                                    </p:anim>
                                    <p:anim calcmode="lin" valueType="num">
                                      <p:cBhvr additive="base">
                                        <p:cTn id="30" dur="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grpSp>
        <p:nvGrpSpPr>
          <p:cNvPr id="11" name="Group 10">
            <a:extLst>
              <a:ext uri="{FF2B5EF4-FFF2-40B4-BE49-F238E27FC236}">
                <a16:creationId xmlns:a16="http://schemas.microsoft.com/office/drawing/2014/main" id="{5CCCA9A8-BADF-07A7-D87C-573656A6EC9E}"/>
              </a:ext>
            </a:extLst>
          </p:cNvPr>
          <p:cNvGrpSpPr/>
          <p:nvPr/>
        </p:nvGrpSpPr>
        <p:grpSpPr>
          <a:xfrm>
            <a:off x="130096" y="137067"/>
            <a:ext cx="8883808" cy="4869366"/>
            <a:chOff x="126380" y="111512"/>
            <a:chExt cx="8883808" cy="4869366"/>
          </a:xfrm>
        </p:grpSpPr>
        <p:sp>
          <p:nvSpPr>
            <p:cNvPr id="9" name="Rectangle: Rounded Corners 8">
              <a:extLst>
                <a:ext uri="{FF2B5EF4-FFF2-40B4-BE49-F238E27FC236}">
                  <a16:creationId xmlns:a16="http://schemas.microsoft.com/office/drawing/2014/main" id="{068E1D16-2D17-8AE6-460C-5FC0692BBA0C}"/>
                </a:ext>
              </a:extLst>
            </p:cNvPr>
            <p:cNvSpPr/>
            <p:nvPr/>
          </p:nvSpPr>
          <p:spPr>
            <a:xfrm>
              <a:off x="126380" y="111512"/>
              <a:ext cx="4438185" cy="4869366"/>
            </a:xfrm>
            <a:prstGeom prst="roundRect">
              <a:avLst>
                <a:gd name="adj" fmla="val 6282"/>
              </a:avLst>
            </a:prstGeom>
            <a:ln w="12700">
              <a:solidFill>
                <a:srgbClr val="9E455E"/>
              </a:solidFill>
            </a:ln>
            <a:effectLst>
              <a:outerShdw blurRad="508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34F30"/>
                </a:solidFill>
                <a:effectLst/>
                <a:uLnTx/>
                <a:uFillTx/>
                <a:latin typeface="Arial"/>
                <a:ea typeface="+mn-ea"/>
                <a:cs typeface="+mn-cs"/>
                <a:sym typeface="Arial"/>
              </a:endParaRPr>
            </a:p>
          </p:txBody>
        </p:sp>
        <p:sp>
          <p:nvSpPr>
            <p:cNvPr id="10" name="Rectangle: Rounded Corners 9">
              <a:extLst>
                <a:ext uri="{FF2B5EF4-FFF2-40B4-BE49-F238E27FC236}">
                  <a16:creationId xmlns:a16="http://schemas.microsoft.com/office/drawing/2014/main" id="{BF781C63-C685-A58D-E5BA-0C19B8C09D9F}"/>
                </a:ext>
              </a:extLst>
            </p:cNvPr>
            <p:cNvSpPr/>
            <p:nvPr/>
          </p:nvSpPr>
          <p:spPr>
            <a:xfrm flipH="1">
              <a:off x="4572003" y="111512"/>
              <a:ext cx="4438185" cy="4869366"/>
            </a:xfrm>
            <a:prstGeom prst="roundRect">
              <a:avLst>
                <a:gd name="adj" fmla="val 6282"/>
              </a:avLst>
            </a:prstGeom>
            <a:ln w="12700">
              <a:solidFill>
                <a:srgbClr val="9E455E"/>
              </a:solidFill>
            </a:ln>
            <a:effectLst>
              <a:outerShdw blurRad="508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34F30"/>
                </a:solidFill>
                <a:effectLst/>
                <a:uLnTx/>
                <a:uFillTx/>
                <a:latin typeface="Arial"/>
                <a:ea typeface="+mn-ea"/>
                <a:cs typeface="+mn-cs"/>
                <a:sym typeface="Arial"/>
              </a:endParaRPr>
            </a:p>
          </p:txBody>
        </p:sp>
      </p:grpSp>
      <p:sp>
        <p:nvSpPr>
          <p:cNvPr id="3" name="TextBox 2">
            <a:extLst>
              <a:ext uri="{FF2B5EF4-FFF2-40B4-BE49-F238E27FC236}">
                <a16:creationId xmlns:a16="http://schemas.microsoft.com/office/drawing/2014/main" id="{215A60B0-A395-8955-0177-EEF15EC91971}"/>
              </a:ext>
            </a:extLst>
          </p:cNvPr>
          <p:cNvSpPr txBox="1"/>
          <p:nvPr/>
        </p:nvSpPr>
        <p:spPr>
          <a:xfrm>
            <a:off x="5027742" y="1035805"/>
            <a:ext cx="3986162" cy="338554"/>
          </a:xfrm>
          <a:prstGeom prst="rect">
            <a:avLst/>
          </a:prstGeom>
          <a:noFill/>
        </p:spPr>
        <p:txBody>
          <a:bodyPr wrap="square">
            <a:spAutoFit/>
          </a:bodyPr>
          <a:lstStyle/>
          <a:p>
            <a:pPr rtl="0">
              <a:spcBef>
                <a:spcPts val="0"/>
              </a:spcBef>
              <a:spcAft>
                <a:spcPts val="500"/>
              </a:spcAft>
            </a:pPr>
            <a:r>
              <a:rPr lang="en-US" sz="1600" b="0" i="0" u="none" strike="noStrike">
                <a:solidFill>
                  <a:srgbClr val="0E56AE"/>
                </a:solidFill>
                <a:effectLst/>
                <a:latin typeface="Arial" panose="020B0604020202020204" pitchFamily="34" charset="0"/>
              </a:rPr>
              <a:t> </a:t>
            </a:r>
            <a:endParaRPr lang="vi-VN" sz="1600" b="0">
              <a:solidFill>
                <a:srgbClr val="0E56AE"/>
              </a:solidFill>
              <a:effectLst/>
            </a:endParaRPr>
          </a:p>
        </p:txBody>
      </p:sp>
      <p:pic>
        <p:nvPicPr>
          <p:cNvPr id="7" name="Picture 4">
            <a:extLst>
              <a:ext uri="{FF2B5EF4-FFF2-40B4-BE49-F238E27FC236}">
                <a16:creationId xmlns:a16="http://schemas.microsoft.com/office/drawing/2014/main" id="{741D17FA-5C80-8C17-2C1D-7300BD94F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1189" y="1509419"/>
            <a:ext cx="564530" cy="56453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2988BFB-E59D-51DD-5E55-E0905FD0CAA1}"/>
              </a:ext>
            </a:extLst>
          </p:cNvPr>
          <p:cNvSpPr txBox="1"/>
          <p:nvPr/>
        </p:nvSpPr>
        <p:spPr>
          <a:xfrm>
            <a:off x="478971" y="164629"/>
            <a:ext cx="3870736" cy="353943"/>
          </a:xfrm>
          <a:prstGeom prst="rect">
            <a:avLst/>
          </a:prstGeom>
          <a:noFill/>
        </p:spPr>
        <p:txBody>
          <a:bodyPr wrap="square">
            <a:spAutoFit/>
          </a:bodyPr>
          <a:lstStyle/>
          <a:p>
            <a:r>
              <a:rPr lang="vi-VN" sz="1700" b="1">
                <a:solidFill>
                  <a:srgbClr val="4C3E35"/>
                </a:solidFill>
                <a:latin typeface="Roboto Condensed"/>
                <a:ea typeface="Roboto Condensed"/>
                <a:cs typeface="Roboto Condensed"/>
              </a:rPr>
              <a:t>IV. Công Dụng Và Tác Hại Sự Nở Vì Nhiệt</a:t>
            </a:r>
          </a:p>
        </p:txBody>
      </p:sp>
      <p:sp>
        <p:nvSpPr>
          <p:cNvPr id="16" name="TextBox 15">
            <a:extLst>
              <a:ext uri="{FF2B5EF4-FFF2-40B4-BE49-F238E27FC236}">
                <a16:creationId xmlns:a16="http://schemas.microsoft.com/office/drawing/2014/main" id="{ABD554B6-BA80-3372-381A-3FF083A9F04D}"/>
              </a:ext>
            </a:extLst>
          </p:cNvPr>
          <p:cNvSpPr txBox="1"/>
          <p:nvPr/>
        </p:nvSpPr>
        <p:spPr>
          <a:xfrm>
            <a:off x="628722" y="484701"/>
            <a:ext cx="3902888" cy="1077218"/>
          </a:xfrm>
          <a:prstGeom prst="rect">
            <a:avLst/>
          </a:prstGeom>
          <a:noFill/>
        </p:spPr>
        <p:txBody>
          <a:bodyPr wrap="square">
            <a:spAutoFit/>
          </a:bodyPr>
          <a:lstStyle/>
          <a:p>
            <a:r>
              <a:rPr lang="vi-VN" sz="1600" b="1">
                <a:solidFill>
                  <a:srgbClr val="000000"/>
                </a:solidFill>
                <a:effectLst/>
                <a:latin typeface="+mn-lt"/>
                <a:ea typeface="Times New Roman" panose="02020603050405020304" pitchFamily="18" charset="0"/>
              </a:rPr>
              <a:t>1.</a:t>
            </a:r>
            <a:r>
              <a:rPr lang="vi-VN" sz="1600">
                <a:solidFill>
                  <a:srgbClr val="000000"/>
                </a:solidFill>
                <a:effectLst/>
                <a:latin typeface="+mn-lt"/>
                <a:ea typeface="Times New Roman" panose="02020603050405020304" pitchFamily="18" charset="0"/>
              </a:rPr>
              <a:t> Tại sao chỗ nối tiếp giữa hai đầu thanh dây xe lửa hai đầu ống dẫn khí lại được cấu tạo như hình 29.8</a:t>
            </a:r>
            <a:endParaRPr lang="vi-VN" sz="1600">
              <a:effectLst/>
              <a:latin typeface="+mn-lt"/>
              <a:ea typeface="Times New Roman" panose="02020603050405020304" pitchFamily="18" charset="0"/>
            </a:endParaRPr>
          </a:p>
          <a:p>
            <a:r>
              <a:rPr lang="vi-VN" sz="1600" b="1">
                <a:solidFill>
                  <a:srgbClr val="000000"/>
                </a:solidFill>
                <a:effectLst/>
                <a:latin typeface="+mn-lt"/>
                <a:ea typeface="Times New Roman" panose="02020603050405020304" pitchFamily="18" charset="0"/>
              </a:rPr>
              <a:t>2.</a:t>
            </a:r>
            <a:r>
              <a:rPr lang="vi-VN" sz="1600">
                <a:solidFill>
                  <a:srgbClr val="000000"/>
                </a:solidFill>
                <a:effectLst/>
                <a:latin typeface="+mn-lt"/>
                <a:ea typeface="Times New Roman" panose="02020603050405020304" pitchFamily="18" charset="0"/>
              </a:rPr>
              <a:t> </a:t>
            </a:r>
            <a:r>
              <a:rPr lang="en-US" sz="1600">
                <a:solidFill>
                  <a:srgbClr val="000000"/>
                </a:solidFill>
                <a:effectLst/>
                <a:latin typeface="+mn-lt"/>
                <a:ea typeface="Times New Roman" panose="02020603050405020304" pitchFamily="18" charset="0"/>
              </a:rPr>
              <a:t>T</a:t>
            </a:r>
            <a:r>
              <a:rPr lang="vi-VN" sz="1600">
                <a:solidFill>
                  <a:srgbClr val="000000"/>
                </a:solidFill>
                <a:effectLst/>
                <a:latin typeface="+mn-lt"/>
                <a:ea typeface="Times New Roman" panose="02020603050405020304" pitchFamily="18" charset="0"/>
              </a:rPr>
              <a:t>ìm ví dụ về tác hại của sự nở vì nhiệt</a:t>
            </a:r>
            <a:endParaRPr lang="vi-VN" sz="1600">
              <a:effectLst/>
              <a:latin typeface="+mn-lt"/>
              <a:ea typeface="Times New Roman" panose="02020603050405020304" pitchFamily="18" charset="0"/>
            </a:endParaRPr>
          </a:p>
        </p:txBody>
      </p:sp>
      <p:pic>
        <p:nvPicPr>
          <p:cNvPr id="19" name="Picture 18">
            <a:extLst>
              <a:ext uri="{FF2B5EF4-FFF2-40B4-BE49-F238E27FC236}">
                <a16:creationId xmlns:a16="http://schemas.microsoft.com/office/drawing/2014/main" id="{3B77B9C8-944D-2D45-8B97-93FB859D2D8B}"/>
              </a:ext>
            </a:extLst>
          </p:cNvPr>
          <p:cNvPicPr>
            <a:picLocks noChangeAspect="1"/>
          </p:cNvPicPr>
          <p:nvPr/>
        </p:nvPicPr>
        <p:blipFill>
          <a:blip r:embed="rId4"/>
          <a:stretch>
            <a:fillRect/>
          </a:stretch>
        </p:blipFill>
        <p:spPr>
          <a:xfrm>
            <a:off x="187846" y="554344"/>
            <a:ext cx="481626" cy="481626"/>
          </a:xfrm>
          <a:prstGeom prst="rect">
            <a:avLst/>
          </a:prstGeom>
        </p:spPr>
      </p:pic>
      <p:sp>
        <p:nvSpPr>
          <p:cNvPr id="8" name="TextBox 7">
            <a:extLst>
              <a:ext uri="{FF2B5EF4-FFF2-40B4-BE49-F238E27FC236}">
                <a16:creationId xmlns:a16="http://schemas.microsoft.com/office/drawing/2014/main" id="{F785D073-90B9-986F-7A2A-2ACC6E3E56E0}"/>
              </a:ext>
            </a:extLst>
          </p:cNvPr>
          <p:cNvSpPr txBox="1"/>
          <p:nvPr/>
        </p:nvSpPr>
        <p:spPr>
          <a:xfrm>
            <a:off x="252772" y="1483756"/>
            <a:ext cx="4278837" cy="3539430"/>
          </a:xfrm>
          <a:prstGeom prst="rect">
            <a:avLst/>
          </a:prstGeom>
          <a:noFill/>
        </p:spPr>
        <p:txBody>
          <a:bodyPr wrap="square">
            <a:spAutoFit/>
          </a:bodyPr>
          <a:lstStyle/>
          <a:p>
            <a:r>
              <a:rPr lang="vi-VN" sz="1600" b="1">
                <a:solidFill>
                  <a:srgbClr val="C00000"/>
                </a:solidFill>
              </a:rPr>
              <a:t>Câu 1. </a:t>
            </a:r>
          </a:p>
          <a:p>
            <a:r>
              <a:rPr lang="vi-VN" sz="1600">
                <a:solidFill>
                  <a:srgbClr val="1064CA"/>
                </a:solidFill>
              </a:rPr>
              <a:t>Chỗ tiếp nối hai đầu thanh ray đường tàu hoả có để một khe hở giữa hai thanh vì khi trời nóng hay bị tàu hỏa nhiều lần ma sát, các thanh ray nở dài ra do đó nếu không để khe hở, sự nở vì nhiệt của đường ray sẽ bị ngăn cản, gây ra lực rất lớn làm cong đường ray.</a:t>
            </a:r>
          </a:p>
          <a:p>
            <a:r>
              <a:rPr lang="vi-VN" sz="1600">
                <a:solidFill>
                  <a:srgbClr val="1064CA"/>
                </a:solidFill>
              </a:rPr>
              <a:t>Các đường ống dẫn hơi khi hoạt động nhiệt độ thường rất cao nên dễ làm các ống này bị dãn nở → biến dạng. Do đó, để tránh sự dãn nở làm thay đổi hình dạng của ống người ta thường thiết kế các đường ống dẫn hơi có những đoạn uốn cong.</a:t>
            </a:r>
          </a:p>
        </p:txBody>
      </p:sp>
      <p:sp>
        <p:nvSpPr>
          <p:cNvPr id="21" name="TextBox 20">
            <a:extLst>
              <a:ext uri="{FF2B5EF4-FFF2-40B4-BE49-F238E27FC236}">
                <a16:creationId xmlns:a16="http://schemas.microsoft.com/office/drawing/2014/main" id="{47FF9B25-E894-97A6-2C87-8B27E244E59D}"/>
              </a:ext>
            </a:extLst>
          </p:cNvPr>
          <p:cNvSpPr txBox="1"/>
          <p:nvPr/>
        </p:nvSpPr>
        <p:spPr>
          <a:xfrm>
            <a:off x="4690957" y="994306"/>
            <a:ext cx="4172573" cy="4031873"/>
          </a:xfrm>
          <a:prstGeom prst="rect">
            <a:avLst/>
          </a:prstGeom>
          <a:noFill/>
        </p:spPr>
        <p:txBody>
          <a:bodyPr wrap="square">
            <a:spAutoFit/>
          </a:bodyPr>
          <a:lstStyle/>
          <a:p>
            <a:pPr algn="just"/>
            <a:r>
              <a:rPr lang="vi-VN" sz="1600" b="1">
                <a:solidFill>
                  <a:srgbClr val="C00000"/>
                </a:solidFill>
                <a:effectLst/>
                <a:latin typeface="+mn-lt"/>
                <a:ea typeface="Times New Roman" panose="02020603050405020304" pitchFamily="18" charset="0"/>
              </a:rPr>
              <a:t>Câu 2.</a:t>
            </a:r>
            <a:r>
              <a:rPr lang="en-US" sz="1600" b="1">
                <a:solidFill>
                  <a:srgbClr val="C00000"/>
                </a:solidFill>
                <a:effectLst/>
                <a:latin typeface="+mn-lt"/>
                <a:ea typeface="Times New Roman" panose="02020603050405020304" pitchFamily="18" charset="0"/>
              </a:rPr>
              <a:t> </a:t>
            </a:r>
            <a:r>
              <a:rPr lang="en-US" sz="1600">
                <a:solidFill>
                  <a:srgbClr val="C00000"/>
                </a:solidFill>
                <a:latin typeface="+mn-lt"/>
                <a:ea typeface="Times New Roman" panose="02020603050405020304" pitchFamily="18" charset="0"/>
              </a:rPr>
              <a:t>V</a:t>
            </a:r>
            <a:r>
              <a:rPr lang="vi-VN" sz="1600">
                <a:solidFill>
                  <a:srgbClr val="C00000"/>
                </a:solidFill>
                <a:effectLst/>
                <a:latin typeface="+mn-lt"/>
                <a:ea typeface="Times New Roman" panose="02020603050405020304" pitchFamily="18" charset="0"/>
              </a:rPr>
              <a:t>í dụ về tác hại của sự nở vì nhiệt</a:t>
            </a:r>
          </a:p>
          <a:p>
            <a:pPr lvl="0" algn="just">
              <a:buClr>
                <a:srgbClr val="FF0000"/>
              </a:buClr>
              <a:buFont typeface="Wingdings" panose="05000000000000000000" pitchFamily="2" charset="2"/>
              <a:buChar char="v"/>
            </a:pPr>
            <a:r>
              <a:rPr lang="vi-VN" sz="1600">
                <a:solidFill>
                  <a:srgbClr val="1064CA"/>
                </a:solidFill>
                <a:effectLst/>
                <a:latin typeface="+mn-lt"/>
                <a:ea typeface="Times New Roman" panose="02020603050405020304" pitchFamily="18" charset="0"/>
              </a:rPr>
              <a:t>Người ta lợp mái tôn hình công vì khi chịu ảnh hưởng của nhiệt độ, mái tôn sẽ nở ra vì nhiêt. người ta để khoảng cách giữa 2 thanh ray trên đường tàu vì khi nhiệt độ cao, 2 thanh ray sẽ nở ra vì nhiệt. </a:t>
            </a:r>
            <a:endParaRPr lang="en-US" sz="1600">
              <a:solidFill>
                <a:srgbClr val="1064CA"/>
              </a:solidFill>
              <a:effectLst/>
              <a:latin typeface="+mn-lt"/>
              <a:ea typeface="Times New Roman" panose="02020603050405020304" pitchFamily="18" charset="0"/>
            </a:endParaRPr>
          </a:p>
          <a:p>
            <a:pPr lvl="0" algn="just">
              <a:buClr>
                <a:srgbClr val="FF0000"/>
              </a:buClr>
              <a:buFont typeface="Wingdings" panose="05000000000000000000" pitchFamily="2" charset="2"/>
              <a:buChar char="v"/>
            </a:pPr>
            <a:r>
              <a:rPr lang="vi-VN" sz="1600">
                <a:solidFill>
                  <a:srgbClr val="1064CA"/>
                </a:solidFill>
                <a:effectLst/>
                <a:latin typeface="+mn-lt"/>
                <a:ea typeface="Times New Roman" panose="02020603050405020304" pitchFamily="18" charset="0"/>
              </a:rPr>
              <a:t>Không nên đậy nắp ngay vào phích khi vừa rót nước vào nếu ko sẽ bật nắp ra vì không khí trong phích gặp nhiệt độ nóng của nước sẽ nở ra đẩy nắp lên.</a:t>
            </a:r>
          </a:p>
          <a:p>
            <a:pPr lvl="0" algn="just">
              <a:buClr>
                <a:srgbClr val="FF0000"/>
              </a:buClr>
              <a:buFont typeface="Wingdings" panose="05000000000000000000" pitchFamily="2" charset="2"/>
              <a:buChar char="v"/>
            </a:pPr>
            <a:r>
              <a:rPr lang="vi-VN" sz="1600">
                <a:solidFill>
                  <a:srgbClr val="1064CA"/>
                </a:solidFill>
                <a:effectLst/>
                <a:latin typeface="+mn-lt"/>
                <a:ea typeface="Times New Roman" panose="02020603050405020304" pitchFamily="18" charset="0"/>
              </a:rPr>
              <a:t>Mùa hè, ko nên bơm xe quá căng vì khi nhiệt độ cao, không khí trong lốp sẽ nở ra và làm nổ lốp.</a:t>
            </a:r>
          </a:p>
          <a:p>
            <a:pPr>
              <a:buClr>
                <a:srgbClr val="FF0000"/>
              </a:buClr>
              <a:buFont typeface="Wingdings" panose="05000000000000000000" pitchFamily="2" charset="2"/>
              <a:buChar char="v"/>
            </a:pPr>
            <a:r>
              <a:rPr lang="vi-VN" sz="1600">
                <a:solidFill>
                  <a:srgbClr val="1064CA"/>
                </a:solidFill>
                <a:effectLst/>
                <a:latin typeface="+mn-lt"/>
                <a:ea typeface="Calibri" panose="020F0502020204030204" pitchFamily="34" charset="0"/>
              </a:rPr>
              <a:t>Khi thời tiết quá nóng gạch lát nhà, đường bêtong bị phồng lên, nổ, nứt vỡ. Cách khắc phục tạo rãnh hở.</a:t>
            </a:r>
            <a:endParaRPr lang="vi-VN">
              <a:solidFill>
                <a:srgbClr val="1064CA"/>
              </a:solidFill>
              <a:latin typeface="+mn-lt"/>
            </a:endParaRPr>
          </a:p>
        </p:txBody>
      </p:sp>
    </p:spTree>
    <p:extLst>
      <p:ext uri="{BB962C8B-B14F-4D97-AF65-F5344CB8AC3E}">
        <p14:creationId xmlns:p14="http://schemas.microsoft.com/office/powerpoint/2010/main" val="2334661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3EB65-312E-C8CE-E2AC-A6E758F6F5ED}"/>
              </a:ext>
            </a:extLst>
          </p:cNvPr>
          <p:cNvSpPr>
            <a:spLocks noGrp="1"/>
          </p:cNvSpPr>
          <p:nvPr>
            <p:ph type="title"/>
          </p:nvPr>
        </p:nvSpPr>
        <p:spPr>
          <a:xfrm rot="420380">
            <a:off x="2069556" y="885045"/>
            <a:ext cx="5410193" cy="933509"/>
          </a:xfrm>
        </p:spPr>
        <p:txBody>
          <a:bodyPr/>
          <a:lstStyle/>
          <a:p>
            <a:pPr>
              <a:lnSpc>
                <a:spcPct val="120000"/>
              </a:lnSpc>
            </a:pPr>
            <a:r>
              <a:rPr lang="en-US" sz="7200" dirty="0"/>
              <a:t>LUYỆN TẬP</a:t>
            </a:r>
          </a:p>
        </p:txBody>
      </p:sp>
      <p:pic>
        <p:nvPicPr>
          <p:cNvPr id="4" name="Picture 3">
            <a:extLst>
              <a:ext uri="{FF2B5EF4-FFF2-40B4-BE49-F238E27FC236}">
                <a16:creationId xmlns:a16="http://schemas.microsoft.com/office/drawing/2014/main" id="{C3708CC4-8B47-FEA7-9BB4-7960CBE410AD}"/>
              </a:ext>
            </a:extLst>
          </p:cNvPr>
          <p:cNvPicPr>
            <a:picLocks noChangeAspect="1"/>
          </p:cNvPicPr>
          <p:nvPr/>
        </p:nvPicPr>
        <p:blipFill>
          <a:blip r:embed="rId2"/>
          <a:stretch>
            <a:fillRect/>
          </a:stretch>
        </p:blipFill>
        <p:spPr>
          <a:xfrm rot="503496">
            <a:off x="2494501" y="1213758"/>
            <a:ext cx="3739450" cy="3739450"/>
          </a:xfrm>
          <a:prstGeom prst="rect">
            <a:avLst/>
          </a:prstGeom>
        </p:spPr>
      </p:pic>
    </p:spTree>
    <p:extLst>
      <p:ext uri="{BB962C8B-B14F-4D97-AF65-F5344CB8AC3E}">
        <p14:creationId xmlns:p14="http://schemas.microsoft.com/office/powerpoint/2010/main" val="1513531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grpSp>
        <p:nvGrpSpPr>
          <p:cNvPr id="2" name="Group 1">
            <a:extLst>
              <a:ext uri="{FF2B5EF4-FFF2-40B4-BE49-F238E27FC236}">
                <a16:creationId xmlns:a16="http://schemas.microsoft.com/office/drawing/2014/main" id="{95A48430-A0B6-AC6B-96BC-78C5575E38E3}"/>
              </a:ext>
            </a:extLst>
          </p:cNvPr>
          <p:cNvGrpSpPr/>
          <p:nvPr/>
        </p:nvGrpSpPr>
        <p:grpSpPr>
          <a:xfrm>
            <a:off x="130096" y="137067"/>
            <a:ext cx="8883808" cy="4869366"/>
            <a:chOff x="126380" y="111512"/>
            <a:chExt cx="8883808" cy="4869366"/>
          </a:xfrm>
        </p:grpSpPr>
        <p:sp>
          <p:nvSpPr>
            <p:cNvPr id="3" name="Rectangle: Rounded Corners 2">
              <a:extLst>
                <a:ext uri="{FF2B5EF4-FFF2-40B4-BE49-F238E27FC236}">
                  <a16:creationId xmlns:a16="http://schemas.microsoft.com/office/drawing/2014/main" id="{A0E4EDCF-A8E8-B6DC-E40B-00796DAB8BF1}"/>
                </a:ext>
              </a:extLst>
            </p:cNvPr>
            <p:cNvSpPr/>
            <p:nvPr/>
          </p:nvSpPr>
          <p:spPr>
            <a:xfrm>
              <a:off x="126380" y="111512"/>
              <a:ext cx="4438185" cy="4869366"/>
            </a:xfrm>
            <a:prstGeom prst="roundRect">
              <a:avLst>
                <a:gd name="adj" fmla="val 6282"/>
              </a:avLst>
            </a:prstGeom>
            <a:ln w="12700">
              <a:solidFill>
                <a:srgbClr val="9E455E"/>
              </a:solidFill>
            </a:ln>
            <a:effectLst>
              <a:outerShdw blurRad="508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78685D62-C43C-792D-B96F-8EFFA3EB93D6}"/>
                </a:ext>
              </a:extLst>
            </p:cNvPr>
            <p:cNvSpPr/>
            <p:nvPr/>
          </p:nvSpPr>
          <p:spPr>
            <a:xfrm flipH="1">
              <a:off x="4572003" y="111512"/>
              <a:ext cx="4438185" cy="4869366"/>
            </a:xfrm>
            <a:prstGeom prst="roundRect">
              <a:avLst>
                <a:gd name="adj" fmla="val 6282"/>
              </a:avLst>
            </a:prstGeom>
            <a:ln w="12700">
              <a:solidFill>
                <a:srgbClr val="9E455E"/>
              </a:solidFill>
            </a:ln>
            <a:effectLst>
              <a:outerShdw blurRad="508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 name="Google Shape;114;p17"/>
          <p:cNvSpPr txBox="1">
            <a:spLocks noGrp="1"/>
          </p:cNvSpPr>
          <p:nvPr>
            <p:ph type="title"/>
          </p:nvPr>
        </p:nvSpPr>
        <p:spPr>
          <a:xfrm>
            <a:off x="100021" y="705723"/>
            <a:ext cx="8655693" cy="81086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Câu 1: </a:t>
            </a:r>
            <a:r>
              <a:rPr lang="vi-VN" dirty="0"/>
              <a:t>Khi xây cầu, thông thường một đầu cầu người ta cho gối lên các con lăn. Hãy giải thích cách làm đó?</a:t>
            </a:r>
            <a:endParaRPr dirty="0"/>
          </a:p>
        </p:txBody>
      </p:sp>
      <p:sp>
        <p:nvSpPr>
          <p:cNvPr id="116" name="Google Shape;116;p17"/>
          <p:cNvSpPr txBox="1"/>
          <p:nvPr/>
        </p:nvSpPr>
        <p:spPr>
          <a:xfrm>
            <a:off x="235842" y="1904146"/>
            <a:ext cx="1813800" cy="3132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2400" b="1" dirty="0">
                <a:solidFill>
                  <a:schemeClr val="dk1"/>
                </a:solidFill>
                <a:latin typeface="Roboto Condensed"/>
                <a:ea typeface="Roboto Condensed"/>
                <a:cs typeface="Roboto Condensed"/>
                <a:sym typeface="Roboto Condensed"/>
              </a:rPr>
              <a:t>A</a:t>
            </a:r>
            <a:endParaRPr sz="2400" b="1" dirty="0">
              <a:solidFill>
                <a:schemeClr val="dk1"/>
              </a:solidFill>
              <a:latin typeface="Roboto Condensed"/>
              <a:ea typeface="Roboto Condensed"/>
              <a:cs typeface="Roboto Condensed"/>
              <a:sym typeface="Roboto Condensed"/>
            </a:endParaRPr>
          </a:p>
        </p:txBody>
      </p:sp>
      <p:sp>
        <p:nvSpPr>
          <p:cNvPr id="117" name="Google Shape;117;p17"/>
          <p:cNvSpPr txBox="1"/>
          <p:nvPr/>
        </p:nvSpPr>
        <p:spPr>
          <a:xfrm>
            <a:off x="312065" y="2328134"/>
            <a:ext cx="1661354" cy="479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None/>
              <a:defRPr>
                <a:solidFill>
                  <a:schemeClr val="dk1"/>
                </a:solidFill>
                <a:latin typeface="Roboto Condensed"/>
                <a:ea typeface="Roboto Condensed"/>
                <a:cs typeface="Roboto Condensed"/>
              </a:defRPr>
            </a:lvl1pPr>
          </a:lstStyle>
          <a:p>
            <a:r>
              <a:rPr lang="en-US" sz="1800" dirty="0" err="1"/>
              <a:t>Để</a:t>
            </a:r>
            <a:r>
              <a:rPr lang="en-US" sz="1800" dirty="0"/>
              <a:t> </a:t>
            </a:r>
            <a:r>
              <a:rPr lang="en-US" sz="1800" dirty="0" err="1"/>
              <a:t>dễ</a:t>
            </a:r>
            <a:r>
              <a:rPr lang="en-US" sz="1800" dirty="0"/>
              <a:t> </a:t>
            </a:r>
            <a:r>
              <a:rPr lang="en-US" sz="1800" dirty="0" err="1"/>
              <a:t>dàng</a:t>
            </a:r>
            <a:r>
              <a:rPr lang="en-US" sz="1800" dirty="0"/>
              <a:t> </a:t>
            </a:r>
            <a:r>
              <a:rPr lang="en-US" sz="1800" dirty="0" err="1"/>
              <a:t>tu</a:t>
            </a:r>
            <a:r>
              <a:rPr lang="en-US" sz="1800" dirty="0"/>
              <a:t> </a:t>
            </a:r>
            <a:r>
              <a:rPr lang="en-US" sz="1800" dirty="0" err="1"/>
              <a:t>sửa</a:t>
            </a:r>
            <a:r>
              <a:rPr lang="en-US" sz="1800" dirty="0"/>
              <a:t> </a:t>
            </a:r>
            <a:r>
              <a:rPr lang="en-US" sz="1800" dirty="0" err="1"/>
              <a:t>cầu</a:t>
            </a:r>
            <a:r>
              <a:rPr lang="en-US" sz="1800" dirty="0"/>
              <a:t>.</a:t>
            </a:r>
            <a:endParaRPr sz="1800" dirty="0">
              <a:sym typeface="Roboto Condensed"/>
            </a:endParaRPr>
          </a:p>
        </p:txBody>
      </p:sp>
      <p:sp>
        <p:nvSpPr>
          <p:cNvPr id="119" name="Google Shape;119;p17"/>
          <p:cNvSpPr txBox="1"/>
          <p:nvPr/>
        </p:nvSpPr>
        <p:spPr>
          <a:xfrm>
            <a:off x="2501506" y="1904146"/>
            <a:ext cx="1813800" cy="3132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2400" b="1" dirty="0">
                <a:solidFill>
                  <a:schemeClr val="dk1"/>
                </a:solidFill>
                <a:latin typeface="Roboto Condensed"/>
                <a:ea typeface="Roboto Condensed"/>
                <a:cs typeface="Roboto Condensed"/>
                <a:sym typeface="Roboto Condensed"/>
              </a:rPr>
              <a:t>B</a:t>
            </a:r>
            <a:endParaRPr sz="2400" b="1" dirty="0">
              <a:solidFill>
                <a:schemeClr val="dk1"/>
              </a:solidFill>
              <a:latin typeface="Roboto Condensed"/>
              <a:ea typeface="Roboto Condensed"/>
              <a:cs typeface="Roboto Condensed"/>
              <a:sym typeface="Roboto Condensed"/>
            </a:endParaRPr>
          </a:p>
        </p:txBody>
      </p:sp>
      <p:sp>
        <p:nvSpPr>
          <p:cNvPr id="120" name="Google Shape;120;p17"/>
          <p:cNvSpPr txBox="1"/>
          <p:nvPr/>
        </p:nvSpPr>
        <p:spPr>
          <a:xfrm>
            <a:off x="2401818" y="2328134"/>
            <a:ext cx="2013177" cy="479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None/>
              <a:defRPr sz="1800">
                <a:solidFill>
                  <a:schemeClr val="dk1"/>
                </a:solidFill>
                <a:latin typeface="Roboto Condensed"/>
                <a:ea typeface="Roboto Condensed"/>
                <a:cs typeface="Roboto Condensed"/>
              </a:defRPr>
            </a:lvl1pPr>
          </a:lstStyle>
          <a:p>
            <a:r>
              <a:rPr lang="en-US" dirty="0" err="1"/>
              <a:t>Để</a:t>
            </a:r>
            <a:r>
              <a:rPr lang="en-US" dirty="0"/>
              <a:t> </a:t>
            </a:r>
            <a:r>
              <a:rPr lang="en-US" dirty="0" err="1"/>
              <a:t>tránh</a:t>
            </a:r>
            <a:r>
              <a:rPr lang="en-US" dirty="0"/>
              <a:t> </a:t>
            </a:r>
            <a:r>
              <a:rPr lang="en-US" dirty="0" err="1"/>
              <a:t>tác</a:t>
            </a:r>
            <a:r>
              <a:rPr lang="en-US" dirty="0"/>
              <a:t> </a:t>
            </a:r>
            <a:r>
              <a:rPr lang="en-US" dirty="0" err="1"/>
              <a:t>hại</a:t>
            </a:r>
            <a:r>
              <a:rPr lang="en-US" dirty="0"/>
              <a:t> </a:t>
            </a:r>
            <a:r>
              <a:rPr lang="en-US" dirty="0" err="1"/>
              <a:t>của</a:t>
            </a:r>
            <a:r>
              <a:rPr lang="en-US" dirty="0"/>
              <a:t> </a:t>
            </a:r>
            <a:r>
              <a:rPr lang="en-US" dirty="0" err="1"/>
              <a:t>sự</a:t>
            </a:r>
            <a:r>
              <a:rPr lang="en-US" dirty="0"/>
              <a:t> </a:t>
            </a:r>
            <a:r>
              <a:rPr lang="en-US" dirty="0" err="1"/>
              <a:t>dãn</a:t>
            </a:r>
            <a:r>
              <a:rPr lang="en-US" dirty="0"/>
              <a:t> </a:t>
            </a:r>
            <a:r>
              <a:rPr lang="en-US" dirty="0" err="1"/>
              <a:t>nở</a:t>
            </a:r>
            <a:r>
              <a:rPr lang="en-US" dirty="0"/>
              <a:t> </a:t>
            </a:r>
            <a:r>
              <a:rPr lang="en-US" dirty="0" err="1"/>
              <a:t>vì</a:t>
            </a:r>
            <a:r>
              <a:rPr lang="en-US" dirty="0"/>
              <a:t> </a:t>
            </a:r>
            <a:r>
              <a:rPr lang="en-US" dirty="0" err="1"/>
              <a:t>nhiệt</a:t>
            </a:r>
            <a:r>
              <a:rPr lang="en-US" dirty="0"/>
              <a:t>.</a:t>
            </a:r>
            <a:endParaRPr dirty="0">
              <a:sym typeface="Roboto Condensed"/>
            </a:endParaRPr>
          </a:p>
        </p:txBody>
      </p:sp>
      <p:sp>
        <p:nvSpPr>
          <p:cNvPr id="122" name="Google Shape;122;p17"/>
          <p:cNvSpPr txBox="1"/>
          <p:nvPr/>
        </p:nvSpPr>
        <p:spPr>
          <a:xfrm>
            <a:off x="6941913" y="1904146"/>
            <a:ext cx="1813800" cy="3132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2400" b="1" dirty="0">
                <a:solidFill>
                  <a:schemeClr val="dk1"/>
                </a:solidFill>
                <a:latin typeface="Roboto Condensed"/>
                <a:ea typeface="Roboto Condensed"/>
                <a:cs typeface="Roboto Condensed"/>
                <a:sym typeface="Roboto Condensed"/>
              </a:rPr>
              <a:t>D</a:t>
            </a:r>
            <a:endParaRPr sz="2400" b="1" dirty="0">
              <a:solidFill>
                <a:schemeClr val="dk1"/>
              </a:solidFill>
              <a:latin typeface="Roboto Condensed"/>
              <a:ea typeface="Roboto Condensed"/>
              <a:cs typeface="Roboto Condensed"/>
              <a:sym typeface="Roboto Condensed"/>
            </a:endParaRPr>
          </a:p>
        </p:txBody>
      </p:sp>
      <p:sp>
        <p:nvSpPr>
          <p:cNvPr id="123" name="Google Shape;123;p17"/>
          <p:cNvSpPr txBox="1"/>
          <p:nvPr/>
        </p:nvSpPr>
        <p:spPr>
          <a:xfrm>
            <a:off x="6941913" y="2328134"/>
            <a:ext cx="1813801" cy="479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None/>
              <a:defRPr sz="1800">
                <a:solidFill>
                  <a:schemeClr val="dk1"/>
                </a:solidFill>
                <a:latin typeface="Roboto Condensed"/>
                <a:ea typeface="Roboto Condensed"/>
                <a:cs typeface="Roboto Condensed"/>
              </a:defRPr>
            </a:lvl1pPr>
          </a:lstStyle>
          <a:p>
            <a:r>
              <a:rPr lang="en" dirty="0">
                <a:sym typeface="Roboto Condensed"/>
              </a:rPr>
              <a:t>Không có tác dụng gì</a:t>
            </a:r>
            <a:endParaRPr dirty="0">
              <a:sym typeface="Roboto Condensed"/>
            </a:endParaRPr>
          </a:p>
        </p:txBody>
      </p:sp>
      <p:grpSp>
        <p:nvGrpSpPr>
          <p:cNvPr id="126" name="Google Shape;126;p17"/>
          <p:cNvGrpSpPr/>
          <p:nvPr/>
        </p:nvGrpSpPr>
        <p:grpSpPr>
          <a:xfrm>
            <a:off x="3016729" y="3092702"/>
            <a:ext cx="3110654" cy="1934189"/>
            <a:chOff x="3187200" y="3248488"/>
            <a:chExt cx="2769704" cy="1722187"/>
          </a:xfrm>
        </p:grpSpPr>
        <p:sp>
          <p:nvSpPr>
            <p:cNvPr id="125" name="Google Shape;125;p17"/>
            <p:cNvSpPr/>
            <p:nvPr/>
          </p:nvSpPr>
          <p:spPr>
            <a:xfrm>
              <a:off x="5563435" y="3474413"/>
              <a:ext cx="139800" cy="1398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 name="Google Shape;127;p17"/>
            <p:cNvPicPr preferRelativeResize="0"/>
            <p:nvPr/>
          </p:nvPicPr>
          <p:blipFill>
            <a:blip r:embed="rId3">
              <a:alphaModFix/>
            </a:blip>
            <a:stretch>
              <a:fillRect/>
            </a:stretch>
          </p:blipFill>
          <p:spPr>
            <a:xfrm>
              <a:off x="3187200" y="3248488"/>
              <a:ext cx="2769704" cy="1722187"/>
            </a:xfrm>
            <a:prstGeom prst="rect">
              <a:avLst/>
            </a:prstGeom>
            <a:noFill/>
            <a:ln>
              <a:noFill/>
            </a:ln>
          </p:spPr>
        </p:pic>
        <p:sp>
          <p:nvSpPr>
            <p:cNvPr id="128" name="Google Shape;128;p17"/>
            <p:cNvSpPr/>
            <p:nvPr/>
          </p:nvSpPr>
          <p:spPr>
            <a:xfrm>
              <a:off x="4841110" y="3322013"/>
              <a:ext cx="139800" cy="1398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7"/>
            <p:cNvSpPr/>
            <p:nvPr/>
          </p:nvSpPr>
          <p:spPr>
            <a:xfrm>
              <a:off x="3970810" y="3474413"/>
              <a:ext cx="139800" cy="1398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122;p17">
            <a:extLst>
              <a:ext uri="{FF2B5EF4-FFF2-40B4-BE49-F238E27FC236}">
                <a16:creationId xmlns:a16="http://schemas.microsoft.com/office/drawing/2014/main" id="{02CF5EA7-4625-9094-EB71-DB7D509EC32A}"/>
              </a:ext>
            </a:extLst>
          </p:cNvPr>
          <p:cNvSpPr txBox="1"/>
          <p:nvPr/>
        </p:nvSpPr>
        <p:spPr>
          <a:xfrm>
            <a:off x="4778576" y="1904146"/>
            <a:ext cx="1813800" cy="3132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2400" b="1" dirty="0">
                <a:solidFill>
                  <a:schemeClr val="dk1"/>
                </a:solidFill>
                <a:latin typeface="Roboto Condensed"/>
                <a:ea typeface="Roboto Condensed"/>
                <a:cs typeface="Roboto Condensed"/>
                <a:sym typeface="Roboto Condensed"/>
              </a:rPr>
              <a:t>C</a:t>
            </a:r>
            <a:endParaRPr sz="2400" b="1" dirty="0">
              <a:solidFill>
                <a:schemeClr val="dk1"/>
              </a:solidFill>
              <a:latin typeface="Roboto Condensed"/>
              <a:ea typeface="Roboto Condensed"/>
              <a:cs typeface="Roboto Condensed"/>
              <a:sym typeface="Roboto Condensed"/>
            </a:endParaRPr>
          </a:p>
        </p:txBody>
      </p:sp>
      <p:sp>
        <p:nvSpPr>
          <p:cNvPr id="6" name="Google Shape;123;p17">
            <a:extLst>
              <a:ext uri="{FF2B5EF4-FFF2-40B4-BE49-F238E27FC236}">
                <a16:creationId xmlns:a16="http://schemas.microsoft.com/office/drawing/2014/main" id="{07A1749D-F4A9-A8B1-7C5F-7EFC0AAA7138}"/>
              </a:ext>
            </a:extLst>
          </p:cNvPr>
          <p:cNvSpPr txBox="1"/>
          <p:nvPr/>
        </p:nvSpPr>
        <p:spPr>
          <a:xfrm>
            <a:off x="4778576" y="2328134"/>
            <a:ext cx="1813801" cy="479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None/>
              <a:defRPr sz="1800">
                <a:solidFill>
                  <a:schemeClr val="dk1"/>
                </a:solidFill>
                <a:latin typeface="Roboto Condensed"/>
                <a:ea typeface="Roboto Condensed"/>
                <a:cs typeface="Roboto Condensed"/>
              </a:defRPr>
            </a:lvl1pPr>
          </a:lstStyle>
          <a:p>
            <a:r>
              <a:rPr lang="en-US" dirty="0" err="1"/>
              <a:t>Để</a:t>
            </a:r>
            <a:r>
              <a:rPr lang="en-US" dirty="0"/>
              <a:t> </a:t>
            </a:r>
            <a:r>
              <a:rPr lang="en-US" dirty="0" err="1"/>
              <a:t>tạo</a:t>
            </a:r>
            <a:r>
              <a:rPr lang="en-US" dirty="0"/>
              <a:t> </a:t>
            </a:r>
            <a:r>
              <a:rPr lang="en-US" dirty="0" err="1"/>
              <a:t>thẩm</a:t>
            </a:r>
            <a:r>
              <a:rPr lang="en-US" dirty="0"/>
              <a:t> </a:t>
            </a:r>
            <a:r>
              <a:rPr lang="en-US" dirty="0" err="1"/>
              <a:t>mỹ</a:t>
            </a:r>
            <a:r>
              <a:rPr lang="en-US" dirty="0"/>
              <a:t>.</a:t>
            </a:r>
            <a:endParaRPr dirty="0">
              <a:sym typeface="Roboto Condensed"/>
            </a:endParaRPr>
          </a:p>
        </p:txBody>
      </p:sp>
      <p:sp>
        <p:nvSpPr>
          <p:cNvPr id="7" name="Rectangle: Rounded Corners 6">
            <a:extLst>
              <a:ext uri="{FF2B5EF4-FFF2-40B4-BE49-F238E27FC236}">
                <a16:creationId xmlns:a16="http://schemas.microsoft.com/office/drawing/2014/main" id="{52851258-407D-E525-1B10-804A91B5951F}"/>
              </a:ext>
            </a:extLst>
          </p:cNvPr>
          <p:cNvSpPr/>
          <p:nvPr/>
        </p:nvSpPr>
        <p:spPr>
          <a:xfrm>
            <a:off x="2387774" y="1806498"/>
            <a:ext cx="2041264" cy="1286204"/>
          </a:xfrm>
          <a:prstGeom prst="round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2" name="Group 1">
            <a:extLst>
              <a:ext uri="{FF2B5EF4-FFF2-40B4-BE49-F238E27FC236}">
                <a16:creationId xmlns:a16="http://schemas.microsoft.com/office/drawing/2014/main" id="{966F2663-47D6-E751-30E6-55009FCAD75E}"/>
              </a:ext>
            </a:extLst>
          </p:cNvPr>
          <p:cNvGrpSpPr/>
          <p:nvPr/>
        </p:nvGrpSpPr>
        <p:grpSpPr>
          <a:xfrm>
            <a:off x="130096" y="137067"/>
            <a:ext cx="8883808" cy="4869366"/>
            <a:chOff x="126380" y="111512"/>
            <a:chExt cx="8883808" cy="4869366"/>
          </a:xfrm>
        </p:grpSpPr>
        <p:sp>
          <p:nvSpPr>
            <p:cNvPr id="3" name="Rectangle: Rounded Corners 2">
              <a:extLst>
                <a:ext uri="{FF2B5EF4-FFF2-40B4-BE49-F238E27FC236}">
                  <a16:creationId xmlns:a16="http://schemas.microsoft.com/office/drawing/2014/main" id="{BC39CE9A-17C6-916B-D510-4D3D4B51C0D0}"/>
                </a:ext>
              </a:extLst>
            </p:cNvPr>
            <p:cNvSpPr/>
            <p:nvPr/>
          </p:nvSpPr>
          <p:spPr>
            <a:xfrm>
              <a:off x="126380" y="111512"/>
              <a:ext cx="4438185" cy="4869366"/>
            </a:xfrm>
            <a:prstGeom prst="roundRect">
              <a:avLst>
                <a:gd name="adj" fmla="val 6282"/>
              </a:avLst>
            </a:prstGeom>
            <a:ln w="12700">
              <a:solidFill>
                <a:srgbClr val="9E455E"/>
              </a:solidFill>
            </a:ln>
            <a:effectLst>
              <a:outerShdw blurRad="508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8E42669D-4D58-6037-8265-CAA6C0171D3F}"/>
                </a:ext>
              </a:extLst>
            </p:cNvPr>
            <p:cNvSpPr/>
            <p:nvPr/>
          </p:nvSpPr>
          <p:spPr>
            <a:xfrm flipH="1">
              <a:off x="4572003" y="111512"/>
              <a:ext cx="4438185" cy="4869366"/>
            </a:xfrm>
            <a:prstGeom prst="roundRect">
              <a:avLst>
                <a:gd name="adj" fmla="val 6282"/>
              </a:avLst>
            </a:prstGeom>
            <a:ln w="12700">
              <a:solidFill>
                <a:srgbClr val="9E455E"/>
              </a:solidFill>
            </a:ln>
            <a:effectLst>
              <a:outerShdw blurRad="508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8" name="Google Shape;298;p22"/>
          <p:cNvSpPr txBox="1">
            <a:spLocks noGrp="1"/>
          </p:cNvSpPr>
          <p:nvPr>
            <p:ph type="title"/>
          </p:nvPr>
        </p:nvSpPr>
        <p:spPr>
          <a:xfrm>
            <a:off x="711331" y="676004"/>
            <a:ext cx="7713900" cy="90013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Câu 2: </a:t>
            </a:r>
            <a:r>
              <a:rPr lang="en-US" dirty="0" err="1"/>
              <a:t>Hãy</a:t>
            </a:r>
            <a:r>
              <a:rPr lang="en-US" dirty="0"/>
              <a:t> </a:t>
            </a:r>
            <a:r>
              <a:rPr lang="en-US" dirty="0" err="1"/>
              <a:t>dự</a:t>
            </a:r>
            <a:r>
              <a:rPr lang="en-US" dirty="0"/>
              <a:t> </a:t>
            </a:r>
            <a:r>
              <a:rPr lang="en-US" dirty="0" err="1"/>
              <a:t>đoán</a:t>
            </a:r>
            <a:r>
              <a:rPr lang="en-US" dirty="0"/>
              <a:t> </a:t>
            </a:r>
            <a:r>
              <a:rPr lang="en-US" dirty="0" err="1"/>
              <a:t>chiều</a:t>
            </a:r>
            <a:r>
              <a:rPr lang="en-US" dirty="0"/>
              <a:t> </a:t>
            </a:r>
            <a:r>
              <a:rPr lang="en-US" dirty="0" err="1"/>
              <a:t>cao</a:t>
            </a:r>
            <a:r>
              <a:rPr lang="en-US" dirty="0"/>
              <a:t> </a:t>
            </a:r>
            <a:r>
              <a:rPr lang="en-US" dirty="0" err="1"/>
              <a:t>của</a:t>
            </a:r>
            <a:r>
              <a:rPr lang="en-US" dirty="0"/>
              <a:t> </a:t>
            </a:r>
            <a:r>
              <a:rPr lang="en-US" dirty="0" err="1"/>
              <a:t>một</a:t>
            </a:r>
            <a:r>
              <a:rPr lang="en-US" dirty="0"/>
              <a:t> </a:t>
            </a:r>
            <a:r>
              <a:rPr lang="en-US" dirty="0" err="1"/>
              <a:t>chiếc</a:t>
            </a:r>
            <a:r>
              <a:rPr lang="en-US" dirty="0"/>
              <a:t> </a:t>
            </a:r>
            <a:r>
              <a:rPr lang="en-US" dirty="0" err="1"/>
              <a:t>cột</a:t>
            </a:r>
            <a:r>
              <a:rPr lang="en-US" dirty="0"/>
              <a:t> </a:t>
            </a:r>
            <a:r>
              <a:rPr lang="en-US" dirty="0" err="1"/>
              <a:t>bằng</a:t>
            </a:r>
            <a:r>
              <a:rPr lang="en-US" dirty="0"/>
              <a:t> </a:t>
            </a:r>
            <a:r>
              <a:rPr lang="en-US" dirty="0" err="1"/>
              <a:t>sắt</a:t>
            </a:r>
            <a:r>
              <a:rPr lang="en-US" dirty="0"/>
              <a:t> </a:t>
            </a:r>
            <a:r>
              <a:rPr lang="en-US" dirty="0" err="1"/>
              <a:t>sau</a:t>
            </a:r>
            <a:r>
              <a:rPr lang="en-US" dirty="0"/>
              <a:t> </a:t>
            </a:r>
            <a:r>
              <a:rPr lang="en-US" dirty="0" err="1"/>
              <a:t>mỗi</a:t>
            </a:r>
            <a:r>
              <a:rPr lang="en-US" dirty="0"/>
              <a:t> </a:t>
            </a:r>
            <a:r>
              <a:rPr lang="en-US" dirty="0" err="1"/>
              <a:t>năm</a:t>
            </a:r>
            <a:r>
              <a:rPr lang="en-US" dirty="0"/>
              <a:t>.</a:t>
            </a:r>
            <a:endParaRPr dirty="0"/>
          </a:p>
        </p:txBody>
      </p:sp>
      <p:sp>
        <p:nvSpPr>
          <p:cNvPr id="299" name="Google Shape;299;p22"/>
          <p:cNvSpPr/>
          <p:nvPr/>
        </p:nvSpPr>
        <p:spPr>
          <a:xfrm>
            <a:off x="1303103" y="3051310"/>
            <a:ext cx="572700" cy="572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00" name="Google Shape;300;p22"/>
          <p:cNvSpPr/>
          <p:nvPr/>
        </p:nvSpPr>
        <p:spPr>
          <a:xfrm>
            <a:off x="3268353" y="2640327"/>
            <a:ext cx="572700" cy="572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01" name="Google Shape;301;p22"/>
          <p:cNvSpPr/>
          <p:nvPr/>
        </p:nvSpPr>
        <p:spPr>
          <a:xfrm>
            <a:off x="5233603" y="2229343"/>
            <a:ext cx="572700" cy="572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02" name="Google Shape;302;p22"/>
          <p:cNvSpPr/>
          <p:nvPr/>
        </p:nvSpPr>
        <p:spPr>
          <a:xfrm>
            <a:off x="7198853" y="1818360"/>
            <a:ext cx="572700" cy="572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03" name="Google Shape;303;p22"/>
          <p:cNvSpPr/>
          <p:nvPr/>
        </p:nvSpPr>
        <p:spPr>
          <a:xfrm>
            <a:off x="5338765" y="2334807"/>
            <a:ext cx="362390" cy="361743"/>
          </a:xfrm>
          <a:custGeom>
            <a:avLst/>
            <a:gdLst/>
            <a:ahLst/>
            <a:cxnLst/>
            <a:rect l="l" t="t" r="r" b="b"/>
            <a:pathLst>
              <a:path w="14000" h="13975" extrusionOk="0">
                <a:moveTo>
                  <a:pt x="8164" y="1178"/>
                </a:moveTo>
                <a:lnTo>
                  <a:pt x="8164" y="1515"/>
                </a:lnTo>
                <a:lnTo>
                  <a:pt x="3210" y="1515"/>
                </a:lnTo>
                <a:cubicBezTo>
                  <a:pt x="3157" y="1514"/>
                  <a:pt x="3106" y="1492"/>
                  <a:pt x="3070" y="1455"/>
                </a:cubicBezTo>
                <a:cubicBezTo>
                  <a:pt x="3040" y="1426"/>
                  <a:pt x="3021" y="1386"/>
                  <a:pt x="3020" y="1345"/>
                </a:cubicBezTo>
                <a:cubicBezTo>
                  <a:pt x="3021" y="1253"/>
                  <a:pt x="3097" y="1178"/>
                  <a:pt x="3190" y="1178"/>
                </a:cubicBezTo>
                <a:close/>
                <a:moveTo>
                  <a:pt x="8765" y="1149"/>
                </a:moveTo>
                <a:lnTo>
                  <a:pt x="8765" y="1543"/>
                </a:lnTo>
                <a:cubicBezTo>
                  <a:pt x="8707" y="1525"/>
                  <a:pt x="8647" y="1515"/>
                  <a:pt x="8586" y="1515"/>
                </a:cubicBezTo>
                <a:lnTo>
                  <a:pt x="8574" y="1515"/>
                </a:lnTo>
                <a:lnTo>
                  <a:pt x="8574" y="1178"/>
                </a:lnTo>
                <a:lnTo>
                  <a:pt x="8586" y="1178"/>
                </a:lnTo>
                <a:cubicBezTo>
                  <a:pt x="8647" y="1178"/>
                  <a:pt x="8707" y="1168"/>
                  <a:pt x="8765" y="1149"/>
                </a:cubicBezTo>
                <a:close/>
                <a:moveTo>
                  <a:pt x="3185" y="410"/>
                </a:moveTo>
                <a:cubicBezTo>
                  <a:pt x="3187" y="410"/>
                  <a:pt x="3188" y="410"/>
                  <a:pt x="3190" y="410"/>
                </a:cubicBezTo>
                <a:lnTo>
                  <a:pt x="8586" y="410"/>
                </a:lnTo>
                <a:cubicBezTo>
                  <a:pt x="8683" y="413"/>
                  <a:pt x="8759" y="492"/>
                  <a:pt x="8759" y="588"/>
                </a:cubicBezTo>
                <a:cubicBezTo>
                  <a:pt x="8759" y="686"/>
                  <a:pt x="8683" y="765"/>
                  <a:pt x="8586" y="768"/>
                </a:cubicBezTo>
                <a:lnTo>
                  <a:pt x="3189" y="768"/>
                </a:lnTo>
                <a:cubicBezTo>
                  <a:pt x="2871" y="768"/>
                  <a:pt x="2613" y="1025"/>
                  <a:pt x="2610" y="1342"/>
                </a:cubicBezTo>
                <a:cubicBezTo>
                  <a:pt x="2610" y="1492"/>
                  <a:pt x="2671" y="1637"/>
                  <a:pt x="2779" y="1743"/>
                </a:cubicBezTo>
                <a:cubicBezTo>
                  <a:pt x="2892" y="1858"/>
                  <a:pt x="3047" y="1923"/>
                  <a:pt x="3208" y="1925"/>
                </a:cubicBezTo>
                <a:lnTo>
                  <a:pt x="8585" y="1925"/>
                </a:lnTo>
                <a:cubicBezTo>
                  <a:pt x="8587" y="1925"/>
                  <a:pt x="8588" y="1924"/>
                  <a:pt x="8590" y="1924"/>
                </a:cubicBezTo>
                <a:cubicBezTo>
                  <a:pt x="8690" y="1924"/>
                  <a:pt x="8771" y="2004"/>
                  <a:pt x="8771" y="2105"/>
                </a:cubicBezTo>
                <a:cubicBezTo>
                  <a:pt x="8771" y="2203"/>
                  <a:pt x="8690" y="2283"/>
                  <a:pt x="8590" y="2283"/>
                </a:cubicBezTo>
                <a:cubicBezTo>
                  <a:pt x="8588" y="2283"/>
                  <a:pt x="8587" y="2283"/>
                  <a:pt x="8585" y="2283"/>
                </a:cubicBezTo>
                <a:lnTo>
                  <a:pt x="3208" y="2283"/>
                </a:lnTo>
                <a:cubicBezTo>
                  <a:pt x="2952" y="2282"/>
                  <a:pt x="2705" y="2178"/>
                  <a:pt x="2524" y="1995"/>
                </a:cubicBezTo>
                <a:cubicBezTo>
                  <a:pt x="2348" y="1823"/>
                  <a:pt x="2251" y="1586"/>
                  <a:pt x="2252" y="1339"/>
                </a:cubicBezTo>
                <a:cubicBezTo>
                  <a:pt x="2253" y="1093"/>
                  <a:pt x="2353" y="857"/>
                  <a:pt x="2527" y="683"/>
                </a:cubicBezTo>
                <a:cubicBezTo>
                  <a:pt x="2701" y="509"/>
                  <a:pt x="2937" y="410"/>
                  <a:pt x="3185" y="410"/>
                </a:cubicBezTo>
                <a:close/>
                <a:moveTo>
                  <a:pt x="2253" y="2302"/>
                </a:moveTo>
                <a:cubicBezTo>
                  <a:pt x="2453" y="2497"/>
                  <a:pt x="2710" y="2626"/>
                  <a:pt x="2985" y="2674"/>
                </a:cubicBezTo>
                <a:lnTo>
                  <a:pt x="2985" y="3717"/>
                </a:lnTo>
                <a:cubicBezTo>
                  <a:pt x="2558" y="3621"/>
                  <a:pt x="2255" y="3242"/>
                  <a:pt x="2253" y="2806"/>
                </a:cubicBezTo>
                <a:lnTo>
                  <a:pt x="2253" y="2805"/>
                </a:lnTo>
                <a:lnTo>
                  <a:pt x="2253" y="2302"/>
                </a:lnTo>
                <a:close/>
                <a:moveTo>
                  <a:pt x="10647" y="3461"/>
                </a:moveTo>
                <a:lnTo>
                  <a:pt x="10647" y="3798"/>
                </a:lnTo>
                <a:lnTo>
                  <a:pt x="5691" y="3798"/>
                </a:lnTo>
                <a:cubicBezTo>
                  <a:pt x="5639" y="3798"/>
                  <a:pt x="5589" y="3775"/>
                  <a:pt x="5552" y="3738"/>
                </a:cubicBezTo>
                <a:cubicBezTo>
                  <a:pt x="5521" y="3709"/>
                  <a:pt x="5504" y="3669"/>
                  <a:pt x="5503" y="3628"/>
                </a:cubicBezTo>
                <a:cubicBezTo>
                  <a:pt x="5504" y="3536"/>
                  <a:pt x="5579" y="3461"/>
                  <a:pt x="5671" y="3461"/>
                </a:cubicBezTo>
                <a:close/>
                <a:moveTo>
                  <a:pt x="11248" y="3432"/>
                </a:moveTo>
                <a:lnTo>
                  <a:pt x="11248" y="3826"/>
                </a:lnTo>
                <a:cubicBezTo>
                  <a:pt x="11190" y="3808"/>
                  <a:pt x="11129" y="3798"/>
                  <a:pt x="11068" y="3798"/>
                </a:cubicBezTo>
                <a:lnTo>
                  <a:pt x="11055" y="3798"/>
                </a:lnTo>
                <a:lnTo>
                  <a:pt x="11055" y="3461"/>
                </a:lnTo>
                <a:lnTo>
                  <a:pt x="11068" y="3461"/>
                </a:lnTo>
                <a:cubicBezTo>
                  <a:pt x="11129" y="3461"/>
                  <a:pt x="11190" y="3451"/>
                  <a:pt x="11248" y="3432"/>
                </a:cubicBezTo>
                <a:close/>
                <a:moveTo>
                  <a:pt x="11068" y="2693"/>
                </a:moveTo>
                <a:cubicBezTo>
                  <a:pt x="11167" y="2693"/>
                  <a:pt x="11248" y="2772"/>
                  <a:pt x="11249" y="2871"/>
                </a:cubicBezTo>
                <a:cubicBezTo>
                  <a:pt x="11248" y="2970"/>
                  <a:pt x="11168" y="3051"/>
                  <a:pt x="11069" y="3051"/>
                </a:cubicBezTo>
                <a:lnTo>
                  <a:pt x="5671" y="3051"/>
                </a:lnTo>
                <a:cubicBezTo>
                  <a:pt x="5354" y="3051"/>
                  <a:pt x="5096" y="3308"/>
                  <a:pt x="5093" y="3625"/>
                </a:cubicBezTo>
                <a:cubicBezTo>
                  <a:pt x="5093" y="3775"/>
                  <a:pt x="5154" y="3920"/>
                  <a:pt x="5262" y="4026"/>
                </a:cubicBezTo>
                <a:cubicBezTo>
                  <a:pt x="5375" y="4141"/>
                  <a:pt x="5530" y="4206"/>
                  <a:pt x="5691" y="4208"/>
                </a:cubicBezTo>
                <a:lnTo>
                  <a:pt x="11068" y="4208"/>
                </a:lnTo>
                <a:cubicBezTo>
                  <a:pt x="11167" y="4208"/>
                  <a:pt x="11246" y="4287"/>
                  <a:pt x="11248" y="4385"/>
                </a:cubicBezTo>
                <a:lnTo>
                  <a:pt x="11248" y="4389"/>
                </a:lnTo>
                <a:cubicBezTo>
                  <a:pt x="11246" y="4487"/>
                  <a:pt x="11167" y="4566"/>
                  <a:pt x="11068" y="4566"/>
                </a:cubicBezTo>
                <a:lnTo>
                  <a:pt x="5691" y="4566"/>
                </a:lnTo>
                <a:cubicBezTo>
                  <a:pt x="5435" y="4565"/>
                  <a:pt x="5188" y="4461"/>
                  <a:pt x="5007" y="4278"/>
                </a:cubicBezTo>
                <a:cubicBezTo>
                  <a:pt x="4832" y="4106"/>
                  <a:pt x="4733" y="3869"/>
                  <a:pt x="4735" y="3622"/>
                </a:cubicBezTo>
                <a:cubicBezTo>
                  <a:pt x="4739" y="3108"/>
                  <a:pt x="5157" y="2693"/>
                  <a:pt x="5671" y="2693"/>
                </a:cubicBezTo>
                <a:close/>
                <a:moveTo>
                  <a:pt x="4706" y="2693"/>
                </a:moveTo>
                <a:cubicBezTo>
                  <a:pt x="4464" y="2941"/>
                  <a:pt x="4328" y="3272"/>
                  <a:pt x="4327" y="3619"/>
                </a:cubicBezTo>
                <a:lnTo>
                  <a:pt x="4327" y="5820"/>
                </a:lnTo>
                <a:lnTo>
                  <a:pt x="3394" y="5820"/>
                </a:lnTo>
                <a:lnTo>
                  <a:pt x="3394" y="2693"/>
                </a:lnTo>
                <a:close/>
                <a:moveTo>
                  <a:pt x="4735" y="4584"/>
                </a:moveTo>
                <a:cubicBezTo>
                  <a:pt x="4936" y="4780"/>
                  <a:pt x="5191" y="4909"/>
                  <a:pt x="5467" y="4957"/>
                </a:cubicBezTo>
                <a:lnTo>
                  <a:pt x="5467" y="5820"/>
                </a:lnTo>
                <a:lnTo>
                  <a:pt x="4735" y="5820"/>
                </a:lnTo>
                <a:lnTo>
                  <a:pt x="4735" y="4584"/>
                </a:lnTo>
                <a:close/>
                <a:moveTo>
                  <a:pt x="11248" y="4947"/>
                </a:moveTo>
                <a:lnTo>
                  <a:pt x="11248" y="5820"/>
                </a:lnTo>
                <a:lnTo>
                  <a:pt x="5877" y="5820"/>
                </a:lnTo>
                <a:lnTo>
                  <a:pt x="5877" y="4976"/>
                </a:lnTo>
                <a:lnTo>
                  <a:pt x="11068" y="4976"/>
                </a:lnTo>
                <a:cubicBezTo>
                  <a:pt x="11129" y="4976"/>
                  <a:pt x="11190" y="4966"/>
                  <a:pt x="11248" y="4947"/>
                </a:cubicBezTo>
                <a:close/>
                <a:moveTo>
                  <a:pt x="13023" y="6230"/>
                </a:moveTo>
                <a:cubicBezTo>
                  <a:pt x="13328" y="6230"/>
                  <a:pt x="13576" y="6478"/>
                  <a:pt x="13578" y="6782"/>
                </a:cubicBezTo>
                <a:lnTo>
                  <a:pt x="13578" y="7444"/>
                </a:lnTo>
                <a:cubicBezTo>
                  <a:pt x="13576" y="7750"/>
                  <a:pt x="13330" y="7998"/>
                  <a:pt x="13023" y="7998"/>
                </a:cubicBezTo>
                <a:lnTo>
                  <a:pt x="11244" y="7998"/>
                </a:lnTo>
                <a:lnTo>
                  <a:pt x="10002" y="6756"/>
                </a:lnTo>
                <a:cubicBezTo>
                  <a:pt x="9794" y="6548"/>
                  <a:pt x="9518" y="6441"/>
                  <a:pt x="9242" y="6441"/>
                </a:cubicBezTo>
                <a:cubicBezTo>
                  <a:pt x="9022" y="6441"/>
                  <a:pt x="8801" y="6508"/>
                  <a:pt x="8612" y="6645"/>
                </a:cubicBezTo>
                <a:cubicBezTo>
                  <a:pt x="8184" y="6952"/>
                  <a:pt x="8044" y="7526"/>
                  <a:pt x="8279" y="7998"/>
                </a:cubicBezTo>
                <a:lnTo>
                  <a:pt x="5720" y="7998"/>
                </a:lnTo>
                <a:cubicBezTo>
                  <a:pt x="5956" y="7526"/>
                  <a:pt x="5815" y="6952"/>
                  <a:pt x="5387" y="6645"/>
                </a:cubicBezTo>
                <a:cubicBezTo>
                  <a:pt x="5197" y="6508"/>
                  <a:pt x="4977" y="6441"/>
                  <a:pt x="4757" y="6441"/>
                </a:cubicBezTo>
                <a:cubicBezTo>
                  <a:pt x="4480" y="6441"/>
                  <a:pt x="4205" y="6548"/>
                  <a:pt x="3996" y="6756"/>
                </a:cubicBezTo>
                <a:lnTo>
                  <a:pt x="2755" y="7998"/>
                </a:lnTo>
                <a:lnTo>
                  <a:pt x="975" y="7998"/>
                </a:lnTo>
                <a:cubicBezTo>
                  <a:pt x="670" y="7998"/>
                  <a:pt x="422" y="7750"/>
                  <a:pt x="422" y="7444"/>
                </a:cubicBezTo>
                <a:lnTo>
                  <a:pt x="422" y="6782"/>
                </a:lnTo>
                <a:cubicBezTo>
                  <a:pt x="422" y="6478"/>
                  <a:pt x="670" y="6230"/>
                  <a:pt x="975" y="6230"/>
                </a:cubicBezTo>
                <a:close/>
                <a:moveTo>
                  <a:pt x="2345" y="8408"/>
                </a:moveTo>
                <a:lnTo>
                  <a:pt x="1723" y="9030"/>
                </a:lnTo>
                <a:lnTo>
                  <a:pt x="1634" y="8408"/>
                </a:lnTo>
                <a:close/>
                <a:moveTo>
                  <a:pt x="12364" y="8408"/>
                </a:moveTo>
                <a:lnTo>
                  <a:pt x="12277" y="9030"/>
                </a:lnTo>
                <a:lnTo>
                  <a:pt x="11654" y="8408"/>
                </a:lnTo>
                <a:close/>
                <a:moveTo>
                  <a:pt x="9241" y="6852"/>
                </a:moveTo>
                <a:cubicBezTo>
                  <a:pt x="9412" y="6852"/>
                  <a:pt x="9583" y="6916"/>
                  <a:pt x="9713" y="7046"/>
                </a:cubicBezTo>
                <a:lnTo>
                  <a:pt x="13286" y="10620"/>
                </a:lnTo>
                <a:cubicBezTo>
                  <a:pt x="13410" y="10745"/>
                  <a:pt x="13481" y="10913"/>
                  <a:pt x="13481" y="11090"/>
                </a:cubicBezTo>
                <a:cubicBezTo>
                  <a:pt x="13481" y="11360"/>
                  <a:pt x="13318" y="11603"/>
                  <a:pt x="13070" y="11707"/>
                </a:cubicBezTo>
                <a:cubicBezTo>
                  <a:pt x="12988" y="11741"/>
                  <a:pt x="12901" y="11757"/>
                  <a:pt x="12816" y="11757"/>
                </a:cubicBezTo>
                <a:cubicBezTo>
                  <a:pt x="12642" y="11757"/>
                  <a:pt x="12471" y="11690"/>
                  <a:pt x="12343" y="11562"/>
                </a:cubicBezTo>
                <a:lnTo>
                  <a:pt x="8769" y="7990"/>
                </a:lnTo>
                <a:cubicBezTo>
                  <a:pt x="8510" y="7729"/>
                  <a:pt x="8510" y="7307"/>
                  <a:pt x="8769" y="7046"/>
                </a:cubicBezTo>
                <a:cubicBezTo>
                  <a:pt x="8900" y="6916"/>
                  <a:pt x="9070" y="6852"/>
                  <a:pt x="9241" y="6852"/>
                </a:cubicBezTo>
                <a:close/>
                <a:moveTo>
                  <a:pt x="4759" y="6850"/>
                </a:moveTo>
                <a:cubicBezTo>
                  <a:pt x="4929" y="6850"/>
                  <a:pt x="5100" y="6916"/>
                  <a:pt x="5229" y="7046"/>
                </a:cubicBezTo>
                <a:cubicBezTo>
                  <a:pt x="5490" y="7305"/>
                  <a:pt x="5490" y="7728"/>
                  <a:pt x="5229" y="7988"/>
                </a:cubicBezTo>
                <a:lnTo>
                  <a:pt x="1655" y="11562"/>
                </a:lnTo>
                <a:cubicBezTo>
                  <a:pt x="1525" y="11695"/>
                  <a:pt x="1353" y="11761"/>
                  <a:pt x="1180" y="11761"/>
                </a:cubicBezTo>
                <a:cubicBezTo>
                  <a:pt x="1010" y="11761"/>
                  <a:pt x="839" y="11696"/>
                  <a:pt x="709" y="11567"/>
                </a:cubicBezTo>
                <a:cubicBezTo>
                  <a:pt x="447" y="11304"/>
                  <a:pt x="448" y="10879"/>
                  <a:pt x="713" y="10620"/>
                </a:cubicBezTo>
                <a:lnTo>
                  <a:pt x="4287" y="7046"/>
                </a:lnTo>
                <a:cubicBezTo>
                  <a:pt x="4417" y="6916"/>
                  <a:pt x="4588" y="6850"/>
                  <a:pt x="4759" y="6850"/>
                </a:cubicBezTo>
                <a:close/>
                <a:moveTo>
                  <a:pt x="3189" y="0"/>
                </a:moveTo>
                <a:cubicBezTo>
                  <a:pt x="2449" y="0"/>
                  <a:pt x="1848" y="597"/>
                  <a:pt x="1842" y="1336"/>
                </a:cubicBezTo>
                <a:lnTo>
                  <a:pt x="1842" y="4240"/>
                </a:lnTo>
                <a:cubicBezTo>
                  <a:pt x="1840" y="4355"/>
                  <a:pt x="1932" y="4451"/>
                  <a:pt x="2046" y="4451"/>
                </a:cubicBezTo>
                <a:cubicBezTo>
                  <a:pt x="2163" y="4451"/>
                  <a:pt x="2255" y="4355"/>
                  <a:pt x="2252" y="4240"/>
                </a:cubicBezTo>
                <a:lnTo>
                  <a:pt x="2252" y="3767"/>
                </a:lnTo>
                <a:cubicBezTo>
                  <a:pt x="2452" y="3962"/>
                  <a:pt x="2708" y="4090"/>
                  <a:pt x="2983" y="4132"/>
                </a:cubicBezTo>
                <a:lnTo>
                  <a:pt x="2983" y="5820"/>
                </a:lnTo>
                <a:lnTo>
                  <a:pt x="2252" y="5820"/>
                </a:lnTo>
                <a:lnTo>
                  <a:pt x="2252" y="5195"/>
                </a:lnTo>
                <a:cubicBezTo>
                  <a:pt x="2255" y="5080"/>
                  <a:pt x="2163" y="4984"/>
                  <a:pt x="2046" y="4984"/>
                </a:cubicBezTo>
                <a:cubicBezTo>
                  <a:pt x="1932" y="4984"/>
                  <a:pt x="1840" y="5080"/>
                  <a:pt x="1842" y="5195"/>
                </a:cubicBezTo>
                <a:lnTo>
                  <a:pt x="1842" y="5820"/>
                </a:lnTo>
                <a:lnTo>
                  <a:pt x="975" y="5820"/>
                </a:lnTo>
                <a:cubicBezTo>
                  <a:pt x="444" y="5820"/>
                  <a:pt x="13" y="6251"/>
                  <a:pt x="11" y="6784"/>
                </a:cubicBezTo>
                <a:lnTo>
                  <a:pt x="11" y="7444"/>
                </a:lnTo>
                <a:cubicBezTo>
                  <a:pt x="13" y="7976"/>
                  <a:pt x="444" y="8406"/>
                  <a:pt x="975" y="8408"/>
                </a:cubicBezTo>
                <a:lnTo>
                  <a:pt x="1220" y="8408"/>
                </a:lnTo>
                <a:lnTo>
                  <a:pt x="1362" y="9391"/>
                </a:lnTo>
                <a:lnTo>
                  <a:pt x="422" y="10329"/>
                </a:lnTo>
                <a:cubicBezTo>
                  <a:pt x="37" y="10715"/>
                  <a:pt x="0" y="11326"/>
                  <a:pt x="335" y="11755"/>
                </a:cubicBezTo>
                <a:cubicBezTo>
                  <a:pt x="546" y="12024"/>
                  <a:pt x="862" y="12168"/>
                  <a:pt x="1184" y="12168"/>
                </a:cubicBezTo>
                <a:cubicBezTo>
                  <a:pt x="1374" y="12168"/>
                  <a:pt x="1566" y="12117"/>
                  <a:pt x="1739" y="12013"/>
                </a:cubicBezTo>
                <a:lnTo>
                  <a:pt x="1857" y="12825"/>
                </a:lnTo>
                <a:cubicBezTo>
                  <a:pt x="1954" y="13484"/>
                  <a:pt x="2518" y="13971"/>
                  <a:pt x="3183" y="13974"/>
                </a:cubicBezTo>
                <a:lnTo>
                  <a:pt x="9550" y="13974"/>
                </a:lnTo>
                <a:cubicBezTo>
                  <a:pt x="9553" y="13974"/>
                  <a:pt x="9555" y="13974"/>
                  <a:pt x="9558" y="13974"/>
                </a:cubicBezTo>
                <a:cubicBezTo>
                  <a:pt x="9669" y="13974"/>
                  <a:pt x="9760" y="13882"/>
                  <a:pt x="9760" y="13770"/>
                </a:cubicBezTo>
                <a:cubicBezTo>
                  <a:pt x="9760" y="13656"/>
                  <a:pt x="9668" y="13565"/>
                  <a:pt x="9555" y="13565"/>
                </a:cubicBezTo>
                <a:cubicBezTo>
                  <a:pt x="9554" y="13565"/>
                  <a:pt x="9552" y="13565"/>
                  <a:pt x="9550" y="13565"/>
                </a:cubicBezTo>
                <a:lnTo>
                  <a:pt x="3183" y="13565"/>
                </a:lnTo>
                <a:cubicBezTo>
                  <a:pt x="2721" y="13563"/>
                  <a:pt x="2330" y="13225"/>
                  <a:pt x="2262" y="12767"/>
                </a:cubicBezTo>
                <a:lnTo>
                  <a:pt x="2107" y="11690"/>
                </a:lnTo>
                <a:lnTo>
                  <a:pt x="5389" y="8408"/>
                </a:lnTo>
                <a:lnTo>
                  <a:pt x="8611" y="8408"/>
                </a:lnTo>
                <a:lnTo>
                  <a:pt x="11891" y="11690"/>
                </a:lnTo>
                <a:lnTo>
                  <a:pt x="11737" y="12767"/>
                </a:lnTo>
                <a:cubicBezTo>
                  <a:pt x="11669" y="13225"/>
                  <a:pt x="11278" y="13563"/>
                  <a:pt x="10816" y="13565"/>
                </a:cubicBezTo>
                <a:lnTo>
                  <a:pt x="10505" y="13565"/>
                </a:lnTo>
                <a:cubicBezTo>
                  <a:pt x="10503" y="13565"/>
                  <a:pt x="10500" y="13565"/>
                  <a:pt x="10498" y="13565"/>
                </a:cubicBezTo>
                <a:cubicBezTo>
                  <a:pt x="10385" y="13565"/>
                  <a:pt x="10294" y="13657"/>
                  <a:pt x="10294" y="13769"/>
                </a:cubicBezTo>
                <a:cubicBezTo>
                  <a:pt x="10294" y="13883"/>
                  <a:pt x="10386" y="13974"/>
                  <a:pt x="10500" y="13974"/>
                </a:cubicBezTo>
                <a:cubicBezTo>
                  <a:pt x="10502" y="13974"/>
                  <a:pt x="10503" y="13974"/>
                  <a:pt x="10505" y="13974"/>
                </a:cubicBezTo>
                <a:lnTo>
                  <a:pt x="10816" y="13974"/>
                </a:lnTo>
                <a:cubicBezTo>
                  <a:pt x="11480" y="13971"/>
                  <a:pt x="12044" y="13483"/>
                  <a:pt x="12141" y="12825"/>
                </a:cubicBezTo>
                <a:lnTo>
                  <a:pt x="12258" y="12012"/>
                </a:lnTo>
                <a:cubicBezTo>
                  <a:pt x="12432" y="12117"/>
                  <a:pt x="12625" y="12168"/>
                  <a:pt x="12816" y="12168"/>
                </a:cubicBezTo>
                <a:cubicBezTo>
                  <a:pt x="13137" y="12168"/>
                  <a:pt x="13453" y="12024"/>
                  <a:pt x="13664" y="11755"/>
                </a:cubicBezTo>
                <a:cubicBezTo>
                  <a:pt x="14000" y="11326"/>
                  <a:pt x="13962" y="10714"/>
                  <a:pt x="13575" y="10329"/>
                </a:cubicBezTo>
                <a:lnTo>
                  <a:pt x="12637" y="9390"/>
                </a:lnTo>
                <a:lnTo>
                  <a:pt x="12778" y="8406"/>
                </a:lnTo>
                <a:lnTo>
                  <a:pt x="13023" y="8408"/>
                </a:lnTo>
                <a:cubicBezTo>
                  <a:pt x="13555" y="8406"/>
                  <a:pt x="13986" y="7976"/>
                  <a:pt x="13987" y="7444"/>
                </a:cubicBezTo>
                <a:lnTo>
                  <a:pt x="13987" y="6784"/>
                </a:lnTo>
                <a:cubicBezTo>
                  <a:pt x="13986" y="6251"/>
                  <a:pt x="13555" y="5820"/>
                  <a:pt x="13023" y="5820"/>
                </a:cubicBezTo>
                <a:lnTo>
                  <a:pt x="11657" y="5820"/>
                </a:lnTo>
                <a:lnTo>
                  <a:pt x="11657" y="2874"/>
                </a:lnTo>
                <a:lnTo>
                  <a:pt x="11657" y="2871"/>
                </a:lnTo>
                <a:cubicBezTo>
                  <a:pt x="11656" y="2547"/>
                  <a:pt x="11394" y="2283"/>
                  <a:pt x="11068" y="2283"/>
                </a:cubicBezTo>
                <a:lnTo>
                  <a:pt x="9175" y="2283"/>
                </a:lnTo>
                <a:lnTo>
                  <a:pt x="9175" y="588"/>
                </a:lnTo>
                <a:cubicBezTo>
                  <a:pt x="9173" y="264"/>
                  <a:pt x="8911" y="0"/>
                  <a:pt x="8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nvGrpSpPr>
          <p:cNvPr id="304" name="Google Shape;304;p22"/>
          <p:cNvGrpSpPr/>
          <p:nvPr/>
        </p:nvGrpSpPr>
        <p:grpSpPr>
          <a:xfrm>
            <a:off x="1408576" y="3165145"/>
            <a:ext cx="361743" cy="345021"/>
            <a:chOff x="992875" y="2690275"/>
            <a:chExt cx="349375" cy="333225"/>
          </a:xfrm>
        </p:grpSpPr>
        <p:sp>
          <p:nvSpPr>
            <p:cNvPr id="305" name="Google Shape;305;p22"/>
            <p:cNvSpPr/>
            <p:nvPr/>
          </p:nvSpPr>
          <p:spPr>
            <a:xfrm>
              <a:off x="992875" y="2690275"/>
              <a:ext cx="349375" cy="333225"/>
            </a:xfrm>
            <a:custGeom>
              <a:avLst/>
              <a:gdLst/>
              <a:ahLst/>
              <a:cxnLst/>
              <a:rect l="l" t="t" r="r" b="b"/>
              <a:pathLst>
                <a:path w="13975" h="13329" extrusionOk="0">
                  <a:moveTo>
                    <a:pt x="6988" y="410"/>
                  </a:moveTo>
                  <a:cubicBezTo>
                    <a:pt x="7304" y="410"/>
                    <a:pt x="7589" y="600"/>
                    <a:pt x="7711" y="892"/>
                  </a:cubicBezTo>
                  <a:cubicBezTo>
                    <a:pt x="7831" y="1185"/>
                    <a:pt x="7765" y="1521"/>
                    <a:pt x="7541" y="1745"/>
                  </a:cubicBezTo>
                  <a:cubicBezTo>
                    <a:pt x="7391" y="1894"/>
                    <a:pt x="7192" y="1974"/>
                    <a:pt x="6989" y="1974"/>
                  </a:cubicBezTo>
                  <a:cubicBezTo>
                    <a:pt x="6888" y="1974"/>
                    <a:pt x="6786" y="1954"/>
                    <a:pt x="6689" y="1913"/>
                  </a:cubicBezTo>
                  <a:cubicBezTo>
                    <a:pt x="6397" y="1793"/>
                    <a:pt x="6206" y="1508"/>
                    <a:pt x="6206" y="1191"/>
                  </a:cubicBezTo>
                  <a:cubicBezTo>
                    <a:pt x="6206" y="760"/>
                    <a:pt x="6556" y="410"/>
                    <a:pt x="6988" y="410"/>
                  </a:cubicBezTo>
                  <a:close/>
                  <a:moveTo>
                    <a:pt x="7208" y="2363"/>
                  </a:moveTo>
                  <a:lnTo>
                    <a:pt x="9963" y="5459"/>
                  </a:lnTo>
                  <a:lnTo>
                    <a:pt x="4014" y="5459"/>
                  </a:lnTo>
                  <a:lnTo>
                    <a:pt x="6768" y="2363"/>
                  </a:lnTo>
                  <a:cubicBezTo>
                    <a:pt x="6841" y="2376"/>
                    <a:pt x="6914" y="2383"/>
                    <a:pt x="6988" y="2383"/>
                  </a:cubicBezTo>
                  <a:cubicBezTo>
                    <a:pt x="7062" y="2383"/>
                    <a:pt x="7135" y="2376"/>
                    <a:pt x="7208" y="2363"/>
                  </a:cubicBezTo>
                  <a:close/>
                  <a:moveTo>
                    <a:pt x="7920" y="1932"/>
                  </a:moveTo>
                  <a:lnTo>
                    <a:pt x="11058" y="5459"/>
                  </a:lnTo>
                  <a:lnTo>
                    <a:pt x="10510" y="5459"/>
                  </a:lnTo>
                  <a:lnTo>
                    <a:pt x="7614" y="2204"/>
                  </a:lnTo>
                  <a:cubicBezTo>
                    <a:pt x="7731" y="2132"/>
                    <a:pt x="7834" y="2039"/>
                    <a:pt x="7920" y="1932"/>
                  </a:cubicBezTo>
                  <a:close/>
                  <a:moveTo>
                    <a:pt x="6988" y="0"/>
                  </a:moveTo>
                  <a:cubicBezTo>
                    <a:pt x="6185" y="0"/>
                    <a:pt x="5611" y="780"/>
                    <a:pt x="5850" y="1546"/>
                  </a:cubicBezTo>
                  <a:lnTo>
                    <a:pt x="4928" y="2584"/>
                  </a:lnTo>
                  <a:cubicBezTo>
                    <a:pt x="4855" y="2669"/>
                    <a:pt x="4865" y="2795"/>
                    <a:pt x="4947" y="2868"/>
                  </a:cubicBezTo>
                  <a:cubicBezTo>
                    <a:pt x="4987" y="2903"/>
                    <a:pt x="5035" y="2920"/>
                    <a:pt x="5084" y="2920"/>
                  </a:cubicBezTo>
                  <a:cubicBezTo>
                    <a:pt x="5139" y="2920"/>
                    <a:pt x="5193" y="2899"/>
                    <a:pt x="5234" y="2856"/>
                  </a:cubicBezTo>
                  <a:lnTo>
                    <a:pt x="6056" y="1932"/>
                  </a:lnTo>
                  <a:cubicBezTo>
                    <a:pt x="6141" y="2039"/>
                    <a:pt x="6244" y="2132"/>
                    <a:pt x="6362" y="2204"/>
                  </a:cubicBezTo>
                  <a:lnTo>
                    <a:pt x="3466" y="5459"/>
                  </a:lnTo>
                  <a:lnTo>
                    <a:pt x="2918" y="5459"/>
                  </a:lnTo>
                  <a:lnTo>
                    <a:pt x="4599" y="3570"/>
                  </a:lnTo>
                  <a:cubicBezTo>
                    <a:pt x="4670" y="3485"/>
                    <a:pt x="4661" y="3357"/>
                    <a:pt x="4578" y="3284"/>
                  </a:cubicBezTo>
                  <a:cubicBezTo>
                    <a:pt x="4539" y="3249"/>
                    <a:pt x="4491" y="3232"/>
                    <a:pt x="4442" y="3232"/>
                  </a:cubicBezTo>
                  <a:cubicBezTo>
                    <a:pt x="4387" y="3232"/>
                    <a:pt x="4333" y="3254"/>
                    <a:pt x="4293" y="3298"/>
                  </a:cubicBezTo>
                  <a:lnTo>
                    <a:pt x="2370" y="5459"/>
                  </a:lnTo>
                  <a:lnTo>
                    <a:pt x="1174" y="5459"/>
                  </a:lnTo>
                  <a:cubicBezTo>
                    <a:pt x="526" y="5459"/>
                    <a:pt x="2" y="5983"/>
                    <a:pt x="0" y="6631"/>
                  </a:cubicBezTo>
                  <a:lnTo>
                    <a:pt x="0" y="12155"/>
                  </a:lnTo>
                  <a:cubicBezTo>
                    <a:pt x="2" y="12802"/>
                    <a:pt x="526" y="13328"/>
                    <a:pt x="1174" y="13328"/>
                  </a:cubicBezTo>
                  <a:lnTo>
                    <a:pt x="10573" y="13328"/>
                  </a:lnTo>
                  <a:cubicBezTo>
                    <a:pt x="10575" y="13328"/>
                    <a:pt x="10577" y="13328"/>
                    <a:pt x="10578" y="13328"/>
                  </a:cubicBezTo>
                  <a:cubicBezTo>
                    <a:pt x="10691" y="13328"/>
                    <a:pt x="10783" y="13237"/>
                    <a:pt x="10783" y="13124"/>
                  </a:cubicBezTo>
                  <a:cubicBezTo>
                    <a:pt x="10783" y="13010"/>
                    <a:pt x="10691" y="12919"/>
                    <a:pt x="10578" y="12919"/>
                  </a:cubicBezTo>
                  <a:cubicBezTo>
                    <a:pt x="10577" y="12919"/>
                    <a:pt x="10575" y="12919"/>
                    <a:pt x="10573" y="12919"/>
                  </a:cubicBezTo>
                  <a:lnTo>
                    <a:pt x="1174" y="12919"/>
                  </a:lnTo>
                  <a:cubicBezTo>
                    <a:pt x="753" y="12919"/>
                    <a:pt x="411" y="12577"/>
                    <a:pt x="410" y="12155"/>
                  </a:cubicBezTo>
                  <a:lnTo>
                    <a:pt x="410" y="6632"/>
                  </a:lnTo>
                  <a:cubicBezTo>
                    <a:pt x="411" y="6210"/>
                    <a:pt x="753" y="5868"/>
                    <a:pt x="1174" y="5868"/>
                  </a:cubicBezTo>
                  <a:lnTo>
                    <a:pt x="12802" y="5868"/>
                  </a:lnTo>
                  <a:cubicBezTo>
                    <a:pt x="13223" y="5868"/>
                    <a:pt x="13565" y="6210"/>
                    <a:pt x="13566" y="6632"/>
                  </a:cubicBezTo>
                  <a:lnTo>
                    <a:pt x="13566" y="12155"/>
                  </a:lnTo>
                  <a:cubicBezTo>
                    <a:pt x="13565" y="12577"/>
                    <a:pt x="13223" y="12919"/>
                    <a:pt x="12802" y="12919"/>
                  </a:cubicBezTo>
                  <a:lnTo>
                    <a:pt x="11528" y="12919"/>
                  </a:lnTo>
                  <a:cubicBezTo>
                    <a:pt x="11527" y="12919"/>
                    <a:pt x="11525" y="12919"/>
                    <a:pt x="11523" y="12919"/>
                  </a:cubicBezTo>
                  <a:cubicBezTo>
                    <a:pt x="11409" y="12919"/>
                    <a:pt x="11317" y="13010"/>
                    <a:pt x="11317" y="13124"/>
                  </a:cubicBezTo>
                  <a:cubicBezTo>
                    <a:pt x="11317" y="13237"/>
                    <a:pt x="11409" y="13328"/>
                    <a:pt x="11523" y="13328"/>
                  </a:cubicBezTo>
                  <a:cubicBezTo>
                    <a:pt x="11525" y="13328"/>
                    <a:pt x="11527" y="13328"/>
                    <a:pt x="11528" y="13328"/>
                  </a:cubicBezTo>
                  <a:lnTo>
                    <a:pt x="12802" y="13328"/>
                  </a:lnTo>
                  <a:cubicBezTo>
                    <a:pt x="13450" y="13327"/>
                    <a:pt x="13974" y="12802"/>
                    <a:pt x="13974" y="12155"/>
                  </a:cubicBezTo>
                  <a:lnTo>
                    <a:pt x="13974" y="6632"/>
                  </a:lnTo>
                  <a:cubicBezTo>
                    <a:pt x="13974" y="5985"/>
                    <a:pt x="13450" y="5459"/>
                    <a:pt x="12802" y="5459"/>
                  </a:cubicBezTo>
                  <a:lnTo>
                    <a:pt x="11606" y="5459"/>
                  </a:lnTo>
                  <a:lnTo>
                    <a:pt x="8126" y="1546"/>
                  </a:lnTo>
                  <a:cubicBezTo>
                    <a:pt x="8364" y="780"/>
                    <a:pt x="7792" y="0"/>
                    <a:pt x="69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06" name="Google Shape;306;p22"/>
            <p:cNvSpPr/>
            <p:nvPr/>
          </p:nvSpPr>
          <p:spPr>
            <a:xfrm>
              <a:off x="1234175" y="2889325"/>
              <a:ext cx="53300" cy="71700"/>
            </a:xfrm>
            <a:custGeom>
              <a:avLst/>
              <a:gdLst/>
              <a:ahLst/>
              <a:cxnLst/>
              <a:rect l="l" t="t" r="r" b="b"/>
              <a:pathLst>
                <a:path w="2132" h="2868" extrusionOk="0">
                  <a:moveTo>
                    <a:pt x="1902" y="1"/>
                  </a:moveTo>
                  <a:cubicBezTo>
                    <a:pt x="1789" y="1"/>
                    <a:pt x="1698" y="95"/>
                    <a:pt x="1699" y="206"/>
                  </a:cubicBezTo>
                  <a:lnTo>
                    <a:pt x="1716" y="2035"/>
                  </a:lnTo>
                  <a:lnTo>
                    <a:pt x="377" y="95"/>
                  </a:lnTo>
                  <a:cubicBezTo>
                    <a:pt x="338" y="37"/>
                    <a:pt x="275" y="6"/>
                    <a:pt x="209" y="6"/>
                  </a:cubicBezTo>
                  <a:cubicBezTo>
                    <a:pt x="189" y="6"/>
                    <a:pt x="168" y="9"/>
                    <a:pt x="148" y="15"/>
                  </a:cubicBezTo>
                  <a:lnTo>
                    <a:pt x="148" y="14"/>
                  </a:lnTo>
                  <a:cubicBezTo>
                    <a:pt x="63" y="41"/>
                    <a:pt x="4" y="120"/>
                    <a:pt x="3" y="209"/>
                  </a:cubicBezTo>
                  <a:lnTo>
                    <a:pt x="3" y="2657"/>
                  </a:lnTo>
                  <a:cubicBezTo>
                    <a:pt x="0" y="2773"/>
                    <a:pt x="92" y="2868"/>
                    <a:pt x="209" y="2868"/>
                  </a:cubicBezTo>
                  <a:cubicBezTo>
                    <a:pt x="323" y="2868"/>
                    <a:pt x="417" y="2773"/>
                    <a:pt x="413" y="2657"/>
                  </a:cubicBezTo>
                  <a:lnTo>
                    <a:pt x="413" y="867"/>
                  </a:lnTo>
                  <a:lnTo>
                    <a:pt x="1695" y="2723"/>
                  </a:lnTo>
                  <a:cubicBezTo>
                    <a:pt x="1745" y="2795"/>
                    <a:pt x="1820" y="2835"/>
                    <a:pt x="1898" y="2835"/>
                  </a:cubicBezTo>
                  <a:cubicBezTo>
                    <a:pt x="1920" y="2835"/>
                    <a:pt x="1942" y="2832"/>
                    <a:pt x="1964" y="2825"/>
                  </a:cubicBezTo>
                  <a:cubicBezTo>
                    <a:pt x="2066" y="2793"/>
                    <a:pt x="2132" y="2695"/>
                    <a:pt x="2132" y="2573"/>
                  </a:cubicBezTo>
                  <a:lnTo>
                    <a:pt x="2109" y="204"/>
                  </a:lnTo>
                  <a:cubicBezTo>
                    <a:pt x="2107" y="90"/>
                    <a:pt x="2017" y="1"/>
                    <a:pt x="19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07" name="Google Shape;307;p22"/>
            <p:cNvSpPr/>
            <p:nvPr/>
          </p:nvSpPr>
          <p:spPr>
            <a:xfrm>
              <a:off x="1185625" y="2889875"/>
              <a:ext cx="35750" cy="71025"/>
            </a:xfrm>
            <a:custGeom>
              <a:avLst/>
              <a:gdLst/>
              <a:ahLst/>
              <a:cxnLst/>
              <a:rect l="l" t="t" r="r" b="b"/>
              <a:pathLst>
                <a:path w="1430" h="2841" extrusionOk="0">
                  <a:moveTo>
                    <a:pt x="206" y="0"/>
                  </a:moveTo>
                  <a:cubicBezTo>
                    <a:pt x="93" y="0"/>
                    <a:pt x="1" y="92"/>
                    <a:pt x="1" y="206"/>
                  </a:cubicBezTo>
                  <a:lnTo>
                    <a:pt x="1" y="2636"/>
                  </a:lnTo>
                  <a:cubicBezTo>
                    <a:pt x="1" y="2748"/>
                    <a:pt x="93" y="2840"/>
                    <a:pt x="206" y="2840"/>
                  </a:cubicBezTo>
                  <a:lnTo>
                    <a:pt x="1231" y="2840"/>
                  </a:lnTo>
                  <a:cubicBezTo>
                    <a:pt x="1341" y="2837"/>
                    <a:pt x="1429" y="2747"/>
                    <a:pt x="1429" y="2636"/>
                  </a:cubicBezTo>
                  <a:cubicBezTo>
                    <a:pt x="1429" y="2526"/>
                    <a:pt x="1341" y="2435"/>
                    <a:pt x="1231" y="2431"/>
                  </a:cubicBezTo>
                  <a:lnTo>
                    <a:pt x="410" y="2431"/>
                  </a:lnTo>
                  <a:lnTo>
                    <a:pt x="410" y="1626"/>
                  </a:lnTo>
                  <a:lnTo>
                    <a:pt x="1154" y="1626"/>
                  </a:lnTo>
                  <a:cubicBezTo>
                    <a:pt x="1268" y="1626"/>
                    <a:pt x="1360" y="1534"/>
                    <a:pt x="1360" y="1420"/>
                  </a:cubicBezTo>
                  <a:cubicBezTo>
                    <a:pt x="1360" y="1307"/>
                    <a:pt x="1268" y="1216"/>
                    <a:pt x="1154" y="1216"/>
                  </a:cubicBezTo>
                  <a:lnTo>
                    <a:pt x="410" y="1216"/>
                  </a:lnTo>
                  <a:lnTo>
                    <a:pt x="410" y="410"/>
                  </a:lnTo>
                  <a:lnTo>
                    <a:pt x="1231" y="410"/>
                  </a:lnTo>
                  <a:cubicBezTo>
                    <a:pt x="1341" y="407"/>
                    <a:pt x="1429" y="316"/>
                    <a:pt x="1429" y="206"/>
                  </a:cubicBezTo>
                  <a:cubicBezTo>
                    <a:pt x="1429" y="95"/>
                    <a:pt x="1341" y="4"/>
                    <a:pt x="12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08" name="Google Shape;308;p22"/>
            <p:cNvSpPr/>
            <p:nvPr/>
          </p:nvSpPr>
          <p:spPr>
            <a:xfrm>
              <a:off x="1131275" y="2889325"/>
              <a:ext cx="45075" cy="71700"/>
            </a:xfrm>
            <a:custGeom>
              <a:avLst/>
              <a:gdLst/>
              <a:ahLst/>
              <a:cxnLst/>
              <a:rect l="l" t="t" r="r" b="b"/>
              <a:pathLst>
                <a:path w="1803" h="2868" extrusionOk="0">
                  <a:moveTo>
                    <a:pt x="891" y="409"/>
                  </a:moveTo>
                  <a:cubicBezTo>
                    <a:pt x="1163" y="409"/>
                    <a:pt x="1393" y="633"/>
                    <a:pt x="1393" y="897"/>
                  </a:cubicBezTo>
                  <a:cubicBezTo>
                    <a:pt x="1393" y="1162"/>
                    <a:pt x="1163" y="1384"/>
                    <a:pt x="891" y="1384"/>
                  </a:cubicBezTo>
                  <a:cubicBezTo>
                    <a:pt x="783" y="1384"/>
                    <a:pt x="575" y="1386"/>
                    <a:pt x="418" y="1387"/>
                  </a:cubicBezTo>
                  <a:cubicBezTo>
                    <a:pt x="418" y="1225"/>
                    <a:pt x="415" y="578"/>
                    <a:pt x="413" y="409"/>
                  </a:cubicBezTo>
                  <a:close/>
                  <a:moveTo>
                    <a:pt x="209" y="1"/>
                  </a:moveTo>
                  <a:cubicBezTo>
                    <a:pt x="96" y="1"/>
                    <a:pt x="4" y="92"/>
                    <a:pt x="4" y="205"/>
                  </a:cubicBezTo>
                  <a:lnTo>
                    <a:pt x="4" y="2658"/>
                  </a:lnTo>
                  <a:cubicBezTo>
                    <a:pt x="1" y="2773"/>
                    <a:pt x="93" y="2868"/>
                    <a:pt x="209" y="2868"/>
                  </a:cubicBezTo>
                  <a:cubicBezTo>
                    <a:pt x="324" y="2868"/>
                    <a:pt x="416" y="2773"/>
                    <a:pt x="413" y="2658"/>
                  </a:cubicBezTo>
                  <a:lnTo>
                    <a:pt x="413" y="1796"/>
                  </a:lnTo>
                  <a:cubicBezTo>
                    <a:pt x="571" y="1795"/>
                    <a:pt x="782" y="1794"/>
                    <a:pt x="892" y="1794"/>
                  </a:cubicBezTo>
                  <a:cubicBezTo>
                    <a:pt x="1394" y="1794"/>
                    <a:pt x="1802" y="1391"/>
                    <a:pt x="1802" y="897"/>
                  </a:cubicBezTo>
                  <a:cubicBezTo>
                    <a:pt x="1802" y="403"/>
                    <a:pt x="1394" y="1"/>
                    <a:pt x="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09" name="Google Shape;309;p22"/>
            <p:cNvSpPr/>
            <p:nvPr/>
          </p:nvSpPr>
          <p:spPr>
            <a:xfrm>
              <a:off x="1044850" y="2889325"/>
              <a:ext cx="74375" cy="71575"/>
            </a:xfrm>
            <a:custGeom>
              <a:avLst/>
              <a:gdLst/>
              <a:ahLst/>
              <a:cxnLst/>
              <a:rect l="l" t="t" r="r" b="b"/>
              <a:pathLst>
                <a:path w="2975" h="2863" extrusionOk="0">
                  <a:moveTo>
                    <a:pt x="1544" y="410"/>
                  </a:moveTo>
                  <a:cubicBezTo>
                    <a:pt x="1676" y="410"/>
                    <a:pt x="1808" y="435"/>
                    <a:pt x="1935" y="487"/>
                  </a:cubicBezTo>
                  <a:cubicBezTo>
                    <a:pt x="2316" y="646"/>
                    <a:pt x="2565" y="1018"/>
                    <a:pt x="2565" y="1431"/>
                  </a:cubicBezTo>
                  <a:cubicBezTo>
                    <a:pt x="2565" y="1995"/>
                    <a:pt x="2107" y="2453"/>
                    <a:pt x="1543" y="2453"/>
                  </a:cubicBezTo>
                  <a:cubicBezTo>
                    <a:pt x="1131" y="2453"/>
                    <a:pt x="758" y="2205"/>
                    <a:pt x="600" y="1822"/>
                  </a:cubicBezTo>
                  <a:cubicBezTo>
                    <a:pt x="441" y="1441"/>
                    <a:pt x="529" y="1001"/>
                    <a:pt x="821" y="710"/>
                  </a:cubicBezTo>
                  <a:cubicBezTo>
                    <a:pt x="1016" y="513"/>
                    <a:pt x="1278" y="410"/>
                    <a:pt x="1544" y="410"/>
                  </a:cubicBezTo>
                  <a:close/>
                  <a:moveTo>
                    <a:pt x="1545" y="0"/>
                  </a:moveTo>
                  <a:cubicBezTo>
                    <a:pt x="1172" y="0"/>
                    <a:pt x="806" y="146"/>
                    <a:pt x="532" y="419"/>
                  </a:cubicBezTo>
                  <a:cubicBezTo>
                    <a:pt x="122" y="829"/>
                    <a:pt x="0" y="1445"/>
                    <a:pt x="221" y="1979"/>
                  </a:cubicBezTo>
                  <a:cubicBezTo>
                    <a:pt x="444" y="2514"/>
                    <a:pt x="965" y="2862"/>
                    <a:pt x="1543" y="2862"/>
                  </a:cubicBezTo>
                  <a:cubicBezTo>
                    <a:pt x="2334" y="2862"/>
                    <a:pt x="2973" y="2222"/>
                    <a:pt x="2975" y="1431"/>
                  </a:cubicBezTo>
                  <a:cubicBezTo>
                    <a:pt x="2975" y="853"/>
                    <a:pt x="2626" y="331"/>
                    <a:pt x="2092" y="109"/>
                  </a:cubicBezTo>
                  <a:cubicBezTo>
                    <a:pt x="1915" y="36"/>
                    <a:pt x="1729" y="0"/>
                    <a:pt x="15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10" name="Google Shape;310;p22"/>
            <p:cNvSpPr/>
            <p:nvPr/>
          </p:nvSpPr>
          <p:spPr>
            <a:xfrm>
              <a:off x="1015750" y="2846475"/>
              <a:ext cx="89650" cy="33400"/>
            </a:xfrm>
            <a:custGeom>
              <a:avLst/>
              <a:gdLst/>
              <a:ahLst/>
              <a:cxnLst/>
              <a:rect l="l" t="t" r="r" b="b"/>
              <a:pathLst>
                <a:path w="3586" h="1336" extrusionOk="0">
                  <a:moveTo>
                    <a:pt x="2374" y="410"/>
                  </a:moveTo>
                  <a:cubicBezTo>
                    <a:pt x="2284" y="716"/>
                    <a:pt x="2003" y="926"/>
                    <a:pt x="1684" y="927"/>
                  </a:cubicBezTo>
                  <a:lnTo>
                    <a:pt x="1377" y="927"/>
                  </a:lnTo>
                  <a:cubicBezTo>
                    <a:pt x="1467" y="621"/>
                    <a:pt x="1748" y="411"/>
                    <a:pt x="2067" y="410"/>
                  </a:cubicBezTo>
                  <a:close/>
                  <a:moveTo>
                    <a:pt x="669" y="0"/>
                  </a:moveTo>
                  <a:cubicBezTo>
                    <a:pt x="301" y="0"/>
                    <a:pt x="1" y="299"/>
                    <a:pt x="1" y="668"/>
                  </a:cubicBezTo>
                  <a:cubicBezTo>
                    <a:pt x="1" y="1038"/>
                    <a:pt x="300" y="1335"/>
                    <a:pt x="667" y="1335"/>
                  </a:cubicBezTo>
                  <a:cubicBezTo>
                    <a:pt x="671" y="1335"/>
                    <a:pt x="675" y="1335"/>
                    <a:pt x="679" y="1335"/>
                  </a:cubicBezTo>
                  <a:lnTo>
                    <a:pt x="1684" y="1335"/>
                  </a:lnTo>
                  <a:cubicBezTo>
                    <a:pt x="2228" y="1335"/>
                    <a:pt x="2696" y="945"/>
                    <a:pt x="2795" y="410"/>
                  </a:cubicBezTo>
                  <a:lnTo>
                    <a:pt x="3375" y="410"/>
                  </a:lnTo>
                  <a:cubicBezTo>
                    <a:pt x="3377" y="410"/>
                    <a:pt x="3380" y="410"/>
                    <a:pt x="3382" y="410"/>
                  </a:cubicBezTo>
                  <a:cubicBezTo>
                    <a:pt x="3494" y="410"/>
                    <a:pt x="3586" y="318"/>
                    <a:pt x="3586" y="206"/>
                  </a:cubicBezTo>
                  <a:cubicBezTo>
                    <a:pt x="3586" y="91"/>
                    <a:pt x="3492" y="0"/>
                    <a:pt x="3380" y="0"/>
                  </a:cubicBezTo>
                  <a:cubicBezTo>
                    <a:pt x="3378" y="0"/>
                    <a:pt x="3377" y="0"/>
                    <a:pt x="3375" y="0"/>
                  </a:cubicBezTo>
                  <a:lnTo>
                    <a:pt x="2068" y="0"/>
                  </a:lnTo>
                  <a:cubicBezTo>
                    <a:pt x="1523" y="2"/>
                    <a:pt x="1055" y="390"/>
                    <a:pt x="956" y="927"/>
                  </a:cubicBezTo>
                  <a:lnTo>
                    <a:pt x="679" y="927"/>
                  </a:lnTo>
                  <a:cubicBezTo>
                    <a:pt x="678" y="927"/>
                    <a:pt x="676" y="927"/>
                    <a:pt x="674" y="927"/>
                  </a:cubicBezTo>
                  <a:cubicBezTo>
                    <a:pt x="531" y="927"/>
                    <a:pt x="414" y="812"/>
                    <a:pt x="414" y="668"/>
                  </a:cubicBezTo>
                  <a:cubicBezTo>
                    <a:pt x="414" y="526"/>
                    <a:pt x="529" y="410"/>
                    <a:pt x="672" y="410"/>
                  </a:cubicBezTo>
                  <a:cubicBezTo>
                    <a:pt x="674" y="410"/>
                    <a:pt x="677" y="410"/>
                    <a:pt x="679" y="410"/>
                  </a:cubicBezTo>
                  <a:cubicBezTo>
                    <a:pt x="790" y="407"/>
                    <a:pt x="878" y="316"/>
                    <a:pt x="878" y="206"/>
                  </a:cubicBezTo>
                  <a:cubicBezTo>
                    <a:pt x="878" y="95"/>
                    <a:pt x="790" y="5"/>
                    <a:pt x="679" y="0"/>
                  </a:cubicBezTo>
                  <a:cubicBezTo>
                    <a:pt x="676" y="0"/>
                    <a:pt x="673" y="0"/>
                    <a:pt x="6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11" name="Google Shape;311;p22"/>
            <p:cNvSpPr/>
            <p:nvPr/>
          </p:nvSpPr>
          <p:spPr>
            <a:xfrm>
              <a:off x="1230025" y="2846475"/>
              <a:ext cx="88800" cy="33400"/>
            </a:xfrm>
            <a:custGeom>
              <a:avLst/>
              <a:gdLst/>
              <a:ahLst/>
              <a:cxnLst/>
              <a:rect l="l" t="t" r="r" b="b"/>
              <a:pathLst>
                <a:path w="3552" h="1336" extrusionOk="0">
                  <a:moveTo>
                    <a:pt x="1507" y="410"/>
                  </a:moveTo>
                  <a:cubicBezTo>
                    <a:pt x="1826" y="411"/>
                    <a:pt x="2106" y="621"/>
                    <a:pt x="2197" y="927"/>
                  </a:cubicBezTo>
                  <a:lnTo>
                    <a:pt x="1891" y="927"/>
                  </a:lnTo>
                  <a:cubicBezTo>
                    <a:pt x="1572" y="926"/>
                    <a:pt x="1291" y="716"/>
                    <a:pt x="1199" y="410"/>
                  </a:cubicBezTo>
                  <a:close/>
                  <a:moveTo>
                    <a:pt x="2889" y="0"/>
                  </a:moveTo>
                  <a:cubicBezTo>
                    <a:pt x="2777" y="0"/>
                    <a:pt x="2684" y="91"/>
                    <a:pt x="2684" y="206"/>
                  </a:cubicBezTo>
                  <a:cubicBezTo>
                    <a:pt x="2684" y="318"/>
                    <a:pt x="2775" y="410"/>
                    <a:pt x="2887" y="410"/>
                  </a:cubicBezTo>
                  <a:cubicBezTo>
                    <a:pt x="2889" y="410"/>
                    <a:pt x="2892" y="410"/>
                    <a:pt x="2894" y="410"/>
                  </a:cubicBezTo>
                  <a:cubicBezTo>
                    <a:pt x="3034" y="414"/>
                    <a:pt x="3146" y="529"/>
                    <a:pt x="3146" y="668"/>
                  </a:cubicBezTo>
                  <a:cubicBezTo>
                    <a:pt x="3146" y="808"/>
                    <a:pt x="3034" y="923"/>
                    <a:pt x="2894" y="927"/>
                  </a:cubicBezTo>
                  <a:lnTo>
                    <a:pt x="2618" y="927"/>
                  </a:lnTo>
                  <a:cubicBezTo>
                    <a:pt x="2519" y="390"/>
                    <a:pt x="2051" y="2"/>
                    <a:pt x="1505" y="0"/>
                  </a:cubicBezTo>
                  <a:lnTo>
                    <a:pt x="199" y="0"/>
                  </a:lnTo>
                  <a:cubicBezTo>
                    <a:pt x="88" y="5"/>
                    <a:pt x="0" y="95"/>
                    <a:pt x="0" y="206"/>
                  </a:cubicBezTo>
                  <a:cubicBezTo>
                    <a:pt x="0" y="316"/>
                    <a:pt x="88" y="407"/>
                    <a:pt x="199" y="410"/>
                  </a:cubicBezTo>
                  <a:lnTo>
                    <a:pt x="778" y="410"/>
                  </a:lnTo>
                  <a:cubicBezTo>
                    <a:pt x="879" y="945"/>
                    <a:pt x="1345" y="1335"/>
                    <a:pt x="1891" y="1335"/>
                  </a:cubicBezTo>
                  <a:lnTo>
                    <a:pt x="2894" y="1335"/>
                  </a:lnTo>
                  <a:cubicBezTo>
                    <a:pt x="3260" y="1330"/>
                    <a:pt x="3552" y="1033"/>
                    <a:pt x="3552" y="668"/>
                  </a:cubicBezTo>
                  <a:cubicBezTo>
                    <a:pt x="3552" y="304"/>
                    <a:pt x="3260" y="6"/>
                    <a:pt x="2894" y="0"/>
                  </a:cubicBezTo>
                  <a:cubicBezTo>
                    <a:pt x="2892" y="0"/>
                    <a:pt x="2891" y="0"/>
                    <a:pt x="2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12" name="Google Shape;312;p22"/>
            <p:cNvSpPr/>
            <p:nvPr/>
          </p:nvSpPr>
          <p:spPr>
            <a:xfrm>
              <a:off x="1016050" y="2970325"/>
              <a:ext cx="89225" cy="33425"/>
            </a:xfrm>
            <a:custGeom>
              <a:avLst/>
              <a:gdLst/>
              <a:ahLst/>
              <a:cxnLst/>
              <a:rect l="l" t="t" r="r" b="b"/>
              <a:pathLst>
                <a:path w="3569" h="1337" extrusionOk="0">
                  <a:moveTo>
                    <a:pt x="1672" y="410"/>
                  </a:moveTo>
                  <a:cubicBezTo>
                    <a:pt x="1991" y="411"/>
                    <a:pt x="2272" y="621"/>
                    <a:pt x="2362" y="927"/>
                  </a:cubicBezTo>
                  <a:lnTo>
                    <a:pt x="2056" y="927"/>
                  </a:lnTo>
                  <a:cubicBezTo>
                    <a:pt x="1736" y="926"/>
                    <a:pt x="1455" y="716"/>
                    <a:pt x="1365" y="410"/>
                  </a:cubicBezTo>
                  <a:close/>
                  <a:moveTo>
                    <a:pt x="669" y="1"/>
                  </a:moveTo>
                  <a:cubicBezTo>
                    <a:pt x="299" y="1"/>
                    <a:pt x="0" y="300"/>
                    <a:pt x="0" y="669"/>
                  </a:cubicBezTo>
                  <a:cubicBezTo>
                    <a:pt x="0" y="1038"/>
                    <a:pt x="299" y="1337"/>
                    <a:pt x="669" y="1337"/>
                  </a:cubicBezTo>
                  <a:cubicBezTo>
                    <a:pt x="781" y="1337"/>
                    <a:pt x="873" y="1245"/>
                    <a:pt x="873" y="1131"/>
                  </a:cubicBezTo>
                  <a:cubicBezTo>
                    <a:pt x="873" y="1018"/>
                    <a:pt x="781" y="927"/>
                    <a:pt x="669" y="927"/>
                  </a:cubicBezTo>
                  <a:cubicBezTo>
                    <a:pt x="667" y="927"/>
                    <a:pt x="665" y="927"/>
                    <a:pt x="664" y="927"/>
                  </a:cubicBezTo>
                  <a:cubicBezTo>
                    <a:pt x="520" y="927"/>
                    <a:pt x="402" y="812"/>
                    <a:pt x="402" y="668"/>
                  </a:cubicBezTo>
                  <a:cubicBezTo>
                    <a:pt x="402" y="525"/>
                    <a:pt x="520" y="410"/>
                    <a:pt x="664" y="410"/>
                  </a:cubicBezTo>
                  <a:cubicBezTo>
                    <a:pt x="665" y="410"/>
                    <a:pt x="667" y="410"/>
                    <a:pt x="669" y="410"/>
                  </a:cubicBezTo>
                  <a:lnTo>
                    <a:pt x="945" y="410"/>
                  </a:lnTo>
                  <a:cubicBezTo>
                    <a:pt x="1044" y="946"/>
                    <a:pt x="1512" y="1335"/>
                    <a:pt x="2056" y="1337"/>
                  </a:cubicBezTo>
                  <a:lnTo>
                    <a:pt x="3364" y="1337"/>
                  </a:lnTo>
                  <a:cubicBezTo>
                    <a:pt x="3476" y="1337"/>
                    <a:pt x="3568" y="1245"/>
                    <a:pt x="3568" y="1131"/>
                  </a:cubicBezTo>
                  <a:cubicBezTo>
                    <a:pt x="3568" y="1018"/>
                    <a:pt x="3476" y="927"/>
                    <a:pt x="3364" y="927"/>
                  </a:cubicBezTo>
                  <a:lnTo>
                    <a:pt x="2783" y="927"/>
                  </a:lnTo>
                  <a:cubicBezTo>
                    <a:pt x="2684" y="390"/>
                    <a:pt x="2218" y="2"/>
                    <a:pt x="16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13" name="Google Shape;313;p22"/>
            <p:cNvSpPr/>
            <p:nvPr/>
          </p:nvSpPr>
          <p:spPr>
            <a:xfrm>
              <a:off x="1229875" y="2970325"/>
              <a:ext cx="89250" cy="33425"/>
            </a:xfrm>
            <a:custGeom>
              <a:avLst/>
              <a:gdLst/>
              <a:ahLst/>
              <a:cxnLst/>
              <a:rect l="l" t="t" r="r" b="b"/>
              <a:pathLst>
                <a:path w="3570" h="1337" extrusionOk="0">
                  <a:moveTo>
                    <a:pt x="2204" y="410"/>
                  </a:moveTo>
                  <a:cubicBezTo>
                    <a:pt x="2112" y="716"/>
                    <a:pt x="1832" y="926"/>
                    <a:pt x="1513" y="927"/>
                  </a:cubicBezTo>
                  <a:lnTo>
                    <a:pt x="1207" y="927"/>
                  </a:lnTo>
                  <a:cubicBezTo>
                    <a:pt x="1297" y="621"/>
                    <a:pt x="1578" y="411"/>
                    <a:pt x="1897" y="410"/>
                  </a:cubicBezTo>
                  <a:close/>
                  <a:moveTo>
                    <a:pt x="1897" y="1"/>
                  </a:moveTo>
                  <a:cubicBezTo>
                    <a:pt x="1351" y="2"/>
                    <a:pt x="885" y="390"/>
                    <a:pt x="786" y="927"/>
                  </a:cubicBezTo>
                  <a:lnTo>
                    <a:pt x="205" y="927"/>
                  </a:lnTo>
                  <a:cubicBezTo>
                    <a:pt x="91" y="927"/>
                    <a:pt x="1" y="1018"/>
                    <a:pt x="1" y="1131"/>
                  </a:cubicBezTo>
                  <a:cubicBezTo>
                    <a:pt x="1" y="1245"/>
                    <a:pt x="91" y="1337"/>
                    <a:pt x="205" y="1337"/>
                  </a:cubicBezTo>
                  <a:lnTo>
                    <a:pt x="1513" y="1337"/>
                  </a:lnTo>
                  <a:cubicBezTo>
                    <a:pt x="2057" y="1335"/>
                    <a:pt x="2525" y="946"/>
                    <a:pt x="2624" y="410"/>
                  </a:cubicBezTo>
                  <a:lnTo>
                    <a:pt x="2902" y="410"/>
                  </a:lnTo>
                  <a:cubicBezTo>
                    <a:pt x="3040" y="414"/>
                    <a:pt x="3152" y="529"/>
                    <a:pt x="3152" y="668"/>
                  </a:cubicBezTo>
                  <a:cubicBezTo>
                    <a:pt x="3152" y="808"/>
                    <a:pt x="3040" y="923"/>
                    <a:pt x="2902" y="927"/>
                  </a:cubicBezTo>
                  <a:cubicBezTo>
                    <a:pt x="2788" y="927"/>
                    <a:pt x="2696" y="1018"/>
                    <a:pt x="2696" y="1131"/>
                  </a:cubicBezTo>
                  <a:cubicBezTo>
                    <a:pt x="2696" y="1245"/>
                    <a:pt x="2788" y="1337"/>
                    <a:pt x="2902" y="1337"/>
                  </a:cubicBezTo>
                  <a:cubicBezTo>
                    <a:pt x="3270" y="1337"/>
                    <a:pt x="3569" y="1038"/>
                    <a:pt x="3569" y="669"/>
                  </a:cubicBezTo>
                  <a:cubicBezTo>
                    <a:pt x="3569" y="300"/>
                    <a:pt x="3270" y="1"/>
                    <a:pt x="29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nvGrpSpPr>
          <p:cNvPr id="314" name="Google Shape;314;p22"/>
          <p:cNvGrpSpPr/>
          <p:nvPr/>
        </p:nvGrpSpPr>
        <p:grpSpPr>
          <a:xfrm>
            <a:off x="3374180" y="2745810"/>
            <a:ext cx="361044" cy="361743"/>
            <a:chOff x="238400" y="2682200"/>
            <a:chExt cx="348700" cy="349375"/>
          </a:xfrm>
        </p:grpSpPr>
        <p:sp>
          <p:nvSpPr>
            <p:cNvPr id="315" name="Google Shape;315;p22"/>
            <p:cNvSpPr/>
            <p:nvPr/>
          </p:nvSpPr>
          <p:spPr>
            <a:xfrm>
              <a:off x="386725" y="2682200"/>
              <a:ext cx="200375" cy="137875"/>
            </a:xfrm>
            <a:custGeom>
              <a:avLst/>
              <a:gdLst/>
              <a:ahLst/>
              <a:cxnLst/>
              <a:rect l="l" t="t" r="r" b="b"/>
              <a:pathLst>
                <a:path w="8015" h="5515" extrusionOk="0">
                  <a:moveTo>
                    <a:pt x="1506" y="410"/>
                  </a:moveTo>
                  <a:cubicBezTo>
                    <a:pt x="1416" y="975"/>
                    <a:pt x="973" y="1417"/>
                    <a:pt x="408" y="1507"/>
                  </a:cubicBezTo>
                  <a:lnTo>
                    <a:pt x="408" y="706"/>
                  </a:lnTo>
                  <a:cubicBezTo>
                    <a:pt x="408" y="543"/>
                    <a:pt x="541" y="410"/>
                    <a:pt x="705" y="410"/>
                  </a:cubicBezTo>
                  <a:close/>
                  <a:moveTo>
                    <a:pt x="6624" y="410"/>
                  </a:moveTo>
                  <a:cubicBezTo>
                    <a:pt x="6789" y="410"/>
                    <a:pt x="6921" y="543"/>
                    <a:pt x="6922" y="706"/>
                  </a:cubicBezTo>
                  <a:lnTo>
                    <a:pt x="6922" y="1507"/>
                  </a:lnTo>
                  <a:cubicBezTo>
                    <a:pt x="6357" y="1417"/>
                    <a:pt x="5913" y="975"/>
                    <a:pt x="5824" y="410"/>
                  </a:cubicBezTo>
                  <a:close/>
                  <a:moveTo>
                    <a:pt x="7333" y="1164"/>
                  </a:moveTo>
                  <a:cubicBezTo>
                    <a:pt x="7486" y="1176"/>
                    <a:pt x="7605" y="1305"/>
                    <a:pt x="7605" y="1460"/>
                  </a:cubicBezTo>
                  <a:lnTo>
                    <a:pt x="7605" y="2260"/>
                  </a:lnTo>
                  <a:cubicBezTo>
                    <a:pt x="7512" y="2245"/>
                    <a:pt x="7421" y="2221"/>
                    <a:pt x="7333" y="2187"/>
                  </a:cubicBezTo>
                  <a:lnTo>
                    <a:pt x="7333" y="1164"/>
                  </a:lnTo>
                  <a:close/>
                  <a:moveTo>
                    <a:pt x="7332" y="2618"/>
                  </a:moveTo>
                  <a:cubicBezTo>
                    <a:pt x="7421" y="2644"/>
                    <a:pt x="7512" y="2663"/>
                    <a:pt x="7605" y="2673"/>
                  </a:cubicBezTo>
                  <a:lnTo>
                    <a:pt x="7605" y="3593"/>
                  </a:lnTo>
                  <a:cubicBezTo>
                    <a:pt x="7512" y="3604"/>
                    <a:pt x="7421" y="3622"/>
                    <a:pt x="7332" y="3648"/>
                  </a:cubicBezTo>
                  <a:lnTo>
                    <a:pt x="7332" y="2618"/>
                  </a:lnTo>
                  <a:close/>
                  <a:moveTo>
                    <a:pt x="6922" y="3252"/>
                  </a:moveTo>
                  <a:lnTo>
                    <a:pt x="6922" y="4053"/>
                  </a:lnTo>
                  <a:cubicBezTo>
                    <a:pt x="6922" y="4217"/>
                    <a:pt x="6790" y="4351"/>
                    <a:pt x="6626" y="4351"/>
                  </a:cubicBezTo>
                  <a:lnTo>
                    <a:pt x="5824" y="4351"/>
                  </a:lnTo>
                  <a:cubicBezTo>
                    <a:pt x="5914" y="3785"/>
                    <a:pt x="6358" y="3343"/>
                    <a:pt x="6922" y="3252"/>
                  </a:cubicBezTo>
                  <a:close/>
                  <a:moveTo>
                    <a:pt x="409" y="3254"/>
                  </a:moveTo>
                  <a:cubicBezTo>
                    <a:pt x="974" y="3343"/>
                    <a:pt x="1416" y="3787"/>
                    <a:pt x="1507" y="4352"/>
                  </a:cubicBezTo>
                  <a:lnTo>
                    <a:pt x="707" y="4352"/>
                  </a:lnTo>
                  <a:cubicBezTo>
                    <a:pt x="542" y="4352"/>
                    <a:pt x="409" y="4219"/>
                    <a:pt x="409" y="4056"/>
                  </a:cubicBezTo>
                  <a:lnTo>
                    <a:pt x="409" y="4054"/>
                  </a:lnTo>
                  <a:lnTo>
                    <a:pt x="409" y="3254"/>
                  </a:lnTo>
                  <a:close/>
                  <a:moveTo>
                    <a:pt x="5413" y="410"/>
                  </a:moveTo>
                  <a:cubicBezTo>
                    <a:pt x="5508" y="1200"/>
                    <a:pt x="6131" y="1824"/>
                    <a:pt x="6923" y="1920"/>
                  </a:cubicBezTo>
                  <a:lnTo>
                    <a:pt x="6923" y="2841"/>
                  </a:lnTo>
                  <a:cubicBezTo>
                    <a:pt x="6131" y="2936"/>
                    <a:pt x="5508" y="3560"/>
                    <a:pt x="5413" y="4352"/>
                  </a:cubicBezTo>
                  <a:lnTo>
                    <a:pt x="1920" y="4351"/>
                  </a:lnTo>
                  <a:cubicBezTo>
                    <a:pt x="1823" y="3560"/>
                    <a:pt x="1200" y="2936"/>
                    <a:pt x="409" y="2841"/>
                  </a:cubicBezTo>
                  <a:lnTo>
                    <a:pt x="409" y="1920"/>
                  </a:lnTo>
                  <a:cubicBezTo>
                    <a:pt x="1200" y="1824"/>
                    <a:pt x="1823" y="1200"/>
                    <a:pt x="1920" y="410"/>
                  </a:cubicBezTo>
                  <a:close/>
                  <a:moveTo>
                    <a:pt x="2084" y="4760"/>
                  </a:moveTo>
                  <a:cubicBezTo>
                    <a:pt x="2135" y="4869"/>
                    <a:pt x="2169" y="4986"/>
                    <a:pt x="2187" y="5105"/>
                  </a:cubicBezTo>
                  <a:lnTo>
                    <a:pt x="1390" y="5105"/>
                  </a:lnTo>
                  <a:cubicBezTo>
                    <a:pt x="1225" y="5105"/>
                    <a:pt x="1093" y="4971"/>
                    <a:pt x="1092" y="4807"/>
                  </a:cubicBezTo>
                  <a:lnTo>
                    <a:pt x="1091" y="4807"/>
                  </a:lnTo>
                  <a:lnTo>
                    <a:pt x="1091" y="4760"/>
                  </a:lnTo>
                  <a:close/>
                  <a:moveTo>
                    <a:pt x="6171" y="4760"/>
                  </a:moveTo>
                  <a:cubicBezTo>
                    <a:pt x="6133" y="4872"/>
                    <a:pt x="6107" y="4987"/>
                    <a:pt x="6094" y="5105"/>
                  </a:cubicBezTo>
                  <a:lnTo>
                    <a:pt x="2603" y="5105"/>
                  </a:lnTo>
                  <a:cubicBezTo>
                    <a:pt x="2588" y="4987"/>
                    <a:pt x="2563" y="4872"/>
                    <a:pt x="2526" y="4760"/>
                  </a:cubicBezTo>
                  <a:close/>
                  <a:moveTo>
                    <a:pt x="7606" y="4006"/>
                  </a:moveTo>
                  <a:lnTo>
                    <a:pt x="7606" y="4807"/>
                  </a:lnTo>
                  <a:cubicBezTo>
                    <a:pt x="7605" y="4971"/>
                    <a:pt x="7473" y="5105"/>
                    <a:pt x="7309" y="5105"/>
                  </a:cubicBezTo>
                  <a:lnTo>
                    <a:pt x="6510" y="5105"/>
                  </a:lnTo>
                  <a:cubicBezTo>
                    <a:pt x="6528" y="4986"/>
                    <a:pt x="6562" y="4869"/>
                    <a:pt x="6612" y="4760"/>
                  </a:cubicBezTo>
                  <a:lnTo>
                    <a:pt x="6627" y="4760"/>
                  </a:lnTo>
                  <a:cubicBezTo>
                    <a:pt x="7006" y="4760"/>
                    <a:pt x="7317" y="4460"/>
                    <a:pt x="7332" y="4080"/>
                  </a:cubicBezTo>
                  <a:cubicBezTo>
                    <a:pt x="7421" y="4046"/>
                    <a:pt x="7512" y="4022"/>
                    <a:pt x="7606" y="4006"/>
                  </a:cubicBezTo>
                  <a:close/>
                  <a:moveTo>
                    <a:pt x="707" y="0"/>
                  </a:moveTo>
                  <a:cubicBezTo>
                    <a:pt x="317" y="0"/>
                    <a:pt x="1" y="316"/>
                    <a:pt x="1" y="706"/>
                  </a:cubicBezTo>
                  <a:lnTo>
                    <a:pt x="1" y="4054"/>
                  </a:lnTo>
                  <a:cubicBezTo>
                    <a:pt x="1" y="4434"/>
                    <a:pt x="303" y="4746"/>
                    <a:pt x="682" y="4760"/>
                  </a:cubicBezTo>
                  <a:lnTo>
                    <a:pt x="682" y="4807"/>
                  </a:lnTo>
                  <a:cubicBezTo>
                    <a:pt x="682" y="5198"/>
                    <a:pt x="1000" y="5514"/>
                    <a:pt x="1390" y="5514"/>
                  </a:cubicBezTo>
                  <a:lnTo>
                    <a:pt x="7309" y="5514"/>
                  </a:lnTo>
                  <a:cubicBezTo>
                    <a:pt x="7699" y="5513"/>
                    <a:pt x="8015" y="5197"/>
                    <a:pt x="8015" y="4807"/>
                  </a:cubicBezTo>
                  <a:lnTo>
                    <a:pt x="8015" y="1460"/>
                  </a:lnTo>
                  <a:cubicBezTo>
                    <a:pt x="8015" y="1079"/>
                    <a:pt x="7713" y="767"/>
                    <a:pt x="7332" y="754"/>
                  </a:cubicBezTo>
                  <a:lnTo>
                    <a:pt x="7333" y="754"/>
                  </a:lnTo>
                  <a:lnTo>
                    <a:pt x="7333" y="706"/>
                  </a:lnTo>
                  <a:cubicBezTo>
                    <a:pt x="7332" y="316"/>
                    <a:pt x="7016" y="0"/>
                    <a:pt x="6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16" name="Google Shape;316;p22"/>
            <p:cNvSpPr/>
            <p:nvPr/>
          </p:nvSpPr>
          <p:spPr>
            <a:xfrm>
              <a:off x="238400" y="2820825"/>
              <a:ext cx="170325" cy="210750"/>
            </a:xfrm>
            <a:custGeom>
              <a:avLst/>
              <a:gdLst/>
              <a:ahLst/>
              <a:cxnLst/>
              <a:rect l="l" t="t" r="r" b="b"/>
              <a:pathLst>
                <a:path w="6813" h="8430" extrusionOk="0">
                  <a:moveTo>
                    <a:pt x="1060" y="435"/>
                  </a:moveTo>
                  <a:lnTo>
                    <a:pt x="1060" y="1237"/>
                  </a:lnTo>
                  <a:cubicBezTo>
                    <a:pt x="819" y="1277"/>
                    <a:pt x="594" y="1386"/>
                    <a:pt x="414" y="1551"/>
                  </a:cubicBezTo>
                  <a:lnTo>
                    <a:pt x="414" y="1260"/>
                  </a:lnTo>
                  <a:cubicBezTo>
                    <a:pt x="414" y="870"/>
                    <a:pt x="681" y="530"/>
                    <a:pt x="1060" y="435"/>
                  </a:cubicBezTo>
                  <a:close/>
                  <a:moveTo>
                    <a:pt x="6314" y="410"/>
                  </a:moveTo>
                  <a:cubicBezTo>
                    <a:pt x="6362" y="410"/>
                    <a:pt x="6401" y="450"/>
                    <a:pt x="6401" y="499"/>
                  </a:cubicBezTo>
                  <a:lnTo>
                    <a:pt x="6403" y="499"/>
                  </a:lnTo>
                  <a:lnTo>
                    <a:pt x="6403" y="5931"/>
                  </a:lnTo>
                  <a:cubicBezTo>
                    <a:pt x="6353" y="5917"/>
                    <a:pt x="6304" y="5910"/>
                    <a:pt x="6253" y="5910"/>
                  </a:cubicBezTo>
                  <a:lnTo>
                    <a:pt x="1470" y="5910"/>
                  </a:lnTo>
                  <a:lnTo>
                    <a:pt x="1470" y="410"/>
                  </a:lnTo>
                  <a:close/>
                  <a:moveTo>
                    <a:pt x="1060" y="4998"/>
                  </a:moveTo>
                  <a:lnTo>
                    <a:pt x="1060" y="5929"/>
                  </a:lnTo>
                  <a:cubicBezTo>
                    <a:pt x="819" y="5973"/>
                    <a:pt x="596" y="6084"/>
                    <a:pt x="414" y="6250"/>
                  </a:cubicBezTo>
                  <a:lnTo>
                    <a:pt x="414" y="5823"/>
                  </a:lnTo>
                  <a:cubicBezTo>
                    <a:pt x="414" y="5434"/>
                    <a:pt x="681" y="5093"/>
                    <a:pt x="1060" y="4998"/>
                  </a:cubicBezTo>
                  <a:close/>
                  <a:moveTo>
                    <a:pt x="5846" y="7029"/>
                  </a:moveTo>
                  <a:lnTo>
                    <a:pt x="5846" y="7310"/>
                  </a:lnTo>
                  <a:lnTo>
                    <a:pt x="1264" y="7310"/>
                  </a:lnTo>
                  <a:cubicBezTo>
                    <a:pt x="1188" y="7310"/>
                    <a:pt x="1126" y="7247"/>
                    <a:pt x="1124" y="7171"/>
                  </a:cubicBezTo>
                  <a:cubicBezTo>
                    <a:pt x="1126" y="7135"/>
                    <a:pt x="1140" y="7103"/>
                    <a:pt x="1165" y="7080"/>
                  </a:cubicBezTo>
                  <a:cubicBezTo>
                    <a:pt x="1196" y="7048"/>
                    <a:pt x="1237" y="7029"/>
                    <a:pt x="1283" y="7029"/>
                  </a:cubicBezTo>
                  <a:close/>
                  <a:moveTo>
                    <a:pt x="6403" y="7008"/>
                  </a:moveTo>
                  <a:lnTo>
                    <a:pt x="6403" y="7331"/>
                  </a:lnTo>
                  <a:cubicBezTo>
                    <a:pt x="6355" y="7318"/>
                    <a:pt x="6305" y="7311"/>
                    <a:pt x="6255" y="7310"/>
                  </a:cubicBezTo>
                  <a:lnTo>
                    <a:pt x="6255" y="7028"/>
                  </a:lnTo>
                  <a:cubicBezTo>
                    <a:pt x="6305" y="7028"/>
                    <a:pt x="6355" y="7021"/>
                    <a:pt x="6403" y="7008"/>
                  </a:cubicBezTo>
                  <a:close/>
                  <a:moveTo>
                    <a:pt x="6253" y="6319"/>
                  </a:moveTo>
                  <a:cubicBezTo>
                    <a:pt x="6335" y="6319"/>
                    <a:pt x="6401" y="6386"/>
                    <a:pt x="6403" y="6468"/>
                  </a:cubicBezTo>
                  <a:lnTo>
                    <a:pt x="6403" y="6471"/>
                  </a:lnTo>
                  <a:cubicBezTo>
                    <a:pt x="6401" y="6553"/>
                    <a:pt x="6335" y="6620"/>
                    <a:pt x="6253" y="6620"/>
                  </a:cubicBezTo>
                  <a:lnTo>
                    <a:pt x="1283" y="6620"/>
                  </a:lnTo>
                  <a:cubicBezTo>
                    <a:pt x="1128" y="6621"/>
                    <a:pt x="982" y="6682"/>
                    <a:pt x="875" y="6791"/>
                  </a:cubicBezTo>
                  <a:cubicBezTo>
                    <a:pt x="773" y="6892"/>
                    <a:pt x="715" y="7031"/>
                    <a:pt x="716" y="7174"/>
                  </a:cubicBezTo>
                  <a:cubicBezTo>
                    <a:pt x="717" y="7476"/>
                    <a:pt x="963" y="7719"/>
                    <a:pt x="1264" y="7719"/>
                  </a:cubicBezTo>
                  <a:lnTo>
                    <a:pt x="6253" y="7719"/>
                  </a:lnTo>
                  <a:cubicBezTo>
                    <a:pt x="6333" y="7722"/>
                    <a:pt x="6397" y="7789"/>
                    <a:pt x="6397" y="7870"/>
                  </a:cubicBezTo>
                  <a:cubicBezTo>
                    <a:pt x="6397" y="7950"/>
                    <a:pt x="6333" y="8017"/>
                    <a:pt x="6253" y="8020"/>
                  </a:cubicBezTo>
                  <a:lnTo>
                    <a:pt x="1264" y="8020"/>
                  </a:lnTo>
                  <a:cubicBezTo>
                    <a:pt x="797" y="8020"/>
                    <a:pt x="418" y="7643"/>
                    <a:pt x="414" y="7177"/>
                  </a:cubicBezTo>
                  <a:cubicBezTo>
                    <a:pt x="413" y="6951"/>
                    <a:pt x="502" y="6737"/>
                    <a:pt x="662" y="6580"/>
                  </a:cubicBezTo>
                  <a:cubicBezTo>
                    <a:pt x="827" y="6414"/>
                    <a:pt x="1049" y="6321"/>
                    <a:pt x="1283" y="6319"/>
                  </a:cubicBezTo>
                  <a:close/>
                  <a:moveTo>
                    <a:pt x="1259" y="0"/>
                  </a:moveTo>
                  <a:cubicBezTo>
                    <a:pt x="566" y="5"/>
                    <a:pt x="5" y="567"/>
                    <a:pt x="5" y="1260"/>
                  </a:cubicBezTo>
                  <a:lnTo>
                    <a:pt x="5" y="3664"/>
                  </a:lnTo>
                  <a:cubicBezTo>
                    <a:pt x="0" y="3778"/>
                    <a:pt x="94" y="3873"/>
                    <a:pt x="209" y="3873"/>
                  </a:cubicBezTo>
                  <a:cubicBezTo>
                    <a:pt x="325" y="3873"/>
                    <a:pt x="417" y="3778"/>
                    <a:pt x="414" y="3664"/>
                  </a:cubicBezTo>
                  <a:lnTo>
                    <a:pt x="414" y="2480"/>
                  </a:lnTo>
                  <a:cubicBezTo>
                    <a:pt x="414" y="2089"/>
                    <a:pt x="681" y="1749"/>
                    <a:pt x="1059" y="1654"/>
                  </a:cubicBezTo>
                  <a:lnTo>
                    <a:pt x="1059" y="4580"/>
                  </a:lnTo>
                  <a:cubicBezTo>
                    <a:pt x="818" y="4620"/>
                    <a:pt x="594" y="4729"/>
                    <a:pt x="414" y="4895"/>
                  </a:cubicBezTo>
                  <a:lnTo>
                    <a:pt x="414" y="4619"/>
                  </a:lnTo>
                  <a:cubicBezTo>
                    <a:pt x="417" y="4502"/>
                    <a:pt x="325" y="4408"/>
                    <a:pt x="210" y="4408"/>
                  </a:cubicBezTo>
                  <a:cubicBezTo>
                    <a:pt x="94" y="4408"/>
                    <a:pt x="2" y="4502"/>
                    <a:pt x="5" y="4619"/>
                  </a:cubicBezTo>
                  <a:lnTo>
                    <a:pt x="5" y="7160"/>
                  </a:lnTo>
                  <a:lnTo>
                    <a:pt x="5" y="7165"/>
                  </a:lnTo>
                  <a:lnTo>
                    <a:pt x="5" y="7179"/>
                  </a:lnTo>
                  <a:cubicBezTo>
                    <a:pt x="10" y="7871"/>
                    <a:pt x="573" y="8429"/>
                    <a:pt x="1264" y="8429"/>
                  </a:cubicBezTo>
                  <a:lnTo>
                    <a:pt x="6253" y="8429"/>
                  </a:lnTo>
                  <a:cubicBezTo>
                    <a:pt x="6562" y="8428"/>
                    <a:pt x="6811" y="8178"/>
                    <a:pt x="6812" y="7870"/>
                  </a:cubicBezTo>
                  <a:lnTo>
                    <a:pt x="6812" y="499"/>
                  </a:lnTo>
                  <a:cubicBezTo>
                    <a:pt x="6811" y="224"/>
                    <a:pt x="6589" y="2"/>
                    <a:pt x="63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17" name="Google Shape;317;p22"/>
            <p:cNvSpPr/>
            <p:nvPr/>
          </p:nvSpPr>
          <p:spPr>
            <a:xfrm>
              <a:off x="298050" y="2871700"/>
              <a:ext cx="82475" cy="10250"/>
            </a:xfrm>
            <a:custGeom>
              <a:avLst/>
              <a:gdLst/>
              <a:ahLst/>
              <a:cxnLst/>
              <a:rect l="l" t="t" r="r" b="b"/>
              <a:pathLst>
                <a:path w="3299" h="410" extrusionOk="0">
                  <a:moveTo>
                    <a:pt x="204" y="0"/>
                  </a:moveTo>
                  <a:cubicBezTo>
                    <a:pt x="92" y="0"/>
                    <a:pt x="1" y="92"/>
                    <a:pt x="1" y="204"/>
                  </a:cubicBezTo>
                  <a:cubicBezTo>
                    <a:pt x="1" y="319"/>
                    <a:pt x="93" y="410"/>
                    <a:pt x="207" y="410"/>
                  </a:cubicBezTo>
                  <a:cubicBezTo>
                    <a:pt x="208" y="410"/>
                    <a:pt x="210" y="410"/>
                    <a:pt x="212" y="410"/>
                  </a:cubicBezTo>
                  <a:lnTo>
                    <a:pt x="3089" y="410"/>
                  </a:lnTo>
                  <a:cubicBezTo>
                    <a:pt x="3090" y="410"/>
                    <a:pt x="3092" y="410"/>
                    <a:pt x="3094" y="410"/>
                  </a:cubicBezTo>
                  <a:cubicBezTo>
                    <a:pt x="3206" y="410"/>
                    <a:pt x="3298" y="319"/>
                    <a:pt x="3298" y="204"/>
                  </a:cubicBezTo>
                  <a:cubicBezTo>
                    <a:pt x="3298" y="92"/>
                    <a:pt x="3208" y="0"/>
                    <a:pt x="3096" y="0"/>
                  </a:cubicBezTo>
                  <a:cubicBezTo>
                    <a:pt x="3094" y="0"/>
                    <a:pt x="3091" y="0"/>
                    <a:pt x="3089" y="0"/>
                  </a:cubicBezTo>
                  <a:lnTo>
                    <a:pt x="212" y="0"/>
                  </a:lnTo>
                  <a:cubicBezTo>
                    <a:pt x="209" y="0"/>
                    <a:pt x="207" y="0"/>
                    <a:pt x="2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18" name="Google Shape;318;p22"/>
            <p:cNvSpPr/>
            <p:nvPr/>
          </p:nvSpPr>
          <p:spPr>
            <a:xfrm>
              <a:off x="310750" y="2895250"/>
              <a:ext cx="57125" cy="10275"/>
            </a:xfrm>
            <a:custGeom>
              <a:avLst/>
              <a:gdLst/>
              <a:ahLst/>
              <a:cxnLst/>
              <a:rect l="l" t="t" r="r" b="b"/>
              <a:pathLst>
                <a:path w="2285" h="411" extrusionOk="0">
                  <a:moveTo>
                    <a:pt x="204" y="1"/>
                  </a:moveTo>
                  <a:cubicBezTo>
                    <a:pt x="91" y="1"/>
                    <a:pt x="0" y="93"/>
                    <a:pt x="0" y="206"/>
                  </a:cubicBezTo>
                  <a:cubicBezTo>
                    <a:pt x="0" y="318"/>
                    <a:pt x="91" y="410"/>
                    <a:pt x="204" y="410"/>
                  </a:cubicBezTo>
                  <a:lnTo>
                    <a:pt x="2079" y="410"/>
                  </a:lnTo>
                  <a:cubicBezTo>
                    <a:pt x="2192" y="410"/>
                    <a:pt x="2284" y="318"/>
                    <a:pt x="2284" y="206"/>
                  </a:cubicBezTo>
                  <a:cubicBezTo>
                    <a:pt x="2284" y="93"/>
                    <a:pt x="2192" y="1"/>
                    <a:pt x="20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19" name="Google Shape;319;p22"/>
            <p:cNvSpPr/>
            <p:nvPr/>
          </p:nvSpPr>
          <p:spPr>
            <a:xfrm>
              <a:off x="257100" y="2689075"/>
              <a:ext cx="124700" cy="120475"/>
            </a:xfrm>
            <a:custGeom>
              <a:avLst/>
              <a:gdLst/>
              <a:ahLst/>
              <a:cxnLst/>
              <a:rect l="l" t="t" r="r" b="b"/>
              <a:pathLst>
                <a:path w="4988" h="4819" extrusionOk="0">
                  <a:moveTo>
                    <a:pt x="4236" y="410"/>
                  </a:moveTo>
                  <a:cubicBezTo>
                    <a:pt x="4425" y="410"/>
                    <a:pt x="4578" y="563"/>
                    <a:pt x="4578" y="751"/>
                  </a:cubicBezTo>
                  <a:cubicBezTo>
                    <a:pt x="4578" y="940"/>
                    <a:pt x="4425" y="1091"/>
                    <a:pt x="4236" y="1091"/>
                  </a:cubicBezTo>
                  <a:lnTo>
                    <a:pt x="2575" y="1091"/>
                  </a:lnTo>
                  <a:cubicBezTo>
                    <a:pt x="2248" y="1093"/>
                    <a:pt x="1982" y="1358"/>
                    <a:pt x="1982" y="1685"/>
                  </a:cubicBezTo>
                  <a:lnTo>
                    <a:pt x="1982" y="2270"/>
                  </a:lnTo>
                  <a:cubicBezTo>
                    <a:pt x="1982" y="2384"/>
                    <a:pt x="2074" y="2474"/>
                    <a:pt x="2187" y="2474"/>
                  </a:cubicBezTo>
                  <a:lnTo>
                    <a:pt x="2626" y="2474"/>
                  </a:lnTo>
                  <a:cubicBezTo>
                    <a:pt x="2714" y="2474"/>
                    <a:pt x="2768" y="2569"/>
                    <a:pt x="2724" y="2644"/>
                  </a:cubicBezTo>
                  <a:lnTo>
                    <a:pt x="1739" y="4352"/>
                  </a:lnTo>
                  <a:cubicBezTo>
                    <a:pt x="1717" y="4390"/>
                    <a:pt x="1679" y="4409"/>
                    <a:pt x="1641" y="4409"/>
                  </a:cubicBezTo>
                  <a:cubicBezTo>
                    <a:pt x="1603" y="4409"/>
                    <a:pt x="1564" y="4390"/>
                    <a:pt x="1542" y="4352"/>
                  </a:cubicBezTo>
                  <a:lnTo>
                    <a:pt x="556" y="2644"/>
                  </a:lnTo>
                  <a:cubicBezTo>
                    <a:pt x="536" y="2610"/>
                    <a:pt x="536" y="2566"/>
                    <a:pt x="556" y="2532"/>
                  </a:cubicBezTo>
                  <a:cubicBezTo>
                    <a:pt x="575" y="2498"/>
                    <a:pt x="612" y="2476"/>
                    <a:pt x="650" y="2476"/>
                  </a:cubicBezTo>
                  <a:cubicBezTo>
                    <a:pt x="652" y="2476"/>
                    <a:pt x="653" y="2476"/>
                    <a:pt x="654" y="2476"/>
                  </a:cubicBezTo>
                  <a:lnTo>
                    <a:pt x="1095" y="2476"/>
                  </a:lnTo>
                  <a:cubicBezTo>
                    <a:pt x="1208" y="2476"/>
                    <a:pt x="1300" y="2384"/>
                    <a:pt x="1300" y="2270"/>
                  </a:cubicBezTo>
                  <a:lnTo>
                    <a:pt x="1300" y="1685"/>
                  </a:lnTo>
                  <a:cubicBezTo>
                    <a:pt x="1300" y="981"/>
                    <a:pt x="1871" y="410"/>
                    <a:pt x="2575" y="410"/>
                  </a:cubicBezTo>
                  <a:close/>
                  <a:moveTo>
                    <a:pt x="2575" y="0"/>
                  </a:moveTo>
                  <a:cubicBezTo>
                    <a:pt x="1644" y="1"/>
                    <a:pt x="891" y="755"/>
                    <a:pt x="891" y="1685"/>
                  </a:cubicBezTo>
                  <a:lnTo>
                    <a:pt x="891" y="2066"/>
                  </a:lnTo>
                  <a:lnTo>
                    <a:pt x="654" y="2066"/>
                  </a:lnTo>
                  <a:cubicBezTo>
                    <a:pt x="253" y="2066"/>
                    <a:pt x="1" y="2501"/>
                    <a:pt x="202" y="2850"/>
                  </a:cubicBezTo>
                  <a:lnTo>
                    <a:pt x="1188" y="4557"/>
                  </a:lnTo>
                  <a:cubicBezTo>
                    <a:pt x="1289" y="4732"/>
                    <a:pt x="1465" y="4819"/>
                    <a:pt x="1641" y="4819"/>
                  </a:cubicBezTo>
                  <a:cubicBezTo>
                    <a:pt x="1817" y="4819"/>
                    <a:pt x="1993" y="4732"/>
                    <a:pt x="2094" y="4557"/>
                  </a:cubicBezTo>
                  <a:lnTo>
                    <a:pt x="3080" y="2850"/>
                  </a:lnTo>
                  <a:cubicBezTo>
                    <a:pt x="3280" y="2501"/>
                    <a:pt x="3029" y="2066"/>
                    <a:pt x="2626" y="2066"/>
                  </a:cubicBezTo>
                  <a:lnTo>
                    <a:pt x="2391" y="2066"/>
                  </a:lnTo>
                  <a:lnTo>
                    <a:pt x="2391" y="1685"/>
                  </a:lnTo>
                  <a:cubicBezTo>
                    <a:pt x="2391" y="1583"/>
                    <a:pt x="2473" y="1502"/>
                    <a:pt x="2575" y="1502"/>
                  </a:cubicBezTo>
                  <a:lnTo>
                    <a:pt x="4236" y="1502"/>
                  </a:lnTo>
                  <a:cubicBezTo>
                    <a:pt x="4652" y="1501"/>
                    <a:pt x="4987" y="1165"/>
                    <a:pt x="4987" y="751"/>
                  </a:cubicBezTo>
                  <a:cubicBezTo>
                    <a:pt x="4987" y="336"/>
                    <a:pt x="4652" y="0"/>
                    <a:pt x="42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20" name="Google Shape;320;p22"/>
            <p:cNvSpPr/>
            <p:nvPr/>
          </p:nvSpPr>
          <p:spPr>
            <a:xfrm>
              <a:off x="427450" y="2835975"/>
              <a:ext cx="124400" cy="120475"/>
            </a:xfrm>
            <a:custGeom>
              <a:avLst/>
              <a:gdLst/>
              <a:ahLst/>
              <a:cxnLst/>
              <a:rect l="l" t="t" r="r" b="b"/>
              <a:pathLst>
                <a:path w="4976" h="4819" extrusionOk="0">
                  <a:moveTo>
                    <a:pt x="3335" y="0"/>
                  </a:moveTo>
                  <a:cubicBezTo>
                    <a:pt x="3159" y="0"/>
                    <a:pt x="2983" y="87"/>
                    <a:pt x="2882" y="262"/>
                  </a:cubicBezTo>
                  <a:lnTo>
                    <a:pt x="1896" y="1969"/>
                  </a:lnTo>
                  <a:cubicBezTo>
                    <a:pt x="1695" y="2318"/>
                    <a:pt x="1947" y="2753"/>
                    <a:pt x="2348" y="2753"/>
                  </a:cubicBezTo>
                  <a:lnTo>
                    <a:pt x="2585" y="2753"/>
                  </a:lnTo>
                  <a:lnTo>
                    <a:pt x="2585" y="3134"/>
                  </a:lnTo>
                  <a:cubicBezTo>
                    <a:pt x="2585" y="3235"/>
                    <a:pt x="2503" y="3317"/>
                    <a:pt x="2401" y="3317"/>
                  </a:cubicBezTo>
                  <a:lnTo>
                    <a:pt x="740" y="3317"/>
                  </a:lnTo>
                  <a:cubicBezTo>
                    <a:pt x="329" y="3324"/>
                    <a:pt x="0" y="3658"/>
                    <a:pt x="0" y="4068"/>
                  </a:cubicBezTo>
                  <a:cubicBezTo>
                    <a:pt x="0" y="4477"/>
                    <a:pt x="329" y="4812"/>
                    <a:pt x="740" y="4819"/>
                  </a:cubicBezTo>
                  <a:lnTo>
                    <a:pt x="2401" y="4819"/>
                  </a:lnTo>
                  <a:cubicBezTo>
                    <a:pt x="3330" y="4818"/>
                    <a:pt x="4084" y="4064"/>
                    <a:pt x="4086" y="3134"/>
                  </a:cubicBezTo>
                  <a:lnTo>
                    <a:pt x="4086" y="2753"/>
                  </a:lnTo>
                  <a:lnTo>
                    <a:pt x="4321" y="2753"/>
                  </a:lnTo>
                  <a:cubicBezTo>
                    <a:pt x="4723" y="2753"/>
                    <a:pt x="4976" y="2318"/>
                    <a:pt x="4774" y="1969"/>
                  </a:cubicBezTo>
                  <a:lnTo>
                    <a:pt x="4502" y="1499"/>
                  </a:lnTo>
                  <a:cubicBezTo>
                    <a:pt x="4463" y="1437"/>
                    <a:pt x="4396" y="1403"/>
                    <a:pt x="4328" y="1403"/>
                  </a:cubicBezTo>
                  <a:cubicBezTo>
                    <a:pt x="4293" y="1403"/>
                    <a:pt x="4258" y="1412"/>
                    <a:pt x="4226" y="1431"/>
                  </a:cubicBezTo>
                  <a:cubicBezTo>
                    <a:pt x="4131" y="1486"/>
                    <a:pt x="4096" y="1606"/>
                    <a:pt x="4148" y="1704"/>
                  </a:cubicBezTo>
                  <a:lnTo>
                    <a:pt x="4420" y="2175"/>
                  </a:lnTo>
                  <a:cubicBezTo>
                    <a:pt x="4463" y="2250"/>
                    <a:pt x="4409" y="2345"/>
                    <a:pt x="4322" y="2345"/>
                  </a:cubicBezTo>
                  <a:lnTo>
                    <a:pt x="3882" y="2345"/>
                  </a:lnTo>
                  <a:cubicBezTo>
                    <a:pt x="3881" y="2345"/>
                    <a:pt x="3880" y="2345"/>
                    <a:pt x="3879" y="2345"/>
                  </a:cubicBezTo>
                  <a:cubicBezTo>
                    <a:pt x="3767" y="2345"/>
                    <a:pt x="3676" y="2436"/>
                    <a:pt x="3676" y="2549"/>
                  </a:cubicBezTo>
                  <a:lnTo>
                    <a:pt x="3676" y="3134"/>
                  </a:lnTo>
                  <a:cubicBezTo>
                    <a:pt x="3675" y="3838"/>
                    <a:pt x="3104" y="4408"/>
                    <a:pt x="2401" y="4409"/>
                  </a:cubicBezTo>
                  <a:lnTo>
                    <a:pt x="740" y="4409"/>
                  </a:lnTo>
                  <a:cubicBezTo>
                    <a:pt x="551" y="4409"/>
                    <a:pt x="398" y="4256"/>
                    <a:pt x="398" y="4068"/>
                  </a:cubicBezTo>
                  <a:cubicBezTo>
                    <a:pt x="398" y="3879"/>
                    <a:pt x="551" y="3726"/>
                    <a:pt x="740" y="3726"/>
                  </a:cubicBezTo>
                  <a:lnTo>
                    <a:pt x="2401" y="3726"/>
                  </a:lnTo>
                  <a:cubicBezTo>
                    <a:pt x="2728" y="3726"/>
                    <a:pt x="2993" y="3461"/>
                    <a:pt x="2994" y="3134"/>
                  </a:cubicBezTo>
                  <a:lnTo>
                    <a:pt x="2994" y="2549"/>
                  </a:lnTo>
                  <a:cubicBezTo>
                    <a:pt x="2994" y="2435"/>
                    <a:pt x="2902" y="2343"/>
                    <a:pt x="2790" y="2343"/>
                  </a:cubicBezTo>
                  <a:lnTo>
                    <a:pt x="2348" y="2343"/>
                  </a:lnTo>
                  <a:cubicBezTo>
                    <a:pt x="2262" y="2343"/>
                    <a:pt x="2208" y="2250"/>
                    <a:pt x="2250" y="2175"/>
                  </a:cubicBezTo>
                  <a:lnTo>
                    <a:pt x="3237" y="466"/>
                  </a:lnTo>
                  <a:cubicBezTo>
                    <a:pt x="3259" y="429"/>
                    <a:pt x="3297" y="410"/>
                    <a:pt x="3335" y="410"/>
                  </a:cubicBezTo>
                  <a:cubicBezTo>
                    <a:pt x="3372" y="410"/>
                    <a:pt x="3410" y="429"/>
                    <a:pt x="3432" y="466"/>
                  </a:cubicBezTo>
                  <a:lnTo>
                    <a:pt x="3669" y="877"/>
                  </a:lnTo>
                  <a:cubicBezTo>
                    <a:pt x="3708" y="940"/>
                    <a:pt x="3775" y="975"/>
                    <a:pt x="3844" y="975"/>
                  </a:cubicBezTo>
                  <a:cubicBezTo>
                    <a:pt x="3879" y="975"/>
                    <a:pt x="3915" y="966"/>
                    <a:pt x="3947" y="947"/>
                  </a:cubicBezTo>
                  <a:cubicBezTo>
                    <a:pt x="4043" y="892"/>
                    <a:pt x="4077" y="769"/>
                    <a:pt x="4023" y="671"/>
                  </a:cubicBezTo>
                  <a:lnTo>
                    <a:pt x="3788" y="262"/>
                  </a:lnTo>
                  <a:cubicBezTo>
                    <a:pt x="3687" y="87"/>
                    <a:pt x="3511" y="0"/>
                    <a:pt x="3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21" name="Google Shape;321;p22"/>
            <p:cNvSpPr/>
            <p:nvPr/>
          </p:nvSpPr>
          <p:spPr>
            <a:xfrm>
              <a:off x="431150" y="2697925"/>
              <a:ext cx="91025" cy="87575"/>
            </a:xfrm>
            <a:custGeom>
              <a:avLst/>
              <a:gdLst/>
              <a:ahLst/>
              <a:cxnLst/>
              <a:rect l="l" t="t" r="r" b="b"/>
              <a:pathLst>
                <a:path w="3641" h="3503" extrusionOk="0">
                  <a:moveTo>
                    <a:pt x="1889" y="411"/>
                  </a:moveTo>
                  <a:cubicBezTo>
                    <a:pt x="2062" y="411"/>
                    <a:pt x="2237" y="444"/>
                    <a:pt x="2403" y="513"/>
                  </a:cubicBezTo>
                  <a:cubicBezTo>
                    <a:pt x="2903" y="720"/>
                    <a:pt x="3230" y="1209"/>
                    <a:pt x="3230" y="1752"/>
                  </a:cubicBezTo>
                  <a:cubicBezTo>
                    <a:pt x="3229" y="2492"/>
                    <a:pt x="2630" y="3091"/>
                    <a:pt x="1890" y="3092"/>
                  </a:cubicBezTo>
                  <a:cubicBezTo>
                    <a:pt x="1347" y="3092"/>
                    <a:pt x="858" y="2765"/>
                    <a:pt x="650" y="2265"/>
                  </a:cubicBezTo>
                  <a:cubicBezTo>
                    <a:pt x="443" y="1763"/>
                    <a:pt x="558" y="1186"/>
                    <a:pt x="942" y="804"/>
                  </a:cubicBezTo>
                  <a:cubicBezTo>
                    <a:pt x="1198" y="547"/>
                    <a:pt x="1540" y="411"/>
                    <a:pt x="1889" y="411"/>
                  </a:cubicBezTo>
                  <a:close/>
                  <a:moveTo>
                    <a:pt x="1889" y="1"/>
                  </a:moveTo>
                  <a:cubicBezTo>
                    <a:pt x="1433" y="1"/>
                    <a:pt x="986" y="179"/>
                    <a:pt x="651" y="513"/>
                  </a:cubicBezTo>
                  <a:cubicBezTo>
                    <a:pt x="151" y="1015"/>
                    <a:pt x="1" y="1767"/>
                    <a:pt x="273" y="2421"/>
                  </a:cubicBezTo>
                  <a:cubicBezTo>
                    <a:pt x="544" y="3075"/>
                    <a:pt x="1181" y="3502"/>
                    <a:pt x="1890" y="3502"/>
                  </a:cubicBezTo>
                  <a:cubicBezTo>
                    <a:pt x="2855" y="3501"/>
                    <a:pt x="3639" y="2717"/>
                    <a:pt x="3640" y="1752"/>
                  </a:cubicBezTo>
                  <a:cubicBezTo>
                    <a:pt x="3640" y="1043"/>
                    <a:pt x="3213" y="406"/>
                    <a:pt x="2559" y="135"/>
                  </a:cubicBezTo>
                  <a:cubicBezTo>
                    <a:pt x="2342" y="45"/>
                    <a:pt x="2114" y="1"/>
                    <a:pt x="18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22" name="Google Shape;322;p22"/>
            <p:cNvSpPr/>
            <p:nvPr/>
          </p:nvSpPr>
          <p:spPr>
            <a:xfrm>
              <a:off x="461600" y="2710450"/>
              <a:ext cx="33850" cy="62500"/>
            </a:xfrm>
            <a:custGeom>
              <a:avLst/>
              <a:gdLst/>
              <a:ahLst/>
              <a:cxnLst/>
              <a:rect l="l" t="t" r="r" b="b"/>
              <a:pathLst>
                <a:path w="1354" h="2500" extrusionOk="0">
                  <a:moveTo>
                    <a:pt x="661" y="1"/>
                  </a:moveTo>
                  <a:cubicBezTo>
                    <a:pt x="546" y="1"/>
                    <a:pt x="452" y="96"/>
                    <a:pt x="456" y="212"/>
                  </a:cubicBezTo>
                  <a:lnTo>
                    <a:pt x="456" y="262"/>
                  </a:lnTo>
                  <a:cubicBezTo>
                    <a:pt x="279" y="320"/>
                    <a:pt x="146" y="464"/>
                    <a:pt x="102" y="646"/>
                  </a:cubicBezTo>
                  <a:cubicBezTo>
                    <a:pt x="54" y="837"/>
                    <a:pt x="105" y="1038"/>
                    <a:pt x="235" y="1169"/>
                  </a:cubicBezTo>
                  <a:cubicBezTo>
                    <a:pt x="357" y="1291"/>
                    <a:pt x="515" y="1344"/>
                    <a:pt x="697" y="1408"/>
                  </a:cubicBezTo>
                  <a:cubicBezTo>
                    <a:pt x="720" y="1417"/>
                    <a:pt x="744" y="1425"/>
                    <a:pt x="770" y="1434"/>
                  </a:cubicBezTo>
                  <a:cubicBezTo>
                    <a:pt x="906" y="1482"/>
                    <a:pt x="910" y="1585"/>
                    <a:pt x="900" y="1643"/>
                  </a:cubicBezTo>
                  <a:cubicBezTo>
                    <a:pt x="882" y="1761"/>
                    <a:pt x="780" y="1847"/>
                    <a:pt x="659" y="1847"/>
                  </a:cubicBezTo>
                  <a:cubicBezTo>
                    <a:pt x="649" y="1848"/>
                    <a:pt x="638" y="1848"/>
                    <a:pt x="629" y="1848"/>
                  </a:cubicBezTo>
                  <a:cubicBezTo>
                    <a:pt x="496" y="1848"/>
                    <a:pt x="454" y="1837"/>
                    <a:pt x="346" y="1767"/>
                  </a:cubicBezTo>
                  <a:cubicBezTo>
                    <a:pt x="311" y="1744"/>
                    <a:pt x="272" y="1733"/>
                    <a:pt x="234" y="1733"/>
                  </a:cubicBezTo>
                  <a:cubicBezTo>
                    <a:pt x="167" y="1733"/>
                    <a:pt x="102" y="1766"/>
                    <a:pt x="63" y="1825"/>
                  </a:cubicBezTo>
                  <a:cubicBezTo>
                    <a:pt x="0" y="1920"/>
                    <a:pt x="27" y="2047"/>
                    <a:pt x="122" y="2108"/>
                  </a:cubicBezTo>
                  <a:cubicBezTo>
                    <a:pt x="248" y="2192"/>
                    <a:pt x="346" y="2230"/>
                    <a:pt x="456" y="2246"/>
                  </a:cubicBezTo>
                  <a:lnTo>
                    <a:pt x="456" y="2290"/>
                  </a:lnTo>
                  <a:cubicBezTo>
                    <a:pt x="452" y="2404"/>
                    <a:pt x="546" y="2499"/>
                    <a:pt x="661" y="2499"/>
                  </a:cubicBezTo>
                  <a:cubicBezTo>
                    <a:pt x="777" y="2499"/>
                    <a:pt x="869" y="2404"/>
                    <a:pt x="866" y="2290"/>
                  </a:cubicBezTo>
                  <a:lnTo>
                    <a:pt x="866" y="2224"/>
                  </a:lnTo>
                  <a:cubicBezTo>
                    <a:pt x="1094" y="2146"/>
                    <a:pt x="1263" y="1950"/>
                    <a:pt x="1304" y="1711"/>
                  </a:cubicBezTo>
                  <a:cubicBezTo>
                    <a:pt x="1354" y="1417"/>
                    <a:pt x="1193" y="1150"/>
                    <a:pt x="906" y="1048"/>
                  </a:cubicBezTo>
                  <a:lnTo>
                    <a:pt x="906" y="1050"/>
                  </a:lnTo>
                  <a:lnTo>
                    <a:pt x="831" y="1023"/>
                  </a:lnTo>
                  <a:cubicBezTo>
                    <a:pt x="686" y="972"/>
                    <a:pt x="581" y="936"/>
                    <a:pt x="526" y="881"/>
                  </a:cubicBezTo>
                  <a:cubicBezTo>
                    <a:pt x="498" y="853"/>
                    <a:pt x="486" y="799"/>
                    <a:pt x="499" y="748"/>
                  </a:cubicBezTo>
                  <a:cubicBezTo>
                    <a:pt x="509" y="701"/>
                    <a:pt x="543" y="664"/>
                    <a:pt x="588" y="651"/>
                  </a:cubicBezTo>
                  <a:cubicBezTo>
                    <a:pt x="624" y="641"/>
                    <a:pt x="656" y="637"/>
                    <a:pt x="685" y="637"/>
                  </a:cubicBezTo>
                  <a:cubicBezTo>
                    <a:pt x="786" y="637"/>
                    <a:pt x="849" y="686"/>
                    <a:pt x="858" y="693"/>
                  </a:cubicBezTo>
                  <a:cubicBezTo>
                    <a:pt x="896" y="724"/>
                    <a:pt x="942" y="739"/>
                    <a:pt x="988" y="739"/>
                  </a:cubicBezTo>
                  <a:cubicBezTo>
                    <a:pt x="1047" y="739"/>
                    <a:pt x="1106" y="714"/>
                    <a:pt x="1147" y="664"/>
                  </a:cubicBezTo>
                  <a:cubicBezTo>
                    <a:pt x="1219" y="578"/>
                    <a:pt x="1206" y="447"/>
                    <a:pt x="1118" y="377"/>
                  </a:cubicBezTo>
                  <a:cubicBezTo>
                    <a:pt x="1045" y="316"/>
                    <a:pt x="958" y="273"/>
                    <a:pt x="866" y="249"/>
                  </a:cubicBezTo>
                  <a:lnTo>
                    <a:pt x="866" y="212"/>
                  </a:lnTo>
                  <a:cubicBezTo>
                    <a:pt x="869" y="96"/>
                    <a:pt x="777" y="1"/>
                    <a:pt x="6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nvGrpSpPr>
          <p:cNvPr id="323" name="Google Shape;323;p22"/>
          <p:cNvGrpSpPr/>
          <p:nvPr/>
        </p:nvGrpSpPr>
        <p:grpSpPr>
          <a:xfrm>
            <a:off x="7304676" y="1923831"/>
            <a:ext cx="361380" cy="361743"/>
            <a:chOff x="1747825" y="2124200"/>
            <a:chExt cx="349025" cy="349375"/>
          </a:xfrm>
        </p:grpSpPr>
        <p:sp>
          <p:nvSpPr>
            <p:cNvPr id="324" name="Google Shape;324;p22"/>
            <p:cNvSpPr/>
            <p:nvPr/>
          </p:nvSpPr>
          <p:spPr>
            <a:xfrm>
              <a:off x="1747825" y="2262825"/>
              <a:ext cx="170225" cy="210750"/>
            </a:xfrm>
            <a:custGeom>
              <a:avLst/>
              <a:gdLst/>
              <a:ahLst/>
              <a:cxnLst/>
              <a:rect l="l" t="t" r="r" b="b"/>
              <a:pathLst>
                <a:path w="6809" h="8430" extrusionOk="0">
                  <a:moveTo>
                    <a:pt x="1055" y="436"/>
                  </a:moveTo>
                  <a:lnTo>
                    <a:pt x="1055" y="1238"/>
                  </a:lnTo>
                  <a:cubicBezTo>
                    <a:pt x="814" y="1278"/>
                    <a:pt x="590" y="1387"/>
                    <a:pt x="411" y="1551"/>
                  </a:cubicBezTo>
                  <a:lnTo>
                    <a:pt x="411" y="1261"/>
                  </a:lnTo>
                  <a:cubicBezTo>
                    <a:pt x="411" y="871"/>
                    <a:pt x="677" y="531"/>
                    <a:pt x="1055" y="436"/>
                  </a:cubicBezTo>
                  <a:close/>
                  <a:moveTo>
                    <a:pt x="1055" y="1655"/>
                  </a:moveTo>
                  <a:lnTo>
                    <a:pt x="1055" y="4581"/>
                  </a:lnTo>
                  <a:cubicBezTo>
                    <a:pt x="814" y="4621"/>
                    <a:pt x="590" y="4730"/>
                    <a:pt x="411" y="4895"/>
                  </a:cubicBezTo>
                  <a:lnTo>
                    <a:pt x="411" y="2481"/>
                  </a:lnTo>
                  <a:cubicBezTo>
                    <a:pt x="411" y="2090"/>
                    <a:pt x="677" y="1749"/>
                    <a:pt x="1055" y="1655"/>
                  </a:cubicBezTo>
                  <a:close/>
                  <a:moveTo>
                    <a:pt x="6310" y="410"/>
                  </a:moveTo>
                  <a:cubicBezTo>
                    <a:pt x="6360" y="410"/>
                    <a:pt x="6399" y="450"/>
                    <a:pt x="6399" y="500"/>
                  </a:cubicBezTo>
                  <a:lnTo>
                    <a:pt x="6399" y="5931"/>
                  </a:lnTo>
                  <a:cubicBezTo>
                    <a:pt x="6350" y="5917"/>
                    <a:pt x="6299" y="5910"/>
                    <a:pt x="6249" y="5910"/>
                  </a:cubicBezTo>
                  <a:lnTo>
                    <a:pt x="1466" y="5910"/>
                  </a:lnTo>
                  <a:lnTo>
                    <a:pt x="1466" y="410"/>
                  </a:lnTo>
                  <a:close/>
                  <a:moveTo>
                    <a:pt x="1055" y="4999"/>
                  </a:moveTo>
                  <a:lnTo>
                    <a:pt x="1055" y="5930"/>
                  </a:lnTo>
                  <a:cubicBezTo>
                    <a:pt x="814" y="5974"/>
                    <a:pt x="590" y="6084"/>
                    <a:pt x="411" y="6250"/>
                  </a:cubicBezTo>
                  <a:lnTo>
                    <a:pt x="411" y="5824"/>
                  </a:lnTo>
                  <a:cubicBezTo>
                    <a:pt x="411" y="5434"/>
                    <a:pt x="677" y="5094"/>
                    <a:pt x="1055" y="4999"/>
                  </a:cubicBezTo>
                  <a:close/>
                  <a:moveTo>
                    <a:pt x="5842" y="7030"/>
                  </a:moveTo>
                  <a:lnTo>
                    <a:pt x="5842" y="7310"/>
                  </a:lnTo>
                  <a:lnTo>
                    <a:pt x="1261" y="7310"/>
                  </a:lnTo>
                  <a:cubicBezTo>
                    <a:pt x="1183" y="7310"/>
                    <a:pt x="1120" y="7248"/>
                    <a:pt x="1119" y="7171"/>
                  </a:cubicBezTo>
                  <a:cubicBezTo>
                    <a:pt x="1120" y="7136"/>
                    <a:pt x="1136" y="7103"/>
                    <a:pt x="1162" y="7081"/>
                  </a:cubicBezTo>
                  <a:cubicBezTo>
                    <a:pt x="1191" y="7048"/>
                    <a:pt x="1234" y="7030"/>
                    <a:pt x="1279" y="7030"/>
                  </a:cubicBezTo>
                  <a:close/>
                  <a:moveTo>
                    <a:pt x="6399" y="7008"/>
                  </a:moveTo>
                  <a:lnTo>
                    <a:pt x="6399" y="7331"/>
                  </a:lnTo>
                  <a:cubicBezTo>
                    <a:pt x="6351" y="7317"/>
                    <a:pt x="6301" y="7312"/>
                    <a:pt x="6252" y="7310"/>
                  </a:cubicBezTo>
                  <a:lnTo>
                    <a:pt x="6252" y="7028"/>
                  </a:lnTo>
                  <a:cubicBezTo>
                    <a:pt x="6301" y="7028"/>
                    <a:pt x="6351" y="7021"/>
                    <a:pt x="6399" y="7008"/>
                  </a:cubicBezTo>
                  <a:close/>
                  <a:moveTo>
                    <a:pt x="6249" y="6320"/>
                  </a:moveTo>
                  <a:cubicBezTo>
                    <a:pt x="6331" y="6320"/>
                    <a:pt x="6399" y="6386"/>
                    <a:pt x="6399" y="6470"/>
                  </a:cubicBezTo>
                  <a:cubicBezTo>
                    <a:pt x="6399" y="6553"/>
                    <a:pt x="6331" y="6620"/>
                    <a:pt x="6249" y="6620"/>
                  </a:cubicBezTo>
                  <a:lnTo>
                    <a:pt x="1279" y="6620"/>
                  </a:lnTo>
                  <a:cubicBezTo>
                    <a:pt x="1125" y="6621"/>
                    <a:pt x="979" y="6684"/>
                    <a:pt x="871" y="6793"/>
                  </a:cubicBezTo>
                  <a:cubicBezTo>
                    <a:pt x="769" y="6894"/>
                    <a:pt x="711" y="7031"/>
                    <a:pt x="711" y="7176"/>
                  </a:cubicBezTo>
                  <a:cubicBezTo>
                    <a:pt x="714" y="7477"/>
                    <a:pt x="959" y="7720"/>
                    <a:pt x="1261" y="7721"/>
                  </a:cubicBezTo>
                  <a:lnTo>
                    <a:pt x="6249" y="7721"/>
                  </a:lnTo>
                  <a:cubicBezTo>
                    <a:pt x="6333" y="7721"/>
                    <a:pt x="6399" y="7788"/>
                    <a:pt x="6399" y="7871"/>
                  </a:cubicBezTo>
                  <a:cubicBezTo>
                    <a:pt x="6399" y="7954"/>
                    <a:pt x="6333" y="8022"/>
                    <a:pt x="6249" y="8022"/>
                  </a:cubicBezTo>
                  <a:lnTo>
                    <a:pt x="6249" y="8020"/>
                  </a:lnTo>
                  <a:lnTo>
                    <a:pt x="1261" y="8020"/>
                  </a:lnTo>
                  <a:cubicBezTo>
                    <a:pt x="793" y="8020"/>
                    <a:pt x="413" y="7643"/>
                    <a:pt x="411" y="7177"/>
                  </a:cubicBezTo>
                  <a:cubicBezTo>
                    <a:pt x="409" y="6953"/>
                    <a:pt x="498" y="6738"/>
                    <a:pt x="657" y="6580"/>
                  </a:cubicBezTo>
                  <a:cubicBezTo>
                    <a:pt x="821" y="6415"/>
                    <a:pt x="1045" y="6321"/>
                    <a:pt x="1279" y="6320"/>
                  </a:cubicBezTo>
                  <a:close/>
                  <a:moveTo>
                    <a:pt x="1261" y="1"/>
                  </a:moveTo>
                  <a:cubicBezTo>
                    <a:pt x="565" y="2"/>
                    <a:pt x="2" y="566"/>
                    <a:pt x="1" y="1261"/>
                  </a:cubicBezTo>
                  <a:lnTo>
                    <a:pt x="1" y="7160"/>
                  </a:lnTo>
                  <a:lnTo>
                    <a:pt x="1" y="7178"/>
                  </a:lnTo>
                  <a:cubicBezTo>
                    <a:pt x="7" y="7871"/>
                    <a:pt x="569" y="8428"/>
                    <a:pt x="1261" y="8430"/>
                  </a:cubicBezTo>
                  <a:lnTo>
                    <a:pt x="6249" y="8430"/>
                  </a:lnTo>
                  <a:cubicBezTo>
                    <a:pt x="6558" y="8428"/>
                    <a:pt x="6809" y="8179"/>
                    <a:pt x="6809" y="7870"/>
                  </a:cubicBezTo>
                  <a:lnTo>
                    <a:pt x="6809" y="500"/>
                  </a:lnTo>
                  <a:cubicBezTo>
                    <a:pt x="6809" y="225"/>
                    <a:pt x="6585" y="2"/>
                    <a:pt x="6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25" name="Google Shape;325;p22"/>
            <p:cNvSpPr/>
            <p:nvPr/>
          </p:nvSpPr>
          <p:spPr>
            <a:xfrm>
              <a:off x="1926575" y="2124200"/>
              <a:ext cx="170275" cy="210725"/>
            </a:xfrm>
            <a:custGeom>
              <a:avLst/>
              <a:gdLst/>
              <a:ahLst/>
              <a:cxnLst/>
              <a:rect l="l" t="t" r="r" b="b"/>
              <a:pathLst>
                <a:path w="6811" h="8429" extrusionOk="0">
                  <a:moveTo>
                    <a:pt x="1059" y="436"/>
                  </a:moveTo>
                  <a:lnTo>
                    <a:pt x="1059" y="1236"/>
                  </a:lnTo>
                  <a:cubicBezTo>
                    <a:pt x="817" y="1276"/>
                    <a:pt x="593" y="1385"/>
                    <a:pt x="413" y="1551"/>
                  </a:cubicBezTo>
                  <a:lnTo>
                    <a:pt x="413" y="1260"/>
                  </a:lnTo>
                  <a:cubicBezTo>
                    <a:pt x="413" y="869"/>
                    <a:pt x="679" y="529"/>
                    <a:pt x="1059" y="436"/>
                  </a:cubicBezTo>
                  <a:close/>
                  <a:moveTo>
                    <a:pt x="6312" y="410"/>
                  </a:moveTo>
                  <a:cubicBezTo>
                    <a:pt x="6360" y="410"/>
                    <a:pt x="6400" y="450"/>
                    <a:pt x="6400" y="498"/>
                  </a:cubicBezTo>
                  <a:lnTo>
                    <a:pt x="6400" y="499"/>
                  </a:lnTo>
                  <a:lnTo>
                    <a:pt x="6400" y="5930"/>
                  </a:lnTo>
                  <a:cubicBezTo>
                    <a:pt x="6352" y="5916"/>
                    <a:pt x="6301" y="5910"/>
                    <a:pt x="6250" y="5910"/>
                  </a:cubicBezTo>
                  <a:lnTo>
                    <a:pt x="1467" y="5910"/>
                  </a:lnTo>
                  <a:lnTo>
                    <a:pt x="1467" y="410"/>
                  </a:lnTo>
                  <a:close/>
                  <a:moveTo>
                    <a:pt x="1059" y="4999"/>
                  </a:moveTo>
                  <a:lnTo>
                    <a:pt x="1059" y="5930"/>
                  </a:lnTo>
                  <a:cubicBezTo>
                    <a:pt x="817" y="5974"/>
                    <a:pt x="594" y="6084"/>
                    <a:pt x="413" y="6250"/>
                  </a:cubicBezTo>
                  <a:lnTo>
                    <a:pt x="413" y="5825"/>
                  </a:lnTo>
                  <a:cubicBezTo>
                    <a:pt x="413" y="5434"/>
                    <a:pt x="679" y="5094"/>
                    <a:pt x="1059" y="4999"/>
                  </a:cubicBezTo>
                  <a:close/>
                  <a:moveTo>
                    <a:pt x="5844" y="7028"/>
                  </a:moveTo>
                  <a:lnTo>
                    <a:pt x="5844" y="7310"/>
                  </a:lnTo>
                  <a:lnTo>
                    <a:pt x="1263" y="7310"/>
                  </a:lnTo>
                  <a:cubicBezTo>
                    <a:pt x="1186" y="7309"/>
                    <a:pt x="1124" y="7248"/>
                    <a:pt x="1123" y="7170"/>
                  </a:cubicBezTo>
                  <a:cubicBezTo>
                    <a:pt x="1124" y="7136"/>
                    <a:pt x="1138" y="7103"/>
                    <a:pt x="1164" y="7079"/>
                  </a:cubicBezTo>
                  <a:cubicBezTo>
                    <a:pt x="1195" y="7048"/>
                    <a:pt x="1237" y="7029"/>
                    <a:pt x="1281" y="7028"/>
                  </a:cubicBezTo>
                  <a:close/>
                  <a:moveTo>
                    <a:pt x="6401" y="7007"/>
                  </a:moveTo>
                  <a:lnTo>
                    <a:pt x="6401" y="7331"/>
                  </a:lnTo>
                  <a:cubicBezTo>
                    <a:pt x="6353" y="7317"/>
                    <a:pt x="6304" y="7310"/>
                    <a:pt x="6254" y="7310"/>
                  </a:cubicBezTo>
                  <a:lnTo>
                    <a:pt x="6254" y="7028"/>
                  </a:lnTo>
                  <a:cubicBezTo>
                    <a:pt x="6304" y="7028"/>
                    <a:pt x="6353" y="7021"/>
                    <a:pt x="6401" y="7007"/>
                  </a:cubicBezTo>
                  <a:close/>
                  <a:moveTo>
                    <a:pt x="6251" y="6318"/>
                  </a:moveTo>
                  <a:cubicBezTo>
                    <a:pt x="6333" y="6318"/>
                    <a:pt x="6401" y="6386"/>
                    <a:pt x="6401" y="6468"/>
                  </a:cubicBezTo>
                  <a:cubicBezTo>
                    <a:pt x="6401" y="6550"/>
                    <a:pt x="6333" y="6618"/>
                    <a:pt x="6251" y="6618"/>
                  </a:cubicBezTo>
                  <a:lnTo>
                    <a:pt x="1281" y="6618"/>
                  </a:lnTo>
                  <a:cubicBezTo>
                    <a:pt x="1127" y="6618"/>
                    <a:pt x="980" y="6681"/>
                    <a:pt x="872" y="6790"/>
                  </a:cubicBezTo>
                  <a:cubicBezTo>
                    <a:pt x="770" y="6892"/>
                    <a:pt x="713" y="7029"/>
                    <a:pt x="713" y="7173"/>
                  </a:cubicBezTo>
                  <a:cubicBezTo>
                    <a:pt x="716" y="7474"/>
                    <a:pt x="961" y="7718"/>
                    <a:pt x="1263" y="7718"/>
                  </a:cubicBezTo>
                  <a:lnTo>
                    <a:pt x="6251" y="7718"/>
                  </a:lnTo>
                  <a:cubicBezTo>
                    <a:pt x="6335" y="7718"/>
                    <a:pt x="6401" y="7786"/>
                    <a:pt x="6401" y="7868"/>
                  </a:cubicBezTo>
                  <a:cubicBezTo>
                    <a:pt x="6401" y="7952"/>
                    <a:pt x="6335" y="8020"/>
                    <a:pt x="6251" y="8020"/>
                  </a:cubicBezTo>
                  <a:lnTo>
                    <a:pt x="6251" y="8019"/>
                  </a:lnTo>
                  <a:lnTo>
                    <a:pt x="1263" y="8019"/>
                  </a:lnTo>
                  <a:cubicBezTo>
                    <a:pt x="1262" y="8019"/>
                    <a:pt x="1261" y="8019"/>
                    <a:pt x="1260" y="8019"/>
                  </a:cubicBezTo>
                  <a:cubicBezTo>
                    <a:pt x="794" y="8019"/>
                    <a:pt x="417" y="7642"/>
                    <a:pt x="413" y="7175"/>
                  </a:cubicBezTo>
                  <a:cubicBezTo>
                    <a:pt x="411" y="6952"/>
                    <a:pt x="501" y="6738"/>
                    <a:pt x="659" y="6579"/>
                  </a:cubicBezTo>
                  <a:cubicBezTo>
                    <a:pt x="824" y="6413"/>
                    <a:pt x="1048" y="6319"/>
                    <a:pt x="1281" y="6318"/>
                  </a:cubicBezTo>
                  <a:close/>
                  <a:moveTo>
                    <a:pt x="1263" y="1"/>
                  </a:moveTo>
                  <a:cubicBezTo>
                    <a:pt x="567" y="2"/>
                    <a:pt x="5" y="565"/>
                    <a:pt x="3" y="1260"/>
                  </a:cubicBezTo>
                  <a:lnTo>
                    <a:pt x="3" y="3050"/>
                  </a:lnTo>
                  <a:cubicBezTo>
                    <a:pt x="6" y="3161"/>
                    <a:pt x="97" y="3249"/>
                    <a:pt x="207" y="3249"/>
                  </a:cubicBezTo>
                  <a:cubicBezTo>
                    <a:pt x="319" y="3249"/>
                    <a:pt x="410" y="3161"/>
                    <a:pt x="413" y="3050"/>
                  </a:cubicBezTo>
                  <a:lnTo>
                    <a:pt x="413" y="2479"/>
                  </a:lnTo>
                  <a:cubicBezTo>
                    <a:pt x="413" y="2088"/>
                    <a:pt x="679" y="1748"/>
                    <a:pt x="1059" y="1654"/>
                  </a:cubicBezTo>
                  <a:lnTo>
                    <a:pt x="1059" y="4581"/>
                  </a:lnTo>
                  <a:cubicBezTo>
                    <a:pt x="817" y="4620"/>
                    <a:pt x="593" y="4729"/>
                    <a:pt x="413" y="4895"/>
                  </a:cubicBezTo>
                  <a:lnTo>
                    <a:pt x="413" y="4005"/>
                  </a:lnTo>
                  <a:cubicBezTo>
                    <a:pt x="416" y="3889"/>
                    <a:pt x="323" y="3794"/>
                    <a:pt x="209" y="3794"/>
                  </a:cubicBezTo>
                  <a:cubicBezTo>
                    <a:pt x="92" y="3794"/>
                    <a:pt x="0" y="3889"/>
                    <a:pt x="3" y="4005"/>
                  </a:cubicBezTo>
                  <a:lnTo>
                    <a:pt x="3" y="7178"/>
                  </a:lnTo>
                  <a:cubicBezTo>
                    <a:pt x="9" y="7871"/>
                    <a:pt x="571" y="8428"/>
                    <a:pt x="1263" y="8428"/>
                  </a:cubicBezTo>
                  <a:lnTo>
                    <a:pt x="6251" y="8428"/>
                  </a:lnTo>
                  <a:cubicBezTo>
                    <a:pt x="6552" y="8428"/>
                    <a:pt x="6798" y="8190"/>
                    <a:pt x="6810" y="7890"/>
                  </a:cubicBezTo>
                  <a:cubicBezTo>
                    <a:pt x="6810" y="7884"/>
                    <a:pt x="6811" y="7878"/>
                    <a:pt x="6811" y="7873"/>
                  </a:cubicBezTo>
                  <a:lnTo>
                    <a:pt x="6811" y="7868"/>
                  </a:lnTo>
                  <a:lnTo>
                    <a:pt x="6810" y="499"/>
                  </a:lnTo>
                  <a:cubicBezTo>
                    <a:pt x="6810" y="224"/>
                    <a:pt x="6587" y="1"/>
                    <a:pt x="6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26" name="Google Shape;326;p22"/>
            <p:cNvSpPr/>
            <p:nvPr/>
          </p:nvSpPr>
          <p:spPr>
            <a:xfrm>
              <a:off x="1807400" y="2313700"/>
              <a:ext cx="82450" cy="10275"/>
            </a:xfrm>
            <a:custGeom>
              <a:avLst/>
              <a:gdLst/>
              <a:ahLst/>
              <a:cxnLst/>
              <a:rect l="l" t="t" r="r" b="b"/>
              <a:pathLst>
                <a:path w="3298" h="411" extrusionOk="0">
                  <a:moveTo>
                    <a:pt x="204" y="1"/>
                  </a:moveTo>
                  <a:cubicBezTo>
                    <a:pt x="91" y="1"/>
                    <a:pt x="0" y="93"/>
                    <a:pt x="0" y="205"/>
                  </a:cubicBezTo>
                  <a:cubicBezTo>
                    <a:pt x="0" y="319"/>
                    <a:pt x="92" y="410"/>
                    <a:pt x="206" y="410"/>
                  </a:cubicBezTo>
                  <a:cubicBezTo>
                    <a:pt x="208" y="410"/>
                    <a:pt x="210" y="410"/>
                    <a:pt x="211" y="410"/>
                  </a:cubicBezTo>
                  <a:lnTo>
                    <a:pt x="3088" y="410"/>
                  </a:lnTo>
                  <a:cubicBezTo>
                    <a:pt x="3090" y="410"/>
                    <a:pt x="3091" y="410"/>
                    <a:pt x="3093" y="410"/>
                  </a:cubicBezTo>
                  <a:cubicBezTo>
                    <a:pt x="3206" y="410"/>
                    <a:pt x="3298" y="319"/>
                    <a:pt x="3298" y="205"/>
                  </a:cubicBezTo>
                  <a:cubicBezTo>
                    <a:pt x="3298" y="93"/>
                    <a:pt x="3207" y="1"/>
                    <a:pt x="3096" y="1"/>
                  </a:cubicBezTo>
                  <a:cubicBezTo>
                    <a:pt x="3093" y="1"/>
                    <a:pt x="3091" y="1"/>
                    <a:pt x="3088" y="1"/>
                  </a:cubicBezTo>
                  <a:lnTo>
                    <a:pt x="211" y="1"/>
                  </a:lnTo>
                  <a:cubicBezTo>
                    <a:pt x="209" y="1"/>
                    <a:pt x="206"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27" name="Google Shape;327;p22"/>
            <p:cNvSpPr/>
            <p:nvPr/>
          </p:nvSpPr>
          <p:spPr>
            <a:xfrm>
              <a:off x="1820225" y="2337275"/>
              <a:ext cx="56850" cy="10250"/>
            </a:xfrm>
            <a:custGeom>
              <a:avLst/>
              <a:gdLst/>
              <a:ahLst/>
              <a:cxnLst/>
              <a:rect l="l" t="t" r="r" b="b"/>
              <a:pathLst>
                <a:path w="2274" h="410" extrusionOk="0">
                  <a:moveTo>
                    <a:pt x="199" y="0"/>
                  </a:moveTo>
                  <a:cubicBezTo>
                    <a:pt x="88" y="3"/>
                    <a:pt x="0" y="94"/>
                    <a:pt x="0" y="206"/>
                  </a:cubicBezTo>
                  <a:cubicBezTo>
                    <a:pt x="0" y="316"/>
                    <a:pt x="88" y="407"/>
                    <a:pt x="199" y="410"/>
                  </a:cubicBezTo>
                  <a:lnTo>
                    <a:pt x="2073" y="410"/>
                  </a:lnTo>
                  <a:cubicBezTo>
                    <a:pt x="2184" y="407"/>
                    <a:pt x="2273" y="316"/>
                    <a:pt x="2273" y="206"/>
                  </a:cubicBezTo>
                  <a:cubicBezTo>
                    <a:pt x="2273" y="94"/>
                    <a:pt x="2184" y="3"/>
                    <a:pt x="2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28" name="Google Shape;328;p22"/>
            <p:cNvSpPr/>
            <p:nvPr/>
          </p:nvSpPr>
          <p:spPr>
            <a:xfrm>
              <a:off x="1983575" y="2163925"/>
              <a:ext cx="82175" cy="10250"/>
            </a:xfrm>
            <a:custGeom>
              <a:avLst/>
              <a:gdLst/>
              <a:ahLst/>
              <a:cxnLst/>
              <a:rect l="l" t="t" r="r" b="b"/>
              <a:pathLst>
                <a:path w="3287" h="410" extrusionOk="0">
                  <a:moveTo>
                    <a:pt x="3081" y="0"/>
                  </a:moveTo>
                  <a:cubicBezTo>
                    <a:pt x="3079" y="0"/>
                    <a:pt x="3077" y="0"/>
                    <a:pt x="3076" y="0"/>
                  </a:cubicBezTo>
                  <a:lnTo>
                    <a:pt x="199" y="0"/>
                  </a:lnTo>
                  <a:cubicBezTo>
                    <a:pt x="88" y="3"/>
                    <a:pt x="0" y="94"/>
                    <a:pt x="0" y="204"/>
                  </a:cubicBezTo>
                  <a:cubicBezTo>
                    <a:pt x="0" y="316"/>
                    <a:pt x="88" y="407"/>
                    <a:pt x="199" y="410"/>
                  </a:cubicBezTo>
                  <a:lnTo>
                    <a:pt x="3076" y="410"/>
                  </a:lnTo>
                  <a:cubicBezTo>
                    <a:pt x="3077" y="410"/>
                    <a:pt x="3079" y="410"/>
                    <a:pt x="3081" y="410"/>
                  </a:cubicBezTo>
                  <a:cubicBezTo>
                    <a:pt x="3195" y="410"/>
                    <a:pt x="3287" y="319"/>
                    <a:pt x="3287" y="204"/>
                  </a:cubicBezTo>
                  <a:cubicBezTo>
                    <a:pt x="3287" y="91"/>
                    <a:pt x="3195" y="0"/>
                    <a:pt x="3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29" name="Google Shape;329;p22"/>
            <p:cNvSpPr/>
            <p:nvPr/>
          </p:nvSpPr>
          <p:spPr>
            <a:xfrm>
              <a:off x="1996075" y="2187550"/>
              <a:ext cx="56850" cy="10225"/>
            </a:xfrm>
            <a:custGeom>
              <a:avLst/>
              <a:gdLst/>
              <a:ahLst/>
              <a:cxnLst/>
              <a:rect l="l" t="t" r="r" b="b"/>
              <a:pathLst>
                <a:path w="2274" h="409" extrusionOk="0">
                  <a:moveTo>
                    <a:pt x="201" y="0"/>
                  </a:moveTo>
                  <a:cubicBezTo>
                    <a:pt x="90" y="3"/>
                    <a:pt x="1" y="94"/>
                    <a:pt x="1" y="204"/>
                  </a:cubicBezTo>
                  <a:cubicBezTo>
                    <a:pt x="1" y="315"/>
                    <a:pt x="90" y="406"/>
                    <a:pt x="201" y="408"/>
                  </a:cubicBezTo>
                  <a:lnTo>
                    <a:pt x="2075" y="408"/>
                  </a:lnTo>
                  <a:cubicBezTo>
                    <a:pt x="2186" y="406"/>
                    <a:pt x="2274" y="315"/>
                    <a:pt x="2274" y="204"/>
                  </a:cubicBezTo>
                  <a:cubicBezTo>
                    <a:pt x="2274" y="94"/>
                    <a:pt x="2186" y="3"/>
                    <a:pt x="20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30" name="Google Shape;330;p22"/>
            <p:cNvSpPr/>
            <p:nvPr/>
          </p:nvSpPr>
          <p:spPr>
            <a:xfrm>
              <a:off x="1783500" y="2131075"/>
              <a:ext cx="124675" cy="120500"/>
            </a:xfrm>
            <a:custGeom>
              <a:avLst/>
              <a:gdLst/>
              <a:ahLst/>
              <a:cxnLst/>
              <a:rect l="l" t="t" r="r" b="b"/>
              <a:pathLst>
                <a:path w="4987" h="4820" extrusionOk="0">
                  <a:moveTo>
                    <a:pt x="4237" y="410"/>
                  </a:moveTo>
                  <a:cubicBezTo>
                    <a:pt x="4425" y="410"/>
                    <a:pt x="4578" y="563"/>
                    <a:pt x="4578" y="752"/>
                  </a:cubicBezTo>
                  <a:cubicBezTo>
                    <a:pt x="4578" y="940"/>
                    <a:pt x="4425" y="1093"/>
                    <a:pt x="4237" y="1093"/>
                  </a:cubicBezTo>
                  <a:lnTo>
                    <a:pt x="2576" y="1093"/>
                  </a:lnTo>
                  <a:cubicBezTo>
                    <a:pt x="2249" y="1093"/>
                    <a:pt x="1982" y="1358"/>
                    <a:pt x="1982" y="1685"/>
                  </a:cubicBezTo>
                  <a:lnTo>
                    <a:pt x="1982" y="2271"/>
                  </a:lnTo>
                  <a:cubicBezTo>
                    <a:pt x="1982" y="2384"/>
                    <a:pt x="2074" y="2476"/>
                    <a:pt x="2188" y="2476"/>
                  </a:cubicBezTo>
                  <a:lnTo>
                    <a:pt x="2627" y="2476"/>
                  </a:lnTo>
                  <a:cubicBezTo>
                    <a:pt x="2628" y="2476"/>
                    <a:pt x="2628" y="2476"/>
                    <a:pt x="2629" y="2476"/>
                  </a:cubicBezTo>
                  <a:cubicBezTo>
                    <a:pt x="2716" y="2476"/>
                    <a:pt x="2768" y="2570"/>
                    <a:pt x="2725" y="2645"/>
                  </a:cubicBezTo>
                  <a:lnTo>
                    <a:pt x="1738" y="4352"/>
                  </a:lnTo>
                  <a:cubicBezTo>
                    <a:pt x="1717" y="4391"/>
                    <a:pt x="1679" y="4410"/>
                    <a:pt x="1641" y="4410"/>
                  </a:cubicBezTo>
                  <a:cubicBezTo>
                    <a:pt x="1603" y="4410"/>
                    <a:pt x="1565" y="4391"/>
                    <a:pt x="1543" y="4352"/>
                  </a:cubicBezTo>
                  <a:lnTo>
                    <a:pt x="557" y="2645"/>
                  </a:lnTo>
                  <a:cubicBezTo>
                    <a:pt x="535" y="2611"/>
                    <a:pt x="535" y="2567"/>
                    <a:pt x="557" y="2533"/>
                  </a:cubicBezTo>
                  <a:cubicBezTo>
                    <a:pt x="574" y="2498"/>
                    <a:pt x="611" y="2476"/>
                    <a:pt x="651" y="2476"/>
                  </a:cubicBezTo>
                  <a:cubicBezTo>
                    <a:pt x="652" y="2476"/>
                    <a:pt x="653" y="2476"/>
                    <a:pt x="654" y="2476"/>
                  </a:cubicBezTo>
                  <a:lnTo>
                    <a:pt x="1094" y="2476"/>
                  </a:lnTo>
                  <a:cubicBezTo>
                    <a:pt x="1207" y="2476"/>
                    <a:pt x="1299" y="2384"/>
                    <a:pt x="1300" y="2271"/>
                  </a:cubicBezTo>
                  <a:lnTo>
                    <a:pt x="1300" y="1685"/>
                  </a:lnTo>
                  <a:cubicBezTo>
                    <a:pt x="1300" y="981"/>
                    <a:pt x="1872" y="410"/>
                    <a:pt x="2576" y="410"/>
                  </a:cubicBezTo>
                  <a:close/>
                  <a:moveTo>
                    <a:pt x="2576" y="0"/>
                  </a:moveTo>
                  <a:cubicBezTo>
                    <a:pt x="1645" y="2"/>
                    <a:pt x="891" y="756"/>
                    <a:pt x="891" y="1685"/>
                  </a:cubicBezTo>
                  <a:lnTo>
                    <a:pt x="891" y="2067"/>
                  </a:lnTo>
                  <a:lnTo>
                    <a:pt x="654" y="2067"/>
                  </a:lnTo>
                  <a:cubicBezTo>
                    <a:pt x="253" y="2067"/>
                    <a:pt x="1" y="2502"/>
                    <a:pt x="202" y="2850"/>
                  </a:cubicBezTo>
                  <a:lnTo>
                    <a:pt x="1189" y="4558"/>
                  </a:lnTo>
                  <a:cubicBezTo>
                    <a:pt x="1288" y="4732"/>
                    <a:pt x="1464" y="4819"/>
                    <a:pt x="1640" y="4819"/>
                  </a:cubicBezTo>
                  <a:cubicBezTo>
                    <a:pt x="1816" y="4819"/>
                    <a:pt x="1992" y="4732"/>
                    <a:pt x="2093" y="4558"/>
                  </a:cubicBezTo>
                  <a:lnTo>
                    <a:pt x="3079" y="2850"/>
                  </a:lnTo>
                  <a:cubicBezTo>
                    <a:pt x="3280" y="2502"/>
                    <a:pt x="3028" y="2067"/>
                    <a:pt x="2627" y="2067"/>
                  </a:cubicBezTo>
                  <a:lnTo>
                    <a:pt x="2392" y="2067"/>
                  </a:lnTo>
                  <a:lnTo>
                    <a:pt x="2392" y="1685"/>
                  </a:lnTo>
                  <a:cubicBezTo>
                    <a:pt x="2392" y="1585"/>
                    <a:pt x="2474" y="1503"/>
                    <a:pt x="2574" y="1503"/>
                  </a:cubicBezTo>
                  <a:lnTo>
                    <a:pt x="4237" y="1503"/>
                  </a:lnTo>
                  <a:cubicBezTo>
                    <a:pt x="4651" y="1503"/>
                    <a:pt x="4986" y="1165"/>
                    <a:pt x="4986" y="752"/>
                  </a:cubicBezTo>
                  <a:cubicBezTo>
                    <a:pt x="4986" y="336"/>
                    <a:pt x="4651" y="0"/>
                    <a:pt x="4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31" name="Google Shape;331;p22"/>
            <p:cNvSpPr/>
            <p:nvPr/>
          </p:nvSpPr>
          <p:spPr>
            <a:xfrm>
              <a:off x="1936500" y="2346200"/>
              <a:ext cx="124650" cy="120500"/>
            </a:xfrm>
            <a:custGeom>
              <a:avLst/>
              <a:gdLst/>
              <a:ahLst/>
              <a:cxnLst/>
              <a:rect l="l" t="t" r="r" b="b"/>
              <a:pathLst>
                <a:path w="4986" h="4820" extrusionOk="0">
                  <a:moveTo>
                    <a:pt x="3347" y="1"/>
                  </a:moveTo>
                  <a:cubicBezTo>
                    <a:pt x="3171" y="1"/>
                    <a:pt x="2994" y="88"/>
                    <a:pt x="2894" y="262"/>
                  </a:cubicBezTo>
                  <a:lnTo>
                    <a:pt x="1908" y="1970"/>
                  </a:lnTo>
                  <a:cubicBezTo>
                    <a:pt x="1706" y="2319"/>
                    <a:pt x="1959" y="2754"/>
                    <a:pt x="2360" y="2754"/>
                  </a:cubicBezTo>
                  <a:lnTo>
                    <a:pt x="2596" y="2754"/>
                  </a:lnTo>
                  <a:lnTo>
                    <a:pt x="2596" y="3135"/>
                  </a:lnTo>
                  <a:cubicBezTo>
                    <a:pt x="2596" y="3235"/>
                    <a:pt x="2514" y="3318"/>
                    <a:pt x="2412" y="3318"/>
                  </a:cubicBezTo>
                  <a:lnTo>
                    <a:pt x="751" y="3318"/>
                  </a:lnTo>
                  <a:cubicBezTo>
                    <a:pt x="336" y="3318"/>
                    <a:pt x="0" y="3654"/>
                    <a:pt x="0" y="4069"/>
                  </a:cubicBezTo>
                  <a:cubicBezTo>
                    <a:pt x="0" y="4483"/>
                    <a:pt x="336" y="4820"/>
                    <a:pt x="751" y="4820"/>
                  </a:cubicBezTo>
                  <a:lnTo>
                    <a:pt x="2412" y="4820"/>
                  </a:lnTo>
                  <a:cubicBezTo>
                    <a:pt x="2646" y="4820"/>
                    <a:pt x="2875" y="4772"/>
                    <a:pt x="3089" y="4678"/>
                  </a:cubicBezTo>
                  <a:cubicBezTo>
                    <a:pt x="3193" y="4631"/>
                    <a:pt x="3240" y="4511"/>
                    <a:pt x="3194" y="4407"/>
                  </a:cubicBezTo>
                  <a:cubicBezTo>
                    <a:pt x="3161" y="4331"/>
                    <a:pt x="3085" y="4285"/>
                    <a:pt x="3006" y="4285"/>
                  </a:cubicBezTo>
                  <a:cubicBezTo>
                    <a:pt x="2978" y="4285"/>
                    <a:pt x="2950" y="4291"/>
                    <a:pt x="2924" y="4303"/>
                  </a:cubicBezTo>
                  <a:cubicBezTo>
                    <a:pt x="2763" y="4373"/>
                    <a:pt x="2589" y="4410"/>
                    <a:pt x="2412" y="4410"/>
                  </a:cubicBezTo>
                  <a:lnTo>
                    <a:pt x="750" y="4410"/>
                  </a:lnTo>
                  <a:cubicBezTo>
                    <a:pt x="563" y="4410"/>
                    <a:pt x="410" y="4257"/>
                    <a:pt x="410" y="4069"/>
                  </a:cubicBezTo>
                  <a:cubicBezTo>
                    <a:pt x="410" y="3880"/>
                    <a:pt x="563" y="3727"/>
                    <a:pt x="750" y="3727"/>
                  </a:cubicBezTo>
                  <a:lnTo>
                    <a:pt x="2412" y="3727"/>
                  </a:lnTo>
                  <a:cubicBezTo>
                    <a:pt x="2739" y="3727"/>
                    <a:pt x="3004" y="3462"/>
                    <a:pt x="3006" y="3135"/>
                  </a:cubicBezTo>
                  <a:lnTo>
                    <a:pt x="3006" y="2550"/>
                  </a:lnTo>
                  <a:cubicBezTo>
                    <a:pt x="3006" y="2436"/>
                    <a:pt x="2914" y="2344"/>
                    <a:pt x="2800" y="2344"/>
                  </a:cubicBezTo>
                  <a:lnTo>
                    <a:pt x="2360" y="2344"/>
                  </a:lnTo>
                  <a:cubicBezTo>
                    <a:pt x="2273" y="2344"/>
                    <a:pt x="2219" y="2251"/>
                    <a:pt x="2262" y="2175"/>
                  </a:cubicBezTo>
                  <a:lnTo>
                    <a:pt x="3248" y="466"/>
                  </a:lnTo>
                  <a:cubicBezTo>
                    <a:pt x="3270" y="429"/>
                    <a:pt x="3308" y="410"/>
                    <a:pt x="3346" y="410"/>
                  </a:cubicBezTo>
                  <a:cubicBezTo>
                    <a:pt x="3385" y="410"/>
                    <a:pt x="3422" y="429"/>
                    <a:pt x="3444" y="466"/>
                  </a:cubicBezTo>
                  <a:lnTo>
                    <a:pt x="4430" y="2175"/>
                  </a:lnTo>
                  <a:cubicBezTo>
                    <a:pt x="4474" y="2251"/>
                    <a:pt x="4420" y="2344"/>
                    <a:pt x="4332" y="2344"/>
                  </a:cubicBezTo>
                  <a:lnTo>
                    <a:pt x="3892" y="2344"/>
                  </a:lnTo>
                  <a:cubicBezTo>
                    <a:pt x="3780" y="2344"/>
                    <a:pt x="3687" y="2436"/>
                    <a:pt x="3687" y="2550"/>
                  </a:cubicBezTo>
                  <a:lnTo>
                    <a:pt x="3687" y="3135"/>
                  </a:lnTo>
                  <a:cubicBezTo>
                    <a:pt x="3687" y="3352"/>
                    <a:pt x="3632" y="3566"/>
                    <a:pt x="3526" y="3756"/>
                  </a:cubicBezTo>
                  <a:cubicBezTo>
                    <a:pt x="3466" y="3855"/>
                    <a:pt x="3500" y="3984"/>
                    <a:pt x="3601" y="4039"/>
                  </a:cubicBezTo>
                  <a:cubicBezTo>
                    <a:pt x="3633" y="4057"/>
                    <a:pt x="3668" y="4066"/>
                    <a:pt x="3702" y="4066"/>
                  </a:cubicBezTo>
                  <a:cubicBezTo>
                    <a:pt x="3775" y="4066"/>
                    <a:pt x="3846" y="4026"/>
                    <a:pt x="3883" y="3955"/>
                  </a:cubicBezTo>
                  <a:cubicBezTo>
                    <a:pt x="4023" y="3705"/>
                    <a:pt x="4097" y="3423"/>
                    <a:pt x="4097" y="3135"/>
                  </a:cubicBezTo>
                  <a:lnTo>
                    <a:pt x="4097" y="2754"/>
                  </a:lnTo>
                  <a:lnTo>
                    <a:pt x="4332" y="2754"/>
                  </a:lnTo>
                  <a:cubicBezTo>
                    <a:pt x="4735" y="2754"/>
                    <a:pt x="4986" y="2319"/>
                    <a:pt x="4786" y="1970"/>
                  </a:cubicBezTo>
                  <a:lnTo>
                    <a:pt x="3799" y="262"/>
                  </a:lnTo>
                  <a:cubicBezTo>
                    <a:pt x="3699" y="88"/>
                    <a:pt x="3523" y="1"/>
                    <a:pt x="3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334" name="Google Shape;334;p22"/>
          <p:cNvSpPr txBox="1"/>
          <p:nvPr/>
        </p:nvSpPr>
        <p:spPr>
          <a:xfrm>
            <a:off x="2652767" y="3213803"/>
            <a:ext cx="1813800" cy="11703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None/>
              <a:defRPr sz="1800">
                <a:solidFill>
                  <a:schemeClr val="dk1"/>
                </a:solidFill>
                <a:latin typeface="Roboto Condensed"/>
                <a:ea typeface="Roboto Condensed"/>
                <a:cs typeface="Roboto Condensed"/>
              </a:defRPr>
            </a:lvl1pPr>
          </a:lstStyle>
          <a:p>
            <a:r>
              <a:rPr lang="en-US" dirty="0" err="1"/>
              <a:t>Vào</a:t>
            </a:r>
            <a:r>
              <a:rPr lang="en-US" dirty="0"/>
              <a:t> </a:t>
            </a:r>
            <a:r>
              <a:rPr lang="en-US" dirty="0" err="1"/>
              <a:t>mùa</a:t>
            </a:r>
            <a:r>
              <a:rPr lang="en-US" dirty="0"/>
              <a:t> </a:t>
            </a:r>
            <a:r>
              <a:rPr lang="en-US" dirty="0" err="1"/>
              <a:t>hè</a:t>
            </a:r>
            <a:r>
              <a:rPr lang="en-US" dirty="0"/>
              <a:t> </a:t>
            </a:r>
            <a:r>
              <a:rPr lang="en-US" dirty="0" err="1"/>
              <a:t>cột</a:t>
            </a:r>
            <a:r>
              <a:rPr lang="en-US" dirty="0"/>
              <a:t> </a:t>
            </a:r>
            <a:r>
              <a:rPr lang="en-US" dirty="0" err="1"/>
              <a:t>sắt</a:t>
            </a:r>
            <a:r>
              <a:rPr lang="en-US" dirty="0"/>
              <a:t> </a:t>
            </a:r>
            <a:r>
              <a:rPr lang="en-US" dirty="0" err="1"/>
              <a:t>dài</a:t>
            </a:r>
            <a:r>
              <a:rPr lang="en-US" dirty="0"/>
              <a:t> </a:t>
            </a:r>
            <a:r>
              <a:rPr lang="en-US" dirty="0" err="1"/>
              <a:t>ra</a:t>
            </a:r>
            <a:r>
              <a:rPr lang="en-US" dirty="0"/>
              <a:t> </a:t>
            </a:r>
            <a:r>
              <a:rPr lang="en-US" dirty="0" err="1"/>
              <a:t>và</a:t>
            </a:r>
            <a:r>
              <a:rPr lang="en-US" dirty="0"/>
              <a:t> </a:t>
            </a:r>
            <a:r>
              <a:rPr lang="en-US" dirty="0" err="1"/>
              <a:t>vào</a:t>
            </a:r>
            <a:r>
              <a:rPr lang="en-US" dirty="0"/>
              <a:t> </a:t>
            </a:r>
            <a:r>
              <a:rPr lang="en-US" dirty="0" err="1"/>
              <a:t>mùa</a:t>
            </a:r>
            <a:r>
              <a:rPr lang="en-US" dirty="0"/>
              <a:t> </a:t>
            </a:r>
            <a:r>
              <a:rPr lang="en-US" dirty="0" err="1"/>
              <a:t>đông</a:t>
            </a:r>
            <a:r>
              <a:rPr lang="en-US" dirty="0"/>
              <a:t> </a:t>
            </a:r>
            <a:r>
              <a:rPr lang="en-US" dirty="0" err="1"/>
              <a:t>cột</a:t>
            </a:r>
            <a:r>
              <a:rPr lang="en-US" dirty="0"/>
              <a:t> </a:t>
            </a:r>
            <a:r>
              <a:rPr lang="en-US" dirty="0" err="1"/>
              <a:t>sắt</a:t>
            </a:r>
            <a:r>
              <a:rPr lang="en-US" dirty="0"/>
              <a:t> </a:t>
            </a:r>
            <a:r>
              <a:rPr lang="en-US" dirty="0" err="1"/>
              <a:t>ngắn</a:t>
            </a:r>
            <a:r>
              <a:rPr lang="en-US" dirty="0"/>
              <a:t> </a:t>
            </a:r>
            <a:r>
              <a:rPr lang="en-US" dirty="0" err="1"/>
              <a:t>lại</a:t>
            </a:r>
            <a:r>
              <a:rPr lang="en-US" dirty="0"/>
              <a:t>.</a:t>
            </a:r>
            <a:endParaRPr dirty="0">
              <a:sym typeface="Roboto Condensed"/>
            </a:endParaRPr>
          </a:p>
        </p:txBody>
      </p:sp>
      <p:sp>
        <p:nvSpPr>
          <p:cNvPr id="335" name="Google Shape;335;p22"/>
          <p:cNvSpPr txBox="1"/>
          <p:nvPr/>
        </p:nvSpPr>
        <p:spPr>
          <a:xfrm>
            <a:off x="2647804" y="2295155"/>
            <a:ext cx="1813800" cy="3132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2800" b="1" dirty="0">
                <a:solidFill>
                  <a:schemeClr val="dk1"/>
                </a:solidFill>
                <a:latin typeface="Roboto Condensed"/>
                <a:ea typeface="Roboto Condensed"/>
                <a:cs typeface="Roboto Condensed"/>
                <a:sym typeface="Roboto Condensed"/>
              </a:rPr>
              <a:t>B</a:t>
            </a:r>
            <a:endParaRPr sz="2800" b="1" dirty="0">
              <a:solidFill>
                <a:schemeClr val="dk1"/>
              </a:solidFill>
              <a:latin typeface="Roboto Condensed"/>
              <a:ea typeface="Roboto Condensed"/>
              <a:cs typeface="Roboto Condensed"/>
              <a:sym typeface="Roboto Condensed"/>
            </a:endParaRPr>
          </a:p>
        </p:txBody>
      </p:sp>
      <p:sp>
        <p:nvSpPr>
          <p:cNvPr id="338" name="Google Shape;338;p22"/>
          <p:cNvSpPr txBox="1"/>
          <p:nvPr/>
        </p:nvSpPr>
        <p:spPr>
          <a:xfrm>
            <a:off x="793793" y="3674424"/>
            <a:ext cx="1562833" cy="479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None/>
              <a:defRPr sz="1600">
                <a:solidFill>
                  <a:schemeClr val="dk1"/>
                </a:solidFill>
                <a:latin typeface="Roboto Condensed"/>
                <a:ea typeface="Roboto Condensed"/>
                <a:cs typeface="Roboto Condensed"/>
              </a:defRPr>
            </a:lvl1pPr>
          </a:lstStyle>
          <a:p>
            <a:r>
              <a:rPr lang="en-US" sz="1800" dirty="0" err="1"/>
              <a:t>Không</a:t>
            </a:r>
            <a:r>
              <a:rPr lang="en-US" sz="1800" dirty="0"/>
              <a:t> </a:t>
            </a:r>
            <a:r>
              <a:rPr lang="en-US" sz="1800" dirty="0" err="1"/>
              <a:t>có</a:t>
            </a:r>
            <a:r>
              <a:rPr lang="en-US" sz="1800" dirty="0"/>
              <a:t> </a:t>
            </a:r>
            <a:r>
              <a:rPr lang="en-US" sz="1800" dirty="0" err="1"/>
              <a:t>gì</a:t>
            </a:r>
            <a:r>
              <a:rPr lang="en-US" sz="1800" dirty="0"/>
              <a:t> </a:t>
            </a:r>
            <a:r>
              <a:rPr lang="en-US" sz="1800" dirty="0" err="1"/>
              <a:t>thay</a:t>
            </a:r>
            <a:r>
              <a:rPr lang="en-US" sz="1800" dirty="0"/>
              <a:t> </a:t>
            </a:r>
            <a:r>
              <a:rPr lang="en-US" sz="1800" dirty="0" err="1"/>
              <a:t>đổi</a:t>
            </a:r>
            <a:r>
              <a:rPr lang="en-US" sz="1800" dirty="0"/>
              <a:t>.</a:t>
            </a:r>
            <a:endParaRPr sz="1800" dirty="0">
              <a:sym typeface="Roboto Condensed"/>
            </a:endParaRPr>
          </a:p>
        </p:txBody>
      </p:sp>
      <p:sp>
        <p:nvSpPr>
          <p:cNvPr id="339" name="Google Shape;339;p22"/>
          <p:cNvSpPr txBox="1"/>
          <p:nvPr/>
        </p:nvSpPr>
        <p:spPr>
          <a:xfrm>
            <a:off x="682554" y="2706138"/>
            <a:ext cx="1813800" cy="3132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2800" b="1" dirty="0">
                <a:solidFill>
                  <a:schemeClr val="dk1"/>
                </a:solidFill>
                <a:latin typeface="Roboto Condensed"/>
                <a:ea typeface="Roboto Condensed"/>
                <a:cs typeface="Roboto Condensed"/>
                <a:sym typeface="Roboto Condensed"/>
              </a:rPr>
              <a:t>A</a:t>
            </a:r>
            <a:endParaRPr sz="2800" b="1" dirty="0">
              <a:solidFill>
                <a:schemeClr val="dk1"/>
              </a:solidFill>
              <a:latin typeface="Roboto Condensed"/>
              <a:ea typeface="Roboto Condensed"/>
              <a:cs typeface="Roboto Condensed"/>
              <a:sym typeface="Roboto Condensed"/>
            </a:endParaRPr>
          </a:p>
        </p:txBody>
      </p:sp>
      <p:sp>
        <p:nvSpPr>
          <p:cNvPr id="342" name="Google Shape;342;p22"/>
          <p:cNvSpPr txBox="1"/>
          <p:nvPr/>
        </p:nvSpPr>
        <p:spPr>
          <a:xfrm>
            <a:off x="4725970" y="2794333"/>
            <a:ext cx="1700934" cy="8800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None/>
              <a:defRPr sz="1800">
                <a:solidFill>
                  <a:schemeClr val="dk1"/>
                </a:solidFill>
                <a:latin typeface="Roboto Condensed"/>
                <a:ea typeface="Roboto Condensed"/>
                <a:cs typeface="Roboto Condensed"/>
              </a:defRPr>
            </a:lvl1pPr>
          </a:lstStyle>
          <a:p>
            <a:r>
              <a:rPr lang="en-US" dirty="0" err="1"/>
              <a:t>Ngắn</a:t>
            </a:r>
            <a:r>
              <a:rPr lang="en-US" dirty="0"/>
              <a:t> </a:t>
            </a:r>
            <a:r>
              <a:rPr lang="en-US" dirty="0" err="1"/>
              <a:t>lại</a:t>
            </a:r>
            <a:r>
              <a:rPr lang="en-US" dirty="0"/>
              <a:t> </a:t>
            </a:r>
            <a:r>
              <a:rPr lang="en-US" dirty="0" err="1"/>
              <a:t>sau</a:t>
            </a:r>
            <a:r>
              <a:rPr lang="en-US" dirty="0"/>
              <a:t> </a:t>
            </a:r>
            <a:r>
              <a:rPr lang="en-US" dirty="0" err="1"/>
              <a:t>mỗi</a:t>
            </a:r>
            <a:r>
              <a:rPr lang="en-US" dirty="0"/>
              <a:t> </a:t>
            </a:r>
            <a:r>
              <a:rPr lang="en-US" dirty="0" err="1"/>
              <a:t>năm</a:t>
            </a:r>
            <a:r>
              <a:rPr lang="en-US" dirty="0"/>
              <a:t> do </a:t>
            </a:r>
            <a:r>
              <a:rPr lang="en-US" dirty="0" err="1"/>
              <a:t>bị</a:t>
            </a:r>
            <a:r>
              <a:rPr lang="en-US" dirty="0"/>
              <a:t> </a:t>
            </a:r>
            <a:r>
              <a:rPr lang="en-US" dirty="0" err="1"/>
              <a:t>không</a:t>
            </a:r>
            <a:r>
              <a:rPr lang="en-US" dirty="0"/>
              <a:t> </a:t>
            </a:r>
            <a:r>
              <a:rPr lang="en-US" dirty="0" err="1"/>
              <a:t>khí</a:t>
            </a:r>
            <a:r>
              <a:rPr lang="en-US" dirty="0"/>
              <a:t> </a:t>
            </a:r>
            <a:r>
              <a:rPr lang="en-US" dirty="0" err="1"/>
              <a:t>ăn</a:t>
            </a:r>
            <a:r>
              <a:rPr lang="en-US" dirty="0"/>
              <a:t> </a:t>
            </a:r>
            <a:r>
              <a:rPr lang="en-US" dirty="0" err="1"/>
              <a:t>mòn</a:t>
            </a:r>
            <a:r>
              <a:rPr lang="en-US" dirty="0"/>
              <a:t>.</a:t>
            </a:r>
            <a:endParaRPr dirty="0">
              <a:sym typeface="Roboto Condensed"/>
            </a:endParaRPr>
          </a:p>
        </p:txBody>
      </p:sp>
      <p:sp>
        <p:nvSpPr>
          <p:cNvPr id="343" name="Google Shape;343;p22"/>
          <p:cNvSpPr txBox="1"/>
          <p:nvPr/>
        </p:nvSpPr>
        <p:spPr>
          <a:xfrm>
            <a:off x="4613054" y="1884171"/>
            <a:ext cx="1813800" cy="3132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2800" b="1" dirty="0">
                <a:solidFill>
                  <a:schemeClr val="dk1"/>
                </a:solidFill>
                <a:latin typeface="Roboto Condensed"/>
                <a:ea typeface="Roboto Condensed"/>
                <a:cs typeface="Roboto Condensed"/>
                <a:sym typeface="Roboto Condensed"/>
              </a:rPr>
              <a:t>C</a:t>
            </a:r>
            <a:endParaRPr sz="2800" b="1" dirty="0">
              <a:solidFill>
                <a:schemeClr val="dk1"/>
              </a:solidFill>
              <a:latin typeface="Roboto Condensed"/>
              <a:ea typeface="Roboto Condensed"/>
              <a:cs typeface="Roboto Condensed"/>
              <a:sym typeface="Roboto Condensed"/>
            </a:endParaRPr>
          </a:p>
        </p:txBody>
      </p:sp>
      <p:sp>
        <p:nvSpPr>
          <p:cNvPr id="346" name="Google Shape;346;p22"/>
          <p:cNvSpPr txBox="1"/>
          <p:nvPr/>
        </p:nvSpPr>
        <p:spPr>
          <a:xfrm>
            <a:off x="6611431" y="2435797"/>
            <a:ext cx="1813800" cy="103366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None/>
              <a:defRPr sz="1800">
                <a:solidFill>
                  <a:schemeClr val="dk1"/>
                </a:solidFill>
                <a:latin typeface="Roboto Condensed"/>
                <a:ea typeface="Roboto Condensed"/>
                <a:cs typeface="Roboto Condensed"/>
              </a:defRPr>
            </a:lvl1pPr>
          </a:lstStyle>
          <a:p>
            <a:r>
              <a:rPr lang="en-US" dirty="0" err="1"/>
              <a:t>Vào</a:t>
            </a:r>
            <a:r>
              <a:rPr lang="en-US" dirty="0"/>
              <a:t> </a:t>
            </a:r>
            <a:r>
              <a:rPr lang="en-US" dirty="0" err="1"/>
              <a:t>mùa</a:t>
            </a:r>
            <a:r>
              <a:rPr lang="en-US" dirty="0"/>
              <a:t> </a:t>
            </a:r>
            <a:r>
              <a:rPr lang="en-US" dirty="0" err="1"/>
              <a:t>đông</a:t>
            </a:r>
            <a:r>
              <a:rPr lang="en-US" dirty="0"/>
              <a:t> </a:t>
            </a:r>
            <a:r>
              <a:rPr lang="en-US" dirty="0" err="1"/>
              <a:t>cột</a:t>
            </a:r>
            <a:r>
              <a:rPr lang="en-US" dirty="0"/>
              <a:t> </a:t>
            </a:r>
            <a:r>
              <a:rPr lang="en-US" dirty="0" err="1"/>
              <a:t>sắt</a:t>
            </a:r>
            <a:r>
              <a:rPr lang="en-US" dirty="0"/>
              <a:t> </a:t>
            </a:r>
            <a:r>
              <a:rPr lang="en-US" dirty="0" err="1"/>
              <a:t>dài</a:t>
            </a:r>
            <a:r>
              <a:rPr lang="en-US" dirty="0"/>
              <a:t> </a:t>
            </a:r>
            <a:r>
              <a:rPr lang="en-US" dirty="0" err="1"/>
              <a:t>ra</a:t>
            </a:r>
            <a:r>
              <a:rPr lang="en-US" dirty="0"/>
              <a:t> </a:t>
            </a:r>
            <a:r>
              <a:rPr lang="en-US" dirty="0" err="1"/>
              <a:t>và</a:t>
            </a:r>
            <a:r>
              <a:rPr lang="en-US" dirty="0"/>
              <a:t> </a:t>
            </a:r>
            <a:r>
              <a:rPr lang="en-US" dirty="0" err="1"/>
              <a:t>vào</a:t>
            </a:r>
            <a:r>
              <a:rPr lang="en-US" dirty="0"/>
              <a:t> </a:t>
            </a:r>
            <a:r>
              <a:rPr lang="en-US" dirty="0" err="1"/>
              <a:t>mùa</a:t>
            </a:r>
            <a:r>
              <a:rPr lang="en-US" dirty="0"/>
              <a:t> </a:t>
            </a:r>
            <a:r>
              <a:rPr lang="en-US" dirty="0" err="1"/>
              <a:t>hè</a:t>
            </a:r>
            <a:r>
              <a:rPr lang="en-US" dirty="0"/>
              <a:t> </a:t>
            </a:r>
            <a:r>
              <a:rPr lang="en-US" dirty="0" err="1"/>
              <a:t>cột</a:t>
            </a:r>
            <a:r>
              <a:rPr lang="en-US" dirty="0"/>
              <a:t> </a:t>
            </a:r>
            <a:r>
              <a:rPr lang="en-US" dirty="0" err="1"/>
              <a:t>sắt</a:t>
            </a:r>
            <a:r>
              <a:rPr lang="en-US" dirty="0"/>
              <a:t> </a:t>
            </a:r>
            <a:r>
              <a:rPr lang="en-US" dirty="0" err="1"/>
              <a:t>ngắn</a:t>
            </a:r>
            <a:r>
              <a:rPr lang="en-US" dirty="0"/>
              <a:t> </a:t>
            </a:r>
            <a:r>
              <a:rPr lang="en-US" dirty="0" err="1"/>
              <a:t>lại</a:t>
            </a:r>
            <a:r>
              <a:rPr lang="en-US" dirty="0"/>
              <a:t>.</a:t>
            </a:r>
            <a:endParaRPr dirty="0">
              <a:sym typeface="Roboto Condensed"/>
            </a:endParaRPr>
          </a:p>
        </p:txBody>
      </p:sp>
      <p:sp>
        <p:nvSpPr>
          <p:cNvPr id="347" name="Google Shape;347;p22"/>
          <p:cNvSpPr txBox="1"/>
          <p:nvPr/>
        </p:nvSpPr>
        <p:spPr>
          <a:xfrm>
            <a:off x="6578304" y="1473188"/>
            <a:ext cx="1813800" cy="3132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2800" b="1" dirty="0">
                <a:solidFill>
                  <a:schemeClr val="dk1"/>
                </a:solidFill>
                <a:latin typeface="Roboto Condensed"/>
                <a:ea typeface="Roboto Condensed"/>
                <a:cs typeface="Roboto Condensed"/>
                <a:sym typeface="Roboto Condensed"/>
              </a:rPr>
              <a:t>D</a:t>
            </a:r>
            <a:endParaRPr sz="2800" b="1" dirty="0">
              <a:solidFill>
                <a:schemeClr val="dk1"/>
              </a:solidFill>
              <a:latin typeface="Roboto Condensed"/>
              <a:ea typeface="Roboto Condensed"/>
              <a:cs typeface="Roboto Condensed"/>
              <a:sym typeface="Roboto Condensed"/>
            </a:endParaRPr>
          </a:p>
        </p:txBody>
      </p:sp>
      <p:cxnSp>
        <p:nvCxnSpPr>
          <p:cNvPr id="348" name="Google Shape;348;p22"/>
          <p:cNvCxnSpPr>
            <a:stCxn id="299" idx="6"/>
            <a:endCxn id="300" idx="2"/>
          </p:cNvCxnSpPr>
          <p:nvPr/>
        </p:nvCxnSpPr>
        <p:spPr>
          <a:xfrm rot="10800000" flipH="1">
            <a:off x="1875803" y="2926660"/>
            <a:ext cx="1392600" cy="411000"/>
          </a:xfrm>
          <a:prstGeom prst="curvedConnector3">
            <a:avLst>
              <a:gd name="adj1" fmla="val 49998"/>
            </a:avLst>
          </a:prstGeom>
          <a:noFill/>
          <a:ln w="19050" cap="flat" cmpd="sng">
            <a:solidFill>
              <a:schemeClr val="dk1"/>
            </a:solidFill>
            <a:prstDash val="solid"/>
            <a:round/>
            <a:headEnd type="none" w="med" len="med"/>
            <a:tailEnd type="triangle" w="med" len="med"/>
          </a:ln>
        </p:spPr>
      </p:cxnSp>
      <p:cxnSp>
        <p:nvCxnSpPr>
          <p:cNvPr id="349" name="Google Shape;349;p22"/>
          <p:cNvCxnSpPr>
            <a:stCxn id="300" idx="6"/>
            <a:endCxn id="301" idx="2"/>
          </p:cNvCxnSpPr>
          <p:nvPr/>
        </p:nvCxnSpPr>
        <p:spPr>
          <a:xfrm rot="10800000" flipH="1">
            <a:off x="3841053" y="2515677"/>
            <a:ext cx="1392600" cy="411000"/>
          </a:xfrm>
          <a:prstGeom prst="curvedConnector3">
            <a:avLst>
              <a:gd name="adj1" fmla="val 49998"/>
            </a:avLst>
          </a:prstGeom>
          <a:noFill/>
          <a:ln w="19050" cap="flat" cmpd="sng">
            <a:solidFill>
              <a:schemeClr val="dk1"/>
            </a:solidFill>
            <a:prstDash val="solid"/>
            <a:round/>
            <a:headEnd type="none" w="med" len="med"/>
            <a:tailEnd type="triangle" w="med" len="med"/>
          </a:ln>
        </p:spPr>
      </p:cxnSp>
      <p:cxnSp>
        <p:nvCxnSpPr>
          <p:cNvPr id="350" name="Google Shape;350;p22"/>
          <p:cNvCxnSpPr>
            <a:stCxn id="301" idx="6"/>
            <a:endCxn id="302" idx="2"/>
          </p:cNvCxnSpPr>
          <p:nvPr/>
        </p:nvCxnSpPr>
        <p:spPr>
          <a:xfrm rot="10800000" flipH="1">
            <a:off x="5806303" y="2104693"/>
            <a:ext cx="1392600" cy="411000"/>
          </a:xfrm>
          <a:prstGeom prst="curvedConnector3">
            <a:avLst>
              <a:gd name="adj1" fmla="val 49998"/>
            </a:avLst>
          </a:prstGeom>
          <a:noFill/>
          <a:ln w="19050" cap="flat" cmpd="sng">
            <a:solidFill>
              <a:schemeClr val="dk1"/>
            </a:solidFill>
            <a:prstDash val="solid"/>
            <a:round/>
            <a:headEnd type="none" w="med" len="med"/>
            <a:tailEnd type="triangle" w="med" len="med"/>
          </a:ln>
        </p:spPr>
      </p:cxnSp>
      <p:sp>
        <p:nvSpPr>
          <p:cNvPr id="5" name="Rectangle: Rounded Corners 4">
            <a:extLst>
              <a:ext uri="{FF2B5EF4-FFF2-40B4-BE49-F238E27FC236}">
                <a16:creationId xmlns:a16="http://schemas.microsoft.com/office/drawing/2014/main" id="{07C27B6B-CD86-FCEC-752A-2E5B063A7176}"/>
              </a:ext>
            </a:extLst>
          </p:cNvPr>
          <p:cNvSpPr/>
          <p:nvPr/>
        </p:nvSpPr>
        <p:spPr>
          <a:xfrm>
            <a:off x="2471139" y="2154182"/>
            <a:ext cx="2041264" cy="2432685"/>
          </a:xfrm>
          <a:prstGeom prst="round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grpSp>
        <p:nvGrpSpPr>
          <p:cNvPr id="2" name="Group 1">
            <a:extLst>
              <a:ext uri="{FF2B5EF4-FFF2-40B4-BE49-F238E27FC236}">
                <a16:creationId xmlns:a16="http://schemas.microsoft.com/office/drawing/2014/main" id="{A178CC2C-9FCE-DE19-2FF8-26F685C916FD}"/>
              </a:ext>
            </a:extLst>
          </p:cNvPr>
          <p:cNvGrpSpPr/>
          <p:nvPr/>
        </p:nvGrpSpPr>
        <p:grpSpPr>
          <a:xfrm>
            <a:off x="130096" y="137067"/>
            <a:ext cx="8883808" cy="4869366"/>
            <a:chOff x="126380" y="111512"/>
            <a:chExt cx="8883808" cy="4869366"/>
          </a:xfrm>
        </p:grpSpPr>
        <p:sp>
          <p:nvSpPr>
            <p:cNvPr id="3" name="Rectangle: Rounded Corners 2">
              <a:extLst>
                <a:ext uri="{FF2B5EF4-FFF2-40B4-BE49-F238E27FC236}">
                  <a16:creationId xmlns:a16="http://schemas.microsoft.com/office/drawing/2014/main" id="{A054602A-1DA9-B0F0-F4B8-2789023B0CF4}"/>
                </a:ext>
              </a:extLst>
            </p:cNvPr>
            <p:cNvSpPr/>
            <p:nvPr/>
          </p:nvSpPr>
          <p:spPr>
            <a:xfrm>
              <a:off x="126380" y="111512"/>
              <a:ext cx="4438185" cy="4869366"/>
            </a:xfrm>
            <a:prstGeom prst="roundRect">
              <a:avLst>
                <a:gd name="adj" fmla="val 6282"/>
              </a:avLst>
            </a:prstGeom>
            <a:ln w="12700">
              <a:solidFill>
                <a:srgbClr val="9E455E"/>
              </a:solidFill>
            </a:ln>
            <a:effectLst>
              <a:outerShdw blurRad="508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79B7E384-DBF4-E3A5-F053-F1EB95381CED}"/>
                </a:ext>
              </a:extLst>
            </p:cNvPr>
            <p:cNvSpPr/>
            <p:nvPr/>
          </p:nvSpPr>
          <p:spPr>
            <a:xfrm flipH="1">
              <a:off x="4572003" y="111512"/>
              <a:ext cx="4438185" cy="4869366"/>
            </a:xfrm>
            <a:prstGeom prst="roundRect">
              <a:avLst>
                <a:gd name="adj" fmla="val 6282"/>
              </a:avLst>
            </a:prstGeom>
            <a:ln w="12700">
              <a:solidFill>
                <a:srgbClr val="9E455E"/>
              </a:solidFill>
            </a:ln>
            <a:effectLst>
              <a:outerShdw blurRad="508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7" name="Google Shape;407;p25"/>
          <p:cNvSpPr txBox="1">
            <a:spLocks noGrp="1"/>
          </p:cNvSpPr>
          <p:nvPr>
            <p:ph type="title"/>
          </p:nvPr>
        </p:nvSpPr>
        <p:spPr>
          <a:xfrm>
            <a:off x="711331" y="828675"/>
            <a:ext cx="7713900" cy="87834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Câu 3:</a:t>
            </a:r>
            <a:r>
              <a:rPr lang="vi-VN" dirty="0"/>
              <a:t>Khi nút thủy tinh của một lọ thủy tinh bị kẹt. Phải mở nút bằng cách nào dưới đây?</a:t>
            </a:r>
            <a:r>
              <a:rPr lang="en" dirty="0"/>
              <a:t> </a:t>
            </a:r>
            <a:endParaRPr dirty="0"/>
          </a:p>
        </p:txBody>
      </p:sp>
      <p:sp>
        <p:nvSpPr>
          <p:cNvPr id="422" name="Google Shape;422;p25"/>
          <p:cNvSpPr txBox="1"/>
          <p:nvPr/>
        </p:nvSpPr>
        <p:spPr>
          <a:xfrm>
            <a:off x="1671763" y="2154562"/>
            <a:ext cx="2061000" cy="27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dirty="0">
                <a:solidFill>
                  <a:schemeClr val="dk1"/>
                </a:solidFill>
                <a:latin typeface="Roboto Condensed"/>
                <a:ea typeface="Roboto Condensed"/>
                <a:cs typeface="Roboto Condensed"/>
                <a:sym typeface="Roboto Condensed"/>
              </a:rPr>
              <a:t>A</a:t>
            </a:r>
            <a:endParaRPr sz="2800" b="1" dirty="0">
              <a:solidFill>
                <a:schemeClr val="dk1"/>
              </a:solidFill>
              <a:latin typeface="Roboto Condensed"/>
              <a:ea typeface="Roboto Condensed"/>
              <a:cs typeface="Roboto Condensed"/>
              <a:sym typeface="Roboto Condensed"/>
            </a:endParaRPr>
          </a:p>
        </p:txBody>
      </p:sp>
      <p:sp>
        <p:nvSpPr>
          <p:cNvPr id="423" name="Google Shape;423;p25"/>
          <p:cNvSpPr txBox="1"/>
          <p:nvPr/>
        </p:nvSpPr>
        <p:spPr>
          <a:xfrm>
            <a:off x="1671763" y="2436526"/>
            <a:ext cx="2061000" cy="39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buNone/>
              <a:defRPr sz="1800">
                <a:solidFill>
                  <a:schemeClr val="dk1"/>
                </a:solidFill>
                <a:latin typeface="Roboto Condensed"/>
                <a:ea typeface="Roboto Condensed"/>
                <a:cs typeface="Roboto Condensed"/>
              </a:defRPr>
            </a:lvl1pPr>
          </a:lstStyle>
          <a:p>
            <a:r>
              <a:rPr lang="en-US" sz="2000" dirty="0" err="1"/>
              <a:t>Làm</a:t>
            </a:r>
            <a:r>
              <a:rPr lang="en-US" sz="2000" dirty="0"/>
              <a:t> </a:t>
            </a:r>
            <a:r>
              <a:rPr lang="en-US" sz="2000" dirty="0" err="1"/>
              <a:t>nóng</a:t>
            </a:r>
            <a:r>
              <a:rPr lang="en-US" sz="2000" dirty="0"/>
              <a:t> </a:t>
            </a:r>
            <a:r>
              <a:rPr lang="en-US" sz="2000" dirty="0" err="1"/>
              <a:t>nút</a:t>
            </a:r>
            <a:r>
              <a:rPr lang="en-US" sz="2000" dirty="0"/>
              <a:t>. </a:t>
            </a:r>
            <a:endParaRPr sz="2000" dirty="0">
              <a:sym typeface="Roboto Condensed"/>
            </a:endParaRPr>
          </a:p>
        </p:txBody>
      </p:sp>
      <p:sp>
        <p:nvSpPr>
          <p:cNvPr id="427" name="Google Shape;427;p25"/>
          <p:cNvSpPr txBox="1"/>
          <p:nvPr/>
        </p:nvSpPr>
        <p:spPr>
          <a:xfrm>
            <a:off x="1681655" y="3417460"/>
            <a:ext cx="2061000" cy="27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dirty="0">
                <a:solidFill>
                  <a:schemeClr val="dk1"/>
                </a:solidFill>
                <a:latin typeface="Roboto Condensed"/>
                <a:ea typeface="Roboto Condensed"/>
                <a:cs typeface="Roboto Condensed"/>
                <a:sym typeface="Roboto Condensed"/>
              </a:rPr>
              <a:t>D</a:t>
            </a:r>
            <a:endParaRPr sz="2800" b="1" dirty="0">
              <a:solidFill>
                <a:schemeClr val="dk1"/>
              </a:solidFill>
              <a:latin typeface="Roboto Condensed"/>
              <a:ea typeface="Roboto Condensed"/>
              <a:cs typeface="Roboto Condensed"/>
              <a:sym typeface="Roboto Condensed"/>
            </a:endParaRPr>
          </a:p>
        </p:txBody>
      </p:sp>
      <p:sp>
        <p:nvSpPr>
          <p:cNvPr id="428" name="Google Shape;428;p25"/>
          <p:cNvSpPr txBox="1"/>
          <p:nvPr/>
        </p:nvSpPr>
        <p:spPr>
          <a:xfrm>
            <a:off x="1681655" y="3694639"/>
            <a:ext cx="2061000" cy="403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None/>
              <a:defRPr sz="1800">
                <a:solidFill>
                  <a:schemeClr val="dk1"/>
                </a:solidFill>
                <a:latin typeface="Roboto Condensed"/>
                <a:ea typeface="Roboto Condensed"/>
                <a:cs typeface="Roboto Condensed"/>
              </a:defRPr>
            </a:lvl1pPr>
          </a:lstStyle>
          <a:p>
            <a:r>
              <a:rPr lang="en-US" sz="2000" dirty="0" err="1"/>
              <a:t>Làm</a:t>
            </a:r>
            <a:r>
              <a:rPr lang="en-US" sz="2000" dirty="0"/>
              <a:t> </a:t>
            </a:r>
            <a:r>
              <a:rPr lang="en-US" sz="2000" dirty="0" err="1"/>
              <a:t>nóng</a:t>
            </a:r>
            <a:r>
              <a:rPr lang="en-US" sz="2000" dirty="0"/>
              <a:t> </a:t>
            </a:r>
            <a:r>
              <a:rPr lang="en-US" sz="2000" dirty="0" err="1"/>
              <a:t>cổ</a:t>
            </a:r>
            <a:r>
              <a:rPr lang="en-US" sz="2000" dirty="0"/>
              <a:t> </a:t>
            </a:r>
            <a:r>
              <a:rPr lang="en-US" sz="2000" dirty="0" err="1"/>
              <a:t>lọ</a:t>
            </a:r>
            <a:r>
              <a:rPr lang="en-US" sz="2000" dirty="0"/>
              <a:t>.</a:t>
            </a:r>
            <a:endParaRPr sz="2000" dirty="0">
              <a:sym typeface="Roboto Condensed"/>
            </a:endParaRPr>
          </a:p>
        </p:txBody>
      </p:sp>
      <p:sp>
        <p:nvSpPr>
          <p:cNvPr id="432" name="Google Shape;432;p25"/>
          <p:cNvSpPr txBox="1"/>
          <p:nvPr/>
        </p:nvSpPr>
        <p:spPr>
          <a:xfrm>
            <a:off x="5618516" y="2202060"/>
            <a:ext cx="2061000" cy="273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800" b="1" dirty="0">
                <a:solidFill>
                  <a:schemeClr val="dk1"/>
                </a:solidFill>
                <a:latin typeface="Roboto Condensed"/>
                <a:ea typeface="Roboto Condensed"/>
                <a:cs typeface="Roboto Condensed"/>
                <a:sym typeface="Roboto Condensed"/>
              </a:rPr>
              <a:t>B</a:t>
            </a:r>
            <a:endParaRPr sz="2800" b="1" dirty="0">
              <a:solidFill>
                <a:schemeClr val="dk1"/>
              </a:solidFill>
              <a:latin typeface="Roboto Condensed"/>
              <a:ea typeface="Roboto Condensed"/>
              <a:cs typeface="Roboto Condensed"/>
              <a:sym typeface="Roboto Condensed"/>
            </a:endParaRPr>
          </a:p>
        </p:txBody>
      </p:sp>
      <p:sp>
        <p:nvSpPr>
          <p:cNvPr id="433" name="Google Shape;433;p25"/>
          <p:cNvSpPr txBox="1"/>
          <p:nvPr/>
        </p:nvSpPr>
        <p:spPr>
          <a:xfrm>
            <a:off x="5618516" y="2484024"/>
            <a:ext cx="2061000" cy="39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r">
              <a:buNone/>
              <a:defRPr sz="1800">
                <a:solidFill>
                  <a:schemeClr val="dk1"/>
                </a:solidFill>
                <a:latin typeface="Roboto Condensed"/>
                <a:ea typeface="Roboto Condensed"/>
                <a:cs typeface="Roboto Condensed"/>
              </a:defRPr>
            </a:lvl1pPr>
          </a:lstStyle>
          <a:p>
            <a:r>
              <a:rPr lang="en-US" sz="2000" dirty="0"/>
              <a:t> </a:t>
            </a:r>
            <a:r>
              <a:rPr lang="en-US" sz="2000" dirty="0" err="1"/>
              <a:t>Làm</a:t>
            </a:r>
            <a:r>
              <a:rPr lang="en-US" sz="2000" dirty="0"/>
              <a:t> </a:t>
            </a:r>
            <a:r>
              <a:rPr lang="en-US" sz="2000" dirty="0" err="1"/>
              <a:t>lạnh</a:t>
            </a:r>
            <a:r>
              <a:rPr lang="en-US" sz="2000" dirty="0"/>
              <a:t> </a:t>
            </a:r>
            <a:r>
              <a:rPr lang="en-US" sz="2000" dirty="0" err="1"/>
              <a:t>cổ</a:t>
            </a:r>
            <a:r>
              <a:rPr lang="en-US" sz="2000" dirty="0"/>
              <a:t> </a:t>
            </a:r>
            <a:r>
              <a:rPr lang="en-US" sz="2000" dirty="0" err="1"/>
              <a:t>lọ</a:t>
            </a:r>
            <a:r>
              <a:rPr lang="en-US" sz="2000" dirty="0"/>
              <a:t>. </a:t>
            </a:r>
            <a:endParaRPr sz="2000" dirty="0">
              <a:sym typeface="Roboto Condensed"/>
            </a:endParaRPr>
          </a:p>
        </p:txBody>
      </p:sp>
      <p:sp>
        <p:nvSpPr>
          <p:cNvPr id="437" name="Google Shape;437;p25"/>
          <p:cNvSpPr txBox="1"/>
          <p:nvPr/>
        </p:nvSpPr>
        <p:spPr>
          <a:xfrm>
            <a:off x="5666510" y="3432655"/>
            <a:ext cx="2061000" cy="27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800" b="1" dirty="0">
                <a:solidFill>
                  <a:schemeClr val="dk1"/>
                </a:solidFill>
                <a:latin typeface="Roboto Condensed"/>
                <a:ea typeface="Roboto Condensed"/>
                <a:cs typeface="Roboto Condensed"/>
                <a:sym typeface="Roboto Condensed"/>
              </a:rPr>
              <a:t>C</a:t>
            </a:r>
            <a:endParaRPr sz="2800" b="1" dirty="0">
              <a:solidFill>
                <a:schemeClr val="dk1"/>
              </a:solidFill>
              <a:latin typeface="Roboto Condensed"/>
              <a:ea typeface="Roboto Condensed"/>
              <a:cs typeface="Roboto Condensed"/>
              <a:sym typeface="Roboto Condensed"/>
            </a:endParaRPr>
          </a:p>
        </p:txBody>
      </p:sp>
      <p:sp>
        <p:nvSpPr>
          <p:cNvPr id="438" name="Google Shape;438;p25"/>
          <p:cNvSpPr txBox="1"/>
          <p:nvPr/>
        </p:nvSpPr>
        <p:spPr>
          <a:xfrm>
            <a:off x="5666510" y="3709834"/>
            <a:ext cx="2061000" cy="403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r">
              <a:buNone/>
              <a:defRPr sz="1800">
                <a:solidFill>
                  <a:schemeClr val="dk1"/>
                </a:solidFill>
                <a:latin typeface="Roboto Condensed"/>
                <a:ea typeface="Roboto Condensed"/>
                <a:cs typeface="Roboto Condensed"/>
              </a:defRPr>
            </a:lvl1pPr>
          </a:lstStyle>
          <a:p>
            <a:r>
              <a:rPr lang="en-US" sz="2000" dirty="0" err="1"/>
              <a:t>Làm</a:t>
            </a:r>
            <a:r>
              <a:rPr lang="en-US" sz="2000" dirty="0"/>
              <a:t> </a:t>
            </a:r>
            <a:r>
              <a:rPr lang="en-US" sz="2000" dirty="0" err="1"/>
              <a:t>lạnh</a:t>
            </a:r>
            <a:r>
              <a:rPr lang="en-US" sz="2000" dirty="0"/>
              <a:t> </a:t>
            </a:r>
            <a:r>
              <a:rPr lang="en-US" sz="2000" dirty="0" err="1"/>
              <a:t>đáy</a:t>
            </a:r>
            <a:r>
              <a:rPr lang="en-US" sz="2000" dirty="0"/>
              <a:t> </a:t>
            </a:r>
            <a:r>
              <a:rPr lang="en-US" sz="2000" dirty="0" err="1"/>
              <a:t>lọ</a:t>
            </a:r>
            <a:r>
              <a:rPr lang="en-US" sz="2000" dirty="0"/>
              <a:t>.</a:t>
            </a:r>
            <a:endParaRPr sz="2000" dirty="0">
              <a:sym typeface="Roboto Condensed"/>
            </a:endParaRPr>
          </a:p>
        </p:txBody>
      </p:sp>
      <p:grpSp>
        <p:nvGrpSpPr>
          <p:cNvPr id="440" name="Google Shape;440;p25"/>
          <p:cNvGrpSpPr/>
          <p:nvPr/>
        </p:nvGrpSpPr>
        <p:grpSpPr>
          <a:xfrm>
            <a:off x="3551526" y="3580006"/>
            <a:ext cx="571579" cy="512503"/>
            <a:chOff x="2497800" y="3813750"/>
            <a:chExt cx="354850" cy="318175"/>
          </a:xfrm>
        </p:grpSpPr>
        <p:sp>
          <p:nvSpPr>
            <p:cNvPr id="441" name="Google Shape;441;p25"/>
            <p:cNvSpPr/>
            <p:nvPr/>
          </p:nvSpPr>
          <p:spPr>
            <a:xfrm>
              <a:off x="2694375" y="3922450"/>
              <a:ext cx="33450" cy="14850"/>
            </a:xfrm>
            <a:custGeom>
              <a:avLst/>
              <a:gdLst/>
              <a:ahLst/>
              <a:cxnLst/>
              <a:rect l="l" t="t" r="r" b="b"/>
              <a:pathLst>
                <a:path w="1338" h="594" extrusionOk="0">
                  <a:moveTo>
                    <a:pt x="1113" y="0"/>
                  </a:moveTo>
                  <a:cubicBezTo>
                    <a:pt x="1061" y="0"/>
                    <a:pt x="1008" y="20"/>
                    <a:pt x="968" y="60"/>
                  </a:cubicBezTo>
                  <a:cubicBezTo>
                    <a:pt x="885" y="143"/>
                    <a:pt x="776" y="184"/>
                    <a:pt x="667" y="184"/>
                  </a:cubicBezTo>
                  <a:cubicBezTo>
                    <a:pt x="558" y="184"/>
                    <a:pt x="449" y="143"/>
                    <a:pt x="366" y="60"/>
                  </a:cubicBezTo>
                  <a:cubicBezTo>
                    <a:pt x="327" y="22"/>
                    <a:pt x="276" y="2"/>
                    <a:pt x="225" y="2"/>
                  </a:cubicBezTo>
                  <a:cubicBezTo>
                    <a:pt x="172" y="2"/>
                    <a:pt x="120" y="23"/>
                    <a:pt x="79" y="63"/>
                  </a:cubicBezTo>
                  <a:cubicBezTo>
                    <a:pt x="0" y="142"/>
                    <a:pt x="0" y="268"/>
                    <a:pt x="77" y="349"/>
                  </a:cubicBezTo>
                  <a:cubicBezTo>
                    <a:pt x="240" y="512"/>
                    <a:pt x="453" y="594"/>
                    <a:pt x="667" y="594"/>
                  </a:cubicBezTo>
                  <a:cubicBezTo>
                    <a:pt x="880" y="594"/>
                    <a:pt x="1094" y="512"/>
                    <a:pt x="1257" y="349"/>
                  </a:cubicBezTo>
                  <a:cubicBezTo>
                    <a:pt x="1338" y="270"/>
                    <a:pt x="1338" y="139"/>
                    <a:pt x="1257" y="60"/>
                  </a:cubicBezTo>
                  <a:cubicBezTo>
                    <a:pt x="1217" y="20"/>
                    <a:pt x="1165" y="0"/>
                    <a:pt x="1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2" name="Google Shape;442;p25"/>
            <p:cNvSpPr/>
            <p:nvPr/>
          </p:nvSpPr>
          <p:spPr>
            <a:xfrm>
              <a:off x="2795800" y="3922425"/>
              <a:ext cx="33450" cy="14875"/>
            </a:xfrm>
            <a:custGeom>
              <a:avLst/>
              <a:gdLst/>
              <a:ahLst/>
              <a:cxnLst/>
              <a:rect l="l" t="t" r="r" b="b"/>
              <a:pathLst>
                <a:path w="1338" h="595" extrusionOk="0">
                  <a:moveTo>
                    <a:pt x="1114" y="0"/>
                  </a:moveTo>
                  <a:cubicBezTo>
                    <a:pt x="1061" y="0"/>
                    <a:pt x="1009" y="20"/>
                    <a:pt x="970" y="60"/>
                  </a:cubicBezTo>
                  <a:cubicBezTo>
                    <a:pt x="886" y="143"/>
                    <a:pt x="777" y="185"/>
                    <a:pt x="668" y="185"/>
                  </a:cubicBezTo>
                  <a:cubicBezTo>
                    <a:pt x="559" y="185"/>
                    <a:pt x="450" y="143"/>
                    <a:pt x="367" y="60"/>
                  </a:cubicBezTo>
                  <a:cubicBezTo>
                    <a:pt x="327" y="22"/>
                    <a:pt x="276" y="3"/>
                    <a:pt x="225" y="3"/>
                  </a:cubicBezTo>
                  <a:cubicBezTo>
                    <a:pt x="172" y="3"/>
                    <a:pt x="120" y="23"/>
                    <a:pt x="80" y="62"/>
                  </a:cubicBezTo>
                  <a:cubicBezTo>
                    <a:pt x="2" y="142"/>
                    <a:pt x="0" y="269"/>
                    <a:pt x="77" y="350"/>
                  </a:cubicBezTo>
                  <a:cubicBezTo>
                    <a:pt x="240" y="513"/>
                    <a:pt x="453" y="595"/>
                    <a:pt x="667" y="595"/>
                  </a:cubicBezTo>
                  <a:cubicBezTo>
                    <a:pt x="881" y="595"/>
                    <a:pt x="1095" y="513"/>
                    <a:pt x="1259" y="350"/>
                  </a:cubicBezTo>
                  <a:cubicBezTo>
                    <a:pt x="1338" y="269"/>
                    <a:pt x="1338" y="140"/>
                    <a:pt x="1259" y="60"/>
                  </a:cubicBezTo>
                  <a:cubicBezTo>
                    <a:pt x="1218" y="20"/>
                    <a:pt x="1166" y="0"/>
                    <a:pt x="1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3" name="Google Shape;443;p25"/>
            <p:cNvSpPr/>
            <p:nvPr/>
          </p:nvSpPr>
          <p:spPr>
            <a:xfrm>
              <a:off x="2726175" y="3922700"/>
              <a:ext cx="69075" cy="50650"/>
            </a:xfrm>
            <a:custGeom>
              <a:avLst/>
              <a:gdLst/>
              <a:ahLst/>
              <a:cxnLst/>
              <a:rect l="l" t="t" r="r" b="b"/>
              <a:pathLst>
                <a:path w="2763" h="2026" extrusionOk="0">
                  <a:moveTo>
                    <a:pt x="1752" y="410"/>
                  </a:moveTo>
                  <a:cubicBezTo>
                    <a:pt x="1887" y="410"/>
                    <a:pt x="1996" y="519"/>
                    <a:pt x="1996" y="654"/>
                  </a:cubicBezTo>
                  <a:cubicBezTo>
                    <a:pt x="1996" y="788"/>
                    <a:pt x="1887" y="897"/>
                    <a:pt x="1752" y="897"/>
                  </a:cubicBezTo>
                  <a:lnTo>
                    <a:pt x="1011" y="897"/>
                  </a:lnTo>
                  <a:cubicBezTo>
                    <a:pt x="876" y="897"/>
                    <a:pt x="769" y="788"/>
                    <a:pt x="769" y="654"/>
                  </a:cubicBezTo>
                  <a:cubicBezTo>
                    <a:pt x="769" y="519"/>
                    <a:pt x="878" y="410"/>
                    <a:pt x="1011" y="410"/>
                  </a:cubicBezTo>
                  <a:close/>
                  <a:moveTo>
                    <a:pt x="1011" y="0"/>
                  </a:moveTo>
                  <a:cubicBezTo>
                    <a:pt x="651" y="0"/>
                    <a:pt x="359" y="292"/>
                    <a:pt x="359" y="654"/>
                  </a:cubicBezTo>
                  <a:cubicBezTo>
                    <a:pt x="359" y="1014"/>
                    <a:pt x="651" y="1306"/>
                    <a:pt x="1011" y="1307"/>
                  </a:cubicBezTo>
                  <a:lnTo>
                    <a:pt x="1170" y="1307"/>
                  </a:lnTo>
                  <a:cubicBezTo>
                    <a:pt x="1134" y="1486"/>
                    <a:pt x="977" y="1616"/>
                    <a:pt x="794" y="1616"/>
                  </a:cubicBezTo>
                  <a:cubicBezTo>
                    <a:pt x="582" y="1616"/>
                    <a:pt x="410" y="1444"/>
                    <a:pt x="410" y="1233"/>
                  </a:cubicBezTo>
                  <a:cubicBezTo>
                    <a:pt x="410" y="1120"/>
                    <a:pt x="319" y="1028"/>
                    <a:pt x="206" y="1028"/>
                  </a:cubicBezTo>
                  <a:cubicBezTo>
                    <a:pt x="93" y="1028"/>
                    <a:pt x="1" y="1120"/>
                    <a:pt x="1" y="1233"/>
                  </a:cubicBezTo>
                  <a:cubicBezTo>
                    <a:pt x="1" y="1561"/>
                    <a:pt x="203" y="1855"/>
                    <a:pt x="509" y="1973"/>
                  </a:cubicBezTo>
                  <a:cubicBezTo>
                    <a:pt x="602" y="2009"/>
                    <a:pt x="699" y="2026"/>
                    <a:pt x="794" y="2026"/>
                  </a:cubicBezTo>
                  <a:cubicBezTo>
                    <a:pt x="1014" y="2026"/>
                    <a:pt x="1229" y="1935"/>
                    <a:pt x="1382" y="1765"/>
                  </a:cubicBezTo>
                  <a:cubicBezTo>
                    <a:pt x="1535" y="1935"/>
                    <a:pt x="1750" y="2026"/>
                    <a:pt x="1970" y="2026"/>
                  </a:cubicBezTo>
                  <a:cubicBezTo>
                    <a:pt x="2066" y="2026"/>
                    <a:pt x="2162" y="2009"/>
                    <a:pt x="2255" y="1973"/>
                  </a:cubicBezTo>
                  <a:cubicBezTo>
                    <a:pt x="2561" y="1855"/>
                    <a:pt x="2763" y="1561"/>
                    <a:pt x="2763" y="1233"/>
                  </a:cubicBezTo>
                  <a:cubicBezTo>
                    <a:pt x="2760" y="1123"/>
                    <a:pt x="2669" y="1035"/>
                    <a:pt x="2557" y="1035"/>
                  </a:cubicBezTo>
                  <a:cubicBezTo>
                    <a:pt x="2447" y="1035"/>
                    <a:pt x="2356" y="1123"/>
                    <a:pt x="2353" y="1233"/>
                  </a:cubicBezTo>
                  <a:cubicBezTo>
                    <a:pt x="2353" y="1430"/>
                    <a:pt x="2203" y="1596"/>
                    <a:pt x="2007" y="1616"/>
                  </a:cubicBezTo>
                  <a:cubicBezTo>
                    <a:pt x="1995" y="1617"/>
                    <a:pt x="1983" y="1618"/>
                    <a:pt x="1971" y="1618"/>
                  </a:cubicBezTo>
                  <a:cubicBezTo>
                    <a:pt x="1789" y="1618"/>
                    <a:pt x="1628" y="1488"/>
                    <a:pt x="1593" y="1307"/>
                  </a:cubicBezTo>
                  <a:lnTo>
                    <a:pt x="1752" y="1307"/>
                  </a:lnTo>
                  <a:cubicBezTo>
                    <a:pt x="2112" y="1307"/>
                    <a:pt x="2405" y="1014"/>
                    <a:pt x="2405" y="654"/>
                  </a:cubicBezTo>
                  <a:cubicBezTo>
                    <a:pt x="2405" y="292"/>
                    <a:pt x="2112" y="0"/>
                    <a:pt x="1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4" name="Google Shape;444;p25"/>
            <p:cNvSpPr/>
            <p:nvPr/>
          </p:nvSpPr>
          <p:spPr>
            <a:xfrm>
              <a:off x="2570400" y="3928750"/>
              <a:ext cx="50800" cy="50875"/>
            </a:xfrm>
            <a:custGeom>
              <a:avLst/>
              <a:gdLst/>
              <a:ahLst/>
              <a:cxnLst/>
              <a:rect l="l" t="t" r="r" b="b"/>
              <a:pathLst>
                <a:path w="2032" h="2035" extrusionOk="0">
                  <a:moveTo>
                    <a:pt x="206" y="1"/>
                  </a:moveTo>
                  <a:cubicBezTo>
                    <a:pt x="93" y="1"/>
                    <a:pt x="1" y="93"/>
                    <a:pt x="1" y="205"/>
                  </a:cubicBezTo>
                  <a:cubicBezTo>
                    <a:pt x="1" y="318"/>
                    <a:pt x="93" y="410"/>
                    <a:pt x="206" y="410"/>
                  </a:cubicBezTo>
                  <a:cubicBezTo>
                    <a:pt x="985" y="410"/>
                    <a:pt x="1617" y="1044"/>
                    <a:pt x="1619" y="1823"/>
                  </a:cubicBezTo>
                  <a:cubicBezTo>
                    <a:pt x="1615" y="1938"/>
                    <a:pt x="1708" y="2034"/>
                    <a:pt x="1823" y="2034"/>
                  </a:cubicBezTo>
                  <a:cubicBezTo>
                    <a:pt x="1939" y="2034"/>
                    <a:pt x="2031" y="1938"/>
                    <a:pt x="2028" y="1823"/>
                  </a:cubicBezTo>
                  <a:cubicBezTo>
                    <a:pt x="2027" y="817"/>
                    <a:pt x="1212" y="2"/>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5" name="Google Shape;445;p25"/>
            <p:cNvSpPr/>
            <p:nvPr/>
          </p:nvSpPr>
          <p:spPr>
            <a:xfrm>
              <a:off x="2497800" y="3813750"/>
              <a:ext cx="354850" cy="318175"/>
            </a:xfrm>
            <a:custGeom>
              <a:avLst/>
              <a:gdLst/>
              <a:ahLst/>
              <a:cxnLst/>
              <a:rect l="l" t="t" r="r" b="b"/>
              <a:pathLst>
                <a:path w="14194" h="12727" extrusionOk="0">
                  <a:moveTo>
                    <a:pt x="12490" y="412"/>
                  </a:moveTo>
                  <a:lnTo>
                    <a:pt x="12490" y="1687"/>
                  </a:lnTo>
                  <a:cubicBezTo>
                    <a:pt x="12137" y="1445"/>
                    <a:pt x="11737" y="1276"/>
                    <a:pt x="11317" y="1193"/>
                  </a:cubicBezTo>
                  <a:cubicBezTo>
                    <a:pt x="11533" y="736"/>
                    <a:pt x="11985" y="436"/>
                    <a:pt x="12490" y="412"/>
                  </a:cubicBezTo>
                  <a:close/>
                  <a:moveTo>
                    <a:pt x="12650" y="6830"/>
                  </a:moveTo>
                  <a:lnTo>
                    <a:pt x="12650" y="7724"/>
                  </a:lnTo>
                  <a:cubicBezTo>
                    <a:pt x="12650" y="8080"/>
                    <a:pt x="12361" y="8367"/>
                    <a:pt x="12005" y="8369"/>
                  </a:cubicBezTo>
                  <a:lnTo>
                    <a:pt x="10900" y="8369"/>
                  </a:lnTo>
                  <a:cubicBezTo>
                    <a:pt x="10899" y="8369"/>
                    <a:pt x="10898" y="8369"/>
                    <a:pt x="10897" y="8369"/>
                  </a:cubicBezTo>
                  <a:cubicBezTo>
                    <a:pt x="10690" y="8369"/>
                    <a:pt x="10507" y="8235"/>
                    <a:pt x="10444" y="8037"/>
                  </a:cubicBezTo>
                  <a:cubicBezTo>
                    <a:pt x="10381" y="7839"/>
                    <a:pt x="10456" y="7622"/>
                    <a:pt x="10628" y="7504"/>
                  </a:cubicBezTo>
                  <a:lnTo>
                    <a:pt x="10692" y="7504"/>
                  </a:lnTo>
                  <a:cubicBezTo>
                    <a:pt x="10694" y="7504"/>
                    <a:pt x="10696" y="7504"/>
                    <a:pt x="10698" y="7504"/>
                  </a:cubicBezTo>
                  <a:cubicBezTo>
                    <a:pt x="11406" y="7504"/>
                    <a:pt x="12093" y="7266"/>
                    <a:pt x="12650" y="6830"/>
                  </a:cubicBezTo>
                  <a:close/>
                  <a:moveTo>
                    <a:pt x="1199" y="7310"/>
                  </a:moveTo>
                  <a:cubicBezTo>
                    <a:pt x="1203" y="7310"/>
                    <a:pt x="1206" y="7310"/>
                    <a:pt x="1210" y="7310"/>
                  </a:cubicBezTo>
                  <a:lnTo>
                    <a:pt x="4052" y="7310"/>
                  </a:lnTo>
                  <a:cubicBezTo>
                    <a:pt x="4342" y="7314"/>
                    <a:pt x="4572" y="7550"/>
                    <a:pt x="4572" y="7839"/>
                  </a:cubicBezTo>
                  <a:cubicBezTo>
                    <a:pt x="4572" y="8128"/>
                    <a:pt x="4342" y="8363"/>
                    <a:pt x="4052" y="8369"/>
                  </a:cubicBezTo>
                  <a:lnTo>
                    <a:pt x="1210" y="8369"/>
                  </a:lnTo>
                  <a:cubicBezTo>
                    <a:pt x="1207" y="8369"/>
                    <a:pt x="1204" y="8369"/>
                    <a:pt x="1202" y="8369"/>
                  </a:cubicBezTo>
                  <a:cubicBezTo>
                    <a:pt x="909" y="8369"/>
                    <a:pt x="671" y="8132"/>
                    <a:pt x="671" y="7839"/>
                  </a:cubicBezTo>
                  <a:cubicBezTo>
                    <a:pt x="671" y="7546"/>
                    <a:pt x="908" y="7310"/>
                    <a:pt x="1199" y="7310"/>
                  </a:cubicBezTo>
                  <a:close/>
                  <a:moveTo>
                    <a:pt x="13434" y="8778"/>
                  </a:moveTo>
                  <a:cubicBezTo>
                    <a:pt x="13605" y="8781"/>
                    <a:pt x="13743" y="8922"/>
                    <a:pt x="13743" y="9093"/>
                  </a:cubicBezTo>
                  <a:cubicBezTo>
                    <a:pt x="13743" y="9266"/>
                    <a:pt x="13605" y="9406"/>
                    <a:pt x="13434" y="9409"/>
                  </a:cubicBezTo>
                  <a:lnTo>
                    <a:pt x="12306" y="9409"/>
                  </a:lnTo>
                  <a:cubicBezTo>
                    <a:pt x="12304" y="9409"/>
                    <a:pt x="12302" y="9409"/>
                    <a:pt x="12301" y="9409"/>
                  </a:cubicBezTo>
                  <a:cubicBezTo>
                    <a:pt x="12188" y="9409"/>
                    <a:pt x="12096" y="9500"/>
                    <a:pt x="12096" y="9614"/>
                  </a:cubicBezTo>
                  <a:cubicBezTo>
                    <a:pt x="12096" y="9727"/>
                    <a:pt x="12187" y="9819"/>
                    <a:pt x="12298" y="9819"/>
                  </a:cubicBezTo>
                  <a:cubicBezTo>
                    <a:pt x="12301" y="9819"/>
                    <a:pt x="12303" y="9819"/>
                    <a:pt x="12306" y="9819"/>
                  </a:cubicBezTo>
                  <a:lnTo>
                    <a:pt x="12708" y="9819"/>
                  </a:lnTo>
                  <a:lnTo>
                    <a:pt x="12708" y="11277"/>
                  </a:lnTo>
                  <a:lnTo>
                    <a:pt x="2365" y="11277"/>
                  </a:lnTo>
                  <a:cubicBezTo>
                    <a:pt x="1962" y="11277"/>
                    <a:pt x="1636" y="10951"/>
                    <a:pt x="1636" y="10548"/>
                  </a:cubicBezTo>
                  <a:cubicBezTo>
                    <a:pt x="1636" y="10144"/>
                    <a:pt x="1962" y="9819"/>
                    <a:pt x="2365" y="9819"/>
                  </a:cubicBezTo>
                  <a:lnTo>
                    <a:pt x="11351" y="9819"/>
                  </a:lnTo>
                  <a:cubicBezTo>
                    <a:pt x="11353" y="9819"/>
                    <a:pt x="11356" y="9819"/>
                    <a:pt x="11358" y="9819"/>
                  </a:cubicBezTo>
                  <a:cubicBezTo>
                    <a:pt x="11471" y="9819"/>
                    <a:pt x="11562" y="9727"/>
                    <a:pt x="11562" y="9614"/>
                  </a:cubicBezTo>
                  <a:cubicBezTo>
                    <a:pt x="11562" y="9500"/>
                    <a:pt x="11470" y="9409"/>
                    <a:pt x="11356" y="9409"/>
                  </a:cubicBezTo>
                  <a:cubicBezTo>
                    <a:pt x="11354" y="9409"/>
                    <a:pt x="11352" y="9409"/>
                    <a:pt x="11351" y="9409"/>
                  </a:cubicBezTo>
                  <a:lnTo>
                    <a:pt x="2365" y="9409"/>
                  </a:lnTo>
                  <a:cubicBezTo>
                    <a:pt x="1735" y="9409"/>
                    <a:pt x="1227" y="9919"/>
                    <a:pt x="1227" y="10548"/>
                  </a:cubicBezTo>
                  <a:cubicBezTo>
                    <a:pt x="1227" y="11176"/>
                    <a:pt x="1735" y="11686"/>
                    <a:pt x="2365" y="11686"/>
                  </a:cubicBezTo>
                  <a:lnTo>
                    <a:pt x="13435" y="11686"/>
                  </a:lnTo>
                  <a:cubicBezTo>
                    <a:pt x="13609" y="11686"/>
                    <a:pt x="13750" y="11828"/>
                    <a:pt x="13750" y="12002"/>
                  </a:cubicBezTo>
                  <a:cubicBezTo>
                    <a:pt x="13750" y="12086"/>
                    <a:pt x="13717" y="12167"/>
                    <a:pt x="13658" y="12225"/>
                  </a:cubicBezTo>
                  <a:cubicBezTo>
                    <a:pt x="13599" y="12283"/>
                    <a:pt x="13522" y="12317"/>
                    <a:pt x="13440" y="12317"/>
                  </a:cubicBezTo>
                  <a:cubicBezTo>
                    <a:pt x="13438" y="12317"/>
                    <a:pt x="13437" y="12317"/>
                    <a:pt x="13435" y="12317"/>
                  </a:cubicBezTo>
                  <a:lnTo>
                    <a:pt x="2365" y="12317"/>
                  </a:lnTo>
                  <a:cubicBezTo>
                    <a:pt x="1394" y="12308"/>
                    <a:pt x="612" y="11519"/>
                    <a:pt x="612" y="10548"/>
                  </a:cubicBezTo>
                  <a:cubicBezTo>
                    <a:pt x="612" y="9578"/>
                    <a:pt x="1392" y="8788"/>
                    <a:pt x="2363" y="8778"/>
                  </a:cubicBezTo>
                  <a:close/>
                  <a:moveTo>
                    <a:pt x="9059" y="1"/>
                  </a:moveTo>
                  <a:cubicBezTo>
                    <a:pt x="8078" y="2"/>
                    <a:pt x="7283" y="797"/>
                    <a:pt x="7282" y="1779"/>
                  </a:cubicBezTo>
                  <a:lnTo>
                    <a:pt x="7282" y="1908"/>
                  </a:lnTo>
                  <a:cubicBezTo>
                    <a:pt x="7196" y="1983"/>
                    <a:pt x="7113" y="2061"/>
                    <a:pt x="7035" y="2145"/>
                  </a:cubicBezTo>
                  <a:lnTo>
                    <a:pt x="5499" y="2145"/>
                  </a:lnTo>
                  <a:cubicBezTo>
                    <a:pt x="5105" y="2145"/>
                    <a:pt x="4713" y="2207"/>
                    <a:pt x="4340" y="2331"/>
                  </a:cubicBezTo>
                  <a:cubicBezTo>
                    <a:pt x="4230" y="2365"/>
                    <a:pt x="4169" y="2482"/>
                    <a:pt x="4205" y="2591"/>
                  </a:cubicBezTo>
                  <a:cubicBezTo>
                    <a:pt x="4233" y="2678"/>
                    <a:pt x="4314" y="2732"/>
                    <a:pt x="4400" y="2732"/>
                  </a:cubicBezTo>
                  <a:cubicBezTo>
                    <a:pt x="4423" y="2732"/>
                    <a:pt x="4446" y="2728"/>
                    <a:pt x="4469" y="2720"/>
                  </a:cubicBezTo>
                  <a:cubicBezTo>
                    <a:pt x="4801" y="2610"/>
                    <a:pt x="5148" y="2554"/>
                    <a:pt x="5499" y="2554"/>
                  </a:cubicBezTo>
                  <a:lnTo>
                    <a:pt x="6711" y="2554"/>
                  </a:lnTo>
                  <a:cubicBezTo>
                    <a:pt x="6364" y="3077"/>
                    <a:pt x="6178" y="3691"/>
                    <a:pt x="6180" y="4317"/>
                  </a:cubicBezTo>
                  <a:cubicBezTo>
                    <a:pt x="6180" y="4431"/>
                    <a:pt x="6272" y="4523"/>
                    <a:pt x="6384" y="4523"/>
                  </a:cubicBezTo>
                  <a:cubicBezTo>
                    <a:pt x="6497" y="4523"/>
                    <a:pt x="6589" y="4431"/>
                    <a:pt x="6589" y="4317"/>
                  </a:cubicBezTo>
                  <a:cubicBezTo>
                    <a:pt x="6588" y="3647"/>
                    <a:pt x="6831" y="2998"/>
                    <a:pt x="7274" y="2493"/>
                  </a:cubicBezTo>
                  <a:cubicBezTo>
                    <a:pt x="7276" y="2491"/>
                    <a:pt x="7279" y="2486"/>
                    <a:pt x="7282" y="2484"/>
                  </a:cubicBezTo>
                  <a:lnTo>
                    <a:pt x="7282" y="2702"/>
                  </a:lnTo>
                  <a:cubicBezTo>
                    <a:pt x="7285" y="2812"/>
                    <a:pt x="7376" y="2900"/>
                    <a:pt x="7486" y="2900"/>
                  </a:cubicBezTo>
                  <a:cubicBezTo>
                    <a:pt x="7597" y="2900"/>
                    <a:pt x="7687" y="2812"/>
                    <a:pt x="7692" y="2702"/>
                  </a:cubicBezTo>
                  <a:lnTo>
                    <a:pt x="7692" y="1781"/>
                  </a:lnTo>
                  <a:cubicBezTo>
                    <a:pt x="7692" y="1049"/>
                    <a:pt x="8267" y="447"/>
                    <a:pt x="8997" y="413"/>
                  </a:cubicBezTo>
                  <a:lnTo>
                    <a:pt x="8997" y="2160"/>
                  </a:lnTo>
                  <a:cubicBezTo>
                    <a:pt x="8994" y="2275"/>
                    <a:pt x="9086" y="2370"/>
                    <a:pt x="9201" y="2370"/>
                  </a:cubicBezTo>
                  <a:cubicBezTo>
                    <a:pt x="9317" y="2370"/>
                    <a:pt x="9409" y="2275"/>
                    <a:pt x="9406" y="2160"/>
                  </a:cubicBezTo>
                  <a:lnTo>
                    <a:pt x="9406" y="1543"/>
                  </a:lnTo>
                  <a:lnTo>
                    <a:pt x="10692" y="1543"/>
                  </a:lnTo>
                  <a:cubicBezTo>
                    <a:pt x="11380" y="1543"/>
                    <a:pt x="12046" y="1799"/>
                    <a:pt x="12557" y="2262"/>
                  </a:cubicBezTo>
                  <a:cubicBezTo>
                    <a:pt x="12591" y="2292"/>
                    <a:pt x="12623" y="2323"/>
                    <a:pt x="12654" y="2356"/>
                  </a:cubicBezTo>
                  <a:cubicBezTo>
                    <a:pt x="13177" y="2875"/>
                    <a:pt x="13471" y="3582"/>
                    <a:pt x="13468" y="4319"/>
                  </a:cubicBezTo>
                  <a:cubicBezTo>
                    <a:pt x="13468" y="5851"/>
                    <a:pt x="12222" y="7096"/>
                    <a:pt x="10692" y="7096"/>
                  </a:cubicBezTo>
                  <a:lnTo>
                    <a:pt x="9367" y="7096"/>
                  </a:lnTo>
                  <a:cubicBezTo>
                    <a:pt x="9253" y="7096"/>
                    <a:pt x="9161" y="7188"/>
                    <a:pt x="9161" y="7300"/>
                  </a:cubicBezTo>
                  <a:cubicBezTo>
                    <a:pt x="9161" y="7414"/>
                    <a:pt x="9253" y="7506"/>
                    <a:pt x="9367" y="7506"/>
                  </a:cubicBezTo>
                  <a:lnTo>
                    <a:pt x="10102" y="7506"/>
                  </a:lnTo>
                  <a:cubicBezTo>
                    <a:pt x="10048" y="7616"/>
                    <a:pt x="10018" y="7737"/>
                    <a:pt x="10014" y="7860"/>
                  </a:cubicBezTo>
                  <a:cubicBezTo>
                    <a:pt x="10007" y="8040"/>
                    <a:pt x="10055" y="8217"/>
                    <a:pt x="10153" y="8369"/>
                  </a:cubicBezTo>
                  <a:lnTo>
                    <a:pt x="9026" y="8369"/>
                  </a:lnTo>
                  <a:cubicBezTo>
                    <a:pt x="9124" y="8217"/>
                    <a:pt x="9172" y="8040"/>
                    <a:pt x="9165" y="7860"/>
                  </a:cubicBezTo>
                  <a:cubicBezTo>
                    <a:pt x="9148" y="7388"/>
                    <a:pt x="8743" y="7006"/>
                    <a:pt x="8261" y="7006"/>
                  </a:cubicBezTo>
                  <a:lnTo>
                    <a:pt x="7891" y="7006"/>
                  </a:lnTo>
                  <a:lnTo>
                    <a:pt x="7891" y="6872"/>
                  </a:lnTo>
                  <a:cubicBezTo>
                    <a:pt x="7889" y="6762"/>
                    <a:pt x="7798" y="6674"/>
                    <a:pt x="7687" y="6674"/>
                  </a:cubicBezTo>
                  <a:cubicBezTo>
                    <a:pt x="7577" y="6674"/>
                    <a:pt x="7486" y="6762"/>
                    <a:pt x="7483" y="6872"/>
                  </a:cubicBezTo>
                  <a:lnTo>
                    <a:pt x="7483" y="7210"/>
                  </a:lnTo>
                  <a:cubicBezTo>
                    <a:pt x="7483" y="7322"/>
                    <a:pt x="7574" y="7414"/>
                    <a:pt x="7687" y="7414"/>
                  </a:cubicBezTo>
                  <a:lnTo>
                    <a:pt x="8263" y="7414"/>
                  </a:lnTo>
                  <a:cubicBezTo>
                    <a:pt x="8525" y="7414"/>
                    <a:pt x="8746" y="7621"/>
                    <a:pt x="8756" y="7874"/>
                  </a:cubicBezTo>
                  <a:cubicBezTo>
                    <a:pt x="8766" y="8145"/>
                    <a:pt x="8549" y="8369"/>
                    <a:pt x="8280" y="8369"/>
                  </a:cubicBezTo>
                  <a:lnTo>
                    <a:pt x="7171" y="8369"/>
                  </a:lnTo>
                  <a:cubicBezTo>
                    <a:pt x="6816" y="8369"/>
                    <a:pt x="6528" y="8080"/>
                    <a:pt x="6527" y="7724"/>
                  </a:cubicBezTo>
                  <a:lnTo>
                    <a:pt x="6527" y="6408"/>
                  </a:lnTo>
                  <a:cubicBezTo>
                    <a:pt x="6531" y="6293"/>
                    <a:pt x="6437" y="6198"/>
                    <a:pt x="6323" y="6198"/>
                  </a:cubicBezTo>
                  <a:cubicBezTo>
                    <a:pt x="6206" y="6198"/>
                    <a:pt x="6114" y="6293"/>
                    <a:pt x="6119" y="6408"/>
                  </a:cubicBezTo>
                  <a:lnTo>
                    <a:pt x="6119" y="7724"/>
                  </a:lnTo>
                  <a:cubicBezTo>
                    <a:pt x="6117" y="7958"/>
                    <a:pt x="6195" y="8185"/>
                    <a:pt x="6338" y="8369"/>
                  </a:cubicBezTo>
                  <a:lnTo>
                    <a:pt x="4826" y="8369"/>
                  </a:lnTo>
                  <a:cubicBezTo>
                    <a:pt x="5023" y="8081"/>
                    <a:pt x="5043" y="7710"/>
                    <a:pt x="4881" y="7402"/>
                  </a:cubicBezTo>
                  <a:cubicBezTo>
                    <a:pt x="4718" y="7095"/>
                    <a:pt x="4400" y="6902"/>
                    <a:pt x="4052" y="6901"/>
                  </a:cubicBezTo>
                  <a:lnTo>
                    <a:pt x="2237" y="6901"/>
                  </a:lnTo>
                  <a:cubicBezTo>
                    <a:pt x="2229" y="6830"/>
                    <a:pt x="2223" y="5831"/>
                    <a:pt x="2223" y="5831"/>
                  </a:cubicBezTo>
                  <a:cubicBezTo>
                    <a:pt x="2222" y="4742"/>
                    <a:pt x="2763" y="3725"/>
                    <a:pt x="3664" y="3116"/>
                  </a:cubicBezTo>
                  <a:cubicBezTo>
                    <a:pt x="3758" y="3052"/>
                    <a:pt x="3782" y="2924"/>
                    <a:pt x="3719" y="2831"/>
                  </a:cubicBezTo>
                  <a:cubicBezTo>
                    <a:pt x="3680" y="2772"/>
                    <a:pt x="3615" y="2741"/>
                    <a:pt x="3549" y="2741"/>
                  </a:cubicBezTo>
                  <a:cubicBezTo>
                    <a:pt x="3509" y="2741"/>
                    <a:pt x="3470" y="2752"/>
                    <a:pt x="3435" y="2775"/>
                  </a:cubicBezTo>
                  <a:cubicBezTo>
                    <a:pt x="2420" y="3461"/>
                    <a:pt x="1813" y="4606"/>
                    <a:pt x="1815" y="5831"/>
                  </a:cubicBezTo>
                  <a:cubicBezTo>
                    <a:pt x="1815" y="5831"/>
                    <a:pt x="1818" y="6830"/>
                    <a:pt x="1825" y="6901"/>
                  </a:cubicBezTo>
                  <a:lnTo>
                    <a:pt x="1210" y="6901"/>
                  </a:lnTo>
                  <a:cubicBezTo>
                    <a:pt x="714" y="6902"/>
                    <a:pt x="306" y="7290"/>
                    <a:pt x="277" y="7786"/>
                  </a:cubicBezTo>
                  <a:cubicBezTo>
                    <a:pt x="249" y="8281"/>
                    <a:pt x="612" y="8713"/>
                    <a:pt x="1103" y="8771"/>
                  </a:cubicBezTo>
                  <a:cubicBezTo>
                    <a:pt x="331" y="9320"/>
                    <a:pt x="1" y="10306"/>
                    <a:pt x="290" y="11210"/>
                  </a:cubicBezTo>
                  <a:cubicBezTo>
                    <a:pt x="578" y="12113"/>
                    <a:pt x="1417" y="12726"/>
                    <a:pt x="2365" y="12726"/>
                  </a:cubicBezTo>
                  <a:lnTo>
                    <a:pt x="13435" y="12726"/>
                  </a:lnTo>
                  <a:cubicBezTo>
                    <a:pt x="13835" y="12726"/>
                    <a:pt x="14159" y="12402"/>
                    <a:pt x="14159" y="12002"/>
                  </a:cubicBezTo>
                  <a:cubicBezTo>
                    <a:pt x="14159" y="11601"/>
                    <a:pt x="13835" y="11277"/>
                    <a:pt x="13435" y="11275"/>
                  </a:cubicBezTo>
                  <a:lnTo>
                    <a:pt x="13435" y="11277"/>
                  </a:lnTo>
                  <a:lnTo>
                    <a:pt x="13118" y="11277"/>
                  </a:lnTo>
                  <a:lnTo>
                    <a:pt x="13118" y="9819"/>
                  </a:lnTo>
                  <a:lnTo>
                    <a:pt x="13435" y="9819"/>
                  </a:lnTo>
                  <a:cubicBezTo>
                    <a:pt x="13821" y="9800"/>
                    <a:pt x="14125" y="9481"/>
                    <a:pt x="14125" y="9093"/>
                  </a:cubicBezTo>
                  <a:cubicBezTo>
                    <a:pt x="14125" y="8706"/>
                    <a:pt x="13821" y="8387"/>
                    <a:pt x="13435" y="8369"/>
                  </a:cubicBezTo>
                  <a:lnTo>
                    <a:pt x="12839" y="8369"/>
                  </a:lnTo>
                  <a:cubicBezTo>
                    <a:pt x="12982" y="8183"/>
                    <a:pt x="13060" y="7956"/>
                    <a:pt x="13060" y="7724"/>
                  </a:cubicBezTo>
                  <a:lnTo>
                    <a:pt x="13060" y="6449"/>
                  </a:lnTo>
                  <a:cubicBezTo>
                    <a:pt x="14193" y="5189"/>
                    <a:pt x="14144" y="3263"/>
                    <a:pt x="12945" y="2066"/>
                  </a:cubicBezTo>
                  <a:lnTo>
                    <a:pt x="12899" y="2022"/>
                  </a:lnTo>
                  <a:lnTo>
                    <a:pt x="12899" y="206"/>
                  </a:lnTo>
                  <a:cubicBezTo>
                    <a:pt x="12899" y="93"/>
                    <a:pt x="12807" y="1"/>
                    <a:pt x="12695" y="1"/>
                  </a:cubicBezTo>
                  <a:lnTo>
                    <a:pt x="12554" y="1"/>
                  </a:lnTo>
                  <a:cubicBezTo>
                    <a:pt x="11820" y="2"/>
                    <a:pt x="11161" y="454"/>
                    <a:pt x="10894" y="1139"/>
                  </a:cubicBezTo>
                  <a:cubicBezTo>
                    <a:pt x="10826" y="1134"/>
                    <a:pt x="10758" y="1132"/>
                    <a:pt x="10692" y="1132"/>
                  </a:cubicBezTo>
                  <a:lnTo>
                    <a:pt x="9406" y="1132"/>
                  </a:lnTo>
                  <a:lnTo>
                    <a:pt x="9406" y="206"/>
                  </a:lnTo>
                  <a:cubicBezTo>
                    <a:pt x="9406" y="93"/>
                    <a:pt x="9314" y="1"/>
                    <a:pt x="9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46" name="Google Shape;446;p25"/>
          <p:cNvGrpSpPr/>
          <p:nvPr/>
        </p:nvGrpSpPr>
        <p:grpSpPr>
          <a:xfrm>
            <a:off x="3557516" y="2312156"/>
            <a:ext cx="562760" cy="519188"/>
            <a:chOff x="2502425" y="3253700"/>
            <a:chExt cx="349375" cy="322325"/>
          </a:xfrm>
        </p:grpSpPr>
        <p:sp>
          <p:nvSpPr>
            <p:cNvPr id="447" name="Google Shape;447;p25"/>
            <p:cNvSpPr/>
            <p:nvPr/>
          </p:nvSpPr>
          <p:spPr>
            <a:xfrm>
              <a:off x="2502425" y="3253700"/>
              <a:ext cx="349375" cy="322325"/>
            </a:xfrm>
            <a:custGeom>
              <a:avLst/>
              <a:gdLst/>
              <a:ahLst/>
              <a:cxnLst/>
              <a:rect l="l" t="t" r="r" b="b"/>
              <a:pathLst>
                <a:path w="13975" h="12893" extrusionOk="0">
                  <a:moveTo>
                    <a:pt x="5752" y="979"/>
                  </a:moveTo>
                  <a:cubicBezTo>
                    <a:pt x="6264" y="979"/>
                    <a:pt x="6697" y="1354"/>
                    <a:pt x="6771" y="1859"/>
                  </a:cubicBezTo>
                  <a:cubicBezTo>
                    <a:pt x="6747" y="1857"/>
                    <a:pt x="6723" y="1855"/>
                    <a:pt x="6700" y="1855"/>
                  </a:cubicBezTo>
                  <a:cubicBezTo>
                    <a:pt x="6519" y="1855"/>
                    <a:pt x="6345" y="1922"/>
                    <a:pt x="6208" y="2043"/>
                  </a:cubicBezTo>
                  <a:lnTo>
                    <a:pt x="4840" y="979"/>
                  </a:lnTo>
                  <a:close/>
                  <a:moveTo>
                    <a:pt x="6697" y="2269"/>
                  </a:moveTo>
                  <a:cubicBezTo>
                    <a:pt x="6769" y="2269"/>
                    <a:pt x="6842" y="2292"/>
                    <a:pt x="6903" y="2339"/>
                  </a:cubicBezTo>
                  <a:cubicBezTo>
                    <a:pt x="7046" y="2451"/>
                    <a:pt x="7073" y="2657"/>
                    <a:pt x="6964" y="2803"/>
                  </a:cubicBezTo>
                  <a:lnTo>
                    <a:pt x="4844" y="5529"/>
                  </a:lnTo>
                  <a:cubicBezTo>
                    <a:pt x="4778" y="5614"/>
                    <a:pt x="4680" y="5658"/>
                    <a:pt x="4580" y="5658"/>
                  </a:cubicBezTo>
                  <a:cubicBezTo>
                    <a:pt x="4509" y="5658"/>
                    <a:pt x="4437" y="5636"/>
                    <a:pt x="4376" y="5589"/>
                  </a:cubicBezTo>
                  <a:cubicBezTo>
                    <a:pt x="4230" y="5475"/>
                    <a:pt x="4205" y="5266"/>
                    <a:pt x="4318" y="5121"/>
                  </a:cubicBezTo>
                  <a:lnTo>
                    <a:pt x="6438" y="2393"/>
                  </a:lnTo>
                  <a:cubicBezTo>
                    <a:pt x="6503" y="2311"/>
                    <a:pt x="6600" y="2269"/>
                    <a:pt x="6697" y="2269"/>
                  </a:cubicBezTo>
                  <a:close/>
                  <a:moveTo>
                    <a:pt x="7120" y="3270"/>
                  </a:moveTo>
                  <a:lnTo>
                    <a:pt x="9635" y="5226"/>
                  </a:lnTo>
                  <a:cubicBezTo>
                    <a:pt x="9539" y="5732"/>
                    <a:pt x="9644" y="6256"/>
                    <a:pt x="9927" y="6687"/>
                  </a:cubicBezTo>
                  <a:cubicBezTo>
                    <a:pt x="9859" y="6682"/>
                    <a:pt x="9792" y="6679"/>
                    <a:pt x="9728" y="6679"/>
                  </a:cubicBezTo>
                  <a:cubicBezTo>
                    <a:pt x="9263" y="6679"/>
                    <a:pt x="8898" y="6806"/>
                    <a:pt x="8643" y="6939"/>
                  </a:cubicBezTo>
                  <a:cubicBezTo>
                    <a:pt x="8455" y="7037"/>
                    <a:pt x="8282" y="7162"/>
                    <a:pt x="8129" y="7310"/>
                  </a:cubicBezTo>
                  <a:lnTo>
                    <a:pt x="5542" y="5300"/>
                  </a:lnTo>
                  <a:lnTo>
                    <a:pt x="7045" y="3367"/>
                  </a:lnTo>
                  <a:lnTo>
                    <a:pt x="7120" y="3270"/>
                  </a:lnTo>
                  <a:close/>
                  <a:moveTo>
                    <a:pt x="9720" y="7087"/>
                  </a:moveTo>
                  <a:cubicBezTo>
                    <a:pt x="9924" y="7087"/>
                    <a:pt x="10149" y="7117"/>
                    <a:pt x="10397" y="7187"/>
                  </a:cubicBezTo>
                  <a:lnTo>
                    <a:pt x="10422" y="7204"/>
                  </a:lnTo>
                  <a:lnTo>
                    <a:pt x="9624" y="8002"/>
                  </a:lnTo>
                  <a:cubicBezTo>
                    <a:pt x="9209" y="7940"/>
                    <a:pt x="8812" y="7788"/>
                    <a:pt x="8460" y="7557"/>
                  </a:cubicBezTo>
                  <a:cubicBezTo>
                    <a:pt x="8665" y="7372"/>
                    <a:pt x="9084" y="7087"/>
                    <a:pt x="9720" y="7087"/>
                  </a:cubicBezTo>
                  <a:close/>
                  <a:moveTo>
                    <a:pt x="2233" y="5798"/>
                  </a:moveTo>
                  <a:cubicBezTo>
                    <a:pt x="2443" y="5798"/>
                    <a:pt x="2615" y="5968"/>
                    <a:pt x="2615" y="6178"/>
                  </a:cubicBezTo>
                  <a:cubicBezTo>
                    <a:pt x="2615" y="6389"/>
                    <a:pt x="2443" y="6559"/>
                    <a:pt x="2233" y="6559"/>
                  </a:cubicBezTo>
                  <a:cubicBezTo>
                    <a:pt x="2232" y="6559"/>
                    <a:pt x="2230" y="6559"/>
                    <a:pt x="2228" y="6559"/>
                  </a:cubicBezTo>
                  <a:cubicBezTo>
                    <a:pt x="2114" y="6559"/>
                    <a:pt x="2022" y="6650"/>
                    <a:pt x="2022" y="6763"/>
                  </a:cubicBezTo>
                  <a:cubicBezTo>
                    <a:pt x="2022" y="6878"/>
                    <a:pt x="2114" y="6969"/>
                    <a:pt x="2228" y="6969"/>
                  </a:cubicBezTo>
                  <a:cubicBezTo>
                    <a:pt x="2230" y="6969"/>
                    <a:pt x="2232" y="6969"/>
                    <a:pt x="2233" y="6969"/>
                  </a:cubicBezTo>
                  <a:lnTo>
                    <a:pt x="3581" y="6969"/>
                  </a:lnTo>
                  <a:cubicBezTo>
                    <a:pt x="3585" y="6969"/>
                    <a:pt x="3588" y="6969"/>
                    <a:pt x="3591" y="6969"/>
                  </a:cubicBezTo>
                  <a:cubicBezTo>
                    <a:pt x="3794" y="6969"/>
                    <a:pt x="3957" y="7133"/>
                    <a:pt x="3957" y="7336"/>
                  </a:cubicBezTo>
                  <a:cubicBezTo>
                    <a:pt x="3957" y="7539"/>
                    <a:pt x="3792" y="7703"/>
                    <a:pt x="3589" y="7703"/>
                  </a:cubicBezTo>
                  <a:cubicBezTo>
                    <a:pt x="3586" y="7703"/>
                    <a:pt x="3584" y="7703"/>
                    <a:pt x="3581" y="7703"/>
                  </a:cubicBezTo>
                  <a:lnTo>
                    <a:pt x="2547" y="7703"/>
                  </a:lnTo>
                  <a:cubicBezTo>
                    <a:pt x="2545" y="7703"/>
                    <a:pt x="2543" y="7703"/>
                    <a:pt x="2542" y="7703"/>
                  </a:cubicBezTo>
                  <a:cubicBezTo>
                    <a:pt x="2429" y="7703"/>
                    <a:pt x="2336" y="7794"/>
                    <a:pt x="2336" y="7907"/>
                  </a:cubicBezTo>
                  <a:cubicBezTo>
                    <a:pt x="2336" y="8022"/>
                    <a:pt x="2429" y="8113"/>
                    <a:pt x="2542" y="8113"/>
                  </a:cubicBezTo>
                  <a:cubicBezTo>
                    <a:pt x="2543" y="8113"/>
                    <a:pt x="2545" y="8113"/>
                    <a:pt x="2547" y="8113"/>
                  </a:cubicBezTo>
                  <a:cubicBezTo>
                    <a:pt x="2749" y="8113"/>
                    <a:pt x="2914" y="8277"/>
                    <a:pt x="2914" y="8480"/>
                  </a:cubicBezTo>
                  <a:cubicBezTo>
                    <a:pt x="2914" y="8682"/>
                    <a:pt x="2749" y="8847"/>
                    <a:pt x="2547" y="8847"/>
                  </a:cubicBezTo>
                  <a:lnTo>
                    <a:pt x="1200" y="8847"/>
                  </a:lnTo>
                  <a:lnTo>
                    <a:pt x="1200" y="5798"/>
                  </a:lnTo>
                  <a:close/>
                  <a:moveTo>
                    <a:pt x="3302" y="409"/>
                  </a:moveTo>
                  <a:cubicBezTo>
                    <a:pt x="3389" y="409"/>
                    <a:pt x="3476" y="437"/>
                    <a:pt x="3550" y="494"/>
                  </a:cubicBezTo>
                  <a:lnTo>
                    <a:pt x="5948" y="2356"/>
                  </a:lnTo>
                  <a:lnTo>
                    <a:pt x="4827" y="3800"/>
                  </a:lnTo>
                  <a:lnTo>
                    <a:pt x="3434" y="2718"/>
                  </a:lnTo>
                  <a:cubicBezTo>
                    <a:pt x="3396" y="2687"/>
                    <a:pt x="3351" y="2672"/>
                    <a:pt x="3306" y="2672"/>
                  </a:cubicBezTo>
                  <a:cubicBezTo>
                    <a:pt x="3245" y="2672"/>
                    <a:pt x="3185" y="2699"/>
                    <a:pt x="3145" y="2752"/>
                  </a:cubicBezTo>
                  <a:cubicBezTo>
                    <a:pt x="3074" y="2841"/>
                    <a:pt x="3091" y="2971"/>
                    <a:pt x="3183" y="3041"/>
                  </a:cubicBezTo>
                  <a:lnTo>
                    <a:pt x="4575" y="4123"/>
                  </a:lnTo>
                  <a:lnTo>
                    <a:pt x="3995" y="4870"/>
                  </a:lnTo>
                  <a:cubicBezTo>
                    <a:pt x="3743" y="5193"/>
                    <a:pt x="3801" y="5660"/>
                    <a:pt x="4125" y="5912"/>
                  </a:cubicBezTo>
                  <a:cubicBezTo>
                    <a:pt x="4261" y="6017"/>
                    <a:pt x="4421" y="6069"/>
                    <a:pt x="4581" y="6069"/>
                  </a:cubicBezTo>
                  <a:cubicBezTo>
                    <a:pt x="4802" y="6069"/>
                    <a:pt x="5021" y="5970"/>
                    <a:pt x="5167" y="5781"/>
                  </a:cubicBezTo>
                  <a:lnTo>
                    <a:pt x="5290" y="5623"/>
                  </a:lnTo>
                  <a:lnTo>
                    <a:pt x="6782" y="6783"/>
                  </a:lnTo>
                  <a:lnTo>
                    <a:pt x="6782" y="9282"/>
                  </a:lnTo>
                  <a:cubicBezTo>
                    <a:pt x="6778" y="9277"/>
                    <a:pt x="6774" y="9273"/>
                    <a:pt x="6770" y="9269"/>
                  </a:cubicBezTo>
                  <a:cubicBezTo>
                    <a:pt x="6502" y="8998"/>
                    <a:pt x="6138" y="8847"/>
                    <a:pt x="5757" y="8847"/>
                  </a:cubicBezTo>
                  <a:cubicBezTo>
                    <a:pt x="5756" y="8847"/>
                    <a:pt x="5754" y="8847"/>
                    <a:pt x="5752" y="8847"/>
                  </a:cubicBezTo>
                  <a:lnTo>
                    <a:pt x="3231" y="8847"/>
                  </a:lnTo>
                  <a:cubicBezTo>
                    <a:pt x="3354" y="8617"/>
                    <a:pt x="3354" y="8342"/>
                    <a:pt x="3231" y="8113"/>
                  </a:cubicBezTo>
                  <a:lnTo>
                    <a:pt x="3583" y="8113"/>
                  </a:lnTo>
                  <a:cubicBezTo>
                    <a:pt x="4006" y="8107"/>
                    <a:pt x="4346" y="7761"/>
                    <a:pt x="4346" y="7336"/>
                  </a:cubicBezTo>
                  <a:cubicBezTo>
                    <a:pt x="4346" y="6912"/>
                    <a:pt x="4006" y="6567"/>
                    <a:pt x="3583" y="6559"/>
                  </a:cubicBezTo>
                  <a:lnTo>
                    <a:pt x="2926" y="6559"/>
                  </a:lnTo>
                  <a:cubicBezTo>
                    <a:pt x="3217" y="6034"/>
                    <a:pt x="2836" y="5389"/>
                    <a:pt x="2235" y="5389"/>
                  </a:cubicBezTo>
                  <a:lnTo>
                    <a:pt x="1202" y="5389"/>
                  </a:lnTo>
                  <a:lnTo>
                    <a:pt x="1202" y="979"/>
                  </a:lnTo>
                  <a:lnTo>
                    <a:pt x="2144" y="979"/>
                  </a:lnTo>
                  <a:lnTo>
                    <a:pt x="2035" y="1118"/>
                  </a:lnTo>
                  <a:cubicBezTo>
                    <a:pt x="1762" y="1473"/>
                    <a:pt x="1825" y="1982"/>
                    <a:pt x="2178" y="2258"/>
                  </a:cubicBezTo>
                  <a:lnTo>
                    <a:pt x="2429" y="2454"/>
                  </a:lnTo>
                  <a:cubicBezTo>
                    <a:pt x="2466" y="2481"/>
                    <a:pt x="2509" y="2495"/>
                    <a:pt x="2551" y="2495"/>
                  </a:cubicBezTo>
                  <a:cubicBezTo>
                    <a:pt x="2612" y="2495"/>
                    <a:pt x="2673" y="2468"/>
                    <a:pt x="2714" y="2416"/>
                  </a:cubicBezTo>
                  <a:cubicBezTo>
                    <a:pt x="2782" y="2327"/>
                    <a:pt x="2768" y="2200"/>
                    <a:pt x="2680" y="2130"/>
                  </a:cubicBezTo>
                  <a:lnTo>
                    <a:pt x="2429" y="1935"/>
                  </a:lnTo>
                  <a:cubicBezTo>
                    <a:pt x="2253" y="1798"/>
                    <a:pt x="2222" y="1544"/>
                    <a:pt x="2358" y="1369"/>
                  </a:cubicBezTo>
                  <a:lnTo>
                    <a:pt x="2983" y="565"/>
                  </a:lnTo>
                  <a:cubicBezTo>
                    <a:pt x="3063" y="462"/>
                    <a:pt x="3182" y="409"/>
                    <a:pt x="3302" y="409"/>
                  </a:cubicBezTo>
                  <a:close/>
                  <a:moveTo>
                    <a:pt x="8216" y="979"/>
                  </a:moveTo>
                  <a:cubicBezTo>
                    <a:pt x="8217" y="979"/>
                    <a:pt x="8219" y="979"/>
                    <a:pt x="8221" y="979"/>
                  </a:cubicBezTo>
                  <a:lnTo>
                    <a:pt x="12773" y="979"/>
                  </a:lnTo>
                  <a:lnTo>
                    <a:pt x="12773" y="8847"/>
                  </a:lnTo>
                  <a:lnTo>
                    <a:pt x="8221" y="8847"/>
                  </a:lnTo>
                  <a:cubicBezTo>
                    <a:pt x="7834" y="8847"/>
                    <a:pt x="7461" y="9004"/>
                    <a:pt x="7192" y="9282"/>
                  </a:cubicBezTo>
                  <a:lnTo>
                    <a:pt x="7192" y="7101"/>
                  </a:lnTo>
                  <a:lnTo>
                    <a:pt x="8025" y="7748"/>
                  </a:lnTo>
                  <a:cubicBezTo>
                    <a:pt x="8395" y="8036"/>
                    <a:pt x="8820" y="8240"/>
                    <a:pt x="9275" y="8351"/>
                  </a:cubicBezTo>
                  <a:lnTo>
                    <a:pt x="9214" y="8412"/>
                  </a:lnTo>
                  <a:cubicBezTo>
                    <a:pt x="9132" y="8491"/>
                    <a:pt x="9131" y="8623"/>
                    <a:pt x="9211" y="8704"/>
                  </a:cubicBezTo>
                  <a:cubicBezTo>
                    <a:pt x="9251" y="8744"/>
                    <a:pt x="9304" y="8764"/>
                    <a:pt x="9356" y="8764"/>
                  </a:cubicBezTo>
                  <a:cubicBezTo>
                    <a:pt x="9410" y="8764"/>
                    <a:pt x="9463" y="8743"/>
                    <a:pt x="9503" y="8701"/>
                  </a:cubicBezTo>
                  <a:lnTo>
                    <a:pt x="11242" y="6963"/>
                  </a:lnTo>
                  <a:cubicBezTo>
                    <a:pt x="11324" y="6884"/>
                    <a:pt x="11326" y="6752"/>
                    <a:pt x="11245" y="6670"/>
                  </a:cubicBezTo>
                  <a:cubicBezTo>
                    <a:pt x="11205" y="6630"/>
                    <a:pt x="11153" y="6610"/>
                    <a:pt x="11101" y="6610"/>
                  </a:cubicBezTo>
                  <a:cubicBezTo>
                    <a:pt x="11047" y="6610"/>
                    <a:pt x="10993" y="6632"/>
                    <a:pt x="10952" y="6674"/>
                  </a:cubicBezTo>
                  <a:lnTo>
                    <a:pt x="10712" y="6914"/>
                  </a:lnTo>
                  <a:lnTo>
                    <a:pt x="10617" y="6839"/>
                  </a:lnTo>
                  <a:cubicBezTo>
                    <a:pt x="10120" y="6453"/>
                    <a:pt x="9900" y="5806"/>
                    <a:pt x="10062" y="5196"/>
                  </a:cubicBezTo>
                  <a:cubicBezTo>
                    <a:pt x="10081" y="5117"/>
                    <a:pt x="10053" y="5032"/>
                    <a:pt x="9988" y="4982"/>
                  </a:cubicBezTo>
                  <a:lnTo>
                    <a:pt x="7361" y="2939"/>
                  </a:lnTo>
                  <a:cubicBezTo>
                    <a:pt x="7516" y="2634"/>
                    <a:pt x="7446" y="2264"/>
                    <a:pt x="7189" y="2039"/>
                  </a:cubicBezTo>
                  <a:cubicBezTo>
                    <a:pt x="7191" y="2029"/>
                    <a:pt x="7191" y="2018"/>
                    <a:pt x="7191" y="2008"/>
                  </a:cubicBezTo>
                  <a:cubicBezTo>
                    <a:pt x="7191" y="1734"/>
                    <a:pt x="7298" y="1472"/>
                    <a:pt x="7492" y="1279"/>
                  </a:cubicBezTo>
                  <a:lnTo>
                    <a:pt x="7494" y="1279"/>
                  </a:lnTo>
                  <a:cubicBezTo>
                    <a:pt x="7685" y="1088"/>
                    <a:pt x="7945" y="979"/>
                    <a:pt x="8216" y="979"/>
                  </a:cubicBezTo>
                  <a:close/>
                  <a:moveTo>
                    <a:pt x="5752" y="9256"/>
                  </a:moveTo>
                  <a:cubicBezTo>
                    <a:pt x="6279" y="9256"/>
                    <a:pt x="6721" y="9654"/>
                    <a:pt x="6777" y="10179"/>
                  </a:cubicBezTo>
                  <a:cubicBezTo>
                    <a:pt x="6775" y="10177"/>
                    <a:pt x="6773" y="10174"/>
                    <a:pt x="6770" y="10172"/>
                  </a:cubicBezTo>
                  <a:cubicBezTo>
                    <a:pt x="6502" y="9902"/>
                    <a:pt x="6138" y="9751"/>
                    <a:pt x="5757" y="9751"/>
                  </a:cubicBezTo>
                  <a:cubicBezTo>
                    <a:pt x="5756" y="9751"/>
                    <a:pt x="5754" y="9751"/>
                    <a:pt x="5752" y="9751"/>
                  </a:cubicBezTo>
                  <a:lnTo>
                    <a:pt x="1202" y="9751"/>
                  </a:lnTo>
                  <a:lnTo>
                    <a:pt x="1202" y="9256"/>
                  </a:lnTo>
                  <a:close/>
                  <a:moveTo>
                    <a:pt x="13359" y="2790"/>
                  </a:moveTo>
                  <a:cubicBezTo>
                    <a:pt x="13473" y="2790"/>
                    <a:pt x="13563" y="2882"/>
                    <a:pt x="13563" y="2994"/>
                  </a:cubicBezTo>
                  <a:lnTo>
                    <a:pt x="13563" y="10682"/>
                  </a:lnTo>
                  <a:cubicBezTo>
                    <a:pt x="13498" y="10659"/>
                    <a:pt x="13429" y="10646"/>
                    <a:pt x="13359" y="10646"/>
                  </a:cubicBezTo>
                  <a:lnTo>
                    <a:pt x="9220" y="10646"/>
                  </a:lnTo>
                  <a:cubicBezTo>
                    <a:pt x="8557" y="10651"/>
                    <a:pt x="7961" y="11052"/>
                    <a:pt x="7709" y="11664"/>
                  </a:cubicBezTo>
                  <a:lnTo>
                    <a:pt x="6264" y="11664"/>
                  </a:lnTo>
                  <a:cubicBezTo>
                    <a:pt x="6012" y="11052"/>
                    <a:pt x="5415" y="10651"/>
                    <a:pt x="4753" y="10646"/>
                  </a:cubicBezTo>
                  <a:lnTo>
                    <a:pt x="614" y="10646"/>
                  </a:lnTo>
                  <a:cubicBezTo>
                    <a:pt x="544" y="10646"/>
                    <a:pt x="475" y="10659"/>
                    <a:pt x="410" y="10682"/>
                  </a:cubicBezTo>
                  <a:lnTo>
                    <a:pt x="410" y="2994"/>
                  </a:lnTo>
                  <a:cubicBezTo>
                    <a:pt x="410" y="2882"/>
                    <a:pt x="502" y="2790"/>
                    <a:pt x="614" y="2790"/>
                  </a:cubicBezTo>
                  <a:lnTo>
                    <a:pt x="792" y="2790"/>
                  </a:lnTo>
                  <a:lnTo>
                    <a:pt x="792" y="9955"/>
                  </a:lnTo>
                  <a:cubicBezTo>
                    <a:pt x="792" y="10068"/>
                    <a:pt x="884" y="10159"/>
                    <a:pt x="996" y="10159"/>
                  </a:cubicBezTo>
                  <a:lnTo>
                    <a:pt x="5752" y="10159"/>
                  </a:lnTo>
                  <a:cubicBezTo>
                    <a:pt x="6322" y="10159"/>
                    <a:pt x="6782" y="10619"/>
                    <a:pt x="6782" y="11189"/>
                  </a:cubicBezTo>
                  <a:cubicBezTo>
                    <a:pt x="6778" y="11304"/>
                    <a:pt x="6872" y="11399"/>
                    <a:pt x="6986" y="11399"/>
                  </a:cubicBezTo>
                  <a:cubicBezTo>
                    <a:pt x="7103" y="11399"/>
                    <a:pt x="7195" y="11304"/>
                    <a:pt x="7192" y="11189"/>
                  </a:cubicBezTo>
                  <a:cubicBezTo>
                    <a:pt x="7192" y="10619"/>
                    <a:pt x="7653" y="10159"/>
                    <a:pt x="8221" y="10159"/>
                  </a:cubicBezTo>
                  <a:lnTo>
                    <a:pt x="10183" y="10159"/>
                  </a:lnTo>
                  <a:cubicBezTo>
                    <a:pt x="10294" y="10156"/>
                    <a:pt x="10383" y="10065"/>
                    <a:pt x="10383" y="9955"/>
                  </a:cubicBezTo>
                  <a:cubicBezTo>
                    <a:pt x="10383" y="9843"/>
                    <a:pt x="10294" y="9752"/>
                    <a:pt x="10183" y="9749"/>
                  </a:cubicBezTo>
                  <a:lnTo>
                    <a:pt x="8221" y="9749"/>
                  </a:lnTo>
                  <a:cubicBezTo>
                    <a:pt x="7837" y="9749"/>
                    <a:pt x="7467" y="9904"/>
                    <a:pt x="7198" y="10179"/>
                  </a:cubicBezTo>
                  <a:cubicBezTo>
                    <a:pt x="7251" y="9654"/>
                    <a:pt x="7694" y="9256"/>
                    <a:pt x="8221" y="9255"/>
                  </a:cubicBezTo>
                  <a:lnTo>
                    <a:pt x="12773" y="9255"/>
                  </a:lnTo>
                  <a:lnTo>
                    <a:pt x="12773" y="9749"/>
                  </a:lnTo>
                  <a:lnTo>
                    <a:pt x="11139" y="9749"/>
                  </a:lnTo>
                  <a:cubicBezTo>
                    <a:pt x="11028" y="9752"/>
                    <a:pt x="10940" y="9843"/>
                    <a:pt x="10940" y="9955"/>
                  </a:cubicBezTo>
                  <a:cubicBezTo>
                    <a:pt x="10940" y="10065"/>
                    <a:pt x="11028" y="10156"/>
                    <a:pt x="11139" y="10159"/>
                  </a:cubicBezTo>
                  <a:lnTo>
                    <a:pt x="12977" y="10159"/>
                  </a:lnTo>
                  <a:cubicBezTo>
                    <a:pt x="13090" y="10159"/>
                    <a:pt x="13182" y="10067"/>
                    <a:pt x="13182" y="9955"/>
                  </a:cubicBezTo>
                  <a:lnTo>
                    <a:pt x="13182" y="2790"/>
                  </a:lnTo>
                  <a:close/>
                  <a:moveTo>
                    <a:pt x="13364" y="11057"/>
                  </a:moveTo>
                  <a:cubicBezTo>
                    <a:pt x="13477" y="11057"/>
                    <a:pt x="13569" y="11148"/>
                    <a:pt x="13569" y="11263"/>
                  </a:cubicBezTo>
                  <a:cubicBezTo>
                    <a:pt x="13569" y="11376"/>
                    <a:pt x="13477" y="11467"/>
                    <a:pt x="13364" y="11467"/>
                  </a:cubicBezTo>
                  <a:cubicBezTo>
                    <a:pt x="13363" y="11467"/>
                    <a:pt x="13361" y="11467"/>
                    <a:pt x="13359" y="11467"/>
                  </a:cubicBezTo>
                  <a:lnTo>
                    <a:pt x="9220" y="11467"/>
                  </a:lnTo>
                  <a:cubicBezTo>
                    <a:pt x="8778" y="11467"/>
                    <a:pt x="8414" y="11831"/>
                    <a:pt x="8408" y="12282"/>
                  </a:cubicBezTo>
                  <a:cubicBezTo>
                    <a:pt x="8406" y="12394"/>
                    <a:pt x="8316" y="12483"/>
                    <a:pt x="8204" y="12483"/>
                  </a:cubicBezTo>
                  <a:lnTo>
                    <a:pt x="5771" y="12483"/>
                  </a:lnTo>
                  <a:cubicBezTo>
                    <a:pt x="5714" y="12483"/>
                    <a:pt x="5661" y="12462"/>
                    <a:pt x="5622" y="12422"/>
                  </a:cubicBezTo>
                  <a:cubicBezTo>
                    <a:pt x="5585" y="12385"/>
                    <a:pt x="5565" y="12337"/>
                    <a:pt x="5565" y="12286"/>
                  </a:cubicBezTo>
                  <a:cubicBezTo>
                    <a:pt x="5569" y="11835"/>
                    <a:pt x="5205" y="11467"/>
                    <a:pt x="4755" y="11467"/>
                  </a:cubicBezTo>
                  <a:lnTo>
                    <a:pt x="614" y="11467"/>
                  </a:lnTo>
                  <a:cubicBezTo>
                    <a:pt x="612" y="11467"/>
                    <a:pt x="610" y="11467"/>
                    <a:pt x="609" y="11467"/>
                  </a:cubicBezTo>
                  <a:cubicBezTo>
                    <a:pt x="496" y="11467"/>
                    <a:pt x="404" y="11376"/>
                    <a:pt x="404" y="11263"/>
                  </a:cubicBezTo>
                  <a:cubicBezTo>
                    <a:pt x="404" y="11148"/>
                    <a:pt x="496" y="11057"/>
                    <a:pt x="609" y="11057"/>
                  </a:cubicBezTo>
                  <a:cubicBezTo>
                    <a:pt x="610" y="11057"/>
                    <a:pt x="612" y="11057"/>
                    <a:pt x="614" y="11057"/>
                  </a:cubicBezTo>
                  <a:lnTo>
                    <a:pt x="4755" y="11057"/>
                  </a:lnTo>
                  <a:cubicBezTo>
                    <a:pt x="5292" y="11060"/>
                    <a:pt x="5766" y="11413"/>
                    <a:pt x="5924" y="11929"/>
                  </a:cubicBezTo>
                  <a:cubicBezTo>
                    <a:pt x="5949" y="12015"/>
                    <a:pt x="6029" y="12073"/>
                    <a:pt x="6119" y="12073"/>
                  </a:cubicBezTo>
                  <a:lnTo>
                    <a:pt x="7854" y="12073"/>
                  </a:lnTo>
                  <a:cubicBezTo>
                    <a:pt x="7944" y="12073"/>
                    <a:pt x="8024" y="12015"/>
                    <a:pt x="8049" y="11929"/>
                  </a:cubicBezTo>
                  <a:cubicBezTo>
                    <a:pt x="8207" y="11413"/>
                    <a:pt x="8680" y="11060"/>
                    <a:pt x="9218" y="11057"/>
                  </a:cubicBezTo>
                  <a:lnTo>
                    <a:pt x="13359" y="11057"/>
                  </a:lnTo>
                  <a:cubicBezTo>
                    <a:pt x="13361" y="11057"/>
                    <a:pt x="13363" y="11057"/>
                    <a:pt x="13364" y="11057"/>
                  </a:cubicBezTo>
                  <a:close/>
                  <a:moveTo>
                    <a:pt x="3303" y="0"/>
                  </a:moveTo>
                  <a:cubicBezTo>
                    <a:pt x="3061" y="0"/>
                    <a:pt x="2821" y="108"/>
                    <a:pt x="2660" y="314"/>
                  </a:cubicBezTo>
                  <a:lnTo>
                    <a:pt x="2462" y="569"/>
                  </a:lnTo>
                  <a:lnTo>
                    <a:pt x="996" y="569"/>
                  </a:lnTo>
                  <a:cubicBezTo>
                    <a:pt x="883" y="569"/>
                    <a:pt x="792" y="660"/>
                    <a:pt x="792" y="773"/>
                  </a:cubicBezTo>
                  <a:lnTo>
                    <a:pt x="792" y="2380"/>
                  </a:lnTo>
                  <a:lnTo>
                    <a:pt x="615" y="2380"/>
                  </a:lnTo>
                  <a:cubicBezTo>
                    <a:pt x="276" y="2380"/>
                    <a:pt x="2" y="2655"/>
                    <a:pt x="0" y="2994"/>
                  </a:cubicBezTo>
                  <a:lnTo>
                    <a:pt x="0" y="11261"/>
                  </a:lnTo>
                  <a:cubicBezTo>
                    <a:pt x="2" y="11602"/>
                    <a:pt x="276" y="11875"/>
                    <a:pt x="615" y="11876"/>
                  </a:cubicBezTo>
                  <a:lnTo>
                    <a:pt x="4755" y="11876"/>
                  </a:lnTo>
                  <a:cubicBezTo>
                    <a:pt x="4978" y="11876"/>
                    <a:pt x="5158" y="12058"/>
                    <a:pt x="5157" y="12282"/>
                  </a:cubicBezTo>
                  <a:cubicBezTo>
                    <a:pt x="5156" y="12442"/>
                    <a:pt x="5218" y="12596"/>
                    <a:pt x="5331" y="12710"/>
                  </a:cubicBezTo>
                  <a:cubicBezTo>
                    <a:pt x="5447" y="12826"/>
                    <a:pt x="5606" y="12893"/>
                    <a:pt x="5771" y="12893"/>
                  </a:cubicBezTo>
                  <a:lnTo>
                    <a:pt x="8204" y="12893"/>
                  </a:lnTo>
                  <a:cubicBezTo>
                    <a:pt x="8540" y="12891"/>
                    <a:pt x="8813" y="12622"/>
                    <a:pt x="8819" y="12286"/>
                  </a:cubicBezTo>
                  <a:cubicBezTo>
                    <a:pt x="8820" y="12061"/>
                    <a:pt x="9002" y="11876"/>
                    <a:pt x="9220" y="11876"/>
                  </a:cubicBezTo>
                  <a:lnTo>
                    <a:pt x="13361" y="11876"/>
                  </a:lnTo>
                  <a:cubicBezTo>
                    <a:pt x="13699" y="11876"/>
                    <a:pt x="13974" y="11602"/>
                    <a:pt x="13974" y="11263"/>
                  </a:cubicBezTo>
                  <a:lnTo>
                    <a:pt x="13974" y="2994"/>
                  </a:lnTo>
                  <a:cubicBezTo>
                    <a:pt x="13974" y="2655"/>
                    <a:pt x="13699" y="2380"/>
                    <a:pt x="13361" y="2380"/>
                  </a:cubicBezTo>
                  <a:lnTo>
                    <a:pt x="13182" y="2380"/>
                  </a:lnTo>
                  <a:lnTo>
                    <a:pt x="13182" y="773"/>
                  </a:lnTo>
                  <a:cubicBezTo>
                    <a:pt x="13182" y="660"/>
                    <a:pt x="13091" y="569"/>
                    <a:pt x="12978" y="569"/>
                  </a:cubicBezTo>
                  <a:lnTo>
                    <a:pt x="8221" y="569"/>
                  </a:lnTo>
                  <a:cubicBezTo>
                    <a:pt x="8219" y="569"/>
                    <a:pt x="8217" y="569"/>
                    <a:pt x="8215" y="569"/>
                  </a:cubicBezTo>
                  <a:cubicBezTo>
                    <a:pt x="7836" y="569"/>
                    <a:pt x="7471" y="721"/>
                    <a:pt x="7203" y="990"/>
                  </a:cubicBezTo>
                  <a:cubicBezTo>
                    <a:pt x="7120" y="1074"/>
                    <a:pt x="7047" y="1167"/>
                    <a:pt x="6986" y="1268"/>
                  </a:cubicBezTo>
                  <a:cubicBezTo>
                    <a:pt x="6726" y="834"/>
                    <a:pt x="6258" y="569"/>
                    <a:pt x="5752" y="569"/>
                  </a:cubicBezTo>
                  <a:lnTo>
                    <a:pt x="4312" y="569"/>
                  </a:lnTo>
                  <a:lnTo>
                    <a:pt x="3801" y="171"/>
                  </a:lnTo>
                  <a:cubicBezTo>
                    <a:pt x="3653" y="56"/>
                    <a:pt x="3477" y="0"/>
                    <a:pt x="3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8" name="Google Shape;448;p25"/>
            <p:cNvSpPr/>
            <p:nvPr/>
          </p:nvSpPr>
          <p:spPr>
            <a:xfrm>
              <a:off x="2690500" y="3360400"/>
              <a:ext cx="45875" cy="39100"/>
            </a:xfrm>
            <a:custGeom>
              <a:avLst/>
              <a:gdLst/>
              <a:ahLst/>
              <a:cxnLst/>
              <a:rect l="l" t="t" r="r" b="b"/>
              <a:pathLst>
                <a:path w="1835" h="1564" extrusionOk="0">
                  <a:moveTo>
                    <a:pt x="538" y="520"/>
                  </a:moveTo>
                  <a:lnTo>
                    <a:pt x="1282" y="1098"/>
                  </a:lnTo>
                  <a:cubicBezTo>
                    <a:pt x="1231" y="1125"/>
                    <a:pt x="1174" y="1142"/>
                    <a:pt x="1116" y="1149"/>
                  </a:cubicBezTo>
                  <a:cubicBezTo>
                    <a:pt x="1095" y="1152"/>
                    <a:pt x="1074" y="1153"/>
                    <a:pt x="1054" y="1153"/>
                  </a:cubicBezTo>
                  <a:cubicBezTo>
                    <a:pt x="946" y="1153"/>
                    <a:pt x="840" y="1117"/>
                    <a:pt x="754" y="1050"/>
                  </a:cubicBezTo>
                  <a:lnTo>
                    <a:pt x="715" y="1019"/>
                  </a:lnTo>
                  <a:cubicBezTo>
                    <a:pt x="611" y="939"/>
                    <a:pt x="545" y="822"/>
                    <a:pt x="529" y="693"/>
                  </a:cubicBezTo>
                  <a:cubicBezTo>
                    <a:pt x="522" y="635"/>
                    <a:pt x="525" y="577"/>
                    <a:pt x="538" y="520"/>
                  </a:cubicBezTo>
                  <a:close/>
                  <a:moveTo>
                    <a:pt x="467" y="1"/>
                  </a:moveTo>
                  <a:cubicBezTo>
                    <a:pt x="406" y="1"/>
                    <a:pt x="346" y="28"/>
                    <a:pt x="305" y="79"/>
                  </a:cubicBezTo>
                  <a:cubicBezTo>
                    <a:pt x="1" y="472"/>
                    <a:pt x="71" y="1037"/>
                    <a:pt x="464" y="1342"/>
                  </a:cubicBezTo>
                  <a:lnTo>
                    <a:pt x="504" y="1373"/>
                  </a:lnTo>
                  <a:cubicBezTo>
                    <a:pt x="661" y="1495"/>
                    <a:pt x="854" y="1562"/>
                    <a:pt x="1053" y="1562"/>
                  </a:cubicBezTo>
                  <a:lnTo>
                    <a:pt x="1053" y="1563"/>
                  </a:lnTo>
                  <a:cubicBezTo>
                    <a:pt x="1092" y="1563"/>
                    <a:pt x="1129" y="1560"/>
                    <a:pt x="1167" y="1556"/>
                  </a:cubicBezTo>
                  <a:cubicBezTo>
                    <a:pt x="1404" y="1526"/>
                    <a:pt x="1619" y="1404"/>
                    <a:pt x="1765" y="1214"/>
                  </a:cubicBezTo>
                  <a:cubicBezTo>
                    <a:pt x="1834" y="1127"/>
                    <a:pt x="1819" y="998"/>
                    <a:pt x="1729" y="928"/>
                  </a:cubicBezTo>
                  <a:lnTo>
                    <a:pt x="593" y="44"/>
                  </a:lnTo>
                  <a:cubicBezTo>
                    <a:pt x="555" y="15"/>
                    <a:pt x="511" y="1"/>
                    <a:pt x="4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9" name="Google Shape;449;p25"/>
            <p:cNvSpPr/>
            <p:nvPr/>
          </p:nvSpPr>
          <p:spPr>
            <a:xfrm>
              <a:off x="2701725" y="3306700"/>
              <a:ext cx="106525" cy="10275"/>
            </a:xfrm>
            <a:custGeom>
              <a:avLst/>
              <a:gdLst/>
              <a:ahLst/>
              <a:cxnLst/>
              <a:rect l="l" t="t" r="r" b="b"/>
              <a:pathLst>
                <a:path w="4261" h="411" extrusionOk="0">
                  <a:moveTo>
                    <a:pt x="204" y="1"/>
                  </a:moveTo>
                  <a:cubicBezTo>
                    <a:pt x="92" y="1"/>
                    <a:pt x="1" y="93"/>
                    <a:pt x="1" y="205"/>
                  </a:cubicBezTo>
                  <a:cubicBezTo>
                    <a:pt x="1" y="320"/>
                    <a:pt x="93" y="411"/>
                    <a:pt x="207" y="411"/>
                  </a:cubicBezTo>
                  <a:cubicBezTo>
                    <a:pt x="208" y="411"/>
                    <a:pt x="210" y="411"/>
                    <a:pt x="212" y="411"/>
                  </a:cubicBezTo>
                  <a:lnTo>
                    <a:pt x="4051" y="411"/>
                  </a:lnTo>
                  <a:cubicBezTo>
                    <a:pt x="4053" y="411"/>
                    <a:pt x="4054" y="411"/>
                    <a:pt x="4056" y="411"/>
                  </a:cubicBezTo>
                  <a:cubicBezTo>
                    <a:pt x="4169" y="411"/>
                    <a:pt x="4261" y="320"/>
                    <a:pt x="4261" y="205"/>
                  </a:cubicBezTo>
                  <a:cubicBezTo>
                    <a:pt x="4261" y="93"/>
                    <a:pt x="4170" y="1"/>
                    <a:pt x="4058" y="1"/>
                  </a:cubicBezTo>
                  <a:cubicBezTo>
                    <a:pt x="4056" y="1"/>
                    <a:pt x="4053" y="1"/>
                    <a:pt x="4051" y="1"/>
                  </a:cubicBezTo>
                  <a:lnTo>
                    <a:pt x="212" y="1"/>
                  </a:lnTo>
                  <a:cubicBezTo>
                    <a:pt x="209" y="1"/>
                    <a:pt x="207"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0" name="Google Shape;450;p25"/>
            <p:cNvSpPr/>
            <p:nvPr/>
          </p:nvSpPr>
          <p:spPr>
            <a:xfrm>
              <a:off x="2715650" y="3329200"/>
              <a:ext cx="92650" cy="10250"/>
            </a:xfrm>
            <a:custGeom>
              <a:avLst/>
              <a:gdLst/>
              <a:ahLst/>
              <a:cxnLst/>
              <a:rect l="l" t="t" r="r" b="b"/>
              <a:pathLst>
                <a:path w="3706" h="410" extrusionOk="0">
                  <a:moveTo>
                    <a:pt x="3502" y="1"/>
                  </a:moveTo>
                  <a:cubicBezTo>
                    <a:pt x="3499" y="1"/>
                    <a:pt x="3496" y="1"/>
                    <a:pt x="3494" y="1"/>
                  </a:cubicBezTo>
                  <a:lnTo>
                    <a:pt x="199" y="1"/>
                  </a:lnTo>
                  <a:cubicBezTo>
                    <a:pt x="89" y="4"/>
                    <a:pt x="1" y="94"/>
                    <a:pt x="1" y="205"/>
                  </a:cubicBezTo>
                  <a:cubicBezTo>
                    <a:pt x="1" y="315"/>
                    <a:pt x="89" y="406"/>
                    <a:pt x="199" y="409"/>
                  </a:cubicBezTo>
                  <a:lnTo>
                    <a:pt x="3494" y="409"/>
                  </a:lnTo>
                  <a:cubicBezTo>
                    <a:pt x="3496" y="409"/>
                    <a:pt x="3499" y="409"/>
                    <a:pt x="3501" y="409"/>
                  </a:cubicBezTo>
                  <a:cubicBezTo>
                    <a:pt x="3613" y="409"/>
                    <a:pt x="3705" y="317"/>
                    <a:pt x="3705" y="205"/>
                  </a:cubicBezTo>
                  <a:cubicBezTo>
                    <a:pt x="3705" y="91"/>
                    <a:pt x="3613" y="1"/>
                    <a:pt x="3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1" name="Google Shape;451;p25"/>
            <p:cNvSpPr/>
            <p:nvPr/>
          </p:nvSpPr>
          <p:spPr>
            <a:xfrm>
              <a:off x="2738475" y="3351625"/>
              <a:ext cx="69775" cy="10275"/>
            </a:xfrm>
            <a:custGeom>
              <a:avLst/>
              <a:gdLst/>
              <a:ahLst/>
              <a:cxnLst/>
              <a:rect l="l" t="t" r="r" b="b"/>
              <a:pathLst>
                <a:path w="2791" h="411" extrusionOk="0">
                  <a:moveTo>
                    <a:pt x="206" y="1"/>
                  </a:moveTo>
                  <a:cubicBezTo>
                    <a:pt x="94" y="1"/>
                    <a:pt x="0" y="92"/>
                    <a:pt x="0" y="205"/>
                  </a:cubicBezTo>
                  <a:cubicBezTo>
                    <a:pt x="0" y="319"/>
                    <a:pt x="94" y="411"/>
                    <a:pt x="206" y="411"/>
                  </a:cubicBezTo>
                  <a:cubicBezTo>
                    <a:pt x="208" y="411"/>
                    <a:pt x="210" y="411"/>
                    <a:pt x="211" y="410"/>
                  </a:cubicBezTo>
                  <a:lnTo>
                    <a:pt x="2581" y="410"/>
                  </a:lnTo>
                  <a:cubicBezTo>
                    <a:pt x="2583" y="411"/>
                    <a:pt x="2584" y="411"/>
                    <a:pt x="2586" y="411"/>
                  </a:cubicBezTo>
                  <a:cubicBezTo>
                    <a:pt x="2699" y="411"/>
                    <a:pt x="2791" y="319"/>
                    <a:pt x="2791" y="205"/>
                  </a:cubicBezTo>
                  <a:cubicBezTo>
                    <a:pt x="2791" y="92"/>
                    <a:pt x="2699" y="1"/>
                    <a:pt x="2586" y="1"/>
                  </a:cubicBezTo>
                  <a:cubicBezTo>
                    <a:pt x="2584" y="1"/>
                    <a:pt x="2583" y="1"/>
                    <a:pt x="2581" y="1"/>
                  </a:cubicBezTo>
                  <a:lnTo>
                    <a:pt x="211" y="1"/>
                  </a:lnTo>
                  <a:cubicBezTo>
                    <a:pt x="210" y="1"/>
                    <a:pt x="208"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52" name="Google Shape;452;p25"/>
          <p:cNvGrpSpPr/>
          <p:nvPr/>
        </p:nvGrpSpPr>
        <p:grpSpPr>
          <a:xfrm>
            <a:off x="5042450" y="3545909"/>
            <a:ext cx="426046" cy="562760"/>
            <a:chOff x="2545425" y="2682150"/>
            <a:chExt cx="264500" cy="349375"/>
          </a:xfrm>
        </p:grpSpPr>
        <p:sp>
          <p:nvSpPr>
            <p:cNvPr id="453" name="Google Shape;453;p25"/>
            <p:cNvSpPr/>
            <p:nvPr/>
          </p:nvSpPr>
          <p:spPr>
            <a:xfrm>
              <a:off x="2545425" y="2682150"/>
              <a:ext cx="264500" cy="349375"/>
            </a:xfrm>
            <a:custGeom>
              <a:avLst/>
              <a:gdLst/>
              <a:ahLst/>
              <a:cxnLst/>
              <a:rect l="l" t="t" r="r" b="b"/>
              <a:pathLst>
                <a:path w="10580" h="13975" extrusionOk="0">
                  <a:moveTo>
                    <a:pt x="7324" y="412"/>
                  </a:moveTo>
                  <a:cubicBezTo>
                    <a:pt x="7367" y="1936"/>
                    <a:pt x="8600" y="3169"/>
                    <a:pt x="10124" y="3212"/>
                  </a:cubicBezTo>
                  <a:lnTo>
                    <a:pt x="10124" y="11934"/>
                  </a:lnTo>
                  <a:cubicBezTo>
                    <a:pt x="10056" y="11910"/>
                    <a:pt x="9984" y="11897"/>
                    <a:pt x="9912" y="11897"/>
                  </a:cubicBezTo>
                  <a:lnTo>
                    <a:pt x="1041" y="11897"/>
                  </a:lnTo>
                  <a:cubicBezTo>
                    <a:pt x="1039" y="11897"/>
                    <a:pt x="1036" y="11897"/>
                    <a:pt x="1034" y="11897"/>
                  </a:cubicBezTo>
                  <a:cubicBezTo>
                    <a:pt x="808" y="11897"/>
                    <a:pt x="590" y="11972"/>
                    <a:pt x="410" y="12110"/>
                  </a:cubicBezTo>
                  <a:lnTo>
                    <a:pt x="410" y="1041"/>
                  </a:lnTo>
                  <a:cubicBezTo>
                    <a:pt x="411" y="694"/>
                    <a:pt x="692" y="412"/>
                    <a:pt x="1041" y="412"/>
                  </a:cubicBezTo>
                  <a:close/>
                  <a:moveTo>
                    <a:pt x="9912" y="12307"/>
                  </a:moveTo>
                  <a:cubicBezTo>
                    <a:pt x="10028" y="12307"/>
                    <a:pt x="10124" y="12402"/>
                    <a:pt x="10124" y="12519"/>
                  </a:cubicBezTo>
                  <a:cubicBezTo>
                    <a:pt x="10124" y="12637"/>
                    <a:pt x="10028" y="12732"/>
                    <a:pt x="9912" y="12732"/>
                  </a:cubicBezTo>
                  <a:lnTo>
                    <a:pt x="1256" y="12732"/>
                  </a:lnTo>
                  <a:cubicBezTo>
                    <a:pt x="1144" y="12735"/>
                    <a:pt x="1056" y="12826"/>
                    <a:pt x="1056" y="12936"/>
                  </a:cubicBezTo>
                  <a:cubicBezTo>
                    <a:pt x="1056" y="13048"/>
                    <a:pt x="1144" y="13139"/>
                    <a:pt x="1256" y="13142"/>
                  </a:cubicBezTo>
                  <a:lnTo>
                    <a:pt x="9912" y="13142"/>
                  </a:lnTo>
                  <a:cubicBezTo>
                    <a:pt x="10029" y="13142"/>
                    <a:pt x="10124" y="13237"/>
                    <a:pt x="10124" y="13354"/>
                  </a:cubicBezTo>
                  <a:cubicBezTo>
                    <a:pt x="10124" y="13472"/>
                    <a:pt x="10029" y="13567"/>
                    <a:pt x="9912" y="13567"/>
                  </a:cubicBezTo>
                  <a:lnTo>
                    <a:pt x="1041" y="13567"/>
                  </a:lnTo>
                  <a:cubicBezTo>
                    <a:pt x="692" y="13567"/>
                    <a:pt x="410" y="13285"/>
                    <a:pt x="410" y="12936"/>
                  </a:cubicBezTo>
                  <a:cubicBezTo>
                    <a:pt x="410" y="12589"/>
                    <a:pt x="692" y="12307"/>
                    <a:pt x="1041" y="12307"/>
                  </a:cubicBezTo>
                  <a:close/>
                  <a:moveTo>
                    <a:pt x="1041" y="1"/>
                  </a:moveTo>
                  <a:cubicBezTo>
                    <a:pt x="467" y="2"/>
                    <a:pt x="0" y="467"/>
                    <a:pt x="0" y="1041"/>
                  </a:cubicBezTo>
                  <a:lnTo>
                    <a:pt x="0" y="12936"/>
                  </a:lnTo>
                  <a:cubicBezTo>
                    <a:pt x="0" y="13510"/>
                    <a:pt x="467" y="13975"/>
                    <a:pt x="1041" y="13975"/>
                  </a:cubicBezTo>
                  <a:lnTo>
                    <a:pt x="9912" y="13975"/>
                  </a:lnTo>
                  <a:cubicBezTo>
                    <a:pt x="10157" y="13975"/>
                    <a:pt x="10379" y="13829"/>
                    <a:pt x="10480" y="13605"/>
                  </a:cubicBezTo>
                  <a:cubicBezTo>
                    <a:pt x="10579" y="13380"/>
                    <a:pt x="10537" y="13118"/>
                    <a:pt x="10372" y="12935"/>
                  </a:cubicBezTo>
                  <a:cubicBezTo>
                    <a:pt x="10476" y="12821"/>
                    <a:pt x="10532" y="12673"/>
                    <a:pt x="10532" y="12518"/>
                  </a:cubicBezTo>
                  <a:lnTo>
                    <a:pt x="10534" y="12519"/>
                  </a:lnTo>
                  <a:lnTo>
                    <a:pt x="10534" y="2177"/>
                  </a:lnTo>
                  <a:cubicBezTo>
                    <a:pt x="10530" y="2067"/>
                    <a:pt x="10439" y="1978"/>
                    <a:pt x="10328" y="1978"/>
                  </a:cubicBezTo>
                  <a:cubicBezTo>
                    <a:pt x="10218" y="1978"/>
                    <a:pt x="10127" y="2067"/>
                    <a:pt x="10124" y="2177"/>
                  </a:cubicBezTo>
                  <a:lnTo>
                    <a:pt x="10124" y="2802"/>
                  </a:lnTo>
                  <a:cubicBezTo>
                    <a:pt x="8825" y="2760"/>
                    <a:pt x="7776" y="1711"/>
                    <a:pt x="7732" y="410"/>
                  </a:cubicBezTo>
                  <a:lnTo>
                    <a:pt x="9912" y="410"/>
                  </a:lnTo>
                  <a:cubicBezTo>
                    <a:pt x="10029" y="410"/>
                    <a:pt x="10124" y="507"/>
                    <a:pt x="10124" y="623"/>
                  </a:cubicBezTo>
                  <a:lnTo>
                    <a:pt x="10124" y="1221"/>
                  </a:lnTo>
                  <a:cubicBezTo>
                    <a:pt x="10127" y="1331"/>
                    <a:pt x="10218" y="1419"/>
                    <a:pt x="10328" y="1419"/>
                  </a:cubicBezTo>
                  <a:cubicBezTo>
                    <a:pt x="10439" y="1419"/>
                    <a:pt x="10530" y="1331"/>
                    <a:pt x="10534" y="1221"/>
                  </a:cubicBezTo>
                  <a:lnTo>
                    <a:pt x="10534" y="623"/>
                  </a:lnTo>
                  <a:cubicBezTo>
                    <a:pt x="10534" y="280"/>
                    <a:pt x="10255" y="1"/>
                    <a:pt x="99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4" name="Google Shape;454;p25"/>
            <p:cNvSpPr/>
            <p:nvPr/>
          </p:nvSpPr>
          <p:spPr>
            <a:xfrm>
              <a:off x="2570550" y="2765650"/>
              <a:ext cx="213325" cy="199275"/>
            </a:xfrm>
            <a:custGeom>
              <a:avLst/>
              <a:gdLst/>
              <a:ahLst/>
              <a:cxnLst/>
              <a:rect l="l" t="t" r="r" b="b"/>
              <a:pathLst>
                <a:path w="8533" h="7971" extrusionOk="0">
                  <a:moveTo>
                    <a:pt x="8122" y="409"/>
                  </a:moveTo>
                  <a:lnTo>
                    <a:pt x="8122" y="7560"/>
                  </a:lnTo>
                  <a:lnTo>
                    <a:pt x="6641" y="7560"/>
                  </a:lnTo>
                  <a:cubicBezTo>
                    <a:pt x="6724" y="7390"/>
                    <a:pt x="6778" y="7207"/>
                    <a:pt x="6802" y="7020"/>
                  </a:cubicBezTo>
                  <a:lnTo>
                    <a:pt x="7590" y="7020"/>
                  </a:lnTo>
                  <a:cubicBezTo>
                    <a:pt x="7701" y="7016"/>
                    <a:pt x="7789" y="6925"/>
                    <a:pt x="7789" y="6814"/>
                  </a:cubicBezTo>
                  <a:cubicBezTo>
                    <a:pt x="7789" y="6704"/>
                    <a:pt x="7701" y="6613"/>
                    <a:pt x="7590" y="6610"/>
                  </a:cubicBezTo>
                  <a:lnTo>
                    <a:pt x="6805" y="6610"/>
                  </a:lnTo>
                  <a:cubicBezTo>
                    <a:pt x="6792" y="6491"/>
                    <a:pt x="6767" y="6374"/>
                    <a:pt x="6729" y="6260"/>
                  </a:cubicBezTo>
                  <a:lnTo>
                    <a:pt x="7590" y="6260"/>
                  </a:lnTo>
                  <a:cubicBezTo>
                    <a:pt x="7701" y="6257"/>
                    <a:pt x="7789" y="6167"/>
                    <a:pt x="7789" y="6056"/>
                  </a:cubicBezTo>
                  <a:cubicBezTo>
                    <a:pt x="7789" y="5946"/>
                    <a:pt x="7701" y="5855"/>
                    <a:pt x="7590" y="5851"/>
                  </a:cubicBezTo>
                  <a:lnTo>
                    <a:pt x="6530" y="5851"/>
                  </a:lnTo>
                  <a:cubicBezTo>
                    <a:pt x="6418" y="5681"/>
                    <a:pt x="6277" y="5532"/>
                    <a:pt x="6112" y="5410"/>
                  </a:cubicBezTo>
                  <a:cubicBezTo>
                    <a:pt x="6617" y="4623"/>
                    <a:pt x="6312" y="3572"/>
                    <a:pt x="5465" y="3177"/>
                  </a:cubicBezTo>
                  <a:cubicBezTo>
                    <a:pt x="5754" y="2699"/>
                    <a:pt x="5765" y="2102"/>
                    <a:pt x="5492" y="1616"/>
                  </a:cubicBezTo>
                  <a:cubicBezTo>
                    <a:pt x="5219" y="1130"/>
                    <a:pt x="4705" y="828"/>
                    <a:pt x="4148" y="828"/>
                  </a:cubicBezTo>
                  <a:cubicBezTo>
                    <a:pt x="4146" y="828"/>
                    <a:pt x="4145" y="828"/>
                    <a:pt x="4144" y="828"/>
                  </a:cubicBezTo>
                  <a:lnTo>
                    <a:pt x="1397" y="828"/>
                  </a:lnTo>
                  <a:cubicBezTo>
                    <a:pt x="1395" y="828"/>
                    <a:pt x="1393" y="828"/>
                    <a:pt x="1391" y="828"/>
                  </a:cubicBezTo>
                  <a:cubicBezTo>
                    <a:pt x="1034" y="828"/>
                    <a:pt x="686" y="954"/>
                    <a:pt x="410" y="1184"/>
                  </a:cubicBezTo>
                  <a:lnTo>
                    <a:pt x="410" y="409"/>
                  </a:lnTo>
                  <a:close/>
                  <a:moveTo>
                    <a:pt x="8330" y="1"/>
                  </a:moveTo>
                  <a:cubicBezTo>
                    <a:pt x="8329" y="1"/>
                    <a:pt x="8328" y="1"/>
                    <a:pt x="8327" y="1"/>
                  </a:cubicBezTo>
                  <a:lnTo>
                    <a:pt x="206" y="1"/>
                  </a:lnTo>
                  <a:cubicBezTo>
                    <a:pt x="92" y="1"/>
                    <a:pt x="0" y="92"/>
                    <a:pt x="0" y="205"/>
                  </a:cubicBezTo>
                  <a:lnTo>
                    <a:pt x="0" y="7765"/>
                  </a:lnTo>
                  <a:cubicBezTo>
                    <a:pt x="0" y="7879"/>
                    <a:pt x="92" y="7971"/>
                    <a:pt x="206" y="7971"/>
                  </a:cubicBezTo>
                  <a:lnTo>
                    <a:pt x="206" y="7969"/>
                  </a:lnTo>
                  <a:lnTo>
                    <a:pt x="1076" y="7969"/>
                  </a:lnTo>
                  <a:cubicBezTo>
                    <a:pt x="1078" y="7969"/>
                    <a:pt x="1081" y="7969"/>
                    <a:pt x="1083" y="7969"/>
                  </a:cubicBezTo>
                  <a:cubicBezTo>
                    <a:pt x="1195" y="7969"/>
                    <a:pt x="1286" y="7877"/>
                    <a:pt x="1286" y="7765"/>
                  </a:cubicBezTo>
                  <a:cubicBezTo>
                    <a:pt x="1286" y="7651"/>
                    <a:pt x="1193" y="7560"/>
                    <a:pt x="1081" y="7560"/>
                  </a:cubicBezTo>
                  <a:cubicBezTo>
                    <a:pt x="1079" y="7560"/>
                    <a:pt x="1078" y="7560"/>
                    <a:pt x="1076" y="7560"/>
                  </a:cubicBezTo>
                  <a:lnTo>
                    <a:pt x="410" y="7560"/>
                  </a:lnTo>
                  <a:lnTo>
                    <a:pt x="410" y="1813"/>
                  </a:lnTo>
                  <a:cubicBezTo>
                    <a:pt x="611" y="1456"/>
                    <a:pt x="988" y="1237"/>
                    <a:pt x="1397" y="1237"/>
                  </a:cubicBezTo>
                  <a:lnTo>
                    <a:pt x="4144" y="1237"/>
                  </a:lnTo>
                  <a:cubicBezTo>
                    <a:pt x="4593" y="1237"/>
                    <a:pt x="5001" y="1503"/>
                    <a:pt x="5183" y="1914"/>
                  </a:cubicBezTo>
                  <a:cubicBezTo>
                    <a:pt x="5364" y="2325"/>
                    <a:pt x="5286" y="2805"/>
                    <a:pt x="4984" y="3138"/>
                  </a:cubicBezTo>
                  <a:cubicBezTo>
                    <a:pt x="4879" y="3253"/>
                    <a:pt x="4935" y="3437"/>
                    <a:pt x="5085" y="3474"/>
                  </a:cubicBezTo>
                  <a:cubicBezTo>
                    <a:pt x="5329" y="3537"/>
                    <a:pt x="5545" y="3675"/>
                    <a:pt x="5701" y="3872"/>
                  </a:cubicBezTo>
                  <a:cubicBezTo>
                    <a:pt x="6043" y="4303"/>
                    <a:pt x="6026" y="4917"/>
                    <a:pt x="5663" y="5329"/>
                  </a:cubicBezTo>
                  <a:cubicBezTo>
                    <a:pt x="5575" y="5427"/>
                    <a:pt x="5602" y="5581"/>
                    <a:pt x="5718" y="5644"/>
                  </a:cubicBezTo>
                  <a:cubicBezTo>
                    <a:pt x="5822" y="5700"/>
                    <a:pt x="5917" y="5770"/>
                    <a:pt x="6002" y="5851"/>
                  </a:cubicBezTo>
                  <a:lnTo>
                    <a:pt x="5772" y="5851"/>
                  </a:lnTo>
                  <a:cubicBezTo>
                    <a:pt x="5662" y="5855"/>
                    <a:pt x="5574" y="5946"/>
                    <a:pt x="5574" y="6056"/>
                  </a:cubicBezTo>
                  <a:cubicBezTo>
                    <a:pt x="5574" y="6167"/>
                    <a:pt x="5662" y="6257"/>
                    <a:pt x="5772" y="6260"/>
                  </a:cubicBezTo>
                  <a:lnTo>
                    <a:pt x="6291" y="6260"/>
                  </a:lnTo>
                  <a:cubicBezTo>
                    <a:pt x="6340" y="6372"/>
                    <a:pt x="6376" y="6490"/>
                    <a:pt x="6393" y="6610"/>
                  </a:cubicBezTo>
                  <a:lnTo>
                    <a:pt x="5234" y="6610"/>
                  </a:lnTo>
                  <a:cubicBezTo>
                    <a:pt x="5232" y="6610"/>
                    <a:pt x="5230" y="6610"/>
                    <a:pt x="5228" y="6610"/>
                  </a:cubicBezTo>
                  <a:cubicBezTo>
                    <a:pt x="5115" y="6610"/>
                    <a:pt x="5022" y="6701"/>
                    <a:pt x="5022" y="6814"/>
                  </a:cubicBezTo>
                  <a:cubicBezTo>
                    <a:pt x="5022" y="6929"/>
                    <a:pt x="5115" y="7020"/>
                    <a:pt x="5228" y="7020"/>
                  </a:cubicBezTo>
                  <a:cubicBezTo>
                    <a:pt x="5230" y="7020"/>
                    <a:pt x="5232" y="7020"/>
                    <a:pt x="5234" y="7020"/>
                  </a:cubicBezTo>
                  <a:lnTo>
                    <a:pt x="6390" y="7020"/>
                  </a:lnTo>
                  <a:cubicBezTo>
                    <a:pt x="6357" y="7214"/>
                    <a:pt x="6281" y="7398"/>
                    <a:pt x="6168" y="7560"/>
                  </a:cubicBezTo>
                  <a:lnTo>
                    <a:pt x="2032" y="7560"/>
                  </a:lnTo>
                  <a:cubicBezTo>
                    <a:pt x="2031" y="7560"/>
                    <a:pt x="2029" y="7560"/>
                    <a:pt x="2027" y="7560"/>
                  </a:cubicBezTo>
                  <a:cubicBezTo>
                    <a:pt x="1913" y="7560"/>
                    <a:pt x="1821" y="7651"/>
                    <a:pt x="1821" y="7765"/>
                  </a:cubicBezTo>
                  <a:cubicBezTo>
                    <a:pt x="1821" y="7877"/>
                    <a:pt x="1912" y="7969"/>
                    <a:pt x="2025" y="7969"/>
                  </a:cubicBezTo>
                  <a:cubicBezTo>
                    <a:pt x="2027" y="7969"/>
                    <a:pt x="2030" y="7969"/>
                    <a:pt x="2032" y="7969"/>
                  </a:cubicBezTo>
                  <a:lnTo>
                    <a:pt x="8327" y="7969"/>
                  </a:lnTo>
                  <a:cubicBezTo>
                    <a:pt x="8441" y="7969"/>
                    <a:pt x="8533" y="7879"/>
                    <a:pt x="8533" y="7765"/>
                  </a:cubicBezTo>
                  <a:lnTo>
                    <a:pt x="8533" y="205"/>
                  </a:lnTo>
                  <a:cubicBezTo>
                    <a:pt x="8533" y="92"/>
                    <a:pt x="8442" y="1"/>
                    <a:pt x="8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5" name="Google Shape;455;p25"/>
            <p:cNvSpPr/>
            <p:nvPr/>
          </p:nvSpPr>
          <p:spPr>
            <a:xfrm>
              <a:off x="2589150" y="2824225"/>
              <a:ext cx="101375" cy="122400"/>
            </a:xfrm>
            <a:custGeom>
              <a:avLst/>
              <a:gdLst/>
              <a:ahLst/>
              <a:cxnLst/>
              <a:rect l="l" t="t" r="r" b="b"/>
              <a:pathLst>
                <a:path w="4055" h="4896" extrusionOk="0">
                  <a:moveTo>
                    <a:pt x="2232" y="421"/>
                  </a:moveTo>
                  <a:cubicBezTo>
                    <a:pt x="3040" y="525"/>
                    <a:pt x="3644" y="1212"/>
                    <a:pt x="3645" y="2027"/>
                  </a:cubicBezTo>
                  <a:lnTo>
                    <a:pt x="3645" y="2867"/>
                  </a:lnTo>
                  <a:cubicBezTo>
                    <a:pt x="3645" y="3725"/>
                    <a:pt x="2979" y="4433"/>
                    <a:pt x="2123" y="4484"/>
                  </a:cubicBezTo>
                  <a:cubicBezTo>
                    <a:pt x="2090" y="4486"/>
                    <a:pt x="2058" y="4487"/>
                    <a:pt x="2025" y="4487"/>
                  </a:cubicBezTo>
                  <a:cubicBezTo>
                    <a:pt x="1212" y="4487"/>
                    <a:pt x="518" y="3879"/>
                    <a:pt x="421" y="3061"/>
                  </a:cubicBezTo>
                  <a:cubicBezTo>
                    <a:pt x="1450" y="2949"/>
                    <a:pt x="2231" y="2081"/>
                    <a:pt x="2232" y="1045"/>
                  </a:cubicBezTo>
                  <a:lnTo>
                    <a:pt x="2232" y="421"/>
                  </a:lnTo>
                  <a:close/>
                  <a:moveTo>
                    <a:pt x="2029" y="0"/>
                  </a:moveTo>
                  <a:cubicBezTo>
                    <a:pt x="2028" y="0"/>
                    <a:pt x="2028" y="0"/>
                    <a:pt x="2027" y="0"/>
                  </a:cubicBezTo>
                  <a:cubicBezTo>
                    <a:pt x="1913" y="0"/>
                    <a:pt x="1823" y="91"/>
                    <a:pt x="1823" y="204"/>
                  </a:cubicBezTo>
                  <a:lnTo>
                    <a:pt x="1823" y="1045"/>
                  </a:lnTo>
                  <a:cubicBezTo>
                    <a:pt x="1821" y="1938"/>
                    <a:pt x="1097" y="2662"/>
                    <a:pt x="204" y="2663"/>
                  </a:cubicBezTo>
                  <a:cubicBezTo>
                    <a:pt x="92" y="2663"/>
                    <a:pt x="0" y="2755"/>
                    <a:pt x="0" y="2867"/>
                  </a:cubicBezTo>
                  <a:cubicBezTo>
                    <a:pt x="0" y="3987"/>
                    <a:pt x="907" y="4895"/>
                    <a:pt x="2027" y="4895"/>
                  </a:cubicBezTo>
                  <a:cubicBezTo>
                    <a:pt x="3146" y="4895"/>
                    <a:pt x="4053" y="3987"/>
                    <a:pt x="4053" y="2867"/>
                  </a:cubicBezTo>
                  <a:lnTo>
                    <a:pt x="4053" y="2027"/>
                  </a:lnTo>
                  <a:cubicBezTo>
                    <a:pt x="4055" y="908"/>
                    <a:pt x="3148" y="0"/>
                    <a:pt x="20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6" name="Google Shape;456;p25"/>
            <p:cNvSpPr/>
            <p:nvPr/>
          </p:nvSpPr>
          <p:spPr>
            <a:xfrm>
              <a:off x="2643450" y="2879550"/>
              <a:ext cx="28800" cy="13950"/>
            </a:xfrm>
            <a:custGeom>
              <a:avLst/>
              <a:gdLst/>
              <a:ahLst/>
              <a:cxnLst/>
              <a:rect l="l" t="t" r="r" b="b"/>
              <a:pathLst>
                <a:path w="1152" h="558" extrusionOk="0">
                  <a:moveTo>
                    <a:pt x="926" y="1"/>
                  </a:moveTo>
                  <a:cubicBezTo>
                    <a:pt x="872" y="1"/>
                    <a:pt x="819" y="22"/>
                    <a:pt x="779" y="63"/>
                  </a:cubicBezTo>
                  <a:cubicBezTo>
                    <a:pt x="722" y="120"/>
                    <a:pt x="648" y="148"/>
                    <a:pt x="573" y="148"/>
                  </a:cubicBezTo>
                  <a:cubicBezTo>
                    <a:pt x="499" y="148"/>
                    <a:pt x="424" y="120"/>
                    <a:pt x="368" y="63"/>
                  </a:cubicBezTo>
                  <a:cubicBezTo>
                    <a:pt x="328" y="25"/>
                    <a:pt x="277" y="7"/>
                    <a:pt x="226" y="7"/>
                  </a:cubicBezTo>
                  <a:cubicBezTo>
                    <a:pt x="174" y="7"/>
                    <a:pt x="122" y="27"/>
                    <a:pt x="81" y="66"/>
                  </a:cubicBezTo>
                  <a:cubicBezTo>
                    <a:pt x="2" y="145"/>
                    <a:pt x="1" y="273"/>
                    <a:pt x="79" y="354"/>
                  </a:cubicBezTo>
                  <a:cubicBezTo>
                    <a:pt x="208" y="483"/>
                    <a:pt x="384" y="558"/>
                    <a:pt x="568" y="558"/>
                  </a:cubicBezTo>
                  <a:cubicBezTo>
                    <a:pt x="570" y="558"/>
                    <a:pt x="571" y="558"/>
                    <a:pt x="573" y="558"/>
                  </a:cubicBezTo>
                  <a:cubicBezTo>
                    <a:pt x="759" y="558"/>
                    <a:pt x="937" y="484"/>
                    <a:pt x="1068" y="354"/>
                  </a:cubicBezTo>
                  <a:cubicBezTo>
                    <a:pt x="1150" y="274"/>
                    <a:pt x="1151" y="141"/>
                    <a:pt x="1071" y="60"/>
                  </a:cubicBezTo>
                  <a:cubicBezTo>
                    <a:pt x="1031" y="21"/>
                    <a:pt x="978" y="1"/>
                    <a:pt x="9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7" name="Google Shape;457;p25"/>
            <p:cNvSpPr/>
            <p:nvPr/>
          </p:nvSpPr>
          <p:spPr>
            <a:xfrm>
              <a:off x="2629350" y="2904950"/>
              <a:ext cx="20800" cy="10275"/>
            </a:xfrm>
            <a:custGeom>
              <a:avLst/>
              <a:gdLst/>
              <a:ahLst/>
              <a:cxnLst/>
              <a:rect l="l" t="t" r="r" b="b"/>
              <a:pathLst>
                <a:path w="832" h="411" extrusionOk="0">
                  <a:moveTo>
                    <a:pt x="207" y="1"/>
                  </a:moveTo>
                  <a:cubicBezTo>
                    <a:pt x="93" y="1"/>
                    <a:pt x="1" y="92"/>
                    <a:pt x="1" y="206"/>
                  </a:cubicBezTo>
                  <a:cubicBezTo>
                    <a:pt x="1" y="319"/>
                    <a:pt x="91" y="411"/>
                    <a:pt x="204" y="411"/>
                  </a:cubicBezTo>
                  <a:cubicBezTo>
                    <a:pt x="207" y="411"/>
                    <a:pt x="209" y="411"/>
                    <a:pt x="212" y="410"/>
                  </a:cubicBezTo>
                  <a:lnTo>
                    <a:pt x="627" y="410"/>
                  </a:lnTo>
                  <a:cubicBezTo>
                    <a:pt x="739" y="410"/>
                    <a:pt x="831" y="320"/>
                    <a:pt x="831" y="206"/>
                  </a:cubicBezTo>
                  <a:cubicBezTo>
                    <a:pt x="831" y="93"/>
                    <a:pt x="739" y="1"/>
                    <a:pt x="627" y="1"/>
                  </a:cubicBezTo>
                  <a:lnTo>
                    <a:pt x="212" y="1"/>
                  </a:lnTo>
                  <a:cubicBezTo>
                    <a:pt x="210" y="1"/>
                    <a:pt x="208" y="1"/>
                    <a:pt x="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8" name="Google Shape;458;p25"/>
            <p:cNvSpPr/>
            <p:nvPr/>
          </p:nvSpPr>
          <p:spPr>
            <a:xfrm>
              <a:off x="2719525" y="2810125"/>
              <a:ext cx="45750" cy="10250"/>
            </a:xfrm>
            <a:custGeom>
              <a:avLst/>
              <a:gdLst/>
              <a:ahLst/>
              <a:cxnLst/>
              <a:rect l="l" t="t" r="r" b="b"/>
              <a:pathLst>
                <a:path w="1830" h="410" extrusionOk="0">
                  <a:moveTo>
                    <a:pt x="206" y="0"/>
                  </a:moveTo>
                  <a:cubicBezTo>
                    <a:pt x="92" y="0"/>
                    <a:pt x="0" y="91"/>
                    <a:pt x="0" y="206"/>
                  </a:cubicBezTo>
                  <a:cubicBezTo>
                    <a:pt x="0" y="319"/>
                    <a:pt x="92" y="410"/>
                    <a:pt x="206" y="410"/>
                  </a:cubicBezTo>
                  <a:cubicBezTo>
                    <a:pt x="208" y="410"/>
                    <a:pt x="210" y="410"/>
                    <a:pt x="211" y="410"/>
                  </a:cubicBezTo>
                  <a:lnTo>
                    <a:pt x="1631" y="410"/>
                  </a:lnTo>
                  <a:cubicBezTo>
                    <a:pt x="1742" y="407"/>
                    <a:pt x="1830" y="316"/>
                    <a:pt x="1830" y="206"/>
                  </a:cubicBezTo>
                  <a:cubicBezTo>
                    <a:pt x="1830" y="94"/>
                    <a:pt x="1742" y="3"/>
                    <a:pt x="1631" y="0"/>
                  </a:cubicBezTo>
                  <a:lnTo>
                    <a:pt x="211" y="0"/>
                  </a:lnTo>
                  <a:cubicBezTo>
                    <a:pt x="210" y="0"/>
                    <a:pt x="208"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9" name="Google Shape;459;p25"/>
            <p:cNvSpPr/>
            <p:nvPr/>
          </p:nvSpPr>
          <p:spPr>
            <a:xfrm>
              <a:off x="2732275" y="2829325"/>
              <a:ext cx="33000" cy="10250"/>
            </a:xfrm>
            <a:custGeom>
              <a:avLst/>
              <a:gdLst/>
              <a:ahLst/>
              <a:cxnLst/>
              <a:rect l="l" t="t" r="r" b="b"/>
              <a:pathLst>
                <a:path w="1320" h="410" extrusionOk="0">
                  <a:moveTo>
                    <a:pt x="204" y="0"/>
                  </a:moveTo>
                  <a:cubicBezTo>
                    <a:pt x="93" y="0"/>
                    <a:pt x="0" y="92"/>
                    <a:pt x="0" y="204"/>
                  </a:cubicBezTo>
                  <a:cubicBezTo>
                    <a:pt x="0" y="319"/>
                    <a:pt x="94" y="410"/>
                    <a:pt x="206" y="410"/>
                  </a:cubicBezTo>
                  <a:cubicBezTo>
                    <a:pt x="208" y="410"/>
                    <a:pt x="210" y="410"/>
                    <a:pt x="212" y="410"/>
                  </a:cubicBezTo>
                  <a:lnTo>
                    <a:pt x="1121" y="410"/>
                  </a:lnTo>
                  <a:cubicBezTo>
                    <a:pt x="1232" y="406"/>
                    <a:pt x="1320" y="315"/>
                    <a:pt x="1320" y="204"/>
                  </a:cubicBezTo>
                  <a:cubicBezTo>
                    <a:pt x="1320" y="94"/>
                    <a:pt x="1232" y="3"/>
                    <a:pt x="1121" y="0"/>
                  </a:cubicBezTo>
                  <a:lnTo>
                    <a:pt x="212" y="0"/>
                  </a:lnTo>
                  <a:cubicBezTo>
                    <a:pt x="209" y="0"/>
                    <a:pt x="206" y="0"/>
                    <a:pt x="2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0" name="Google Shape;460;p25"/>
            <p:cNvSpPr/>
            <p:nvPr/>
          </p:nvSpPr>
          <p:spPr>
            <a:xfrm>
              <a:off x="2630700" y="2703800"/>
              <a:ext cx="43425" cy="50550"/>
            </a:xfrm>
            <a:custGeom>
              <a:avLst/>
              <a:gdLst/>
              <a:ahLst/>
              <a:cxnLst/>
              <a:rect l="l" t="t" r="r" b="b"/>
              <a:pathLst>
                <a:path w="1737" h="2022" extrusionOk="0">
                  <a:moveTo>
                    <a:pt x="871" y="715"/>
                  </a:moveTo>
                  <a:lnTo>
                    <a:pt x="1059" y="1216"/>
                  </a:lnTo>
                  <a:lnTo>
                    <a:pt x="679" y="1216"/>
                  </a:lnTo>
                  <a:lnTo>
                    <a:pt x="871" y="715"/>
                  </a:lnTo>
                  <a:close/>
                  <a:moveTo>
                    <a:pt x="872" y="1"/>
                  </a:moveTo>
                  <a:cubicBezTo>
                    <a:pt x="774" y="1"/>
                    <a:pt x="686" y="60"/>
                    <a:pt x="650" y="151"/>
                  </a:cubicBezTo>
                  <a:cubicBezTo>
                    <a:pt x="650" y="152"/>
                    <a:pt x="648" y="154"/>
                    <a:pt x="647" y="155"/>
                  </a:cubicBezTo>
                  <a:lnTo>
                    <a:pt x="42" y="1744"/>
                  </a:lnTo>
                  <a:cubicBezTo>
                    <a:pt x="0" y="1850"/>
                    <a:pt x="53" y="1968"/>
                    <a:pt x="159" y="2009"/>
                  </a:cubicBezTo>
                  <a:cubicBezTo>
                    <a:pt x="183" y="2018"/>
                    <a:pt x="208" y="2022"/>
                    <a:pt x="232" y="2022"/>
                  </a:cubicBezTo>
                  <a:cubicBezTo>
                    <a:pt x="315" y="2022"/>
                    <a:pt x="392" y="1972"/>
                    <a:pt x="423" y="1890"/>
                  </a:cubicBezTo>
                  <a:lnTo>
                    <a:pt x="523" y="1626"/>
                  </a:lnTo>
                  <a:lnTo>
                    <a:pt x="1215" y="1626"/>
                  </a:lnTo>
                  <a:lnTo>
                    <a:pt x="1314" y="1890"/>
                  </a:lnTo>
                  <a:cubicBezTo>
                    <a:pt x="1345" y="1972"/>
                    <a:pt x="1422" y="2022"/>
                    <a:pt x="1505" y="2022"/>
                  </a:cubicBezTo>
                  <a:cubicBezTo>
                    <a:pt x="1529" y="2022"/>
                    <a:pt x="1554" y="2018"/>
                    <a:pt x="1578" y="2009"/>
                  </a:cubicBezTo>
                  <a:cubicBezTo>
                    <a:pt x="1684" y="1969"/>
                    <a:pt x="1736" y="1851"/>
                    <a:pt x="1697" y="1745"/>
                  </a:cubicBezTo>
                  <a:lnTo>
                    <a:pt x="1097" y="155"/>
                  </a:lnTo>
                  <a:cubicBezTo>
                    <a:pt x="1097" y="154"/>
                    <a:pt x="1096" y="152"/>
                    <a:pt x="1094" y="149"/>
                  </a:cubicBezTo>
                  <a:cubicBezTo>
                    <a:pt x="1058" y="59"/>
                    <a:pt x="970"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25"/>
            <p:cNvSpPr/>
            <p:nvPr/>
          </p:nvSpPr>
          <p:spPr>
            <a:xfrm>
              <a:off x="2573175" y="2703800"/>
              <a:ext cx="53700" cy="50550"/>
            </a:xfrm>
            <a:custGeom>
              <a:avLst/>
              <a:gdLst/>
              <a:ahLst/>
              <a:cxnLst/>
              <a:rect l="l" t="t" r="r" b="b"/>
              <a:pathLst>
                <a:path w="2148" h="2022" extrusionOk="0">
                  <a:moveTo>
                    <a:pt x="1584" y="0"/>
                  </a:moveTo>
                  <a:cubicBezTo>
                    <a:pt x="1488" y="0"/>
                    <a:pt x="1393" y="54"/>
                    <a:pt x="1356" y="166"/>
                  </a:cubicBezTo>
                  <a:lnTo>
                    <a:pt x="1353" y="173"/>
                  </a:lnTo>
                  <a:lnTo>
                    <a:pt x="1067" y="1177"/>
                  </a:lnTo>
                  <a:lnTo>
                    <a:pt x="771" y="172"/>
                  </a:lnTo>
                  <a:cubicBezTo>
                    <a:pt x="771" y="169"/>
                    <a:pt x="770" y="166"/>
                    <a:pt x="770" y="165"/>
                  </a:cubicBezTo>
                  <a:cubicBezTo>
                    <a:pt x="732" y="54"/>
                    <a:pt x="636" y="0"/>
                    <a:pt x="541" y="0"/>
                  </a:cubicBezTo>
                  <a:cubicBezTo>
                    <a:pt x="434" y="0"/>
                    <a:pt x="327" y="68"/>
                    <a:pt x="303" y="198"/>
                  </a:cubicBezTo>
                  <a:lnTo>
                    <a:pt x="20" y="1768"/>
                  </a:lnTo>
                  <a:cubicBezTo>
                    <a:pt x="0" y="1880"/>
                    <a:pt x="74" y="1986"/>
                    <a:pt x="184" y="2006"/>
                  </a:cubicBezTo>
                  <a:lnTo>
                    <a:pt x="186" y="2006"/>
                  </a:lnTo>
                  <a:cubicBezTo>
                    <a:pt x="198" y="2008"/>
                    <a:pt x="210" y="2009"/>
                    <a:pt x="222" y="2009"/>
                  </a:cubicBezTo>
                  <a:cubicBezTo>
                    <a:pt x="319" y="2009"/>
                    <a:pt x="405" y="1940"/>
                    <a:pt x="424" y="1841"/>
                  </a:cubicBezTo>
                  <a:lnTo>
                    <a:pt x="581" y="970"/>
                  </a:lnTo>
                  <a:lnTo>
                    <a:pt x="840" y="1850"/>
                  </a:lnTo>
                  <a:cubicBezTo>
                    <a:pt x="840" y="1853"/>
                    <a:pt x="842" y="1856"/>
                    <a:pt x="842" y="1857"/>
                  </a:cubicBezTo>
                  <a:cubicBezTo>
                    <a:pt x="876" y="1956"/>
                    <a:pt x="968" y="2021"/>
                    <a:pt x="1071" y="2021"/>
                  </a:cubicBezTo>
                  <a:lnTo>
                    <a:pt x="1073" y="2021"/>
                  </a:lnTo>
                  <a:cubicBezTo>
                    <a:pt x="1176" y="2021"/>
                    <a:pt x="1268" y="1953"/>
                    <a:pt x="1300" y="1856"/>
                  </a:cubicBezTo>
                  <a:cubicBezTo>
                    <a:pt x="1301" y="1853"/>
                    <a:pt x="1302" y="1850"/>
                    <a:pt x="1302" y="1848"/>
                  </a:cubicBezTo>
                  <a:lnTo>
                    <a:pt x="1553" y="968"/>
                  </a:lnTo>
                  <a:lnTo>
                    <a:pt x="1720" y="1843"/>
                  </a:lnTo>
                  <a:cubicBezTo>
                    <a:pt x="1737" y="1943"/>
                    <a:pt x="1825" y="2015"/>
                    <a:pt x="1923" y="2015"/>
                  </a:cubicBezTo>
                  <a:cubicBezTo>
                    <a:pt x="1936" y="2015"/>
                    <a:pt x="1949" y="2014"/>
                    <a:pt x="1961" y="2011"/>
                  </a:cubicBezTo>
                  <a:cubicBezTo>
                    <a:pt x="2073" y="1989"/>
                    <a:pt x="2147" y="1878"/>
                    <a:pt x="2123" y="1766"/>
                  </a:cubicBezTo>
                  <a:lnTo>
                    <a:pt x="1821" y="193"/>
                  </a:lnTo>
                  <a:cubicBezTo>
                    <a:pt x="1795" y="66"/>
                    <a:pt x="1690" y="0"/>
                    <a:pt x="15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25"/>
            <p:cNvSpPr/>
            <p:nvPr/>
          </p:nvSpPr>
          <p:spPr>
            <a:xfrm>
              <a:off x="2669500" y="2703775"/>
              <a:ext cx="51675" cy="50575"/>
            </a:xfrm>
            <a:custGeom>
              <a:avLst/>
              <a:gdLst/>
              <a:ahLst/>
              <a:cxnLst/>
              <a:rect l="l" t="t" r="r" b="b"/>
              <a:pathLst>
                <a:path w="2067" h="2023" extrusionOk="0">
                  <a:moveTo>
                    <a:pt x="1167" y="0"/>
                  </a:moveTo>
                  <a:cubicBezTo>
                    <a:pt x="743" y="0"/>
                    <a:pt x="335" y="269"/>
                    <a:pt x="199" y="716"/>
                  </a:cubicBezTo>
                  <a:cubicBezTo>
                    <a:pt x="0" y="1366"/>
                    <a:pt x="486" y="2022"/>
                    <a:pt x="1166" y="2022"/>
                  </a:cubicBezTo>
                  <a:lnTo>
                    <a:pt x="1166" y="2022"/>
                  </a:lnTo>
                  <a:cubicBezTo>
                    <a:pt x="1697" y="2022"/>
                    <a:pt x="2066" y="1607"/>
                    <a:pt x="2066" y="1012"/>
                  </a:cubicBezTo>
                  <a:cubicBezTo>
                    <a:pt x="2066" y="899"/>
                    <a:pt x="1974" y="808"/>
                    <a:pt x="1861" y="808"/>
                  </a:cubicBezTo>
                  <a:lnTo>
                    <a:pt x="1379" y="808"/>
                  </a:lnTo>
                  <a:cubicBezTo>
                    <a:pt x="1377" y="808"/>
                    <a:pt x="1374" y="808"/>
                    <a:pt x="1372" y="808"/>
                  </a:cubicBezTo>
                  <a:cubicBezTo>
                    <a:pt x="1260" y="808"/>
                    <a:pt x="1168" y="900"/>
                    <a:pt x="1168" y="1012"/>
                  </a:cubicBezTo>
                  <a:cubicBezTo>
                    <a:pt x="1168" y="1126"/>
                    <a:pt x="1260" y="1216"/>
                    <a:pt x="1371" y="1216"/>
                  </a:cubicBezTo>
                  <a:cubicBezTo>
                    <a:pt x="1374" y="1216"/>
                    <a:pt x="1377" y="1216"/>
                    <a:pt x="1379" y="1216"/>
                  </a:cubicBezTo>
                  <a:lnTo>
                    <a:pt x="1633" y="1216"/>
                  </a:lnTo>
                  <a:cubicBezTo>
                    <a:pt x="1580" y="1427"/>
                    <a:pt x="1440" y="1613"/>
                    <a:pt x="1165" y="1613"/>
                  </a:cubicBezTo>
                  <a:cubicBezTo>
                    <a:pt x="1164" y="1613"/>
                    <a:pt x="1164" y="1613"/>
                    <a:pt x="1163" y="1613"/>
                  </a:cubicBezTo>
                  <a:cubicBezTo>
                    <a:pt x="759" y="1613"/>
                    <a:pt x="470" y="1222"/>
                    <a:pt x="587" y="835"/>
                  </a:cubicBezTo>
                  <a:cubicBezTo>
                    <a:pt x="669" y="568"/>
                    <a:pt x="911" y="408"/>
                    <a:pt x="1164" y="408"/>
                  </a:cubicBezTo>
                  <a:cubicBezTo>
                    <a:pt x="1280" y="408"/>
                    <a:pt x="1397" y="442"/>
                    <a:pt x="1502" y="513"/>
                  </a:cubicBezTo>
                  <a:cubicBezTo>
                    <a:pt x="1537" y="537"/>
                    <a:pt x="1577" y="548"/>
                    <a:pt x="1616" y="548"/>
                  </a:cubicBezTo>
                  <a:cubicBezTo>
                    <a:pt x="1682" y="548"/>
                    <a:pt x="1747" y="516"/>
                    <a:pt x="1786" y="458"/>
                  </a:cubicBezTo>
                  <a:cubicBezTo>
                    <a:pt x="1850" y="364"/>
                    <a:pt x="1824" y="237"/>
                    <a:pt x="1731" y="174"/>
                  </a:cubicBezTo>
                  <a:cubicBezTo>
                    <a:pt x="1555" y="56"/>
                    <a:pt x="1359" y="0"/>
                    <a:pt x="1167" y="0"/>
                  </a:cubicBezTo>
                  <a:close/>
                  <a:moveTo>
                    <a:pt x="1166" y="2022"/>
                  </a:moveTo>
                  <a:cubicBezTo>
                    <a:pt x="1166" y="2022"/>
                    <a:pt x="1165" y="2022"/>
                    <a:pt x="1165" y="2022"/>
                  </a:cubicBezTo>
                  <a:lnTo>
                    <a:pt x="1167" y="2022"/>
                  </a:lnTo>
                  <a:cubicBezTo>
                    <a:pt x="1166" y="2022"/>
                    <a:pt x="1166" y="2022"/>
                    <a:pt x="1166" y="20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63" name="Google Shape;463;p25"/>
          <p:cNvSpPr/>
          <p:nvPr/>
        </p:nvSpPr>
        <p:spPr>
          <a:xfrm>
            <a:off x="4949443" y="2286317"/>
            <a:ext cx="563082" cy="557284"/>
          </a:xfrm>
          <a:custGeom>
            <a:avLst/>
            <a:gdLst/>
            <a:ahLst/>
            <a:cxnLst/>
            <a:rect l="l" t="t" r="r" b="b"/>
            <a:pathLst>
              <a:path w="13983" h="13839" extrusionOk="0">
                <a:moveTo>
                  <a:pt x="6927" y="410"/>
                </a:moveTo>
                <a:cubicBezTo>
                  <a:pt x="7035" y="410"/>
                  <a:pt x="7134" y="481"/>
                  <a:pt x="7167" y="589"/>
                </a:cubicBezTo>
                <a:cubicBezTo>
                  <a:pt x="7206" y="721"/>
                  <a:pt x="7130" y="860"/>
                  <a:pt x="6998" y="898"/>
                </a:cubicBezTo>
                <a:lnTo>
                  <a:pt x="4664" y="1587"/>
                </a:lnTo>
                <a:cubicBezTo>
                  <a:pt x="4641" y="1594"/>
                  <a:pt x="4617" y="1597"/>
                  <a:pt x="4594" y="1597"/>
                </a:cubicBezTo>
                <a:cubicBezTo>
                  <a:pt x="4552" y="1597"/>
                  <a:pt x="4511" y="1587"/>
                  <a:pt x="4474" y="1567"/>
                </a:cubicBezTo>
                <a:lnTo>
                  <a:pt x="4476" y="1567"/>
                </a:lnTo>
                <a:cubicBezTo>
                  <a:pt x="4416" y="1536"/>
                  <a:pt x="4374" y="1482"/>
                  <a:pt x="4355" y="1418"/>
                </a:cubicBezTo>
                <a:cubicBezTo>
                  <a:pt x="4317" y="1286"/>
                  <a:pt x="4392" y="1149"/>
                  <a:pt x="4524" y="1109"/>
                </a:cubicBezTo>
                <a:lnTo>
                  <a:pt x="6856" y="420"/>
                </a:lnTo>
                <a:cubicBezTo>
                  <a:pt x="6880" y="413"/>
                  <a:pt x="6904" y="410"/>
                  <a:pt x="6927" y="410"/>
                </a:cubicBezTo>
                <a:close/>
                <a:moveTo>
                  <a:pt x="6795" y="1386"/>
                </a:moveTo>
                <a:lnTo>
                  <a:pt x="6937" y="1865"/>
                </a:lnTo>
                <a:lnTo>
                  <a:pt x="5241" y="2365"/>
                </a:lnTo>
                <a:lnTo>
                  <a:pt x="5099" y="1886"/>
                </a:lnTo>
                <a:lnTo>
                  <a:pt x="6795" y="1386"/>
                </a:lnTo>
                <a:close/>
                <a:moveTo>
                  <a:pt x="11291" y="1532"/>
                </a:moveTo>
                <a:cubicBezTo>
                  <a:pt x="11477" y="1532"/>
                  <a:pt x="11654" y="1637"/>
                  <a:pt x="11740" y="1811"/>
                </a:cubicBezTo>
                <a:cubicBezTo>
                  <a:pt x="11849" y="2032"/>
                  <a:pt x="11781" y="2300"/>
                  <a:pt x="11580" y="2443"/>
                </a:cubicBezTo>
                <a:cubicBezTo>
                  <a:pt x="11480" y="2512"/>
                  <a:pt x="11463" y="2652"/>
                  <a:pt x="11543" y="2745"/>
                </a:cubicBezTo>
                <a:cubicBezTo>
                  <a:pt x="11752" y="2987"/>
                  <a:pt x="11659" y="3365"/>
                  <a:pt x="11359" y="3481"/>
                </a:cubicBezTo>
                <a:cubicBezTo>
                  <a:pt x="11319" y="3435"/>
                  <a:pt x="11261" y="3406"/>
                  <a:pt x="11198" y="3406"/>
                </a:cubicBezTo>
                <a:lnTo>
                  <a:pt x="6618" y="3406"/>
                </a:lnTo>
                <a:lnTo>
                  <a:pt x="10641" y="2219"/>
                </a:lnTo>
                <a:cubicBezTo>
                  <a:pt x="10935" y="2131"/>
                  <a:pt x="11137" y="1862"/>
                  <a:pt x="11140" y="1556"/>
                </a:cubicBezTo>
                <a:cubicBezTo>
                  <a:pt x="11190" y="1540"/>
                  <a:pt x="11241" y="1532"/>
                  <a:pt x="11291" y="1532"/>
                </a:cubicBezTo>
                <a:close/>
                <a:moveTo>
                  <a:pt x="2645" y="5703"/>
                </a:moveTo>
                <a:lnTo>
                  <a:pt x="2645" y="6310"/>
                </a:lnTo>
                <a:lnTo>
                  <a:pt x="2305" y="6310"/>
                </a:lnTo>
                <a:cubicBezTo>
                  <a:pt x="2137" y="6310"/>
                  <a:pt x="2001" y="6174"/>
                  <a:pt x="2001" y="6007"/>
                </a:cubicBezTo>
                <a:cubicBezTo>
                  <a:pt x="2001" y="5840"/>
                  <a:pt x="2137" y="5703"/>
                  <a:pt x="2305" y="5703"/>
                </a:cubicBezTo>
                <a:close/>
                <a:moveTo>
                  <a:pt x="11998" y="5703"/>
                </a:moveTo>
                <a:cubicBezTo>
                  <a:pt x="12165" y="5703"/>
                  <a:pt x="12301" y="5840"/>
                  <a:pt x="12302" y="6007"/>
                </a:cubicBezTo>
                <a:cubicBezTo>
                  <a:pt x="12302" y="6174"/>
                  <a:pt x="12166" y="6310"/>
                  <a:pt x="11998" y="6310"/>
                </a:cubicBezTo>
                <a:lnTo>
                  <a:pt x="9710" y="6310"/>
                </a:lnTo>
                <a:cubicBezTo>
                  <a:pt x="9543" y="6310"/>
                  <a:pt x="9407" y="6174"/>
                  <a:pt x="9407" y="6007"/>
                </a:cubicBezTo>
                <a:cubicBezTo>
                  <a:pt x="9407" y="5840"/>
                  <a:pt x="9543" y="5703"/>
                  <a:pt x="9710" y="5703"/>
                </a:cubicBezTo>
                <a:close/>
                <a:moveTo>
                  <a:pt x="10996" y="3814"/>
                </a:moveTo>
                <a:lnTo>
                  <a:pt x="10996" y="5294"/>
                </a:lnTo>
                <a:lnTo>
                  <a:pt x="9710" y="5294"/>
                </a:lnTo>
                <a:cubicBezTo>
                  <a:pt x="9318" y="5294"/>
                  <a:pt x="8998" y="5613"/>
                  <a:pt x="8998" y="6007"/>
                </a:cubicBezTo>
                <a:cubicBezTo>
                  <a:pt x="8998" y="6399"/>
                  <a:pt x="9318" y="6720"/>
                  <a:pt x="9710" y="6720"/>
                </a:cubicBezTo>
                <a:lnTo>
                  <a:pt x="10996" y="6720"/>
                </a:lnTo>
                <a:lnTo>
                  <a:pt x="10996" y="8341"/>
                </a:lnTo>
                <a:cubicBezTo>
                  <a:pt x="10994" y="9222"/>
                  <a:pt x="10280" y="9938"/>
                  <a:pt x="9397" y="9938"/>
                </a:cubicBezTo>
                <a:lnTo>
                  <a:pt x="4653" y="9938"/>
                </a:lnTo>
                <a:cubicBezTo>
                  <a:pt x="3770" y="9938"/>
                  <a:pt x="3056" y="9222"/>
                  <a:pt x="3054" y="8341"/>
                </a:cubicBezTo>
                <a:lnTo>
                  <a:pt x="3054" y="4458"/>
                </a:lnTo>
                <a:lnTo>
                  <a:pt x="5231" y="3814"/>
                </a:lnTo>
                <a:close/>
                <a:moveTo>
                  <a:pt x="7359" y="10347"/>
                </a:moveTo>
                <a:cubicBezTo>
                  <a:pt x="7213" y="10475"/>
                  <a:pt x="7092" y="10628"/>
                  <a:pt x="6998" y="10797"/>
                </a:cubicBezTo>
                <a:cubicBezTo>
                  <a:pt x="6922" y="10661"/>
                  <a:pt x="6827" y="10534"/>
                  <a:pt x="6716" y="10424"/>
                </a:cubicBezTo>
                <a:cubicBezTo>
                  <a:pt x="6691" y="10397"/>
                  <a:pt x="6664" y="10371"/>
                  <a:pt x="6635" y="10347"/>
                </a:cubicBezTo>
                <a:close/>
                <a:moveTo>
                  <a:pt x="2075" y="11681"/>
                </a:moveTo>
                <a:lnTo>
                  <a:pt x="2075" y="12090"/>
                </a:lnTo>
                <a:lnTo>
                  <a:pt x="624" y="12090"/>
                </a:lnTo>
                <a:cubicBezTo>
                  <a:pt x="510" y="12090"/>
                  <a:pt x="420" y="11998"/>
                  <a:pt x="420" y="11885"/>
                </a:cubicBezTo>
                <a:cubicBezTo>
                  <a:pt x="420" y="11773"/>
                  <a:pt x="510" y="11681"/>
                  <a:pt x="624" y="11681"/>
                </a:cubicBezTo>
                <a:close/>
                <a:moveTo>
                  <a:pt x="13369" y="11681"/>
                </a:moveTo>
                <a:cubicBezTo>
                  <a:pt x="13552" y="11681"/>
                  <a:pt x="13644" y="11902"/>
                  <a:pt x="13514" y="12031"/>
                </a:cubicBezTo>
                <a:cubicBezTo>
                  <a:pt x="13476" y="12069"/>
                  <a:pt x="13425" y="12090"/>
                  <a:pt x="13369" y="12090"/>
                </a:cubicBezTo>
                <a:lnTo>
                  <a:pt x="9230" y="12090"/>
                </a:lnTo>
                <a:cubicBezTo>
                  <a:pt x="8786" y="12090"/>
                  <a:pt x="8424" y="12456"/>
                  <a:pt x="8418" y="12905"/>
                </a:cubicBezTo>
                <a:cubicBezTo>
                  <a:pt x="8417" y="13017"/>
                  <a:pt x="8326" y="13107"/>
                  <a:pt x="8214" y="13108"/>
                </a:cubicBezTo>
                <a:lnTo>
                  <a:pt x="5781" y="13108"/>
                </a:lnTo>
                <a:cubicBezTo>
                  <a:pt x="5724" y="13108"/>
                  <a:pt x="5672" y="13085"/>
                  <a:pt x="5632" y="13046"/>
                </a:cubicBezTo>
                <a:cubicBezTo>
                  <a:pt x="5595" y="13010"/>
                  <a:pt x="5575" y="12961"/>
                  <a:pt x="5575" y="12910"/>
                </a:cubicBezTo>
                <a:cubicBezTo>
                  <a:pt x="5580" y="12459"/>
                  <a:pt x="5215" y="12092"/>
                  <a:pt x="4763" y="12092"/>
                </a:cubicBezTo>
                <a:lnTo>
                  <a:pt x="4300" y="12092"/>
                </a:lnTo>
                <a:lnTo>
                  <a:pt x="4300" y="11681"/>
                </a:lnTo>
                <a:lnTo>
                  <a:pt x="4763" y="11681"/>
                </a:lnTo>
                <a:cubicBezTo>
                  <a:pt x="5302" y="11684"/>
                  <a:pt x="5776" y="12037"/>
                  <a:pt x="5934" y="12551"/>
                </a:cubicBezTo>
                <a:cubicBezTo>
                  <a:pt x="5959" y="12637"/>
                  <a:pt x="6040" y="12697"/>
                  <a:pt x="6129" y="12697"/>
                </a:cubicBezTo>
                <a:lnTo>
                  <a:pt x="7864" y="12697"/>
                </a:lnTo>
                <a:cubicBezTo>
                  <a:pt x="7955" y="12697"/>
                  <a:pt x="8034" y="12637"/>
                  <a:pt x="8059" y="12551"/>
                </a:cubicBezTo>
                <a:cubicBezTo>
                  <a:pt x="8217" y="12037"/>
                  <a:pt x="8691" y="11684"/>
                  <a:pt x="9230" y="11681"/>
                </a:cubicBezTo>
                <a:close/>
                <a:moveTo>
                  <a:pt x="3890" y="11111"/>
                </a:moveTo>
                <a:lnTo>
                  <a:pt x="3890" y="13230"/>
                </a:lnTo>
                <a:lnTo>
                  <a:pt x="3309" y="12800"/>
                </a:lnTo>
                <a:cubicBezTo>
                  <a:pt x="3273" y="12773"/>
                  <a:pt x="3230" y="12760"/>
                  <a:pt x="3187" y="12760"/>
                </a:cubicBezTo>
                <a:cubicBezTo>
                  <a:pt x="3145" y="12760"/>
                  <a:pt x="3102" y="12773"/>
                  <a:pt x="3066" y="12800"/>
                </a:cubicBezTo>
                <a:lnTo>
                  <a:pt x="2485" y="13230"/>
                </a:lnTo>
                <a:lnTo>
                  <a:pt x="2485" y="11111"/>
                </a:lnTo>
                <a:close/>
                <a:moveTo>
                  <a:pt x="6928" y="1"/>
                </a:moveTo>
                <a:cubicBezTo>
                  <a:pt x="6866" y="1"/>
                  <a:pt x="6803" y="9"/>
                  <a:pt x="6740" y="28"/>
                </a:cubicBezTo>
                <a:lnTo>
                  <a:pt x="4408" y="717"/>
                </a:lnTo>
                <a:cubicBezTo>
                  <a:pt x="4072" y="814"/>
                  <a:pt x="3872" y="1157"/>
                  <a:pt x="3950" y="1497"/>
                </a:cubicBezTo>
                <a:cubicBezTo>
                  <a:pt x="4020" y="1800"/>
                  <a:pt x="4290" y="2007"/>
                  <a:pt x="4591" y="2007"/>
                </a:cubicBezTo>
                <a:cubicBezTo>
                  <a:pt x="4628" y="2007"/>
                  <a:pt x="4666" y="2004"/>
                  <a:pt x="4704" y="1998"/>
                </a:cubicBezTo>
                <a:lnTo>
                  <a:pt x="4845" y="2480"/>
                </a:lnTo>
                <a:lnTo>
                  <a:pt x="1926" y="3341"/>
                </a:lnTo>
                <a:cubicBezTo>
                  <a:pt x="1631" y="3430"/>
                  <a:pt x="1430" y="3700"/>
                  <a:pt x="1429" y="4007"/>
                </a:cubicBezTo>
                <a:cubicBezTo>
                  <a:pt x="1429" y="4402"/>
                  <a:pt x="1751" y="4702"/>
                  <a:pt x="2122" y="4702"/>
                </a:cubicBezTo>
                <a:cubicBezTo>
                  <a:pt x="2187" y="4702"/>
                  <a:pt x="2253" y="4693"/>
                  <a:pt x="2320" y="4673"/>
                </a:cubicBezTo>
                <a:lnTo>
                  <a:pt x="2645" y="4577"/>
                </a:lnTo>
                <a:lnTo>
                  <a:pt x="2645" y="5293"/>
                </a:lnTo>
                <a:lnTo>
                  <a:pt x="2305" y="5293"/>
                </a:lnTo>
                <a:cubicBezTo>
                  <a:pt x="1911" y="5293"/>
                  <a:pt x="1592" y="5611"/>
                  <a:pt x="1592" y="6005"/>
                </a:cubicBezTo>
                <a:cubicBezTo>
                  <a:pt x="1592" y="6399"/>
                  <a:pt x="1911" y="6718"/>
                  <a:pt x="2305" y="6718"/>
                </a:cubicBezTo>
                <a:lnTo>
                  <a:pt x="2645" y="6718"/>
                </a:lnTo>
                <a:lnTo>
                  <a:pt x="2645" y="8341"/>
                </a:lnTo>
                <a:cubicBezTo>
                  <a:pt x="2645" y="8967"/>
                  <a:pt x="2939" y="9559"/>
                  <a:pt x="3440" y="9938"/>
                </a:cubicBezTo>
                <a:lnTo>
                  <a:pt x="2438" y="9938"/>
                </a:lnTo>
                <a:cubicBezTo>
                  <a:pt x="2327" y="9941"/>
                  <a:pt x="2239" y="10031"/>
                  <a:pt x="2239" y="10142"/>
                </a:cubicBezTo>
                <a:cubicBezTo>
                  <a:pt x="2239" y="10252"/>
                  <a:pt x="2327" y="10343"/>
                  <a:pt x="2438" y="10347"/>
                </a:cubicBezTo>
                <a:lnTo>
                  <a:pt x="5544" y="10347"/>
                </a:lnTo>
                <a:cubicBezTo>
                  <a:pt x="6234" y="10347"/>
                  <a:pt x="6793" y="10906"/>
                  <a:pt x="6793" y="11594"/>
                </a:cubicBezTo>
                <a:cubicBezTo>
                  <a:pt x="6795" y="11705"/>
                  <a:pt x="6886" y="11794"/>
                  <a:pt x="6997" y="11794"/>
                </a:cubicBezTo>
                <a:cubicBezTo>
                  <a:pt x="7107" y="11794"/>
                  <a:pt x="7198" y="11705"/>
                  <a:pt x="7202" y="11594"/>
                </a:cubicBezTo>
                <a:cubicBezTo>
                  <a:pt x="7202" y="10906"/>
                  <a:pt x="7760" y="10347"/>
                  <a:pt x="8449" y="10347"/>
                </a:cubicBezTo>
                <a:lnTo>
                  <a:pt x="12991" y="10347"/>
                </a:lnTo>
                <a:cubicBezTo>
                  <a:pt x="12992" y="10347"/>
                  <a:pt x="12993" y="10347"/>
                  <a:pt x="12994" y="10347"/>
                </a:cubicBezTo>
                <a:cubicBezTo>
                  <a:pt x="13011" y="10347"/>
                  <a:pt x="13025" y="10358"/>
                  <a:pt x="13031" y="10373"/>
                </a:cubicBezTo>
                <a:cubicBezTo>
                  <a:pt x="13039" y="10390"/>
                  <a:pt x="13035" y="10408"/>
                  <a:pt x="13022" y="10420"/>
                </a:cubicBezTo>
                <a:cubicBezTo>
                  <a:pt x="12786" y="10655"/>
                  <a:pt x="12615" y="10948"/>
                  <a:pt x="12528" y="11271"/>
                </a:cubicBezTo>
                <a:lnTo>
                  <a:pt x="9230" y="11271"/>
                </a:lnTo>
                <a:cubicBezTo>
                  <a:pt x="8568" y="11274"/>
                  <a:pt x="7972" y="11675"/>
                  <a:pt x="7719" y="12287"/>
                </a:cubicBezTo>
                <a:lnTo>
                  <a:pt x="6274" y="12287"/>
                </a:lnTo>
                <a:cubicBezTo>
                  <a:pt x="6022" y="11675"/>
                  <a:pt x="5426" y="11274"/>
                  <a:pt x="4763" y="11271"/>
                </a:cubicBezTo>
                <a:lnTo>
                  <a:pt x="4300" y="11271"/>
                </a:lnTo>
                <a:lnTo>
                  <a:pt x="4300" y="10906"/>
                </a:lnTo>
                <a:cubicBezTo>
                  <a:pt x="4300" y="10792"/>
                  <a:pt x="4208" y="10700"/>
                  <a:pt x="4094" y="10700"/>
                </a:cubicBezTo>
                <a:lnTo>
                  <a:pt x="2279" y="10700"/>
                </a:lnTo>
                <a:cubicBezTo>
                  <a:pt x="2167" y="10700"/>
                  <a:pt x="2075" y="10792"/>
                  <a:pt x="2075" y="10906"/>
                </a:cubicBezTo>
                <a:lnTo>
                  <a:pt x="2075" y="11271"/>
                </a:lnTo>
                <a:lnTo>
                  <a:pt x="1466" y="11271"/>
                </a:lnTo>
                <a:cubicBezTo>
                  <a:pt x="1379" y="10950"/>
                  <a:pt x="1208" y="10655"/>
                  <a:pt x="972" y="10420"/>
                </a:cubicBezTo>
                <a:cubicBezTo>
                  <a:pt x="958" y="10408"/>
                  <a:pt x="955" y="10390"/>
                  <a:pt x="963" y="10374"/>
                </a:cubicBezTo>
                <a:cubicBezTo>
                  <a:pt x="968" y="10358"/>
                  <a:pt x="983" y="10347"/>
                  <a:pt x="999" y="10347"/>
                </a:cubicBezTo>
                <a:cubicBezTo>
                  <a:pt x="1000" y="10347"/>
                  <a:pt x="1001" y="10347"/>
                  <a:pt x="1002" y="10347"/>
                </a:cubicBezTo>
                <a:lnTo>
                  <a:pt x="1483" y="10347"/>
                </a:lnTo>
                <a:cubicBezTo>
                  <a:pt x="1484" y="10347"/>
                  <a:pt x="1486" y="10347"/>
                  <a:pt x="1488" y="10347"/>
                </a:cubicBezTo>
                <a:cubicBezTo>
                  <a:pt x="1600" y="10347"/>
                  <a:pt x="1694" y="10256"/>
                  <a:pt x="1694" y="10142"/>
                </a:cubicBezTo>
                <a:cubicBezTo>
                  <a:pt x="1694" y="10030"/>
                  <a:pt x="1602" y="9938"/>
                  <a:pt x="1490" y="9938"/>
                </a:cubicBezTo>
                <a:cubicBezTo>
                  <a:pt x="1488" y="9938"/>
                  <a:pt x="1485" y="9938"/>
                  <a:pt x="1483" y="9938"/>
                </a:cubicBezTo>
                <a:lnTo>
                  <a:pt x="1004" y="9938"/>
                </a:lnTo>
                <a:cubicBezTo>
                  <a:pt x="601" y="9938"/>
                  <a:pt x="399" y="10422"/>
                  <a:pt x="682" y="10709"/>
                </a:cubicBezTo>
                <a:cubicBezTo>
                  <a:pt x="841" y="10867"/>
                  <a:pt x="963" y="11059"/>
                  <a:pt x="1038" y="11271"/>
                </a:cubicBezTo>
                <a:lnTo>
                  <a:pt x="624" y="11271"/>
                </a:lnTo>
                <a:cubicBezTo>
                  <a:pt x="620" y="11271"/>
                  <a:pt x="617" y="11271"/>
                  <a:pt x="613" y="11271"/>
                </a:cubicBezTo>
                <a:cubicBezTo>
                  <a:pt x="275" y="11271"/>
                  <a:pt x="0" y="11545"/>
                  <a:pt x="0" y="11885"/>
                </a:cubicBezTo>
                <a:cubicBezTo>
                  <a:pt x="0" y="12224"/>
                  <a:pt x="275" y="12499"/>
                  <a:pt x="613" y="12499"/>
                </a:cubicBezTo>
                <a:cubicBezTo>
                  <a:pt x="617" y="12499"/>
                  <a:pt x="620" y="12499"/>
                  <a:pt x="624" y="12499"/>
                </a:cubicBezTo>
                <a:lnTo>
                  <a:pt x="2075" y="12499"/>
                </a:lnTo>
                <a:lnTo>
                  <a:pt x="2075" y="13634"/>
                </a:lnTo>
                <a:cubicBezTo>
                  <a:pt x="2075" y="13755"/>
                  <a:pt x="2174" y="13839"/>
                  <a:pt x="2280" y="13839"/>
                </a:cubicBezTo>
                <a:cubicBezTo>
                  <a:pt x="2321" y="13839"/>
                  <a:pt x="2363" y="13826"/>
                  <a:pt x="2401" y="13798"/>
                </a:cubicBezTo>
                <a:lnTo>
                  <a:pt x="3187" y="13218"/>
                </a:lnTo>
                <a:lnTo>
                  <a:pt x="3974" y="13798"/>
                </a:lnTo>
                <a:cubicBezTo>
                  <a:pt x="4012" y="13826"/>
                  <a:pt x="4054" y="13839"/>
                  <a:pt x="4095" y="13839"/>
                </a:cubicBezTo>
                <a:cubicBezTo>
                  <a:pt x="4201" y="13839"/>
                  <a:pt x="4300" y="13755"/>
                  <a:pt x="4300" y="13634"/>
                </a:cubicBezTo>
                <a:lnTo>
                  <a:pt x="4300" y="12500"/>
                </a:lnTo>
                <a:lnTo>
                  <a:pt x="4763" y="12500"/>
                </a:lnTo>
                <a:cubicBezTo>
                  <a:pt x="4987" y="12500"/>
                  <a:pt x="5167" y="12683"/>
                  <a:pt x="5166" y="12905"/>
                </a:cubicBezTo>
                <a:cubicBezTo>
                  <a:pt x="5164" y="13065"/>
                  <a:pt x="5227" y="13220"/>
                  <a:pt x="5340" y="13333"/>
                </a:cubicBezTo>
                <a:cubicBezTo>
                  <a:pt x="5458" y="13449"/>
                  <a:pt x="5615" y="13516"/>
                  <a:pt x="5779" y="13516"/>
                </a:cubicBezTo>
                <a:lnTo>
                  <a:pt x="8214" y="13516"/>
                </a:lnTo>
                <a:cubicBezTo>
                  <a:pt x="8548" y="13515"/>
                  <a:pt x="8822" y="13245"/>
                  <a:pt x="8828" y="12910"/>
                </a:cubicBezTo>
                <a:cubicBezTo>
                  <a:pt x="8830" y="12684"/>
                  <a:pt x="9010" y="12500"/>
                  <a:pt x="9230" y="12500"/>
                </a:cubicBezTo>
                <a:lnTo>
                  <a:pt x="13369" y="12500"/>
                </a:lnTo>
                <a:cubicBezTo>
                  <a:pt x="13708" y="12500"/>
                  <a:pt x="13983" y="12225"/>
                  <a:pt x="13983" y="11886"/>
                </a:cubicBezTo>
                <a:cubicBezTo>
                  <a:pt x="13983" y="11546"/>
                  <a:pt x="13708" y="11271"/>
                  <a:pt x="13369" y="11271"/>
                </a:cubicBezTo>
                <a:lnTo>
                  <a:pt x="12956" y="11271"/>
                </a:lnTo>
                <a:cubicBezTo>
                  <a:pt x="13032" y="11060"/>
                  <a:pt x="13154" y="10867"/>
                  <a:pt x="13313" y="10709"/>
                </a:cubicBezTo>
                <a:cubicBezTo>
                  <a:pt x="13596" y="10424"/>
                  <a:pt x="13393" y="9938"/>
                  <a:pt x="12991" y="9938"/>
                </a:cubicBezTo>
                <a:lnTo>
                  <a:pt x="10610" y="9938"/>
                </a:lnTo>
                <a:cubicBezTo>
                  <a:pt x="11111" y="9559"/>
                  <a:pt x="11405" y="8969"/>
                  <a:pt x="11405" y="8341"/>
                </a:cubicBezTo>
                <a:lnTo>
                  <a:pt x="11405" y="6720"/>
                </a:lnTo>
                <a:lnTo>
                  <a:pt x="11998" y="6720"/>
                </a:lnTo>
                <a:cubicBezTo>
                  <a:pt x="12001" y="6720"/>
                  <a:pt x="12005" y="6720"/>
                  <a:pt x="12008" y="6720"/>
                </a:cubicBezTo>
                <a:cubicBezTo>
                  <a:pt x="12401" y="6720"/>
                  <a:pt x="12722" y="6401"/>
                  <a:pt x="12722" y="6007"/>
                </a:cubicBezTo>
                <a:cubicBezTo>
                  <a:pt x="12722" y="5612"/>
                  <a:pt x="12401" y="5292"/>
                  <a:pt x="12008" y="5292"/>
                </a:cubicBezTo>
                <a:cubicBezTo>
                  <a:pt x="12005" y="5292"/>
                  <a:pt x="12001" y="5292"/>
                  <a:pt x="11998" y="5293"/>
                </a:cubicBezTo>
                <a:lnTo>
                  <a:pt x="11405" y="5293"/>
                </a:lnTo>
                <a:lnTo>
                  <a:pt x="11405" y="3895"/>
                </a:lnTo>
                <a:cubicBezTo>
                  <a:pt x="11952" y="3756"/>
                  <a:pt x="12227" y="3144"/>
                  <a:pt x="11966" y="2643"/>
                </a:cubicBezTo>
                <a:cubicBezTo>
                  <a:pt x="12241" y="2338"/>
                  <a:pt x="12278" y="1889"/>
                  <a:pt x="12059" y="1543"/>
                </a:cubicBezTo>
                <a:cubicBezTo>
                  <a:pt x="11888" y="1276"/>
                  <a:pt x="11595" y="1122"/>
                  <a:pt x="11291" y="1122"/>
                </a:cubicBezTo>
                <a:cubicBezTo>
                  <a:pt x="11201" y="1122"/>
                  <a:pt x="11110" y="1135"/>
                  <a:pt x="11021" y="1163"/>
                </a:cubicBezTo>
                <a:cubicBezTo>
                  <a:pt x="10889" y="968"/>
                  <a:pt x="10672" y="857"/>
                  <a:pt x="10445" y="857"/>
                </a:cubicBezTo>
                <a:cubicBezTo>
                  <a:pt x="10380" y="857"/>
                  <a:pt x="10314" y="866"/>
                  <a:pt x="10249" y="885"/>
                </a:cubicBezTo>
                <a:lnTo>
                  <a:pt x="9380" y="1142"/>
                </a:lnTo>
                <a:cubicBezTo>
                  <a:pt x="9271" y="1173"/>
                  <a:pt x="9209" y="1288"/>
                  <a:pt x="9241" y="1395"/>
                </a:cubicBezTo>
                <a:cubicBezTo>
                  <a:pt x="9267" y="1485"/>
                  <a:pt x="9349" y="1542"/>
                  <a:pt x="9438" y="1542"/>
                </a:cubicBezTo>
                <a:cubicBezTo>
                  <a:pt x="9457" y="1542"/>
                  <a:pt x="9476" y="1540"/>
                  <a:pt x="9495" y="1534"/>
                </a:cubicBezTo>
                <a:lnTo>
                  <a:pt x="10364" y="1278"/>
                </a:lnTo>
                <a:cubicBezTo>
                  <a:pt x="10390" y="1270"/>
                  <a:pt x="10417" y="1266"/>
                  <a:pt x="10443" y="1266"/>
                </a:cubicBezTo>
                <a:cubicBezTo>
                  <a:pt x="10566" y="1266"/>
                  <a:pt x="10681" y="1347"/>
                  <a:pt x="10718" y="1471"/>
                </a:cubicBezTo>
                <a:cubicBezTo>
                  <a:pt x="10725" y="1497"/>
                  <a:pt x="10729" y="1524"/>
                  <a:pt x="10729" y="1551"/>
                </a:cubicBezTo>
                <a:cubicBezTo>
                  <a:pt x="10729" y="1677"/>
                  <a:pt x="10646" y="1789"/>
                  <a:pt x="10525" y="1825"/>
                </a:cubicBezTo>
                <a:lnTo>
                  <a:pt x="2204" y="4282"/>
                </a:lnTo>
                <a:cubicBezTo>
                  <a:pt x="2177" y="4290"/>
                  <a:pt x="2150" y="4294"/>
                  <a:pt x="2123" y="4294"/>
                </a:cubicBezTo>
                <a:cubicBezTo>
                  <a:pt x="1970" y="4294"/>
                  <a:pt x="1837" y="4170"/>
                  <a:pt x="1837" y="4007"/>
                </a:cubicBezTo>
                <a:cubicBezTo>
                  <a:pt x="1838" y="3881"/>
                  <a:pt x="1921" y="3769"/>
                  <a:pt x="2042" y="3734"/>
                </a:cubicBezTo>
                <a:lnTo>
                  <a:pt x="8578" y="1804"/>
                </a:lnTo>
                <a:cubicBezTo>
                  <a:pt x="8684" y="1770"/>
                  <a:pt x="8744" y="1658"/>
                  <a:pt x="8713" y="1551"/>
                </a:cubicBezTo>
                <a:cubicBezTo>
                  <a:pt x="8687" y="1462"/>
                  <a:pt x="8605" y="1404"/>
                  <a:pt x="8517" y="1404"/>
                </a:cubicBezTo>
                <a:cubicBezTo>
                  <a:pt x="8499" y="1404"/>
                  <a:pt x="8481" y="1406"/>
                  <a:pt x="8463" y="1411"/>
                </a:cubicBezTo>
                <a:lnTo>
                  <a:pt x="7328" y="1747"/>
                </a:lnTo>
                <a:lnTo>
                  <a:pt x="7187" y="1264"/>
                </a:lnTo>
                <a:cubicBezTo>
                  <a:pt x="7507" y="1128"/>
                  <a:pt x="7665" y="763"/>
                  <a:pt x="7546" y="435"/>
                </a:cubicBezTo>
                <a:cubicBezTo>
                  <a:pt x="7451" y="168"/>
                  <a:pt x="7199" y="1"/>
                  <a:pt x="69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 name="Rectangle: Rounded Corners 4">
            <a:extLst>
              <a:ext uri="{FF2B5EF4-FFF2-40B4-BE49-F238E27FC236}">
                <a16:creationId xmlns:a16="http://schemas.microsoft.com/office/drawing/2014/main" id="{AFAF1EFE-67A9-90B4-695C-1C344F3766AB}"/>
              </a:ext>
            </a:extLst>
          </p:cNvPr>
          <p:cNvSpPr/>
          <p:nvPr/>
        </p:nvSpPr>
        <p:spPr>
          <a:xfrm>
            <a:off x="1701834" y="3220771"/>
            <a:ext cx="2584416" cy="1094054"/>
          </a:xfrm>
          <a:prstGeom prst="round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grpSp>
        <p:nvGrpSpPr>
          <p:cNvPr id="2" name="Group 1">
            <a:extLst>
              <a:ext uri="{FF2B5EF4-FFF2-40B4-BE49-F238E27FC236}">
                <a16:creationId xmlns:a16="http://schemas.microsoft.com/office/drawing/2014/main" id="{093AE4E5-FD3B-A051-C661-4EFF86A465FB}"/>
              </a:ext>
            </a:extLst>
          </p:cNvPr>
          <p:cNvGrpSpPr/>
          <p:nvPr/>
        </p:nvGrpSpPr>
        <p:grpSpPr>
          <a:xfrm>
            <a:off x="130096" y="137067"/>
            <a:ext cx="8883808" cy="4869366"/>
            <a:chOff x="126380" y="111512"/>
            <a:chExt cx="8883808" cy="4869366"/>
          </a:xfrm>
        </p:grpSpPr>
        <p:sp>
          <p:nvSpPr>
            <p:cNvPr id="3" name="Rectangle: Rounded Corners 2">
              <a:extLst>
                <a:ext uri="{FF2B5EF4-FFF2-40B4-BE49-F238E27FC236}">
                  <a16:creationId xmlns:a16="http://schemas.microsoft.com/office/drawing/2014/main" id="{268A6C56-2E67-51C5-9B71-F52C9477F4D4}"/>
                </a:ext>
              </a:extLst>
            </p:cNvPr>
            <p:cNvSpPr/>
            <p:nvPr/>
          </p:nvSpPr>
          <p:spPr>
            <a:xfrm>
              <a:off x="126380" y="111512"/>
              <a:ext cx="4438185" cy="4869366"/>
            </a:xfrm>
            <a:prstGeom prst="roundRect">
              <a:avLst>
                <a:gd name="adj" fmla="val 6282"/>
              </a:avLst>
            </a:prstGeom>
            <a:ln w="12700">
              <a:solidFill>
                <a:srgbClr val="9E455E"/>
              </a:solidFill>
            </a:ln>
            <a:effectLst>
              <a:outerShdw blurRad="508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3DE177A0-C50C-F137-AB51-96D6B69596B9}"/>
                </a:ext>
              </a:extLst>
            </p:cNvPr>
            <p:cNvSpPr/>
            <p:nvPr/>
          </p:nvSpPr>
          <p:spPr>
            <a:xfrm flipH="1">
              <a:off x="4572003" y="111512"/>
              <a:ext cx="4438185" cy="4869366"/>
            </a:xfrm>
            <a:prstGeom prst="roundRect">
              <a:avLst>
                <a:gd name="adj" fmla="val 6282"/>
              </a:avLst>
            </a:prstGeom>
            <a:ln w="12700">
              <a:solidFill>
                <a:srgbClr val="9E455E"/>
              </a:solidFill>
            </a:ln>
            <a:effectLst>
              <a:outerShdw blurRad="508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5" name="Google Shape;685;p30"/>
          <p:cNvSpPr txBox="1">
            <a:spLocks noGrp="1"/>
          </p:cNvSpPr>
          <p:nvPr>
            <p:ph type="title"/>
          </p:nvPr>
        </p:nvSpPr>
        <p:spPr>
          <a:xfrm>
            <a:off x="715050" y="771177"/>
            <a:ext cx="7713900" cy="96560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Câu 4: </a:t>
            </a:r>
            <a:r>
              <a:rPr lang="vi-VN" dirty="0"/>
              <a:t>Khi đun nóng một hòn bi bằng sắt thì xảy ra hiện tượng nào dưới đây?</a:t>
            </a:r>
            <a:endParaRPr dirty="0"/>
          </a:p>
        </p:txBody>
      </p:sp>
      <p:sp>
        <p:nvSpPr>
          <p:cNvPr id="686" name="Google Shape;686;p30"/>
          <p:cNvSpPr/>
          <p:nvPr/>
        </p:nvSpPr>
        <p:spPr>
          <a:xfrm>
            <a:off x="1301054" y="2451071"/>
            <a:ext cx="572700" cy="572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7" name="Google Shape;687;p30"/>
          <p:cNvSpPr/>
          <p:nvPr/>
        </p:nvSpPr>
        <p:spPr>
          <a:xfrm>
            <a:off x="3266304" y="2451063"/>
            <a:ext cx="572700" cy="572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8" name="Google Shape;688;p30"/>
          <p:cNvSpPr/>
          <p:nvPr/>
        </p:nvSpPr>
        <p:spPr>
          <a:xfrm>
            <a:off x="5231554" y="2451079"/>
            <a:ext cx="572700" cy="572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1" name="Google Shape;691;p30"/>
          <p:cNvSpPr txBox="1"/>
          <p:nvPr/>
        </p:nvSpPr>
        <p:spPr>
          <a:xfrm>
            <a:off x="2706826" y="3090578"/>
            <a:ext cx="1486325" cy="10369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None/>
              <a:defRPr sz="2000">
                <a:solidFill>
                  <a:schemeClr val="dk1"/>
                </a:solidFill>
                <a:latin typeface="Roboto Condensed"/>
                <a:ea typeface="Roboto Condensed"/>
                <a:cs typeface="Roboto Condensed"/>
              </a:defRPr>
            </a:lvl1pPr>
          </a:lstStyle>
          <a:p>
            <a:r>
              <a:rPr lang="vi-VN" dirty="0"/>
              <a:t>Khối lượng riêng của hòn bi tăng.</a:t>
            </a:r>
            <a:endParaRPr dirty="0">
              <a:sym typeface="Roboto Condensed"/>
            </a:endParaRPr>
          </a:p>
        </p:txBody>
      </p:sp>
      <p:sp>
        <p:nvSpPr>
          <p:cNvPr id="692" name="Google Shape;692;p30"/>
          <p:cNvSpPr txBox="1"/>
          <p:nvPr/>
        </p:nvSpPr>
        <p:spPr>
          <a:xfrm>
            <a:off x="2589530" y="2107159"/>
            <a:ext cx="1813800" cy="3132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2800" b="1" dirty="0">
                <a:solidFill>
                  <a:schemeClr val="dk1"/>
                </a:solidFill>
                <a:latin typeface="Roboto Condensed"/>
                <a:ea typeface="Roboto Condensed"/>
                <a:cs typeface="Roboto Condensed"/>
                <a:sym typeface="Roboto Condensed"/>
              </a:rPr>
              <a:t>B</a:t>
            </a:r>
            <a:endParaRPr sz="2800" b="1" dirty="0">
              <a:solidFill>
                <a:schemeClr val="dk1"/>
              </a:solidFill>
              <a:latin typeface="Roboto Condensed"/>
              <a:ea typeface="Roboto Condensed"/>
              <a:cs typeface="Roboto Condensed"/>
              <a:sym typeface="Roboto Condensed"/>
            </a:endParaRPr>
          </a:p>
        </p:txBody>
      </p:sp>
      <p:sp>
        <p:nvSpPr>
          <p:cNvPr id="695" name="Google Shape;695;p30"/>
          <p:cNvSpPr txBox="1"/>
          <p:nvPr/>
        </p:nvSpPr>
        <p:spPr>
          <a:xfrm>
            <a:off x="595640" y="3090578"/>
            <a:ext cx="1813800" cy="479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None/>
              <a:defRPr sz="1800">
                <a:solidFill>
                  <a:schemeClr val="dk1"/>
                </a:solidFill>
                <a:latin typeface="Roboto Condensed"/>
                <a:ea typeface="Roboto Condensed"/>
                <a:cs typeface="Roboto Condensed"/>
              </a:defRPr>
            </a:lvl1pPr>
          </a:lstStyle>
          <a:p>
            <a:r>
              <a:rPr lang="vi-VN" sz="2000" dirty="0"/>
              <a:t>Khối lượng của hòn bi tăng.</a:t>
            </a:r>
            <a:endParaRPr sz="2000" dirty="0">
              <a:sym typeface="Roboto Condensed"/>
            </a:endParaRPr>
          </a:p>
        </p:txBody>
      </p:sp>
      <p:sp>
        <p:nvSpPr>
          <p:cNvPr id="696" name="Google Shape;696;p30"/>
          <p:cNvSpPr txBox="1"/>
          <p:nvPr/>
        </p:nvSpPr>
        <p:spPr>
          <a:xfrm>
            <a:off x="522683" y="2107167"/>
            <a:ext cx="1813800" cy="3132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2800" b="1" dirty="0">
                <a:solidFill>
                  <a:schemeClr val="dk1"/>
                </a:solidFill>
                <a:latin typeface="Roboto Condensed"/>
                <a:ea typeface="Roboto Condensed"/>
                <a:cs typeface="Roboto Condensed"/>
                <a:sym typeface="Roboto Condensed"/>
              </a:rPr>
              <a:t>A</a:t>
            </a:r>
            <a:endParaRPr sz="2800" b="1" dirty="0">
              <a:solidFill>
                <a:schemeClr val="dk1"/>
              </a:solidFill>
              <a:latin typeface="Roboto Condensed"/>
              <a:ea typeface="Roboto Condensed"/>
              <a:cs typeface="Roboto Condensed"/>
              <a:sym typeface="Roboto Condensed"/>
            </a:endParaRPr>
          </a:p>
        </p:txBody>
      </p:sp>
      <p:sp>
        <p:nvSpPr>
          <p:cNvPr id="699" name="Google Shape;699;p30"/>
          <p:cNvSpPr txBox="1"/>
          <p:nvPr/>
        </p:nvSpPr>
        <p:spPr>
          <a:xfrm>
            <a:off x="4921546" y="3090578"/>
            <a:ext cx="1486546" cy="9513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None/>
              <a:defRPr sz="2000">
                <a:solidFill>
                  <a:schemeClr val="dk1"/>
                </a:solidFill>
                <a:latin typeface="Roboto Condensed"/>
                <a:ea typeface="Roboto Condensed"/>
                <a:cs typeface="Roboto Condensed"/>
              </a:defRPr>
            </a:lvl1pPr>
          </a:lstStyle>
          <a:p>
            <a:r>
              <a:rPr lang="vi-VN" dirty="0"/>
              <a:t>Khối lượng riêng của hòn bi giảm.</a:t>
            </a:r>
            <a:endParaRPr dirty="0">
              <a:sym typeface="Roboto Condensed"/>
            </a:endParaRPr>
          </a:p>
        </p:txBody>
      </p:sp>
      <p:sp>
        <p:nvSpPr>
          <p:cNvPr id="700" name="Google Shape;700;p30"/>
          <p:cNvSpPr txBox="1"/>
          <p:nvPr/>
        </p:nvSpPr>
        <p:spPr>
          <a:xfrm>
            <a:off x="4703859" y="2107175"/>
            <a:ext cx="1813800" cy="3132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2800" b="1" dirty="0">
                <a:solidFill>
                  <a:schemeClr val="dk1"/>
                </a:solidFill>
                <a:latin typeface="Roboto Condensed"/>
                <a:ea typeface="Roboto Condensed"/>
                <a:cs typeface="Roboto Condensed"/>
                <a:sym typeface="Roboto Condensed"/>
              </a:rPr>
              <a:t>C</a:t>
            </a:r>
            <a:endParaRPr sz="2800" b="1" dirty="0">
              <a:solidFill>
                <a:schemeClr val="dk1"/>
              </a:solidFill>
              <a:latin typeface="Roboto Condensed"/>
              <a:ea typeface="Roboto Condensed"/>
              <a:cs typeface="Roboto Condensed"/>
              <a:sym typeface="Roboto Condensed"/>
            </a:endParaRPr>
          </a:p>
        </p:txBody>
      </p:sp>
      <p:cxnSp>
        <p:nvCxnSpPr>
          <p:cNvPr id="704" name="Google Shape;704;p30"/>
          <p:cNvCxnSpPr>
            <a:cxnSpLocks/>
          </p:cNvCxnSpPr>
          <p:nvPr/>
        </p:nvCxnSpPr>
        <p:spPr>
          <a:xfrm>
            <a:off x="1780886" y="2737421"/>
            <a:ext cx="1392600" cy="0"/>
          </a:xfrm>
          <a:prstGeom prst="straightConnector1">
            <a:avLst/>
          </a:prstGeom>
          <a:noFill/>
          <a:ln w="19050" cap="flat" cmpd="sng">
            <a:solidFill>
              <a:schemeClr val="lt1"/>
            </a:solidFill>
            <a:prstDash val="solid"/>
            <a:round/>
            <a:headEnd type="none" w="med" len="med"/>
            <a:tailEnd type="triangle" w="med" len="med"/>
          </a:ln>
        </p:spPr>
      </p:cxnSp>
      <p:cxnSp>
        <p:nvCxnSpPr>
          <p:cNvPr id="705" name="Google Shape;705;p30"/>
          <p:cNvCxnSpPr>
            <a:stCxn id="687" idx="6"/>
            <a:endCxn id="688" idx="2"/>
          </p:cNvCxnSpPr>
          <p:nvPr/>
        </p:nvCxnSpPr>
        <p:spPr>
          <a:xfrm>
            <a:off x="3839004" y="2737413"/>
            <a:ext cx="1392600" cy="0"/>
          </a:xfrm>
          <a:prstGeom prst="straightConnector1">
            <a:avLst/>
          </a:prstGeom>
          <a:noFill/>
          <a:ln w="19050" cap="flat" cmpd="sng">
            <a:solidFill>
              <a:schemeClr val="lt1"/>
            </a:solidFill>
            <a:prstDash val="solid"/>
            <a:round/>
            <a:headEnd type="none" w="med" len="med"/>
            <a:tailEnd type="triangle" w="med" len="med"/>
          </a:ln>
        </p:spPr>
      </p:cxnSp>
      <p:cxnSp>
        <p:nvCxnSpPr>
          <p:cNvPr id="706" name="Google Shape;706;p30"/>
          <p:cNvCxnSpPr>
            <a:cxnSpLocks/>
          </p:cNvCxnSpPr>
          <p:nvPr/>
        </p:nvCxnSpPr>
        <p:spPr>
          <a:xfrm>
            <a:off x="6000901" y="2737429"/>
            <a:ext cx="1421994" cy="0"/>
          </a:xfrm>
          <a:prstGeom prst="straightConnector1">
            <a:avLst/>
          </a:prstGeom>
          <a:noFill/>
          <a:ln w="19050" cap="flat" cmpd="sng">
            <a:solidFill>
              <a:schemeClr val="lt1"/>
            </a:solidFill>
            <a:prstDash val="solid"/>
            <a:round/>
            <a:headEnd type="none" w="med" len="med"/>
            <a:tailEnd type="triangle" w="med" len="med"/>
          </a:ln>
        </p:spPr>
      </p:cxnSp>
      <p:grpSp>
        <p:nvGrpSpPr>
          <p:cNvPr id="707" name="Google Shape;707;p30"/>
          <p:cNvGrpSpPr/>
          <p:nvPr/>
        </p:nvGrpSpPr>
        <p:grpSpPr>
          <a:xfrm>
            <a:off x="1256736" y="2547126"/>
            <a:ext cx="353408" cy="361743"/>
            <a:chOff x="3261425" y="3798175"/>
            <a:chExt cx="341325" cy="349375"/>
          </a:xfrm>
        </p:grpSpPr>
        <p:sp>
          <p:nvSpPr>
            <p:cNvPr id="708" name="Google Shape;708;p30"/>
            <p:cNvSpPr/>
            <p:nvPr/>
          </p:nvSpPr>
          <p:spPr>
            <a:xfrm>
              <a:off x="3279025" y="3909875"/>
              <a:ext cx="62850" cy="50225"/>
            </a:xfrm>
            <a:custGeom>
              <a:avLst/>
              <a:gdLst/>
              <a:ahLst/>
              <a:cxnLst/>
              <a:rect l="l" t="t" r="r" b="b"/>
              <a:pathLst>
                <a:path w="2514" h="2009" extrusionOk="0">
                  <a:moveTo>
                    <a:pt x="935" y="692"/>
                  </a:moveTo>
                  <a:lnTo>
                    <a:pt x="1764" y="1008"/>
                  </a:lnTo>
                  <a:lnTo>
                    <a:pt x="935" y="1320"/>
                  </a:lnTo>
                  <a:lnTo>
                    <a:pt x="935" y="692"/>
                  </a:lnTo>
                  <a:close/>
                  <a:moveTo>
                    <a:pt x="232" y="1"/>
                  </a:moveTo>
                  <a:cubicBezTo>
                    <a:pt x="150" y="1"/>
                    <a:pt x="72" y="51"/>
                    <a:pt x="42" y="132"/>
                  </a:cubicBezTo>
                  <a:cubicBezTo>
                    <a:pt x="1" y="238"/>
                    <a:pt x="55" y="356"/>
                    <a:pt x="159" y="396"/>
                  </a:cubicBezTo>
                  <a:lnTo>
                    <a:pt x="159" y="397"/>
                  </a:lnTo>
                  <a:lnTo>
                    <a:pt x="525" y="536"/>
                  </a:lnTo>
                  <a:lnTo>
                    <a:pt x="525" y="1476"/>
                  </a:lnTo>
                  <a:lnTo>
                    <a:pt x="161" y="1613"/>
                  </a:lnTo>
                  <a:cubicBezTo>
                    <a:pt x="67" y="1647"/>
                    <a:pt x="13" y="1743"/>
                    <a:pt x="30" y="1841"/>
                  </a:cubicBezTo>
                  <a:cubicBezTo>
                    <a:pt x="49" y="1938"/>
                    <a:pt x="134" y="2008"/>
                    <a:pt x="233" y="2008"/>
                  </a:cubicBezTo>
                  <a:cubicBezTo>
                    <a:pt x="257" y="2008"/>
                    <a:pt x="281" y="2004"/>
                    <a:pt x="305" y="1996"/>
                  </a:cubicBezTo>
                  <a:lnTo>
                    <a:pt x="2301" y="1242"/>
                  </a:lnTo>
                  <a:lnTo>
                    <a:pt x="2306" y="1240"/>
                  </a:lnTo>
                  <a:cubicBezTo>
                    <a:pt x="2513" y="1155"/>
                    <a:pt x="2513" y="862"/>
                    <a:pt x="2306" y="777"/>
                  </a:cubicBezTo>
                  <a:lnTo>
                    <a:pt x="2302" y="774"/>
                  </a:lnTo>
                  <a:lnTo>
                    <a:pt x="305" y="15"/>
                  </a:lnTo>
                  <a:cubicBezTo>
                    <a:pt x="281" y="5"/>
                    <a:pt x="257"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9" name="Google Shape;709;p30"/>
            <p:cNvSpPr/>
            <p:nvPr/>
          </p:nvSpPr>
          <p:spPr>
            <a:xfrm>
              <a:off x="3279850" y="4015825"/>
              <a:ext cx="60350" cy="30500"/>
            </a:xfrm>
            <a:custGeom>
              <a:avLst/>
              <a:gdLst/>
              <a:ahLst/>
              <a:cxnLst/>
              <a:rect l="l" t="t" r="r" b="b"/>
              <a:pathLst>
                <a:path w="2414" h="1220" extrusionOk="0">
                  <a:moveTo>
                    <a:pt x="2210" y="1"/>
                  </a:moveTo>
                  <a:lnTo>
                    <a:pt x="2210" y="2"/>
                  </a:lnTo>
                  <a:lnTo>
                    <a:pt x="200" y="2"/>
                  </a:lnTo>
                  <a:cubicBezTo>
                    <a:pt x="90" y="5"/>
                    <a:pt x="0" y="96"/>
                    <a:pt x="0" y="206"/>
                  </a:cubicBezTo>
                  <a:cubicBezTo>
                    <a:pt x="0" y="317"/>
                    <a:pt x="90" y="408"/>
                    <a:pt x="200" y="411"/>
                  </a:cubicBezTo>
                  <a:lnTo>
                    <a:pt x="1019" y="411"/>
                  </a:lnTo>
                  <a:lnTo>
                    <a:pt x="1019" y="956"/>
                  </a:lnTo>
                  <a:cubicBezTo>
                    <a:pt x="1019" y="1069"/>
                    <a:pt x="1110" y="1160"/>
                    <a:pt x="1223" y="1160"/>
                  </a:cubicBezTo>
                  <a:cubicBezTo>
                    <a:pt x="1337" y="1160"/>
                    <a:pt x="1429" y="1069"/>
                    <a:pt x="1429" y="956"/>
                  </a:cubicBezTo>
                  <a:lnTo>
                    <a:pt x="1429" y="411"/>
                  </a:lnTo>
                  <a:lnTo>
                    <a:pt x="2004" y="411"/>
                  </a:lnTo>
                  <a:lnTo>
                    <a:pt x="2004" y="1021"/>
                  </a:lnTo>
                  <a:cubicBezTo>
                    <a:pt x="2007" y="1132"/>
                    <a:pt x="2098" y="1220"/>
                    <a:pt x="2210" y="1220"/>
                  </a:cubicBezTo>
                  <a:cubicBezTo>
                    <a:pt x="2320" y="1220"/>
                    <a:pt x="2411" y="1132"/>
                    <a:pt x="2414" y="1021"/>
                  </a:cubicBezTo>
                  <a:lnTo>
                    <a:pt x="2414" y="206"/>
                  </a:lnTo>
                  <a:cubicBezTo>
                    <a:pt x="2414" y="93"/>
                    <a:pt x="2322" y="1"/>
                    <a:pt x="2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0" name="Google Shape;710;p30"/>
            <p:cNvSpPr/>
            <p:nvPr/>
          </p:nvSpPr>
          <p:spPr>
            <a:xfrm>
              <a:off x="3305950" y="3969000"/>
              <a:ext cx="10275" cy="28375"/>
            </a:xfrm>
            <a:custGeom>
              <a:avLst/>
              <a:gdLst/>
              <a:ahLst/>
              <a:cxnLst/>
              <a:rect l="l" t="t" r="r" b="b"/>
              <a:pathLst>
                <a:path w="411" h="1135" extrusionOk="0">
                  <a:moveTo>
                    <a:pt x="206" y="1"/>
                  </a:moveTo>
                  <a:cubicBezTo>
                    <a:pt x="96" y="1"/>
                    <a:pt x="5" y="88"/>
                    <a:pt x="1" y="200"/>
                  </a:cubicBezTo>
                  <a:lnTo>
                    <a:pt x="1" y="934"/>
                  </a:lnTo>
                  <a:cubicBezTo>
                    <a:pt x="5" y="1045"/>
                    <a:pt x="96" y="1134"/>
                    <a:pt x="206" y="1134"/>
                  </a:cubicBezTo>
                  <a:cubicBezTo>
                    <a:pt x="317" y="1134"/>
                    <a:pt x="407" y="1045"/>
                    <a:pt x="410" y="934"/>
                  </a:cubicBezTo>
                  <a:lnTo>
                    <a:pt x="410" y="200"/>
                  </a:lnTo>
                  <a:cubicBezTo>
                    <a:pt x="407" y="88"/>
                    <a:pt x="317"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1" name="Google Shape;711;p30"/>
            <p:cNvSpPr/>
            <p:nvPr/>
          </p:nvSpPr>
          <p:spPr>
            <a:xfrm>
              <a:off x="3366825" y="4018500"/>
              <a:ext cx="61050" cy="27975"/>
            </a:xfrm>
            <a:custGeom>
              <a:avLst/>
              <a:gdLst/>
              <a:ahLst/>
              <a:cxnLst/>
              <a:rect l="l" t="t" r="r" b="b"/>
              <a:pathLst>
                <a:path w="2442" h="1119" extrusionOk="0">
                  <a:moveTo>
                    <a:pt x="2240" y="0"/>
                  </a:moveTo>
                  <a:cubicBezTo>
                    <a:pt x="2237" y="0"/>
                    <a:pt x="2235" y="0"/>
                    <a:pt x="2232" y="0"/>
                  </a:cubicBezTo>
                  <a:lnTo>
                    <a:pt x="210" y="0"/>
                  </a:lnTo>
                  <a:cubicBezTo>
                    <a:pt x="109" y="0"/>
                    <a:pt x="24" y="73"/>
                    <a:pt x="7" y="170"/>
                  </a:cubicBezTo>
                  <a:cubicBezTo>
                    <a:pt x="5" y="193"/>
                    <a:pt x="0" y="211"/>
                    <a:pt x="5" y="914"/>
                  </a:cubicBezTo>
                  <a:cubicBezTo>
                    <a:pt x="6" y="1028"/>
                    <a:pt x="97" y="1118"/>
                    <a:pt x="210" y="1118"/>
                  </a:cubicBezTo>
                  <a:cubicBezTo>
                    <a:pt x="323" y="1118"/>
                    <a:pt x="414" y="1026"/>
                    <a:pt x="414" y="913"/>
                  </a:cubicBezTo>
                  <a:cubicBezTo>
                    <a:pt x="414" y="736"/>
                    <a:pt x="413" y="546"/>
                    <a:pt x="413" y="410"/>
                  </a:cubicBezTo>
                  <a:lnTo>
                    <a:pt x="2232" y="410"/>
                  </a:lnTo>
                  <a:cubicBezTo>
                    <a:pt x="2234" y="410"/>
                    <a:pt x="2236" y="410"/>
                    <a:pt x="2237" y="410"/>
                  </a:cubicBezTo>
                  <a:cubicBezTo>
                    <a:pt x="2350" y="410"/>
                    <a:pt x="2442" y="319"/>
                    <a:pt x="2442" y="204"/>
                  </a:cubicBezTo>
                  <a:cubicBezTo>
                    <a:pt x="2442" y="92"/>
                    <a:pt x="2351" y="0"/>
                    <a:pt x="2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2" name="Google Shape;712;p30"/>
            <p:cNvSpPr/>
            <p:nvPr/>
          </p:nvSpPr>
          <p:spPr>
            <a:xfrm>
              <a:off x="3366900" y="3909850"/>
              <a:ext cx="67125" cy="57450"/>
            </a:xfrm>
            <a:custGeom>
              <a:avLst/>
              <a:gdLst/>
              <a:ahLst/>
              <a:cxnLst/>
              <a:rect l="l" t="t" r="r" b="b"/>
              <a:pathLst>
                <a:path w="2685" h="2298" extrusionOk="0">
                  <a:moveTo>
                    <a:pt x="1216" y="0"/>
                  </a:moveTo>
                  <a:cubicBezTo>
                    <a:pt x="567" y="0"/>
                    <a:pt x="0" y="526"/>
                    <a:pt x="0" y="1219"/>
                  </a:cubicBezTo>
                  <a:cubicBezTo>
                    <a:pt x="0" y="1854"/>
                    <a:pt x="500" y="2297"/>
                    <a:pt x="1217" y="2297"/>
                  </a:cubicBezTo>
                  <a:cubicBezTo>
                    <a:pt x="1329" y="2297"/>
                    <a:pt x="1422" y="2205"/>
                    <a:pt x="1422" y="2092"/>
                  </a:cubicBezTo>
                  <a:lnTo>
                    <a:pt x="1422" y="1487"/>
                  </a:lnTo>
                  <a:cubicBezTo>
                    <a:pt x="1424" y="1372"/>
                    <a:pt x="1332" y="1275"/>
                    <a:pt x="1217" y="1275"/>
                  </a:cubicBezTo>
                  <a:cubicBezTo>
                    <a:pt x="1101" y="1275"/>
                    <a:pt x="1009" y="1372"/>
                    <a:pt x="1012" y="1487"/>
                  </a:cubicBezTo>
                  <a:lnTo>
                    <a:pt x="1012" y="1869"/>
                  </a:lnTo>
                  <a:cubicBezTo>
                    <a:pt x="702" y="1814"/>
                    <a:pt x="410" y="1623"/>
                    <a:pt x="410" y="1219"/>
                  </a:cubicBezTo>
                  <a:cubicBezTo>
                    <a:pt x="410" y="759"/>
                    <a:pt x="785" y="411"/>
                    <a:pt x="1215" y="411"/>
                  </a:cubicBezTo>
                  <a:cubicBezTo>
                    <a:pt x="1293" y="411"/>
                    <a:pt x="1373" y="422"/>
                    <a:pt x="1453" y="446"/>
                  </a:cubicBezTo>
                  <a:cubicBezTo>
                    <a:pt x="1971" y="605"/>
                    <a:pt x="2190" y="1220"/>
                    <a:pt x="1886" y="1669"/>
                  </a:cubicBezTo>
                  <a:cubicBezTo>
                    <a:pt x="1825" y="1763"/>
                    <a:pt x="1851" y="1889"/>
                    <a:pt x="1943" y="1951"/>
                  </a:cubicBezTo>
                  <a:cubicBezTo>
                    <a:pt x="1979" y="1975"/>
                    <a:pt x="2019" y="1986"/>
                    <a:pt x="2059" y="1986"/>
                  </a:cubicBezTo>
                  <a:cubicBezTo>
                    <a:pt x="2123" y="1986"/>
                    <a:pt x="2187" y="1956"/>
                    <a:pt x="2226" y="1899"/>
                  </a:cubicBezTo>
                  <a:cubicBezTo>
                    <a:pt x="2684" y="1222"/>
                    <a:pt x="2355" y="293"/>
                    <a:pt x="1573" y="54"/>
                  </a:cubicBezTo>
                  <a:cubicBezTo>
                    <a:pt x="1453" y="17"/>
                    <a:pt x="1334" y="0"/>
                    <a:pt x="1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3" name="Google Shape;713;p30"/>
            <p:cNvSpPr/>
            <p:nvPr/>
          </p:nvSpPr>
          <p:spPr>
            <a:xfrm>
              <a:off x="3393150" y="3978575"/>
              <a:ext cx="10300" cy="28650"/>
            </a:xfrm>
            <a:custGeom>
              <a:avLst/>
              <a:gdLst/>
              <a:ahLst/>
              <a:cxnLst/>
              <a:rect l="l" t="t" r="r" b="b"/>
              <a:pathLst>
                <a:path w="412" h="1146" extrusionOk="0">
                  <a:moveTo>
                    <a:pt x="206" y="0"/>
                  </a:moveTo>
                  <a:cubicBezTo>
                    <a:pt x="92" y="0"/>
                    <a:pt x="0" y="92"/>
                    <a:pt x="2" y="206"/>
                  </a:cubicBezTo>
                  <a:lnTo>
                    <a:pt x="2" y="940"/>
                  </a:lnTo>
                  <a:cubicBezTo>
                    <a:pt x="2" y="1053"/>
                    <a:pt x="92" y="1145"/>
                    <a:pt x="206" y="1145"/>
                  </a:cubicBezTo>
                  <a:cubicBezTo>
                    <a:pt x="319" y="1145"/>
                    <a:pt x="411" y="1053"/>
                    <a:pt x="411" y="940"/>
                  </a:cubicBezTo>
                  <a:lnTo>
                    <a:pt x="411" y="206"/>
                  </a:lnTo>
                  <a:cubicBezTo>
                    <a:pt x="411" y="92"/>
                    <a:pt x="319"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4" name="Google Shape;714;p30"/>
            <p:cNvSpPr/>
            <p:nvPr/>
          </p:nvSpPr>
          <p:spPr>
            <a:xfrm>
              <a:off x="3261425" y="3798175"/>
              <a:ext cx="341325" cy="349375"/>
            </a:xfrm>
            <a:custGeom>
              <a:avLst/>
              <a:gdLst/>
              <a:ahLst/>
              <a:cxnLst/>
              <a:rect l="l" t="t" r="r" b="b"/>
              <a:pathLst>
                <a:path w="13653" h="13975" extrusionOk="0">
                  <a:moveTo>
                    <a:pt x="6335" y="410"/>
                  </a:moveTo>
                  <a:cubicBezTo>
                    <a:pt x="6688" y="410"/>
                    <a:pt x="6973" y="695"/>
                    <a:pt x="6973" y="1047"/>
                  </a:cubicBezTo>
                  <a:lnTo>
                    <a:pt x="6973" y="1351"/>
                  </a:lnTo>
                  <a:lnTo>
                    <a:pt x="3897" y="1351"/>
                  </a:lnTo>
                  <a:lnTo>
                    <a:pt x="3897" y="1047"/>
                  </a:lnTo>
                  <a:cubicBezTo>
                    <a:pt x="3897" y="695"/>
                    <a:pt x="4182" y="410"/>
                    <a:pt x="4535" y="410"/>
                  </a:cubicBezTo>
                  <a:close/>
                  <a:moveTo>
                    <a:pt x="9764" y="411"/>
                  </a:moveTo>
                  <a:cubicBezTo>
                    <a:pt x="10049" y="411"/>
                    <a:pt x="10309" y="606"/>
                    <a:pt x="10378" y="896"/>
                  </a:cubicBezTo>
                  <a:lnTo>
                    <a:pt x="10447" y="1188"/>
                  </a:lnTo>
                  <a:lnTo>
                    <a:pt x="7479" y="1898"/>
                  </a:lnTo>
                  <a:lnTo>
                    <a:pt x="7408" y="1606"/>
                  </a:lnTo>
                  <a:cubicBezTo>
                    <a:pt x="7369" y="1443"/>
                    <a:pt x="7396" y="1270"/>
                    <a:pt x="7484" y="1128"/>
                  </a:cubicBezTo>
                  <a:lnTo>
                    <a:pt x="7486" y="1127"/>
                  </a:lnTo>
                  <a:cubicBezTo>
                    <a:pt x="7572" y="984"/>
                    <a:pt x="7714" y="882"/>
                    <a:pt x="7877" y="843"/>
                  </a:cubicBezTo>
                  <a:lnTo>
                    <a:pt x="9617" y="428"/>
                  </a:lnTo>
                  <a:cubicBezTo>
                    <a:pt x="9666" y="417"/>
                    <a:pt x="9715" y="411"/>
                    <a:pt x="9764" y="411"/>
                  </a:cubicBezTo>
                  <a:close/>
                  <a:moveTo>
                    <a:pt x="2849" y="410"/>
                  </a:moveTo>
                  <a:cubicBezTo>
                    <a:pt x="3200" y="410"/>
                    <a:pt x="3486" y="695"/>
                    <a:pt x="3486" y="1047"/>
                  </a:cubicBezTo>
                  <a:lnTo>
                    <a:pt x="3486" y="1351"/>
                  </a:lnTo>
                  <a:lnTo>
                    <a:pt x="2003" y="1351"/>
                  </a:lnTo>
                  <a:cubicBezTo>
                    <a:pt x="2000" y="1351"/>
                    <a:pt x="1998" y="1351"/>
                    <a:pt x="1995" y="1351"/>
                  </a:cubicBezTo>
                  <a:cubicBezTo>
                    <a:pt x="1884" y="1351"/>
                    <a:pt x="1792" y="1443"/>
                    <a:pt x="1792" y="1555"/>
                  </a:cubicBezTo>
                  <a:cubicBezTo>
                    <a:pt x="1792" y="1669"/>
                    <a:pt x="1885" y="1760"/>
                    <a:pt x="1998" y="1760"/>
                  </a:cubicBezTo>
                  <a:cubicBezTo>
                    <a:pt x="1999" y="1760"/>
                    <a:pt x="2001" y="1760"/>
                    <a:pt x="2003" y="1760"/>
                  </a:cubicBezTo>
                  <a:lnTo>
                    <a:pt x="3488" y="1760"/>
                  </a:lnTo>
                  <a:lnTo>
                    <a:pt x="3488" y="2415"/>
                  </a:lnTo>
                  <a:lnTo>
                    <a:pt x="410" y="2415"/>
                  </a:lnTo>
                  <a:lnTo>
                    <a:pt x="410" y="1760"/>
                  </a:lnTo>
                  <a:lnTo>
                    <a:pt x="1048" y="1760"/>
                  </a:lnTo>
                  <a:cubicBezTo>
                    <a:pt x="1049" y="1760"/>
                    <a:pt x="1051" y="1760"/>
                    <a:pt x="1053" y="1760"/>
                  </a:cubicBezTo>
                  <a:cubicBezTo>
                    <a:pt x="1165" y="1760"/>
                    <a:pt x="1259" y="1669"/>
                    <a:pt x="1259" y="1555"/>
                  </a:cubicBezTo>
                  <a:cubicBezTo>
                    <a:pt x="1259" y="1443"/>
                    <a:pt x="1167" y="1351"/>
                    <a:pt x="1055" y="1351"/>
                  </a:cubicBezTo>
                  <a:cubicBezTo>
                    <a:pt x="1053" y="1351"/>
                    <a:pt x="1050" y="1351"/>
                    <a:pt x="1048" y="1351"/>
                  </a:cubicBezTo>
                  <a:lnTo>
                    <a:pt x="410" y="1351"/>
                  </a:lnTo>
                  <a:lnTo>
                    <a:pt x="410" y="1047"/>
                  </a:lnTo>
                  <a:cubicBezTo>
                    <a:pt x="411" y="695"/>
                    <a:pt x="696" y="410"/>
                    <a:pt x="1048" y="410"/>
                  </a:cubicBezTo>
                  <a:close/>
                  <a:moveTo>
                    <a:pt x="6974" y="1760"/>
                  </a:moveTo>
                  <a:lnTo>
                    <a:pt x="6974" y="2416"/>
                  </a:lnTo>
                  <a:lnTo>
                    <a:pt x="3897" y="2416"/>
                  </a:lnTo>
                  <a:lnTo>
                    <a:pt x="3897" y="1760"/>
                  </a:lnTo>
                  <a:close/>
                  <a:moveTo>
                    <a:pt x="10544" y="1585"/>
                  </a:moveTo>
                  <a:lnTo>
                    <a:pt x="10693" y="2215"/>
                  </a:lnTo>
                  <a:lnTo>
                    <a:pt x="7725" y="2925"/>
                  </a:lnTo>
                  <a:lnTo>
                    <a:pt x="7573" y="2295"/>
                  </a:lnTo>
                  <a:lnTo>
                    <a:pt x="10544" y="1585"/>
                  </a:lnTo>
                  <a:close/>
                  <a:moveTo>
                    <a:pt x="3488" y="2825"/>
                  </a:moveTo>
                  <a:lnTo>
                    <a:pt x="3488" y="11557"/>
                  </a:lnTo>
                  <a:lnTo>
                    <a:pt x="410" y="11557"/>
                  </a:lnTo>
                  <a:lnTo>
                    <a:pt x="410" y="2825"/>
                  </a:lnTo>
                  <a:close/>
                  <a:moveTo>
                    <a:pt x="6974" y="2825"/>
                  </a:moveTo>
                  <a:lnTo>
                    <a:pt x="6974" y="11557"/>
                  </a:lnTo>
                  <a:lnTo>
                    <a:pt x="3897" y="11557"/>
                  </a:lnTo>
                  <a:lnTo>
                    <a:pt x="3897" y="2825"/>
                  </a:lnTo>
                  <a:close/>
                  <a:moveTo>
                    <a:pt x="3488" y="11966"/>
                  </a:moveTo>
                  <a:lnTo>
                    <a:pt x="3488" y="12295"/>
                  </a:lnTo>
                  <a:lnTo>
                    <a:pt x="410" y="12295"/>
                  </a:lnTo>
                  <a:lnTo>
                    <a:pt x="410" y="11966"/>
                  </a:lnTo>
                  <a:close/>
                  <a:moveTo>
                    <a:pt x="6974" y="11966"/>
                  </a:moveTo>
                  <a:lnTo>
                    <a:pt x="6974" y="12295"/>
                  </a:lnTo>
                  <a:lnTo>
                    <a:pt x="3897" y="12295"/>
                  </a:lnTo>
                  <a:lnTo>
                    <a:pt x="3897" y="11966"/>
                  </a:lnTo>
                  <a:close/>
                  <a:moveTo>
                    <a:pt x="12900" y="11443"/>
                  </a:moveTo>
                  <a:lnTo>
                    <a:pt x="12976" y="11759"/>
                  </a:lnTo>
                  <a:lnTo>
                    <a:pt x="10005" y="12469"/>
                  </a:lnTo>
                  <a:lnTo>
                    <a:pt x="9930" y="12153"/>
                  </a:lnTo>
                  <a:lnTo>
                    <a:pt x="12900" y="11443"/>
                  </a:lnTo>
                  <a:close/>
                  <a:moveTo>
                    <a:pt x="13070" y="12156"/>
                  </a:moveTo>
                  <a:lnTo>
                    <a:pt x="13121" y="12369"/>
                  </a:lnTo>
                  <a:cubicBezTo>
                    <a:pt x="13161" y="12532"/>
                    <a:pt x="13133" y="12705"/>
                    <a:pt x="13045" y="12848"/>
                  </a:cubicBezTo>
                  <a:cubicBezTo>
                    <a:pt x="12957" y="12991"/>
                    <a:pt x="12817" y="13093"/>
                    <a:pt x="12652" y="13131"/>
                  </a:cubicBezTo>
                  <a:lnTo>
                    <a:pt x="10914" y="13546"/>
                  </a:lnTo>
                  <a:cubicBezTo>
                    <a:pt x="10864" y="13558"/>
                    <a:pt x="10815" y="13564"/>
                    <a:pt x="10767" y="13564"/>
                  </a:cubicBezTo>
                  <a:cubicBezTo>
                    <a:pt x="10480" y="13564"/>
                    <a:pt x="10221" y="13368"/>
                    <a:pt x="10151" y="13079"/>
                  </a:cubicBezTo>
                  <a:lnTo>
                    <a:pt x="10100" y="12866"/>
                  </a:lnTo>
                  <a:lnTo>
                    <a:pt x="13070" y="12156"/>
                  </a:lnTo>
                  <a:close/>
                  <a:moveTo>
                    <a:pt x="3488" y="12705"/>
                  </a:moveTo>
                  <a:lnTo>
                    <a:pt x="3488" y="12926"/>
                  </a:lnTo>
                  <a:cubicBezTo>
                    <a:pt x="3488" y="13279"/>
                    <a:pt x="3203" y="13565"/>
                    <a:pt x="2850" y="13565"/>
                  </a:cubicBezTo>
                  <a:lnTo>
                    <a:pt x="1049" y="13565"/>
                  </a:lnTo>
                  <a:cubicBezTo>
                    <a:pt x="696" y="13563"/>
                    <a:pt x="411" y="13279"/>
                    <a:pt x="411" y="12926"/>
                  </a:cubicBezTo>
                  <a:lnTo>
                    <a:pt x="411" y="12705"/>
                  </a:lnTo>
                  <a:close/>
                  <a:moveTo>
                    <a:pt x="6975" y="12705"/>
                  </a:moveTo>
                  <a:lnTo>
                    <a:pt x="6975" y="12926"/>
                  </a:lnTo>
                  <a:cubicBezTo>
                    <a:pt x="6975" y="13279"/>
                    <a:pt x="6691" y="13563"/>
                    <a:pt x="6338" y="13565"/>
                  </a:cubicBezTo>
                  <a:lnTo>
                    <a:pt x="4537" y="13565"/>
                  </a:lnTo>
                  <a:cubicBezTo>
                    <a:pt x="4184" y="13563"/>
                    <a:pt x="3899" y="13279"/>
                    <a:pt x="3899" y="12926"/>
                  </a:cubicBezTo>
                  <a:lnTo>
                    <a:pt x="3899" y="12705"/>
                  </a:lnTo>
                  <a:close/>
                  <a:moveTo>
                    <a:pt x="9764" y="0"/>
                  </a:moveTo>
                  <a:cubicBezTo>
                    <a:pt x="9684" y="0"/>
                    <a:pt x="9603" y="9"/>
                    <a:pt x="9522" y="29"/>
                  </a:cubicBezTo>
                  <a:lnTo>
                    <a:pt x="7782" y="445"/>
                  </a:lnTo>
                  <a:cubicBezTo>
                    <a:pt x="7610" y="485"/>
                    <a:pt x="7452" y="570"/>
                    <a:pt x="7321" y="689"/>
                  </a:cubicBezTo>
                  <a:cubicBezTo>
                    <a:pt x="7170" y="275"/>
                    <a:pt x="6777" y="0"/>
                    <a:pt x="6336" y="0"/>
                  </a:cubicBezTo>
                  <a:lnTo>
                    <a:pt x="4537" y="0"/>
                  </a:lnTo>
                  <a:cubicBezTo>
                    <a:pt x="4204" y="0"/>
                    <a:pt x="3890" y="159"/>
                    <a:pt x="3693" y="427"/>
                  </a:cubicBezTo>
                  <a:cubicBezTo>
                    <a:pt x="3495" y="159"/>
                    <a:pt x="3182" y="0"/>
                    <a:pt x="2849" y="0"/>
                  </a:cubicBezTo>
                  <a:lnTo>
                    <a:pt x="1049" y="0"/>
                  </a:lnTo>
                  <a:cubicBezTo>
                    <a:pt x="469" y="0"/>
                    <a:pt x="0" y="469"/>
                    <a:pt x="0" y="1047"/>
                  </a:cubicBezTo>
                  <a:lnTo>
                    <a:pt x="0" y="12926"/>
                  </a:lnTo>
                  <a:cubicBezTo>
                    <a:pt x="0" y="13504"/>
                    <a:pt x="469" y="13973"/>
                    <a:pt x="1049" y="13974"/>
                  </a:cubicBezTo>
                  <a:lnTo>
                    <a:pt x="2849" y="13974"/>
                  </a:lnTo>
                  <a:cubicBezTo>
                    <a:pt x="3182" y="13974"/>
                    <a:pt x="3495" y="13816"/>
                    <a:pt x="3692" y="13548"/>
                  </a:cubicBezTo>
                  <a:cubicBezTo>
                    <a:pt x="3889" y="13816"/>
                    <a:pt x="4202" y="13974"/>
                    <a:pt x="4535" y="13974"/>
                  </a:cubicBezTo>
                  <a:lnTo>
                    <a:pt x="6336" y="13974"/>
                  </a:lnTo>
                  <a:cubicBezTo>
                    <a:pt x="6914" y="13973"/>
                    <a:pt x="7384" y="13504"/>
                    <a:pt x="7385" y="12926"/>
                  </a:cubicBezTo>
                  <a:lnTo>
                    <a:pt x="7385" y="3262"/>
                  </a:lnTo>
                  <a:lnTo>
                    <a:pt x="9100" y="10440"/>
                  </a:lnTo>
                  <a:cubicBezTo>
                    <a:pt x="9124" y="10531"/>
                    <a:pt x="9207" y="10592"/>
                    <a:pt x="9298" y="10592"/>
                  </a:cubicBezTo>
                  <a:cubicBezTo>
                    <a:pt x="9313" y="10592"/>
                    <a:pt x="9329" y="10590"/>
                    <a:pt x="9345" y="10586"/>
                  </a:cubicBezTo>
                  <a:cubicBezTo>
                    <a:pt x="9453" y="10561"/>
                    <a:pt x="9521" y="10453"/>
                    <a:pt x="9498" y="10344"/>
                  </a:cubicBezTo>
                  <a:lnTo>
                    <a:pt x="7820" y="3323"/>
                  </a:lnTo>
                  <a:lnTo>
                    <a:pt x="10789" y="2613"/>
                  </a:lnTo>
                  <a:lnTo>
                    <a:pt x="12804" y="11045"/>
                  </a:lnTo>
                  <a:lnTo>
                    <a:pt x="9834" y="11755"/>
                  </a:lnTo>
                  <a:lnTo>
                    <a:pt x="9719" y="11273"/>
                  </a:lnTo>
                  <a:cubicBezTo>
                    <a:pt x="9695" y="11181"/>
                    <a:pt x="9612" y="11120"/>
                    <a:pt x="9521" y="11120"/>
                  </a:cubicBezTo>
                  <a:cubicBezTo>
                    <a:pt x="9505" y="11120"/>
                    <a:pt x="9490" y="11122"/>
                    <a:pt x="9474" y="11126"/>
                  </a:cubicBezTo>
                  <a:cubicBezTo>
                    <a:pt x="9365" y="11152"/>
                    <a:pt x="9297" y="11259"/>
                    <a:pt x="9321" y="11368"/>
                  </a:cubicBezTo>
                  <a:lnTo>
                    <a:pt x="9753" y="13174"/>
                  </a:lnTo>
                  <a:cubicBezTo>
                    <a:pt x="9867" y="13652"/>
                    <a:pt x="10295" y="13975"/>
                    <a:pt x="10766" y="13975"/>
                  </a:cubicBezTo>
                  <a:cubicBezTo>
                    <a:pt x="10846" y="13975"/>
                    <a:pt x="10927" y="13965"/>
                    <a:pt x="11009" y="13946"/>
                  </a:cubicBezTo>
                  <a:lnTo>
                    <a:pt x="12747" y="13529"/>
                  </a:lnTo>
                  <a:cubicBezTo>
                    <a:pt x="13307" y="13396"/>
                    <a:pt x="13653" y="12834"/>
                    <a:pt x="13518" y="12274"/>
                  </a:cubicBezTo>
                  <a:lnTo>
                    <a:pt x="13520" y="12274"/>
                  </a:lnTo>
                  <a:lnTo>
                    <a:pt x="10778" y="799"/>
                  </a:lnTo>
                  <a:cubicBezTo>
                    <a:pt x="10662" y="322"/>
                    <a:pt x="10235" y="0"/>
                    <a:pt x="97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5" name="Google Shape;715;p30"/>
            <p:cNvSpPr/>
            <p:nvPr/>
          </p:nvSpPr>
          <p:spPr>
            <a:xfrm>
              <a:off x="3498825" y="3992100"/>
              <a:ext cx="64500" cy="52625"/>
            </a:xfrm>
            <a:custGeom>
              <a:avLst/>
              <a:gdLst/>
              <a:ahLst/>
              <a:cxnLst/>
              <a:rect l="l" t="t" r="r" b="b"/>
              <a:pathLst>
                <a:path w="2580" h="2105" extrusionOk="0">
                  <a:moveTo>
                    <a:pt x="2031" y="0"/>
                  </a:moveTo>
                  <a:cubicBezTo>
                    <a:pt x="2017" y="0"/>
                    <a:pt x="2003" y="2"/>
                    <a:pt x="1989" y="5"/>
                  </a:cubicBezTo>
                  <a:lnTo>
                    <a:pt x="644" y="326"/>
                  </a:lnTo>
                  <a:cubicBezTo>
                    <a:pt x="360" y="394"/>
                    <a:pt x="171" y="577"/>
                    <a:pt x="64" y="886"/>
                  </a:cubicBezTo>
                  <a:cubicBezTo>
                    <a:pt x="8" y="1048"/>
                    <a:pt x="0" y="1221"/>
                    <a:pt x="42" y="1386"/>
                  </a:cubicBezTo>
                  <a:cubicBezTo>
                    <a:pt x="74" y="1530"/>
                    <a:pt x="141" y="1663"/>
                    <a:pt x="236" y="1776"/>
                  </a:cubicBezTo>
                  <a:lnTo>
                    <a:pt x="234" y="1776"/>
                  </a:lnTo>
                  <a:cubicBezTo>
                    <a:pt x="451" y="2033"/>
                    <a:pt x="682" y="2105"/>
                    <a:pt x="875" y="2105"/>
                  </a:cubicBezTo>
                  <a:cubicBezTo>
                    <a:pt x="939" y="2105"/>
                    <a:pt x="1002" y="2098"/>
                    <a:pt x="1063" y="2082"/>
                  </a:cubicBezTo>
                  <a:lnTo>
                    <a:pt x="2408" y="1762"/>
                  </a:lnTo>
                  <a:cubicBezTo>
                    <a:pt x="2514" y="1732"/>
                    <a:pt x="2580" y="1625"/>
                    <a:pt x="2554" y="1515"/>
                  </a:cubicBezTo>
                  <a:cubicBezTo>
                    <a:pt x="2532" y="1422"/>
                    <a:pt x="2449" y="1359"/>
                    <a:pt x="2357" y="1359"/>
                  </a:cubicBezTo>
                  <a:cubicBezTo>
                    <a:pt x="2343" y="1359"/>
                    <a:pt x="2328" y="1361"/>
                    <a:pt x="2313" y="1364"/>
                  </a:cubicBezTo>
                  <a:lnTo>
                    <a:pt x="968" y="1685"/>
                  </a:lnTo>
                  <a:cubicBezTo>
                    <a:pt x="942" y="1692"/>
                    <a:pt x="911" y="1697"/>
                    <a:pt x="877" y="1697"/>
                  </a:cubicBezTo>
                  <a:cubicBezTo>
                    <a:pt x="786" y="1697"/>
                    <a:pt x="672" y="1660"/>
                    <a:pt x="547" y="1511"/>
                  </a:cubicBezTo>
                  <a:cubicBezTo>
                    <a:pt x="494" y="1447"/>
                    <a:pt x="457" y="1372"/>
                    <a:pt x="438" y="1292"/>
                  </a:cubicBezTo>
                  <a:cubicBezTo>
                    <a:pt x="416" y="1202"/>
                    <a:pt x="420" y="1107"/>
                    <a:pt x="450" y="1021"/>
                  </a:cubicBezTo>
                  <a:cubicBezTo>
                    <a:pt x="511" y="845"/>
                    <a:pt x="594" y="759"/>
                    <a:pt x="737" y="725"/>
                  </a:cubicBezTo>
                  <a:lnTo>
                    <a:pt x="2084" y="403"/>
                  </a:lnTo>
                  <a:cubicBezTo>
                    <a:pt x="2191" y="375"/>
                    <a:pt x="2257" y="266"/>
                    <a:pt x="2230" y="158"/>
                  </a:cubicBezTo>
                  <a:cubicBezTo>
                    <a:pt x="2207" y="64"/>
                    <a:pt x="2124" y="0"/>
                    <a:pt x="20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6" name="Google Shape;716;p30"/>
            <p:cNvSpPr/>
            <p:nvPr/>
          </p:nvSpPr>
          <p:spPr>
            <a:xfrm>
              <a:off x="3475325" y="3908025"/>
              <a:ext cx="63525" cy="48375"/>
            </a:xfrm>
            <a:custGeom>
              <a:avLst/>
              <a:gdLst/>
              <a:ahLst/>
              <a:cxnLst/>
              <a:rect l="l" t="t" r="r" b="b"/>
              <a:pathLst>
                <a:path w="2541" h="1935" extrusionOk="0">
                  <a:moveTo>
                    <a:pt x="2020" y="453"/>
                  </a:moveTo>
                  <a:lnTo>
                    <a:pt x="2097" y="773"/>
                  </a:lnTo>
                  <a:cubicBezTo>
                    <a:pt x="2118" y="862"/>
                    <a:pt x="2105" y="957"/>
                    <a:pt x="2060" y="1037"/>
                  </a:cubicBezTo>
                  <a:cubicBezTo>
                    <a:pt x="2019" y="1110"/>
                    <a:pt x="1951" y="1164"/>
                    <a:pt x="1869" y="1184"/>
                  </a:cubicBezTo>
                  <a:cubicBezTo>
                    <a:pt x="1847" y="1189"/>
                    <a:pt x="1825" y="1192"/>
                    <a:pt x="1802" y="1192"/>
                  </a:cubicBezTo>
                  <a:cubicBezTo>
                    <a:pt x="1657" y="1192"/>
                    <a:pt x="1517" y="1079"/>
                    <a:pt x="1479" y="920"/>
                  </a:cubicBezTo>
                  <a:cubicBezTo>
                    <a:pt x="1462" y="847"/>
                    <a:pt x="1429" y="715"/>
                    <a:pt x="1402" y="603"/>
                  </a:cubicBezTo>
                  <a:cubicBezTo>
                    <a:pt x="1512" y="576"/>
                    <a:pt x="1906" y="481"/>
                    <a:pt x="2020" y="453"/>
                  </a:cubicBezTo>
                  <a:close/>
                  <a:moveTo>
                    <a:pt x="2171" y="0"/>
                  </a:moveTo>
                  <a:cubicBezTo>
                    <a:pt x="2155" y="0"/>
                    <a:pt x="2139" y="2"/>
                    <a:pt x="2122" y="6"/>
                  </a:cubicBezTo>
                  <a:lnTo>
                    <a:pt x="168" y="474"/>
                  </a:lnTo>
                  <a:cubicBezTo>
                    <a:pt x="68" y="498"/>
                    <a:pt x="1" y="593"/>
                    <a:pt x="12" y="697"/>
                  </a:cubicBezTo>
                  <a:cubicBezTo>
                    <a:pt x="25" y="799"/>
                    <a:pt x="111" y="876"/>
                    <a:pt x="215" y="878"/>
                  </a:cubicBezTo>
                  <a:cubicBezTo>
                    <a:pt x="232" y="876"/>
                    <a:pt x="248" y="875"/>
                    <a:pt x="263" y="871"/>
                  </a:cubicBezTo>
                  <a:lnTo>
                    <a:pt x="936" y="711"/>
                  </a:lnTo>
                  <a:lnTo>
                    <a:pt x="936" y="711"/>
                  </a:lnTo>
                  <a:lnTo>
                    <a:pt x="303" y="1612"/>
                  </a:lnTo>
                  <a:cubicBezTo>
                    <a:pt x="236" y="1704"/>
                    <a:pt x="259" y="1832"/>
                    <a:pt x="351" y="1897"/>
                  </a:cubicBezTo>
                  <a:cubicBezTo>
                    <a:pt x="387" y="1922"/>
                    <a:pt x="428" y="1934"/>
                    <a:pt x="469" y="1934"/>
                  </a:cubicBezTo>
                  <a:cubicBezTo>
                    <a:pt x="534" y="1934"/>
                    <a:pt x="597" y="1904"/>
                    <a:pt x="637" y="1847"/>
                  </a:cubicBezTo>
                  <a:lnTo>
                    <a:pt x="1128" y="1153"/>
                  </a:lnTo>
                  <a:cubicBezTo>
                    <a:pt x="1248" y="1425"/>
                    <a:pt x="1514" y="1602"/>
                    <a:pt x="1801" y="1602"/>
                  </a:cubicBezTo>
                  <a:cubicBezTo>
                    <a:pt x="2056" y="1602"/>
                    <a:pt x="2291" y="1463"/>
                    <a:pt x="2414" y="1241"/>
                  </a:cubicBezTo>
                  <a:cubicBezTo>
                    <a:pt x="2512" y="1069"/>
                    <a:pt x="2540" y="868"/>
                    <a:pt x="2495" y="678"/>
                  </a:cubicBezTo>
                  <a:lnTo>
                    <a:pt x="2370" y="158"/>
                  </a:lnTo>
                  <a:cubicBezTo>
                    <a:pt x="2349" y="64"/>
                    <a:pt x="2264" y="0"/>
                    <a:pt x="21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7" name="Google Shape;717;p30"/>
            <p:cNvSpPr/>
            <p:nvPr/>
          </p:nvSpPr>
          <p:spPr>
            <a:xfrm>
              <a:off x="3511550" y="3960000"/>
              <a:ext cx="15500" cy="28025"/>
            </a:xfrm>
            <a:custGeom>
              <a:avLst/>
              <a:gdLst/>
              <a:ahLst/>
              <a:cxnLst/>
              <a:rect l="l" t="t" r="r" b="b"/>
              <a:pathLst>
                <a:path w="620" h="1121" extrusionOk="0">
                  <a:moveTo>
                    <a:pt x="226" y="0"/>
                  </a:moveTo>
                  <a:cubicBezTo>
                    <a:pt x="210" y="0"/>
                    <a:pt x="194" y="2"/>
                    <a:pt x="177" y="6"/>
                  </a:cubicBezTo>
                  <a:cubicBezTo>
                    <a:pt x="67" y="33"/>
                    <a:pt x="0" y="142"/>
                    <a:pt x="26" y="253"/>
                  </a:cubicBezTo>
                  <a:lnTo>
                    <a:pt x="196" y="963"/>
                  </a:lnTo>
                  <a:cubicBezTo>
                    <a:pt x="217" y="1055"/>
                    <a:pt x="299" y="1120"/>
                    <a:pt x="394" y="1120"/>
                  </a:cubicBezTo>
                  <a:cubicBezTo>
                    <a:pt x="411" y="1120"/>
                    <a:pt x="427" y="1119"/>
                    <a:pt x="442" y="1114"/>
                  </a:cubicBezTo>
                  <a:cubicBezTo>
                    <a:pt x="553" y="1089"/>
                    <a:pt x="620" y="978"/>
                    <a:pt x="594" y="868"/>
                  </a:cubicBezTo>
                  <a:lnTo>
                    <a:pt x="424" y="158"/>
                  </a:lnTo>
                  <a:cubicBezTo>
                    <a:pt x="402" y="64"/>
                    <a:pt x="31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18" name="Google Shape;718;p30"/>
          <p:cNvGrpSpPr/>
          <p:nvPr/>
        </p:nvGrpSpPr>
        <p:grpSpPr>
          <a:xfrm>
            <a:off x="5429913" y="2554253"/>
            <a:ext cx="361743" cy="347480"/>
            <a:chOff x="4012500" y="3247025"/>
            <a:chExt cx="349375" cy="335600"/>
          </a:xfrm>
        </p:grpSpPr>
        <p:sp>
          <p:nvSpPr>
            <p:cNvPr id="719" name="Google Shape;719;p30"/>
            <p:cNvSpPr/>
            <p:nvPr/>
          </p:nvSpPr>
          <p:spPr>
            <a:xfrm>
              <a:off x="4012500" y="3247025"/>
              <a:ext cx="349375" cy="335600"/>
            </a:xfrm>
            <a:custGeom>
              <a:avLst/>
              <a:gdLst/>
              <a:ahLst/>
              <a:cxnLst/>
              <a:rect l="l" t="t" r="r" b="b"/>
              <a:pathLst>
                <a:path w="13975" h="13424" extrusionOk="0">
                  <a:moveTo>
                    <a:pt x="12773" y="408"/>
                  </a:moveTo>
                  <a:lnTo>
                    <a:pt x="12773" y="8276"/>
                  </a:lnTo>
                  <a:lnTo>
                    <a:pt x="8412" y="8276"/>
                  </a:lnTo>
                  <a:lnTo>
                    <a:pt x="8412" y="7733"/>
                  </a:lnTo>
                  <a:cubicBezTo>
                    <a:pt x="8412" y="7726"/>
                    <a:pt x="8412" y="7719"/>
                    <a:pt x="8412" y="7712"/>
                  </a:cubicBezTo>
                  <a:cubicBezTo>
                    <a:pt x="8394" y="7312"/>
                    <a:pt x="8066" y="6998"/>
                    <a:pt x="7667" y="6996"/>
                  </a:cubicBezTo>
                  <a:lnTo>
                    <a:pt x="7665" y="6996"/>
                  </a:lnTo>
                  <a:cubicBezTo>
                    <a:pt x="7515" y="6996"/>
                    <a:pt x="7369" y="7042"/>
                    <a:pt x="7245" y="7127"/>
                  </a:cubicBezTo>
                  <a:cubicBezTo>
                    <a:pt x="7229" y="7097"/>
                    <a:pt x="7211" y="7067"/>
                    <a:pt x="7192" y="7040"/>
                  </a:cubicBezTo>
                  <a:lnTo>
                    <a:pt x="7192" y="1439"/>
                  </a:lnTo>
                  <a:cubicBezTo>
                    <a:pt x="7192" y="870"/>
                    <a:pt x="7653" y="410"/>
                    <a:pt x="8221" y="408"/>
                  </a:cubicBezTo>
                  <a:close/>
                  <a:moveTo>
                    <a:pt x="1312" y="8686"/>
                  </a:moveTo>
                  <a:cubicBezTo>
                    <a:pt x="1344" y="8871"/>
                    <a:pt x="1427" y="9043"/>
                    <a:pt x="1553" y="9180"/>
                  </a:cubicBezTo>
                  <a:lnTo>
                    <a:pt x="1202" y="9180"/>
                  </a:lnTo>
                  <a:lnTo>
                    <a:pt x="1202" y="8686"/>
                  </a:lnTo>
                  <a:close/>
                  <a:moveTo>
                    <a:pt x="12773" y="8686"/>
                  </a:moveTo>
                  <a:lnTo>
                    <a:pt x="12773" y="9180"/>
                  </a:lnTo>
                  <a:lnTo>
                    <a:pt x="8409" y="9180"/>
                  </a:lnTo>
                  <a:cubicBezTo>
                    <a:pt x="8411" y="9146"/>
                    <a:pt x="8412" y="9112"/>
                    <a:pt x="8412" y="9077"/>
                  </a:cubicBezTo>
                  <a:lnTo>
                    <a:pt x="8412" y="8686"/>
                  </a:lnTo>
                  <a:close/>
                  <a:moveTo>
                    <a:pt x="791" y="2221"/>
                  </a:moveTo>
                  <a:lnTo>
                    <a:pt x="791" y="9386"/>
                  </a:lnTo>
                  <a:cubicBezTo>
                    <a:pt x="791" y="9499"/>
                    <a:pt x="883" y="9590"/>
                    <a:pt x="996" y="9590"/>
                  </a:cubicBezTo>
                  <a:lnTo>
                    <a:pt x="1960" y="9590"/>
                  </a:lnTo>
                  <a:lnTo>
                    <a:pt x="2448" y="10079"/>
                  </a:lnTo>
                  <a:lnTo>
                    <a:pt x="614" y="10079"/>
                  </a:lnTo>
                  <a:cubicBezTo>
                    <a:pt x="544" y="10079"/>
                    <a:pt x="475" y="10090"/>
                    <a:pt x="410" y="10114"/>
                  </a:cubicBezTo>
                  <a:lnTo>
                    <a:pt x="410" y="2425"/>
                  </a:lnTo>
                  <a:cubicBezTo>
                    <a:pt x="410" y="2311"/>
                    <a:pt x="500" y="2221"/>
                    <a:pt x="614" y="2221"/>
                  </a:cubicBezTo>
                  <a:close/>
                  <a:moveTo>
                    <a:pt x="606" y="10488"/>
                  </a:moveTo>
                  <a:cubicBezTo>
                    <a:pt x="609" y="10488"/>
                    <a:pt x="611" y="10488"/>
                    <a:pt x="614" y="10488"/>
                  </a:cubicBezTo>
                  <a:lnTo>
                    <a:pt x="2859" y="10488"/>
                  </a:lnTo>
                  <a:lnTo>
                    <a:pt x="3213" y="10843"/>
                  </a:lnTo>
                  <a:cubicBezTo>
                    <a:pt x="3231" y="10861"/>
                    <a:pt x="3250" y="10879"/>
                    <a:pt x="3270" y="10898"/>
                  </a:cubicBezTo>
                  <a:lnTo>
                    <a:pt x="614" y="10898"/>
                  </a:lnTo>
                  <a:cubicBezTo>
                    <a:pt x="612" y="10898"/>
                    <a:pt x="610" y="10898"/>
                    <a:pt x="609" y="10898"/>
                  </a:cubicBezTo>
                  <a:cubicBezTo>
                    <a:pt x="496" y="10898"/>
                    <a:pt x="403" y="10807"/>
                    <a:pt x="403" y="10692"/>
                  </a:cubicBezTo>
                  <a:cubicBezTo>
                    <a:pt x="403" y="10580"/>
                    <a:pt x="495" y="10488"/>
                    <a:pt x="606" y="10488"/>
                  </a:cubicBezTo>
                  <a:close/>
                  <a:moveTo>
                    <a:pt x="13359" y="10488"/>
                  </a:moveTo>
                  <a:cubicBezTo>
                    <a:pt x="13542" y="10488"/>
                    <a:pt x="13633" y="10708"/>
                    <a:pt x="13504" y="10837"/>
                  </a:cubicBezTo>
                  <a:cubicBezTo>
                    <a:pt x="13466" y="10877"/>
                    <a:pt x="13413" y="10898"/>
                    <a:pt x="13359" y="10898"/>
                  </a:cubicBezTo>
                  <a:lnTo>
                    <a:pt x="9220" y="10898"/>
                  </a:lnTo>
                  <a:cubicBezTo>
                    <a:pt x="8776" y="10898"/>
                    <a:pt x="8414" y="11262"/>
                    <a:pt x="8408" y="11711"/>
                  </a:cubicBezTo>
                  <a:cubicBezTo>
                    <a:pt x="8407" y="11823"/>
                    <a:pt x="8316" y="11912"/>
                    <a:pt x="8204" y="11914"/>
                  </a:cubicBezTo>
                  <a:lnTo>
                    <a:pt x="7627" y="11914"/>
                  </a:lnTo>
                  <a:lnTo>
                    <a:pt x="7627" y="11504"/>
                  </a:lnTo>
                  <a:lnTo>
                    <a:pt x="7854" y="11504"/>
                  </a:lnTo>
                  <a:cubicBezTo>
                    <a:pt x="7945" y="11504"/>
                    <a:pt x="8024" y="11445"/>
                    <a:pt x="8051" y="11358"/>
                  </a:cubicBezTo>
                  <a:cubicBezTo>
                    <a:pt x="8208" y="10844"/>
                    <a:pt x="8681" y="10491"/>
                    <a:pt x="9220" y="10488"/>
                  </a:cubicBezTo>
                  <a:close/>
                  <a:moveTo>
                    <a:pt x="8216" y="0"/>
                  </a:moveTo>
                  <a:cubicBezTo>
                    <a:pt x="7836" y="0"/>
                    <a:pt x="7471" y="152"/>
                    <a:pt x="7203" y="421"/>
                  </a:cubicBezTo>
                  <a:cubicBezTo>
                    <a:pt x="7120" y="505"/>
                    <a:pt x="7048" y="598"/>
                    <a:pt x="6987" y="699"/>
                  </a:cubicBezTo>
                  <a:cubicBezTo>
                    <a:pt x="6726" y="265"/>
                    <a:pt x="6258" y="0"/>
                    <a:pt x="5752" y="0"/>
                  </a:cubicBezTo>
                  <a:lnTo>
                    <a:pt x="996" y="0"/>
                  </a:lnTo>
                  <a:cubicBezTo>
                    <a:pt x="883" y="0"/>
                    <a:pt x="792" y="92"/>
                    <a:pt x="792" y="206"/>
                  </a:cubicBezTo>
                  <a:lnTo>
                    <a:pt x="792" y="1811"/>
                  </a:lnTo>
                  <a:lnTo>
                    <a:pt x="615" y="1811"/>
                  </a:lnTo>
                  <a:cubicBezTo>
                    <a:pt x="275" y="1813"/>
                    <a:pt x="2" y="2086"/>
                    <a:pt x="0" y="2426"/>
                  </a:cubicBezTo>
                  <a:lnTo>
                    <a:pt x="0" y="10694"/>
                  </a:lnTo>
                  <a:cubicBezTo>
                    <a:pt x="2" y="11032"/>
                    <a:pt x="275" y="11307"/>
                    <a:pt x="615" y="11307"/>
                  </a:cubicBezTo>
                  <a:lnTo>
                    <a:pt x="3856" y="11307"/>
                  </a:lnTo>
                  <a:cubicBezTo>
                    <a:pt x="3883" y="11320"/>
                    <a:pt x="3910" y="11334"/>
                    <a:pt x="3936" y="11346"/>
                  </a:cubicBezTo>
                  <a:lnTo>
                    <a:pt x="3936" y="13223"/>
                  </a:lnTo>
                  <a:cubicBezTo>
                    <a:pt x="3940" y="13334"/>
                    <a:pt x="4031" y="13423"/>
                    <a:pt x="4141" y="13423"/>
                  </a:cubicBezTo>
                  <a:cubicBezTo>
                    <a:pt x="4252" y="13423"/>
                    <a:pt x="4342" y="13334"/>
                    <a:pt x="4345" y="13223"/>
                  </a:cubicBezTo>
                  <a:lnTo>
                    <a:pt x="4345" y="11210"/>
                  </a:lnTo>
                  <a:cubicBezTo>
                    <a:pt x="4345" y="11126"/>
                    <a:pt x="4294" y="11049"/>
                    <a:pt x="4215" y="11020"/>
                  </a:cubicBezTo>
                  <a:cubicBezTo>
                    <a:pt x="3948" y="10915"/>
                    <a:pt x="3706" y="10756"/>
                    <a:pt x="3503" y="10553"/>
                  </a:cubicBezTo>
                  <a:lnTo>
                    <a:pt x="1877" y="8927"/>
                  </a:lnTo>
                  <a:cubicBezTo>
                    <a:pt x="1651" y="8701"/>
                    <a:pt x="1650" y="8336"/>
                    <a:pt x="1877" y="8109"/>
                  </a:cubicBezTo>
                  <a:cubicBezTo>
                    <a:pt x="1989" y="7996"/>
                    <a:pt x="2137" y="7940"/>
                    <a:pt x="2285" y="7940"/>
                  </a:cubicBezTo>
                  <a:cubicBezTo>
                    <a:pt x="2432" y="7940"/>
                    <a:pt x="2580" y="7996"/>
                    <a:pt x="2693" y="8109"/>
                  </a:cubicBezTo>
                  <a:lnTo>
                    <a:pt x="3527" y="8944"/>
                  </a:lnTo>
                  <a:cubicBezTo>
                    <a:pt x="3569" y="8985"/>
                    <a:pt x="3621" y="9004"/>
                    <a:pt x="3671" y="9004"/>
                  </a:cubicBezTo>
                  <a:cubicBezTo>
                    <a:pt x="3776" y="9004"/>
                    <a:pt x="3876" y="8923"/>
                    <a:pt x="3876" y="8799"/>
                  </a:cubicBezTo>
                  <a:lnTo>
                    <a:pt x="3876" y="7332"/>
                  </a:lnTo>
                  <a:cubicBezTo>
                    <a:pt x="3880" y="7218"/>
                    <a:pt x="3787" y="7121"/>
                    <a:pt x="3672" y="7121"/>
                  </a:cubicBezTo>
                  <a:cubicBezTo>
                    <a:pt x="3556" y="7121"/>
                    <a:pt x="3464" y="7218"/>
                    <a:pt x="3467" y="7332"/>
                  </a:cubicBezTo>
                  <a:lnTo>
                    <a:pt x="3467" y="8304"/>
                  </a:lnTo>
                  <a:lnTo>
                    <a:pt x="2982" y="7820"/>
                  </a:lnTo>
                  <a:cubicBezTo>
                    <a:pt x="2784" y="7622"/>
                    <a:pt x="2534" y="7530"/>
                    <a:pt x="2288" y="7530"/>
                  </a:cubicBezTo>
                  <a:cubicBezTo>
                    <a:pt x="1861" y="7530"/>
                    <a:pt x="1445" y="7805"/>
                    <a:pt x="1327" y="8276"/>
                  </a:cubicBezTo>
                  <a:lnTo>
                    <a:pt x="1203" y="8276"/>
                  </a:lnTo>
                  <a:lnTo>
                    <a:pt x="1203" y="408"/>
                  </a:lnTo>
                  <a:lnTo>
                    <a:pt x="5754" y="408"/>
                  </a:lnTo>
                  <a:cubicBezTo>
                    <a:pt x="6322" y="410"/>
                    <a:pt x="6783" y="870"/>
                    <a:pt x="6784" y="1439"/>
                  </a:cubicBezTo>
                  <a:lnTo>
                    <a:pt x="6784" y="6748"/>
                  </a:lnTo>
                  <a:cubicBezTo>
                    <a:pt x="6727" y="6733"/>
                    <a:pt x="6669" y="6723"/>
                    <a:pt x="6611" y="6722"/>
                  </a:cubicBezTo>
                  <a:cubicBezTo>
                    <a:pt x="6600" y="6721"/>
                    <a:pt x="6590" y="6721"/>
                    <a:pt x="6579" y="6721"/>
                  </a:cubicBezTo>
                  <a:cubicBezTo>
                    <a:pt x="6431" y="6721"/>
                    <a:pt x="6286" y="6766"/>
                    <a:pt x="6163" y="6849"/>
                  </a:cubicBezTo>
                  <a:cubicBezTo>
                    <a:pt x="6031" y="6592"/>
                    <a:pt x="5770" y="6444"/>
                    <a:pt x="5499" y="6444"/>
                  </a:cubicBezTo>
                  <a:cubicBezTo>
                    <a:pt x="5386" y="6444"/>
                    <a:pt x="5271" y="6470"/>
                    <a:pt x="5163" y="6525"/>
                  </a:cubicBezTo>
                  <a:lnTo>
                    <a:pt x="5163" y="6037"/>
                  </a:lnTo>
                  <a:lnTo>
                    <a:pt x="5453" y="6037"/>
                  </a:lnTo>
                  <a:cubicBezTo>
                    <a:pt x="5564" y="6034"/>
                    <a:pt x="5653" y="5944"/>
                    <a:pt x="5653" y="5832"/>
                  </a:cubicBezTo>
                  <a:cubicBezTo>
                    <a:pt x="5653" y="5721"/>
                    <a:pt x="5564" y="5630"/>
                    <a:pt x="5453" y="5628"/>
                  </a:cubicBezTo>
                  <a:lnTo>
                    <a:pt x="5163" y="5628"/>
                  </a:lnTo>
                  <a:lnTo>
                    <a:pt x="5163" y="5059"/>
                  </a:lnTo>
                  <a:cubicBezTo>
                    <a:pt x="5163" y="5031"/>
                    <a:pt x="5161" y="5004"/>
                    <a:pt x="5159" y="4977"/>
                  </a:cubicBezTo>
                  <a:lnTo>
                    <a:pt x="5453" y="4977"/>
                  </a:lnTo>
                  <a:cubicBezTo>
                    <a:pt x="5567" y="4977"/>
                    <a:pt x="5659" y="4885"/>
                    <a:pt x="5659" y="4773"/>
                  </a:cubicBezTo>
                  <a:cubicBezTo>
                    <a:pt x="5659" y="4660"/>
                    <a:pt x="5567" y="4568"/>
                    <a:pt x="5453" y="4568"/>
                  </a:cubicBezTo>
                  <a:lnTo>
                    <a:pt x="5005" y="4568"/>
                  </a:lnTo>
                  <a:cubicBezTo>
                    <a:pt x="4839" y="4332"/>
                    <a:pt x="4578" y="4211"/>
                    <a:pt x="4315" y="4211"/>
                  </a:cubicBezTo>
                  <a:cubicBezTo>
                    <a:pt x="4099" y="4211"/>
                    <a:pt x="3883" y="4292"/>
                    <a:pt x="3716" y="4458"/>
                  </a:cubicBezTo>
                  <a:cubicBezTo>
                    <a:pt x="3682" y="4492"/>
                    <a:pt x="3651" y="4529"/>
                    <a:pt x="3624" y="4568"/>
                  </a:cubicBezTo>
                  <a:lnTo>
                    <a:pt x="2273" y="4568"/>
                  </a:lnTo>
                  <a:cubicBezTo>
                    <a:pt x="2160" y="4568"/>
                    <a:pt x="2068" y="4660"/>
                    <a:pt x="2068" y="4773"/>
                  </a:cubicBezTo>
                  <a:cubicBezTo>
                    <a:pt x="2068" y="4885"/>
                    <a:pt x="2160" y="4977"/>
                    <a:pt x="2273" y="4977"/>
                  </a:cubicBezTo>
                  <a:lnTo>
                    <a:pt x="3471" y="4977"/>
                  </a:lnTo>
                  <a:cubicBezTo>
                    <a:pt x="3469" y="5004"/>
                    <a:pt x="3468" y="5031"/>
                    <a:pt x="3468" y="5059"/>
                  </a:cubicBezTo>
                  <a:lnTo>
                    <a:pt x="3468" y="5629"/>
                  </a:lnTo>
                  <a:lnTo>
                    <a:pt x="2273" y="5629"/>
                  </a:lnTo>
                  <a:cubicBezTo>
                    <a:pt x="2163" y="5632"/>
                    <a:pt x="2075" y="5722"/>
                    <a:pt x="2075" y="5833"/>
                  </a:cubicBezTo>
                  <a:cubicBezTo>
                    <a:pt x="2075" y="5944"/>
                    <a:pt x="2163" y="6034"/>
                    <a:pt x="2273" y="6039"/>
                  </a:cubicBezTo>
                  <a:lnTo>
                    <a:pt x="3468" y="6039"/>
                  </a:lnTo>
                  <a:lnTo>
                    <a:pt x="3468" y="6379"/>
                  </a:lnTo>
                  <a:cubicBezTo>
                    <a:pt x="3464" y="6493"/>
                    <a:pt x="3557" y="6588"/>
                    <a:pt x="3672" y="6588"/>
                  </a:cubicBezTo>
                  <a:cubicBezTo>
                    <a:pt x="3788" y="6588"/>
                    <a:pt x="3880" y="6493"/>
                    <a:pt x="3877" y="6379"/>
                  </a:cubicBezTo>
                  <a:lnTo>
                    <a:pt x="3877" y="5059"/>
                  </a:lnTo>
                  <a:cubicBezTo>
                    <a:pt x="3872" y="4813"/>
                    <a:pt x="4070" y="4611"/>
                    <a:pt x="4315" y="4611"/>
                  </a:cubicBezTo>
                  <a:cubicBezTo>
                    <a:pt x="4561" y="4611"/>
                    <a:pt x="4759" y="4813"/>
                    <a:pt x="4753" y="5059"/>
                  </a:cubicBezTo>
                  <a:lnTo>
                    <a:pt x="4753" y="7582"/>
                  </a:lnTo>
                  <a:cubicBezTo>
                    <a:pt x="4757" y="7692"/>
                    <a:pt x="4848" y="7780"/>
                    <a:pt x="4959" y="7780"/>
                  </a:cubicBezTo>
                  <a:cubicBezTo>
                    <a:pt x="5069" y="7780"/>
                    <a:pt x="5160" y="7692"/>
                    <a:pt x="5163" y="7582"/>
                  </a:cubicBezTo>
                  <a:lnTo>
                    <a:pt x="5163" y="7189"/>
                  </a:lnTo>
                  <a:cubicBezTo>
                    <a:pt x="5164" y="7004"/>
                    <a:pt x="5313" y="6855"/>
                    <a:pt x="5497" y="6855"/>
                  </a:cubicBezTo>
                  <a:cubicBezTo>
                    <a:pt x="5498" y="6855"/>
                    <a:pt x="5499" y="6855"/>
                    <a:pt x="5500" y="6855"/>
                  </a:cubicBezTo>
                  <a:cubicBezTo>
                    <a:pt x="5687" y="6855"/>
                    <a:pt x="5837" y="7006"/>
                    <a:pt x="5836" y="7192"/>
                  </a:cubicBezTo>
                  <a:lnTo>
                    <a:pt x="5836" y="7468"/>
                  </a:lnTo>
                  <a:cubicBezTo>
                    <a:pt x="5839" y="7579"/>
                    <a:pt x="5929" y="7667"/>
                    <a:pt x="6041" y="7667"/>
                  </a:cubicBezTo>
                  <a:cubicBezTo>
                    <a:pt x="6152" y="7667"/>
                    <a:pt x="6243" y="7579"/>
                    <a:pt x="6245" y="7468"/>
                  </a:cubicBezTo>
                  <a:cubicBezTo>
                    <a:pt x="6245" y="7376"/>
                    <a:pt x="6282" y="7288"/>
                    <a:pt x="6349" y="7226"/>
                  </a:cubicBezTo>
                  <a:cubicBezTo>
                    <a:pt x="6412" y="7165"/>
                    <a:pt x="6497" y="7131"/>
                    <a:pt x="6585" y="7131"/>
                  </a:cubicBezTo>
                  <a:cubicBezTo>
                    <a:pt x="6588" y="7131"/>
                    <a:pt x="6592" y="7131"/>
                    <a:pt x="6595" y="7131"/>
                  </a:cubicBezTo>
                  <a:cubicBezTo>
                    <a:pt x="6774" y="7138"/>
                    <a:pt x="6920" y="7294"/>
                    <a:pt x="6920" y="7481"/>
                  </a:cubicBezTo>
                  <a:lnTo>
                    <a:pt x="6920" y="7718"/>
                  </a:lnTo>
                  <a:cubicBezTo>
                    <a:pt x="6919" y="7830"/>
                    <a:pt x="7008" y="7922"/>
                    <a:pt x="7120" y="7925"/>
                  </a:cubicBezTo>
                  <a:cubicBezTo>
                    <a:pt x="7122" y="7925"/>
                    <a:pt x="7123" y="7925"/>
                    <a:pt x="7125" y="7925"/>
                  </a:cubicBezTo>
                  <a:cubicBezTo>
                    <a:pt x="7235" y="7925"/>
                    <a:pt x="7325" y="7838"/>
                    <a:pt x="7330" y="7728"/>
                  </a:cubicBezTo>
                  <a:cubicBezTo>
                    <a:pt x="7334" y="7641"/>
                    <a:pt x="7371" y="7560"/>
                    <a:pt x="7433" y="7500"/>
                  </a:cubicBezTo>
                  <a:cubicBezTo>
                    <a:pt x="7495" y="7440"/>
                    <a:pt x="7579" y="7407"/>
                    <a:pt x="7665" y="7407"/>
                  </a:cubicBezTo>
                  <a:cubicBezTo>
                    <a:pt x="7850" y="7407"/>
                    <a:pt x="7998" y="7555"/>
                    <a:pt x="8003" y="7738"/>
                  </a:cubicBezTo>
                  <a:lnTo>
                    <a:pt x="8003" y="7750"/>
                  </a:lnTo>
                  <a:lnTo>
                    <a:pt x="8003" y="9078"/>
                  </a:lnTo>
                  <a:cubicBezTo>
                    <a:pt x="8003" y="9680"/>
                    <a:pt x="7742" y="10254"/>
                    <a:pt x="7288" y="10651"/>
                  </a:cubicBezTo>
                  <a:cubicBezTo>
                    <a:pt x="7243" y="10689"/>
                    <a:pt x="7218" y="10746"/>
                    <a:pt x="7218" y="10804"/>
                  </a:cubicBezTo>
                  <a:lnTo>
                    <a:pt x="7218" y="13223"/>
                  </a:lnTo>
                  <a:cubicBezTo>
                    <a:pt x="7220" y="13334"/>
                    <a:pt x="7311" y="13422"/>
                    <a:pt x="7422" y="13422"/>
                  </a:cubicBezTo>
                  <a:cubicBezTo>
                    <a:pt x="7532" y="13422"/>
                    <a:pt x="7623" y="13334"/>
                    <a:pt x="7626" y="13223"/>
                  </a:cubicBezTo>
                  <a:lnTo>
                    <a:pt x="7626" y="12323"/>
                  </a:lnTo>
                  <a:lnTo>
                    <a:pt x="8203" y="12323"/>
                  </a:lnTo>
                  <a:cubicBezTo>
                    <a:pt x="8538" y="12322"/>
                    <a:pt x="8812" y="12051"/>
                    <a:pt x="8818" y="11715"/>
                  </a:cubicBezTo>
                  <a:cubicBezTo>
                    <a:pt x="8820" y="11486"/>
                    <a:pt x="8996" y="11306"/>
                    <a:pt x="9220" y="11306"/>
                  </a:cubicBezTo>
                  <a:lnTo>
                    <a:pt x="13359" y="11306"/>
                  </a:lnTo>
                  <a:cubicBezTo>
                    <a:pt x="13698" y="11306"/>
                    <a:pt x="13973" y="11031"/>
                    <a:pt x="13973" y="10692"/>
                  </a:cubicBezTo>
                  <a:lnTo>
                    <a:pt x="13973" y="3984"/>
                  </a:lnTo>
                  <a:cubicBezTo>
                    <a:pt x="13970" y="3873"/>
                    <a:pt x="13879" y="3784"/>
                    <a:pt x="13769" y="3784"/>
                  </a:cubicBezTo>
                  <a:cubicBezTo>
                    <a:pt x="13658" y="3784"/>
                    <a:pt x="13568" y="3873"/>
                    <a:pt x="13563" y="3984"/>
                  </a:cubicBezTo>
                  <a:lnTo>
                    <a:pt x="13563" y="10114"/>
                  </a:lnTo>
                  <a:cubicBezTo>
                    <a:pt x="13498" y="10090"/>
                    <a:pt x="13429" y="10079"/>
                    <a:pt x="13359" y="10079"/>
                  </a:cubicBezTo>
                  <a:lnTo>
                    <a:pt x="9220" y="10079"/>
                  </a:lnTo>
                  <a:cubicBezTo>
                    <a:pt x="8558" y="10082"/>
                    <a:pt x="7962" y="10483"/>
                    <a:pt x="7709" y="11095"/>
                  </a:cubicBezTo>
                  <a:lnTo>
                    <a:pt x="7627" y="11095"/>
                  </a:lnTo>
                  <a:lnTo>
                    <a:pt x="7627" y="10894"/>
                  </a:lnTo>
                  <a:cubicBezTo>
                    <a:pt x="7998" y="10544"/>
                    <a:pt x="8254" y="10089"/>
                    <a:pt x="8358" y="9590"/>
                  </a:cubicBezTo>
                  <a:lnTo>
                    <a:pt x="12977" y="9590"/>
                  </a:lnTo>
                  <a:cubicBezTo>
                    <a:pt x="13090" y="9590"/>
                    <a:pt x="13182" y="9499"/>
                    <a:pt x="13182" y="9386"/>
                  </a:cubicBezTo>
                  <a:lnTo>
                    <a:pt x="13182" y="2221"/>
                  </a:lnTo>
                  <a:lnTo>
                    <a:pt x="13359" y="2221"/>
                  </a:lnTo>
                  <a:cubicBezTo>
                    <a:pt x="13471" y="2221"/>
                    <a:pt x="13563" y="2313"/>
                    <a:pt x="13563" y="2425"/>
                  </a:cubicBezTo>
                  <a:lnTo>
                    <a:pt x="13563" y="3027"/>
                  </a:lnTo>
                  <a:cubicBezTo>
                    <a:pt x="13563" y="3141"/>
                    <a:pt x="13656" y="3233"/>
                    <a:pt x="13768" y="3233"/>
                  </a:cubicBezTo>
                  <a:lnTo>
                    <a:pt x="13769" y="3233"/>
                  </a:lnTo>
                  <a:cubicBezTo>
                    <a:pt x="13882" y="3233"/>
                    <a:pt x="13974" y="3142"/>
                    <a:pt x="13974" y="3029"/>
                  </a:cubicBezTo>
                  <a:lnTo>
                    <a:pt x="13974" y="2426"/>
                  </a:lnTo>
                  <a:cubicBezTo>
                    <a:pt x="13973" y="2088"/>
                    <a:pt x="13698" y="1813"/>
                    <a:pt x="13359" y="1813"/>
                  </a:cubicBezTo>
                  <a:lnTo>
                    <a:pt x="13182" y="1813"/>
                  </a:lnTo>
                  <a:lnTo>
                    <a:pt x="13182" y="206"/>
                  </a:lnTo>
                  <a:cubicBezTo>
                    <a:pt x="13182" y="92"/>
                    <a:pt x="13092" y="0"/>
                    <a:pt x="12978" y="0"/>
                  </a:cubicBezTo>
                  <a:lnTo>
                    <a:pt x="8221" y="0"/>
                  </a:lnTo>
                  <a:cubicBezTo>
                    <a:pt x="8219" y="0"/>
                    <a:pt x="8217" y="0"/>
                    <a:pt x="8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0" name="Google Shape;720;p30"/>
            <p:cNvSpPr/>
            <p:nvPr/>
          </p:nvSpPr>
          <p:spPr>
            <a:xfrm>
              <a:off x="4220250" y="3361200"/>
              <a:ext cx="90075" cy="10275"/>
            </a:xfrm>
            <a:custGeom>
              <a:avLst/>
              <a:gdLst/>
              <a:ahLst/>
              <a:cxnLst/>
              <a:rect l="l" t="t" r="r" b="b"/>
              <a:pathLst>
                <a:path w="3603" h="411" extrusionOk="0">
                  <a:moveTo>
                    <a:pt x="204" y="0"/>
                  </a:moveTo>
                  <a:cubicBezTo>
                    <a:pt x="92" y="0"/>
                    <a:pt x="0" y="92"/>
                    <a:pt x="0" y="205"/>
                  </a:cubicBezTo>
                  <a:cubicBezTo>
                    <a:pt x="0" y="319"/>
                    <a:pt x="94" y="410"/>
                    <a:pt x="206" y="410"/>
                  </a:cubicBezTo>
                  <a:cubicBezTo>
                    <a:pt x="208" y="410"/>
                    <a:pt x="210" y="410"/>
                    <a:pt x="211" y="410"/>
                  </a:cubicBezTo>
                  <a:lnTo>
                    <a:pt x="3391" y="410"/>
                  </a:lnTo>
                  <a:cubicBezTo>
                    <a:pt x="3393" y="410"/>
                    <a:pt x="3395" y="410"/>
                    <a:pt x="3397" y="410"/>
                  </a:cubicBezTo>
                  <a:cubicBezTo>
                    <a:pt x="3510" y="410"/>
                    <a:pt x="3603" y="319"/>
                    <a:pt x="3603" y="205"/>
                  </a:cubicBezTo>
                  <a:cubicBezTo>
                    <a:pt x="3603" y="92"/>
                    <a:pt x="3512" y="0"/>
                    <a:pt x="3399" y="0"/>
                  </a:cubicBezTo>
                  <a:cubicBezTo>
                    <a:pt x="3396" y="0"/>
                    <a:pt x="3394" y="0"/>
                    <a:pt x="3391" y="1"/>
                  </a:cubicBezTo>
                  <a:lnTo>
                    <a:pt x="211" y="1"/>
                  </a:lnTo>
                  <a:cubicBezTo>
                    <a:pt x="209" y="0"/>
                    <a:pt x="206" y="0"/>
                    <a:pt x="2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1" name="Google Shape;721;p30"/>
            <p:cNvSpPr/>
            <p:nvPr/>
          </p:nvSpPr>
          <p:spPr>
            <a:xfrm>
              <a:off x="4220250" y="3334675"/>
              <a:ext cx="90075" cy="10250"/>
            </a:xfrm>
            <a:custGeom>
              <a:avLst/>
              <a:gdLst/>
              <a:ahLst/>
              <a:cxnLst/>
              <a:rect l="l" t="t" r="r" b="b"/>
              <a:pathLst>
                <a:path w="3603" h="410" extrusionOk="0">
                  <a:moveTo>
                    <a:pt x="206" y="0"/>
                  </a:moveTo>
                  <a:cubicBezTo>
                    <a:pt x="94" y="0"/>
                    <a:pt x="0" y="91"/>
                    <a:pt x="0" y="206"/>
                  </a:cubicBezTo>
                  <a:cubicBezTo>
                    <a:pt x="0" y="318"/>
                    <a:pt x="92" y="410"/>
                    <a:pt x="204" y="410"/>
                  </a:cubicBezTo>
                  <a:cubicBezTo>
                    <a:pt x="206" y="410"/>
                    <a:pt x="209" y="410"/>
                    <a:pt x="211" y="410"/>
                  </a:cubicBezTo>
                  <a:lnTo>
                    <a:pt x="3391" y="410"/>
                  </a:lnTo>
                  <a:cubicBezTo>
                    <a:pt x="3394" y="410"/>
                    <a:pt x="3396" y="410"/>
                    <a:pt x="3399" y="410"/>
                  </a:cubicBezTo>
                  <a:cubicBezTo>
                    <a:pt x="3512" y="410"/>
                    <a:pt x="3603" y="318"/>
                    <a:pt x="3603" y="206"/>
                  </a:cubicBezTo>
                  <a:cubicBezTo>
                    <a:pt x="3603" y="91"/>
                    <a:pt x="3510" y="0"/>
                    <a:pt x="3397" y="0"/>
                  </a:cubicBezTo>
                  <a:cubicBezTo>
                    <a:pt x="3395" y="0"/>
                    <a:pt x="3393" y="0"/>
                    <a:pt x="3391" y="0"/>
                  </a:cubicBezTo>
                  <a:lnTo>
                    <a:pt x="211" y="0"/>
                  </a:lnTo>
                  <a:cubicBezTo>
                    <a:pt x="210" y="0"/>
                    <a:pt x="208"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2" name="Google Shape;722;p30"/>
            <p:cNvSpPr/>
            <p:nvPr/>
          </p:nvSpPr>
          <p:spPr>
            <a:xfrm>
              <a:off x="4220250" y="3308150"/>
              <a:ext cx="90075" cy="10275"/>
            </a:xfrm>
            <a:custGeom>
              <a:avLst/>
              <a:gdLst/>
              <a:ahLst/>
              <a:cxnLst/>
              <a:rect l="l" t="t" r="r" b="b"/>
              <a:pathLst>
                <a:path w="3603" h="411" extrusionOk="0">
                  <a:moveTo>
                    <a:pt x="204" y="1"/>
                  </a:moveTo>
                  <a:cubicBezTo>
                    <a:pt x="92" y="1"/>
                    <a:pt x="0" y="93"/>
                    <a:pt x="0" y="205"/>
                  </a:cubicBezTo>
                  <a:cubicBezTo>
                    <a:pt x="0" y="320"/>
                    <a:pt x="94" y="411"/>
                    <a:pt x="206" y="411"/>
                  </a:cubicBezTo>
                  <a:cubicBezTo>
                    <a:pt x="208" y="411"/>
                    <a:pt x="210" y="411"/>
                    <a:pt x="211" y="411"/>
                  </a:cubicBezTo>
                  <a:lnTo>
                    <a:pt x="3391" y="411"/>
                  </a:lnTo>
                  <a:cubicBezTo>
                    <a:pt x="3393" y="411"/>
                    <a:pt x="3395" y="411"/>
                    <a:pt x="3397" y="411"/>
                  </a:cubicBezTo>
                  <a:cubicBezTo>
                    <a:pt x="3510" y="411"/>
                    <a:pt x="3603" y="320"/>
                    <a:pt x="3603" y="205"/>
                  </a:cubicBezTo>
                  <a:cubicBezTo>
                    <a:pt x="3603" y="93"/>
                    <a:pt x="3512" y="1"/>
                    <a:pt x="3399" y="1"/>
                  </a:cubicBezTo>
                  <a:cubicBezTo>
                    <a:pt x="3396" y="1"/>
                    <a:pt x="3394" y="1"/>
                    <a:pt x="3391" y="1"/>
                  </a:cubicBezTo>
                  <a:lnTo>
                    <a:pt x="211" y="1"/>
                  </a:lnTo>
                  <a:cubicBezTo>
                    <a:pt x="209" y="1"/>
                    <a:pt x="206"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3" name="Google Shape;723;p30"/>
            <p:cNvSpPr/>
            <p:nvPr/>
          </p:nvSpPr>
          <p:spPr>
            <a:xfrm>
              <a:off x="4239375" y="3281625"/>
              <a:ext cx="70950" cy="10275"/>
            </a:xfrm>
            <a:custGeom>
              <a:avLst/>
              <a:gdLst/>
              <a:ahLst/>
              <a:cxnLst/>
              <a:rect l="l" t="t" r="r" b="b"/>
              <a:pathLst>
                <a:path w="2838" h="411" extrusionOk="0">
                  <a:moveTo>
                    <a:pt x="206" y="1"/>
                  </a:moveTo>
                  <a:cubicBezTo>
                    <a:pt x="93" y="1"/>
                    <a:pt x="0" y="92"/>
                    <a:pt x="0" y="206"/>
                  </a:cubicBezTo>
                  <a:cubicBezTo>
                    <a:pt x="0" y="318"/>
                    <a:pt x="91" y="410"/>
                    <a:pt x="204" y="410"/>
                  </a:cubicBezTo>
                  <a:cubicBezTo>
                    <a:pt x="207" y="410"/>
                    <a:pt x="209" y="410"/>
                    <a:pt x="212" y="410"/>
                  </a:cubicBezTo>
                  <a:lnTo>
                    <a:pt x="2626" y="410"/>
                  </a:lnTo>
                  <a:cubicBezTo>
                    <a:pt x="2629" y="410"/>
                    <a:pt x="2631" y="410"/>
                    <a:pt x="2634" y="410"/>
                  </a:cubicBezTo>
                  <a:cubicBezTo>
                    <a:pt x="2747" y="410"/>
                    <a:pt x="2838" y="318"/>
                    <a:pt x="2838" y="206"/>
                  </a:cubicBezTo>
                  <a:cubicBezTo>
                    <a:pt x="2838" y="92"/>
                    <a:pt x="2745" y="1"/>
                    <a:pt x="2632" y="1"/>
                  </a:cubicBezTo>
                  <a:cubicBezTo>
                    <a:pt x="2630" y="1"/>
                    <a:pt x="2628" y="1"/>
                    <a:pt x="2626" y="1"/>
                  </a:cubicBezTo>
                  <a:lnTo>
                    <a:pt x="212" y="1"/>
                  </a:lnTo>
                  <a:cubicBezTo>
                    <a:pt x="210" y="1"/>
                    <a:pt x="208"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4" name="Google Shape;724;p30"/>
            <p:cNvSpPr/>
            <p:nvPr/>
          </p:nvSpPr>
          <p:spPr>
            <a:xfrm>
              <a:off x="4220250" y="3414225"/>
              <a:ext cx="71875" cy="10250"/>
            </a:xfrm>
            <a:custGeom>
              <a:avLst/>
              <a:gdLst/>
              <a:ahLst/>
              <a:cxnLst/>
              <a:rect l="l" t="t" r="r" b="b"/>
              <a:pathLst>
                <a:path w="2875" h="410" extrusionOk="0">
                  <a:moveTo>
                    <a:pt x="204" y="1"/>
                  </a:moveTo>
                  <a:cubicBezTo>
                    <a:pt x="92" y="1"/>
                    <a:pt x="0" y="91"/>
                    <a:pt x="0" y="205"/>
                  </a:cubicBezTo>
                  <a:cubicBezTo>
                    <a:pt x="0" y="317"/>
                    <a:pt x="92" y="409"/>
                    <a:pt x="204" y="409"/>
                  </a:cubicBezTo>
                  <a:cubicBezTo>
                    <a:pt x="206" y="409"/>
                    <a:pt x="209" y="409"/>
                    <a:pt x="211" y="409"/>
                  </a:cubicBezTo>
                  <a:lnTo>
                    <a:pt x="2664" y="409"/>
                  </a:lnTo>
                  <a:cubicBezTo>
                    <a:pt x="2667" y="409"/>
                    <a:pt x="2669" y="409"/>
                    <a:pt x="2672" y="409"/>
                  </a:cubicBezTo>
                  <a:cubicBezTo>
                    <a:pt x="2783" y="409"/>
                    <a:pt x="2874" y="317"/>
                    <a:pt x="2874" y="205"/>
                  </a:cubicBezTo>
                  <a:cubicBezTo>
                    <a:pt x="2874" y="91"/>
                    <a:pt x="2783" y="1"/>
                    <a:pt x="2672" y="1"/>
                  </a:cubicBezTo>
                  <a:cubicBezTo>
                    <a:pt x="2669" y="1"/>
                    <a:pt x="2667" y="1"/>
                    <a:pt x="2664" y="1"/>
                  </a:cubicBezTo>
                  <a:lnTo>
                    <a:pt x="211" y="1"/>
                  </a:lnTo>
                  <a:cubicBezTo>
                    <a:pt x="209" y="1"/>
                    <a:pt x="206"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5" name="Google Shape;725;p30"/>
            <p:cNvSpPr/>
            <p:nvPr/>
          </p:nvSpPr>
          <p:spPr>
            <a:xfrm>
              <a:off x="4220425" y="3387700"/>
              <a:ext cx="89750" cy="10275"/>
            </a:xfrm>
            <a:custGeom>
              <a:avLst/>
              <a:gdLst/>
              <a:ahLst/>
              <a:cxnLst/>
              <a:rect l="l" t="t" r="r" b="b"/>
              <a:pathLst>
                <a:path w="3590" h="411" extrusionOk="0">
                  <a:moveTo>
                    <a:pt x="204" y="1"/>
                  </a:moveTo>
                  <a:cubicBezTo>
                    <a:pt x="91" y="1"/>
                    <a:pt x="0" y="93"/>
                    <a:pt x="0" y="206"/>
                  </a:cubicBezTo>
                  <a:cubicBezTo>
                    <a:pt x="0" y="318"/>
                    <a:pt x="91" y="410"/>
                    <a:pt x="204" y="410"/>
                  </a:cubicBezTo>
                  <a:lnTo>
                    <a:pt x="3384" y="410"/>
                  </a:lnTo>
                  <a:cubicBezTo>
                    <a:pt x="3498" y="410"/>
                    <a:pt x="3590" y="318"/>
                    <a:pt x="3590" y="206"/>
                  </a:cubicBezTo>
                  <a:cubicBezTo>
                    <a:pt x="3590" y="93"/>
                    <a:pt x="3498" y="1"/>
                    <a:pt x="3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6" name="Google Shape;726;p30"/>
            <p:cNvSpPr/>
            <p:nvPr/>
          </p:nvSpPr>
          <p:spPr>
            <a:xfrm>
              <a:off x="4064325" y="3334675"/>
              <a:ext cx="89450" cy="10250"/>
            </a:xfrm>
            <a:custGeom>
              <a:avLst/>
              <a:gdLst/>
              <a:ahLst/>
              <a:cxnLst/>
              <a:rect l="l" t="t" r="r" b="b"/>
              <a:pathLst>
                <a:path w="3578" h="410" extrusionOk="0">
                  <a:moveTo>
                    <a:pt x="199" y="0"/>
                  </a:moveTo>
                  <a:cubicBezTo>
                    <a:pt x="88" y="4"/>
                    <a:pt x="0" y="95"/>
                    <a:pt x="0" y="206"/>
                  </a:cubicBezTo>
                  <a:cubicBezTo>
                    <a:pt x="0" y="316"/>
                    <a:pt x="88" y="407"/>
                    <a:pt x="199" y="410"/>
                  </a:cubicBezTo>
                  <a:lnTo>
                    <a:pt x="3379" y="410"/>
                  </a:lnTo>
                  <a:cubicBezTo>
                    <a:pt x="3489" y="407"/>
                    <a:pt x="3577" y="316"/>
                    <a:pt x="3577" y="206"/>
                  </a:cubicBezTo>
                  <a:cubicBezTo>
                    <a:pt x="3577" y="95"/>
                    <a:pt x="3489" y="4"/>
                    <a:pt x="3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7" name="Google Shape;727;p30"/>
            <p:cNvSpPr/>
            <p:nvPr/>
          </p:nvSpPr>
          <p:spPr>
            <a:xfrm>
              <a:off x="4064150" y="3308175"/>
              <a:ext cx="89625" cy="10250"/>
            </a:xfrm>
            <a:custGeom>
              <a:avLst/>
              <a:gdLst/>
              <a:ahLst/>
              <a:cxnLst/>
              <a:rect l="l" t="t" r="r" b="b"/>
              <a:pathLst>
                <a:path w="3585" h="410" extrusionOk="0">
                  <a:moveTo>
                    <a:pt x="206" y="0"/>
                  </a:moveTo>
                  <a:cubicBezTo>
                    <a:pt x="93" y="0"/>
                    <a:pt x="2" y="92"/>
                    <a:pt x="2" y="204"/>
                  </a:cubicBezTo>
                  <a:cubicBezTo>
                    <a:pt x="0" y="318"/>
                    <a:pt x="93" y="410"/>
                    <a:pt x="206" y="410"/>
                  </a:cubicBezTo>
                  <a:lnTo>
                    <a:pt x="3386" y="410"/>
                  </a:lnTo>
                  <a:cubicBezTo>
                    <a:pt x="3496" y="405"/>
                    <a:pt x="3584" y="315"/>
                    <a:pt x="3584" y="204"/>
                  </a:cubicBezTo>
                  <a:cubicBezTo>
                    <a:pt x="3584" y="94"/>
                    <a:pt x="3496" y="3"/>
                    <a:pt x="33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8" name="Google Shape;728;p30"/>
            <p:cNvSpPr/>
            <p:nvPr/>
          </p:nvSpPr>
          <p:spPr>
            <a:xfrm>
              <a:off x="4083425" y="3281625"/>
              <a:ext cx="70350" cy="10275"/>
            </a:xfrm>
            <a:custGeom>
              <a:avLst/>
              <a:gdLst/>
              <a:ahLst/>
              <a:cxnLst/>
              <a:rect l="l" t="t" r="r" b="b"/>
              <a:pathLst>
                <a:path w="2814" h="411" extrusionOk="0">
                  <a:moveTo>
                    <a:pt x="199" y="1"/>
                  </a:moveTo>
                  <a:cubicBezTo>
                    <a:pt x="88" y="5"/>
                    <a:pt x="0" y="96"/>
                    <a:pt x="0" y="206"/>
                  </a:cubicBezTo>
                  <a:cubicBezTo>
                    <a:pt x="0" y="317"/>
                    <a:pt x="88" y="407"/>
                    <a:pt x="199" y="410"/>
                  </a:cubicBezTo>
                  <a:lnTo>
                    <a:pt x="2615" y="410"/>
                  </a:lnTo>
                  <a:cubicBezTo>
                    <a:pt x="2725" y="407"/>
                    <a:pt x="2813" y="317"/>
                    <a:pt x="2813" y="206"/>
                  </a:cubicBezTo>
                  <a:cubicBezTo>
                    <a:pt x="2813" y="96"/>
                    <a:pt x="2725" y="5"/>
                    <a:pt x="2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9" name="Google Shape;729;p30"/>
            <p:cNvSpPr/>
            <p:nvPr/>
          </p:nvSpPr>
          <p:spPr>
            <a:xfrm>
              <a:off x="4064325" y="3414225"/>
              <a:ext cx="32075" cy="10250"/>
            </a:xfrm>
            <a:custGeom>
              <a:avLst/>
              <a:gdLst/>
              <a:ahLst/>
              <a:cxnLst/>
              <a:rect l="l" t="t" r="r" b="b"/>
              <a:pathLst>
                <a:path w="1283" h="410" extrusionOk="0">
                  <a:moveTo>
                    <a:pt x="199" y="1"/>
                  </a:moveTo>
                  <a:cubicBezTo>
                    <a:pt x="88" y="4"/>
                    <a:pt x="0" y="94"/>
                    <a:pt x="0" y="205"/>
                  </a:cubicBezTo>
                  <a:cubicBezTo>
                    <a:pt x="0" y="316"/>
                    <a:pt x="88" y="406"/>
                    <a:pt x="199" y="409"/>
                  </a:cubicBezTo>
                  <a:lnTo>
                    <a:pt x="1085" y="409"/>
                  </a:lnTo>
                  <a:cubicBezTo>
                    <a:pt x="1195" y="406"/>
                    <a:pt x="1283" y="316"/>
                    <a:pt x="1283" y="205"/>
                  </a:cubicBezTo>
                  <a:cubicBezTo>
                    <a:pt x="1283" y="94"/>
                    <a:pt x="1195" y="4"/>
                    <a:pt x="10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30" name="Google Shape;730;p30"/>
          <p:cNvGrpSpPr/>
          <p:nvPr/>
        </p:nvGrpSpPr>
        <p:grpSpPr>
          <a:xfrm>
            <a:off x="3315931" y="2556546"/>
            <a:ext cx="361044" cy="361743"/>
            <a:chOff x="238400" y="2682200"/>
            <a:chExt cx="348700" cy="349375"/>
          </a:xfrm>
        </p:grpSpPr>
        <p:sp>
          <p:nvSpPr>
            <p:cNvPr id="731" name="Google Shape;731;p30"/>
            <p:cNvSpPr/>
            <p:nvPr/>
          </p:nvSpPr>
          <p:spPr>
            <a:xfrm>
              <a:off x="386725" y="2682200"/>
              <a:ext cx="200375" cy="137875"/>
            </a:xfrm>
            <a:custGeom>
              <a:avLst/>
              <a:gdLst/>
              <a:ahLst/>
              <a:cxnLst/>
              <a:rect l="l" t="t" r="r" b="b"/>
              <a:pathLst>
                <a:path w="8015" h="5515" extrusionOk="0">
                  <a:moveTo>
                    <a:pt x="1506" y="410"/>
                  </a:moveTo>
                  <a:cubicBezTo>
                    <a:pt x="1416" y="975"/>
                    <a:pt x="973" y="1417"/>
                    <a:pt x="408" y="1507"/>
                  </a:cubicBezTo>
                  <a:lnTo>
                    <a:pt x="408" y="706"/>
                  </a:lnTo>
                  <a:cubicBezTo>
                    <a:pt x="408" y="543"/>
                    <a:pt x="541" y="410"/>
                    <a:pt x="705" y="410"/>
                  </a:cubicBezTo>
                  <a:close/>
                  <a:moveTo>
                    <a:pt x="6624" y="410"/>
                  </a:moveTo>
                  <a:cubicBezTo>
                    <a:pt x="6789" y="410"/>
                    <a:pt x="6921" y="543"/>
                    <a:pt x="6922" y="706"/>
                  </a:cubicBezTo>
                  <a:lnTo>
                    <a:pt x="6922" y="1507"/>
                  </a:lnTo>
                  <a:cubicBezTo>
                    <a:pt x="6357" y="1417"/>
                    <a:pt x="5913" y="975"/>
                    <a:pt x="5824" y="410"/>
                  </a:cubicBezTo>
                  <a:close/>
                  <a:moveTo>
                    <a:pt x="7333" y="1164"/>
                  </a:moveTo>
                  <a:cubicBezTo>
                    <a:pt x="7486" y="1176"/>
                    <a:pt x="7605" y="1305"/>
                    <a:pt x="7605" y="1460"/>
                  </a:cubicBezTo>
                  <a:lnTo>
                    <a:pt x="7605" y="2260"/>
                  </a:lnTo>
                  <a:cubicBezTo>
                    <a:pt x="7512" y="2245"/>
                    <a:pt x="7421" y="2221"/>
                    <a:pt x="7333" y="2187"/>
                  </a:cubicBezTo>
                  <a:lnTo>
                    <a:pt x="7333" y="1164"/>
                  </a:lnTo>
                  <a:close/>
                  <a:moveTo>
                    <a:pt x="7332" y="2618"/>
                  </a:moveTo>
                  <a:cubicBezTo>
                    <a:pt x="7421" y="2644"/>
                    <a:pt x="7512" y="2663"/>
                    <a:pt x="7605" y="2673"/>
                  </a:cubicBezTo>
                  <a:lnTo>
                    <a:pt x="7605" y="3593"/>
                  </a:lnTo>
                  <a:cubicBezTo>
                    <a:pt x="7512" y="3604"/>
                    <a:pt x="7421" y="3622"/>
                    <a:pt x="7332" y="3648"/>
                  </a:cubicBezTo>
                  <a:lnTo>
                    <a:pt x="7332" y="2618"/>
                  </a:lnTo>
                  <a:close/>
                  <a:moveTo>
                    <a:pt x="6922" y="3252"/>
                  </a:moveTo>
                  <a:lnTo>
                    <a:pt x="6922" y="4053"/>
                  </a:lnTo>
                  <a:cubicBezTo>
                    <a:pt x="6922" y="4217"/>
                    <a:pt x="6790" y="4351"/>
                    <a:pt x="6626" y="4351"/>
                  </a:cubicBezTo>
                  <a:lnTo>
                    <a:pt x="5824" y="4351"/>
                  </a:lnTo>
                  <a:cubicBezTo>
                    <a:pt x="5914" y="3785"/>
                    <a:pt x="6358" y="3343"/>
                    <a:pt x="6922" y="3252"/>
                  </a:cubicBezTo>
                  <a:close/>
                  <a:moveTo>
                    <a:pt x="409" y="3254"/>
                  </a:moveTo>
                  <a:cubicBezTo>
                    <a:pt x="974" y="3343"/>
                    <a:pt x="1416" y="3787"/>
                    <a:pt x="1507" y="4352"/>
                  </a:cubicBezTo>
                  <a:lnTo>
                    <a:pt x="707" y="4352"/>
                  </a:lnTo>
                  <a:cubicBezTo>
                    <a:pt x="542" y="4352"/>
                    <a:pt x="409" y="4219"/>
                    <a:pt x="409" y="4056"/>
                  </a:cubicBezTo>
                  <a:lnTo>
                    <a:pt x="409" y="4054"/>
                  </a:lnTo>
                  <a:lnTo>
                    <a:pt x="409" y="3254"/>
                  </a:lnTo>
                  <a:close/>
                  <a:moveTo>
                    <a:pt x="5413" y="410"/>
                  </a:moveTo>
                  <a:cubicBezTo>
                    <a:pt x="5508" y="1200"/>
                    <a:pt x="6131" y="1824"/>
                    <a:pt x="6923" y="1920"/>
                  </a:cubicBezTo>
                  <a:lnTo>
                    <a:pt x="6923" y="2841"/>
                  </a:lnTo>
                  <a:cubicBezTo>
                    <a:pt x="6131" y="2936"/>
                    <a:pt x="5508" y="3560"/>
                    <a:pt x="5413" y="4352"/>
                  </a:cubicBezTo>
                  <a:lnTo>
                    <a:pt x="1920" y="4351"/>
                  </a:lnTo>
                  <a:cubicBezTo>
                    <a:pt x="1823" y="3560"/>
                    <a:pt x="1200" y="2936"/>
                    <a:pt x="409" y="2841"/>
                  </a:cubicBezTo>
                  <a:lnTo>
                    <a:pt x="409" y="1920"/>
                  </a:lnTo>
                  <a:cubicBezTo>
                    <a:pt x="1200" y="1824"/>
                    <a:pt x="1823" y="1200"/>
                    <a:pt x="1920" y="410"/>
                  </a:cubicBezTo>
                  <a:close/>
                  <a:moveTo>
                    <a:pt x="2084" y="4760"/>
                  </a:moveTo>
                  <a:cubicBezTo>
                    <a:pt x="2135" y="4869"/>
                    <a:pt x="2169" y="4986"/>
                    <a:pt x="2187" y="5105"/>
                  </a:cubicBezTo>
                  <a:lnTo>
                    <a:pt x="1390" y="5105"/>
                  </a:lnTo>
                  <a:cubicBezTo>
                    <a:pt x="1225" y="5105"/>
                    <a:pt x="1093" y="4971"/>
                    <a:pt x="1092" y="4807"/>
                  </a:cubicBezTo>
                  <a:lnTo>
                    <a:pt x="1091" y="4807"/>
                  </a:lnTo>
                  <a:lnTo>
                    <a:pt x="1091" y="4760"/>
                  </a:lnTo>
                  <a:close/>
                  <a:moveTo>
                    <a:pt x="6171" y="4760"/>
                  </a:moveTo>
                  <a:cubicBezTo>
                    <a:pt x="6133" y="4872"/>
                    <a:pt x="6107" y="4987"/>
                    <a:pt x="6094" y="5105"/>
                  </a:cubicBezTo>
                  <a:lnTo>
                    <a:pt x="2603" y="5105"/>
                  </a:lnTo>
                  <a:cubicBezTo>
                    <a:pt x="2588" y="4987"/>
                    <a:pt x="2563" y="4872"/>
                    <a:pt x="2526" y="4760"/>
                  </a:cubicBezTo>
                  <a:close/>
                  <a:moveTo>
                    <a:pt x="7606" y="4006"/>
                  </a:moveTo>
                  <a:lnTo>
                    <a:pt x="7606" y="4807"/>
                  </a:lnTo>
                  <a:cubicBezTo>
                    <a:pt x="7605" y="4971"/>
                    <a:pt x="7473" y="5105"/>
                    <a:pt x="7309" y="5105"/>
                  </a:cubicBezTo>
                  <a:lnTo>
                    <a:pt x="6510" y="5105"/>
                  </a:lnTo>
                  <a:cubicBezTo>
                    <a:pt x="6528" y="4986"/>
                    <a:pt x="6562" y="4869"/>
                    <a:pt x="6612" y="4760"/>
                  </a:cubicBezTo>
                  <a:lnTo>
                    <a:pt x="6627" y="4760"/>
                  </a:lnTo>
                  <a:cubicBezTo>
                    <a:pt x="7006" y="4760"/>
                    <a:pt x="7317" y="4460"/>
                    <a:pt x="7332" y="4080"/>
                  </a:cubicBezTo>
                  <a:cubicBezTo>
                    <a:pt x="7421" y="4046"/>
                    <a:pt x="7512" y="4022"/>
                    <a:pt x="7606" y="4006"/>
                  </a:cubicBezTo>
                  <a:close/>
                  <a:moveTo>
                    <a:pt x="707" y="0"/>
                  </a:moveTo>
                  <a:cubicBezTo>
                    <a:pt x="317" y="0"/>
                    <a:pt x="1" y="316"/>
                    <a:pt x="1" y="706"/>
                  </a:cubicBezTo>
                  <a:lnTo>
                    <a:pt x="1" y="4054"/>
                  </a:lnTo>
                  <a:cubicBezTo>
                    <a:pt x="1" y="4434"/>
                    <a:pt x="303" y="4746"/>
                    <a:pt x="682" y="4760"/>
                  </a:cubicBezTo>
                  <a:lnTo>
                    <a:pt x="682" y="4807"/>
                  </a:lnTo>
                  <a:cubicBezTo>
                    <a:pt x="682" y="5198"/>
                    <a:pt x="1000" y="5514"/>
                    <a:pt x="1390" y="5514"/>
                  </a:cubicBezTo>
                  <a:lnTo>
                    <a:pt x="7309" y="5514"/>
                  </a:lnTo>
                  <a:cubicBezTo>
                    <a:pt x="7699" y="5513"/>
                    <a:pt x="8015" y="5197"/>
                    <a:pt x="8015" y="4807"/>
                  </a:cubicBezTo>
                  <a:lnTo>
                    <a:pt x="8015" y="1460"/>
                  </a:lnTo>
                  <a:cubicBezTo>
                    <a:pt x="8015" y="1079"/>
                    <a:pt x="7713" y="767"/>
                    <a:pt x="7332" y="754"/>
                  </a:cubicBezTo>
                  <a:lnTo>
                    <a:pt x="7333" y="754"/>
                  </a:lnTo>
                  <a:lnTo>
                    <a:pt x="7333" y="706"/>
                  </a:lnTo>
                  <a:cubicBezTo>
                    <a:pt x="7332" y="316"/>
                    <a:pt x="7016" y="0"/>
                    <a:pt x="6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2" name="Google Shape;732;p30"/>
            <p:cNvSpPr/>
            <p:nvPr/>
          </p:nvSpPr>
          <p:spPr>
            <a:xfrm>
              <a:off x="238400" y="2820825"/>
              <a:ext cx="170325" cy="210750"/>
            </a:xfrm>
            <a:custGeom>
              <a:avLst/>
              <a:gdLst/>
              <a:ahLst/>
              <a:cxnLst/>
              <a:rect l="l" t="t" r="r" b="b"/>
              <a:pathLst>
                <a:path w="6813" h="8430" extrusionOk="0">
                  <a:moveTo>
                    <a:pt x="1060" y="435"/>
                  </a:moveTo>
                  <a:lnTo>
                    <a:pt x="1060" y="1237"/>
                  </a:lnTo>
                  <a:cubicBezTo>
                    <a:pt x="819" y="1277"/>
                    <a:pt x="594" y="1386"/>
                    <a:pt x="414" y="1551"/>
                  </a:cubicBezTo>
                  <a:lnTo>
                    <a:pt x="414" y="1260"/>
                  </a:lnTo>
                  <a:cubicBezTo>
                    <a:pt x="414" y="870"/>
                    <a:pt x="681" y="530"/>
                    <a:pt x="1060" y="435"/>
                  </a:cubicBezTo>
                  <a:close/>
                  <a:moveTo>
                    <a:pt x="6314" y="410"/>
                  </a:moveTo>
                  <a:cubicBezTo>
                    <a:pt x="6362" y="410"/>
                    <a:pt x="6401" y="450"/>
                    <a:pt x="6401" y="499"/>
                  </a:cubicBezTo>
                  <a:lnTo>
                    <a:pt x="6403" y="499"/>
                  </a:lnTo>
                  <a:lnTo>
                    <a:pt x="6403" y="5931"/>
                  </a:lnTo>
                  <a:cubicBezTo>
                    <a:pt x="6353" y="5917"/>
                    <a:pt x="6304" y="5910"/>
                    <a:pt x="6253" y="5910"/>
                  </a:cubicBezTo>
                  <a:lnTo>
                    <a:pt x="1470" y="5910"/>
                  </a:lnTo>
                  <a:lnTo>
                    <a:pt x="1470" y="410"/>
                  </a:lnTo>
                  <a:close/>
                  <a:moveTo>
                    <a:pt x="1060" y="4998"/>
                  </a:moveTo>
                  <a:lnTo>
                    <a:pt x="1060" y="5929"/>
                  </a:lnTo>
                  <a:cubicBezTo>
                    <a:pt x="819" y="5973"/>
                    <a:pt x="596" y="6084"/>
                    <a:pt x="414" y="6250"/>
                  </a:cubicBezTo>
                  <a:lnTo>
                    <a:pt x="414" y="5823"/>
                  </a:lnTo>
                  <a:cubicBezTo>
                    <a:pt x="414" y="5434"/>
                    <a:pt x="681" y="5093"/>
                    <a:pt x="1060" y="4998"/>
                  </a:cubicBezTo>
                  <a:close/>
                  <a:moveTo>
                    <a:pt x="5846" y="7029"/>
                  </a:moveTo>
                  <a:lnTo>
                    <a:pt x="5846" y="7310"/>
                  </a:lnTo>
                  <a:lnTo>
                    <a:pt x="1264" y="7310"/>
                  </a:lnTo>
                  <a:cubicBezTo>
                    <a:pt x="1188" y="7310"/>
                    <a:pt x="1126" y="7247"/>
                    <a:pt x="1124" y="7171"/>
                  </a:cubicBezTo>
                  <a:cubicBezTo>
                    <a:pt x="1126" y="7135"/>
                    <a:pt x="1140" y="7103"/>
                    <a:pt x="1165" y="7080"/>
                  </a:cubicBezTo>
                  <a:cubicBezTo>
                    <a:pt x="1196" y="7048"/>
                    <a:pt x="1237" y="7029"/>
                    <a:pt x="1283" y="7029"/>
                  </a:cubicBezTo>
                  <a:close/>
                  <a:moveTo>
                    <a:pt x="6403" y="7008"/>
                  </a:moveTo>
                  <a:lnTo>
                    <a:pt x="6403" y="7331"/>
                  </a:lnTo>
                  <a:cubicBezTo>
                    <a:pt x="6355" y="7318"/>
                    <a:pt x="6305" y="7311"/>
                    <a:pt x="6255" y="7310"/>
                  </a:cubicBezTo>
                  <a:lnTo>
                    <a:pt x="6255" y="7028"/>
                  </a:lnTo>
                  <a:cubicBezTo>
                    <a:pt x="6305" y="7028"/>
                    <a:pt x="6355" y="7021"/>
                    <a:pt x="6403" y="7008"/>
                  </a:cubicBezTo>
                  <a:close/>
                  <a:moveTo>
                    <a:pt x="6253" y="6319"/>
                  </a:moveTo>
                  <a:cubicBezTo>
                    <a:pt x="6335" y="6319"/>
                    <a:pt x="6401" y="6386"/>
                    <a:pt x="6403" y="6468"/>
                  </a:cubicBezTo>
                  <a:lnTo>
                    <a:pt x="6403" y="6471"/>
                  </a:lnTo>
                  <a:cubicBezTo>
                    <a:pt x="6401" y="6553"/>
                    <a:pt x="6335" y="6620"/>
                    <a:pt x="6253" y="6620"/>
                  </a:cubicBezTo>
                  <a:lnTo>
                    <a:pt x="1283" y="6620"/>
                  </a:lnTo>
                  <a:cubicBezTo>
                    <a:pt x="1128" y="6621"/>
                    <a:pt x="982" y="6682"/>
                    <a:pt x="875" y="6791"/>
                  </a:cubicBezTo>
                  <a:cubicBezTo>
                    <a:pt x="773" y="6892"/>
                    <a:pt x="715" y="7031"/>
                    <a:pt x="716" y="7174"/>
                  </a:cubicBezTo>
                  <a:cubicBezTo>
                    <a:pt x="717" y="7476"/>
                    <a:pt x="963" y="7719"/>
                    <a:pt x="1264" y="7719"/>
                  </a:cubicBezTo>
                  <a:lnTo>
                    <a:pt x="6253" y="7719"/>
                  </a:lnTo>
                  <a:cubicBezTo>
                    <a:pt x="6333" y="7722"/>
                    <a:pt x="6397" y="7789"/>
                    <a:pt x="6397" y="7870"/>
                  </a:cubicBezTo>
                  <a:cubicBezTo>
                    <a:pt x="6397" y="7950"/>
                    <a:pt x="6333" y="8017"/>
                    <a:pt x="6253" y="8020"/>
                  </a:cubicBezTo>
                  <a:lnTo>
                    <a:pt x="1264" y="8020"/>
                  </a:lnTo>
                  <a:cubicBezTo>
                    <a:pt x="797" y="8020"/>
                    <a:pt x="418" y="7643"/>
                    <a:pt x="414" y="7177"/>
                  </a:cubicBezTo>
                  <a:cubicBezTo>
                    <a:pt x="413" y="6951"/>
                    <a:pt x="502" y="6737"/>
                    <a:pt x="662" y="6580"/>
                  </a:cubicBezTo>
                  <a:cubicBezTo>
                    <a:pt x="827" y="6414"/>
                    <a:pt x="1049" y="6321"/>
                    <a:pt x="1283" y="6319"/>
                  </a:cubicBezTo>
                  <a:close/>
                  <a:moveTo>
                    <a:pt x="1259" y="0"/>
                  </a:moveTo>
                  <a:cubicBezTo>
                    <a:pt x="566" y="5"/>
                    <a:pt x="5" y="567"/>
                    <a:pt x="5" y="1260"/>
                  </a:cubicBezTo>
                  <a:lnTo>
                    <a:pt x="5" y="3664"/>
                  </a:lnTo>
                  <a:cubicBezTo>
                    <a:pt x="0" y="3778"/>
                    <a:pt x="94" y="3873"/>
                    <a:pt x="209" y="3873"/>
                  </a:cubicBezTo>
                  <a:cubicBezTo>
                    <a:pt x="325" y="3873"/>
                    <a:pt x="417" y="3778"/>
                    <a:pt x="414" y="3664"/>
                  </a:cubicBezTo>
                  <a:lnTo>
                    <a:pt x="414" y="2480"/>
                  </a:lnTo>
                  <a:cubicBezTo>
                    <a:pt x="414" y="2089"/>
                    <a:pt x="681" y="1749"/>
                    <a:pt x="1059" y="1654"/>
                  </a:cubicBezTo>
                  <a:lnTo>
                    <a:pt x="1059" y="4580"/>
                  </a:lnTo>
                  <a:cubicBezTo>
                    <a:pt x="818" y="4620"/>
                    <a:pt x="594" y="4729"/>
                    <a:pt x="414" y="4895"/>
                  </a:cubicBezTo>
                  <a:lnTo>
                    <a:pt x="414" y="4619"/>
                  </a:lnTo>
                  <a:cubicBezTo>
                    <a:pt x="417" y="4502"/>
                    <a:pt x="325" y="4408"/>
                    <a:pt x="210" y="4408"/>
                  </a:cubicBezTo>
                  <a:cubicBezTo>
                    <a:pt x="94" y="4408"/>
                    <a:pt x="2" y="4502"/>
                    <a:pt x="5" y="4619"/>
                  </a:cubicBezTo>
                  <a:lnTo>
                    <a:pt x="5" y="7160"/>
                  </a:lnTo>
                  <a:lnTo>
                    <a:pt x="5" y="7165"/>
                  </a:lnTo>
                  <a:lnTo>
                    <a:pt x="5" y="7179"/>
                  </a:lnTo>
                  <a:cubicBezTo>
                    <a:pt x="10" y="7871"/>
                    <a:pt x="573" y="8429"/>
                    <a:pt x="1264" y="8429"/>
                  </a:cubicBezTo>
                  <a:lnTo>
                    <a:pt x="6253" y="8429"/>
                  </a:lnTo>
                  <a:cubicBezTo>
                    <a:pt x="6562" y="8428"/>
                    <a:pt x="6811" y="8178"/>
                    <a:pt x="6812" y="7870"/>
                  </a:cubicBezTo>
                  <a:lnTo>
                    <a:pt x="6812" y="499"/>
                  </a:lnTo>
                  <a:cubicBezTo>
                    <a:pt x="6811" y="224"/>
                    <a:pt x="6589" y="2"/>
                    <a:pt x="63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3" name="Google Shape;733;p30"/>
            <p:cNvSpPr/>
            <p:nvPr/>
          </p:nvSpPr>
          <p:spPr>
            <a:xfrm>
              <a:off x="298050" y="2871700"/>
              <a:ext cx="82475" cy="10250"/>
            </a:xfrm>
            <a:custGeom>
              <a:avLst/>
              <a:gdLst/>
              <a:ahLst/>
              <a:cxnLst/>
              <a:rect l="l" t="t" r="r" b="b"/>
              <a:pathLst>
                <a:path w="3299" h="410" extrusionOk="0">
                  <a:moveTo>
                    <a:pt x="204" y="0"/>
                  </a:moveTo>
                  <a:cubicBezTo>
                    <a:pt x="92" y="0"/>
                    <a:pt x="1" y="92"/>
                    <a:pt x="1" y="204"/>
                  </a:cubicBezTo>
                  <a:cubicBezTo>
                    <a:pt x="1" y="319"/>
                    <a:pt x="93" y="410"/>
                    <a:pt x="207" y="410"/>
                  </a:cubicBezTo>
                  <a:cubicBezTo>
                    <a:pt x="208" y="410"/>
                    <a:pt x="210" y="410"/>
                    <a:pt x="212" y="410"/>
                  </a:cubicBezTo>
                  <a:lnTo>
                    <a:pt x="3089" y="410"/>
                  </a:lnTo>
                  <a:cubicBezTo>
                    <a:pt x="3090" y="410"/>
                    <a:pt x="3092" y="410"/>
                    <a:pt x="3094" y="410"/>
                  </a:cubicBezTo>
                  <a:cubicBezTo>
                    <a:pt x="3206" y="410"/>
                    <a:pt x="3298" y="319"/>
                    <a:pt x="3298" y="204"/>
                  </a:cubicBezTo>
                  <a:cubicBezTo>
                    <a:pt x="3298" y="92"/>
                    <a:pt x="3208" y="0"/>
                    <a:pt x="3096" y="0"/>
                  </a:cubicBezTo>
                  <a:cubicBezTo>
                    <a:pt x="3094" y="0"/>
                    <a:pt x="3091" y="0"/>
                    <a:pt x="3089" y="0"/>
                  </a:cubicBezTo>
                  <a:lnTo>
                    <a:pt x="212" y="0"/>
                  </a:lnTo>
                  <a:cubicBezTo>
                    <a:pt x="209" y="0"/>
                    <a:pt x="207" y="0"/>
                    <a:pt x="2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4" name="Google Shape;734;p30"/>
            <p:cNvSpPr/>
            <p:nvPr/>
          </p:nvSpPr>
          <p:spPr>
            <a:xfrm>
              <a:off x="310750" y="2895250"/>
              <a:ext cx="57125" cy="10275"/>
            </a:xfrm>
            <a:custGeom>
              <a:avLst/>
              <a:gdLst/>
              <a:ahLst/>
              <a:cxnLst/>
              <a:rect l="l" t="t" r="r" b="b"/>
              <a:pathLst>
                <a:path w="2285" h="411" extrusionOk="0">
                  <a:moveTo>
                    <a:pt x="204" y="1"/>
                  </a:moveTo>
                  <a:cubicBezTo>
                    <a:pt x="91" y="1"/>
                    <a:pt x="0" y="93"/>
                    <a:pt x="0" y="206"/>
                  </a:cubicBezTo>
                  <a:cubicBezTo>
                    <a:pt x="0" y="318"/>
                    <a:pt x="91" y="410"/>
                    <a:pt x="204" y="410"/>
                  </a:cubicBezTo>
                  <a:lnTo>
                    <a:pt x="2079" y="410"/>
                  </a:lnTo>
                  <a:cubicBezTo>
                    <a:pt x="2192" y="410"/>
                    <a:pt x="2284" y="318"/>
                    <a:pt x="2284" y="206"/>
                  </a:cubicBezTo>
                  <a:cubicBezTo>
                    <a:pt x="2284" y="93"/>
                    <a:pt x="2192" y="1"/>
                    <a:pt x="20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5" name="Google Shape;735;p30"/>
            <p:cNvSpPr/>
            <p:nvPr/>
          </p:nvSpPr>
          <p:spPr>
            <a:xfrm>
              <a:off x="257100" y="2689075"/>
              <a:ext cx="124700" cy="120475"/>
            </a:xfrm>
            <a:custGeom>
              <a:avLst/>
              <a:gdLst/>
              <a:ahLst/>
              <a:cxnLst/>
              <a:rect l="l" t="t" r="r" b="b"/>
              <a:pathLst>
                <a:path w="4988" h="4819" extrusionOk="0">
                  <a:moveTo>
                    <a:pt x="4236" y="410"/>
                  </a:moveTo>
                  <a:cubicBezTo>
                    <a:pt x="4425" y="410"/>
                    <a:pt x="4578" y="563"/>
                    <a:pt x="4578" y="751"/>
                  </a:cubicBezTo>
                  <a:cubicBezTo>
                    <a:pt x="4578" y="940"/>
                    <a:pt x="4425" y="1091"/>
                    <a:pt x="4236" y="1091"/>
                  </a:cubicBezTo>
                  <a:lnTo>
                    <a:pt x="2575" y="1091"/>
                  </a:lnTo>
                  <a:cubicBezTo>
                    <a:pt x="2248" y="1093"/>
                    <a:pt x="1982" y="1358"/>
                    <a:pt x="1982" y="1685"/>
                  </a:cubicBezTo>
                  <a:lnTo>
                    <a:pt x="1982" y="2270"/>
                  </a:lnTo>
                  <a:cubicBezTo>
                    <a:pt x="1982" y="2384"/>
                    <a:pt x="2074" y="2474"/>
                    <a:pt x="2187" y="2474"/>
                  </a:cubicBezTo>
                  <a:lnTo>
                    <a:pt x="2626" y="2474"/>
                  </a:lnTo>
                  <a:cubicBezTo>
                    <a:pt x="2714" y="2474"/>
                    <a:pt x="2768" y="2569"/>
                    <a:pt x="2724" y="2644"/>
                  </a:cubicBezTo>
                  <a:lnTo>
                    <a:pt x="1739" y="4352"/>
                  </a:lnTo>
                  <a:cubicBezTo>
                    <a:pt x="1717" y="4390"/>
                    <a:pt x="1679" y="4409"/>
                    <a:pt x="1641" y="4409"/>
                  </a:cubicBezTo>
                  <a:cubicBezTo>
                    <a:pt x="1603" y="4409"/>
                    <a:pt x="1564" y="4390"/>
                    <a:pt x="1542" y="4352"/>
                  </a:cubicBezTo>
                  <a:lnTo>
                    <a:pt x="556" y="2644"/>
                  </a:lnTo>
                  <a:cubicBezTo>
                    <a:pt x="536" y="2610"/>
                    <a:pt x="536" y="2566"/>
                    <a:pt x="556" y="2532"/>
                  </a:cubicBezTo>
                  <a:cubicBezTo>
                    <a:pt x="575" y="2498"/>
                    <a:pt x="612" y="2476"/>
                    <a:pt x="650" y="2476"/>
                  </a:cubicBezTo>
                  <a:cubicBezTo>
                    <a:pt x="652" y="2476"/>
                    <a:pt x="653" y="2476"/>
                    <a:pt x="654" y="2476"/>
                  </a:cubicBezTo>
                  <a:lnTo>
                    <a:pt x="1095" y="2476"/>
                  </a:lnTo>
                  <a:cubicBezTo>
                    <a:pt x="1208" y="2476"/>
                    <a:pt x="1300" y="2384"/>
                    <a:pt x="1300" y="2270"/>
                  </a:cubicBezTo>
                  <a:lnTo>
                    <a:pt x="1300" y="1685"/>
                  </a:lnTo>
                  <a:cubicBezTo>
                    <a:pt x="1300" y="981"/>
                    <a:pt x="1871" y="410"/>
                    <a:pt x="2575" y="410"/>
                  </a:cubicBezTo>
                  <a:close/>
                  <a:moveTo>
                    <a:pt x="2575" y="0"/>
                  </a:moveTo>
                  <a:cubicBezTo>
                    <a:pt x="1644" y="1"/>
                    <a:pt x="891" y="755"/>
                    <a:pt x="891" y="1685"/>
                  </a:cubicBezTo>
                  <a:lnTo>
                    <a:pt x="891" y="2066"/>
                  </a:lnTo>
                  <a:lnTo>
                    <a:pt x="654" y="2066"/>
                  </a:lnTo>
                  <a:cubicBezTo>
                    <a:pt x="253" y="2066"/>
                    <a:pt x="1" y="2501"/>
                    <a:pt x="202" y="2850"/>
                  </a:cubicBezTo>
                  <a:lnTo>
                    <a:pt x="1188" y="4557"/>
                  </a:lnTo>
                  <a:cubicBezTo>
                    <a:pt x="1289" y="4732"/>
                    <a:pt x="1465" y="4819"/>
                    <a:pt x="1641" y="4819"/>
                  </a:cubicBezTo>
                  <a:cubicBezTo>
                    <a:pt x="1817" y="4819"/>
                    <a:pt x="1993" y="4732"/>
                    <a:pt x="2094" y="4557"/>
                  </a:cubicBezTo>
                  <a:lnTo>
                    <a:pt x="3080" y="2850"/>
                  </a:lnTo>
                  <a:cubicBezTo>
                    <a:pt x="3280" y="2501"/>
                    <a:pt x="3029" y="2066"/>
                    <a:pt x="2626" y="2066"/>
                  </a:cubicBezTo>
                  <a:lnTo>
                    <a:pt x="2391" y="2066"/>
                  </a:lnTo>
                  <a:lnTo>
                    <a:pt x="2391" y="1685"/>
                  </a:lnTo>
                  <a:cubicBezTo>
                    <a:pt x="2391" y="1583"/>
                    <a:pt x="2473" y="1502"/>
                    <a:pt x="2575" y="1502"/>
                  </a:cubicBezTo>
                  <a:lnTo>
                    <a:pt x="4236" y="1502"/>
                  </a:lnTo>
                  <a:cubicBezTo>
                    <a:pt x="4652" y="1501"/>
                    <a:pt x="4987" y="1165"/>
                    <a:pt x="4987" y="751"/>
                  </a:cubicBezTo>
                  <a:cubicBezTo>
                    <a:pt x="4987" y="336"/>
                    <a:pt x="4652" y="0"/>
                    <a:pt x="42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6" name="Google Shape;736;p30"/>
            <p:cNvSpPr/>
            <p:nvPr/>
          </p:nvSpPr>
          <p:spPr>
            <a:xfrm>
              <a:off x="427450" y="2835975"/>
              <a:ext cx="124400" cy="120475"/>
            </a:xfrm>
            <a:custGeom>
              <a:avLst/>
              <a:gdLst/>
              <a:ahLst/>
              <a:cxnLst/>
              <a:rect l="l" t="t" r="r" b="b"/>
              <a:pathLst>
                <a:path w="4976" h="4819" extrusionOk="0">
                  <a:moveTo>
                    <a:pt x="3335" y="0"/>
                  </a:moveTo>
                  <a:cubicBezTo>
                    <a:pt x="3159" y="0"/>
                    <a:pt x="2983" y="87"/>
                    <a:pt x="2882" y="262"/>
                  </a:cubicBezTo>
                  <a:lnTo>
                    <a:pt x="1896" y="1969"/>
                  </a:lnTo>
                  <a:cubicBezTo>
                    <a:pt x="1695" y="2318"/>
                    <a:pt x="1947" y="2753"/>
                    <a:pt x="2348" y="2753"/>
                  </a:cubicBezTo>
                  <a:lnTo>
                    <a:pt x="2585" y="2753"/>
                  </a:lnTo>
                  <a:lnTo>
                    <a:pt x="2585" y="3134"/>
                  </a:lnTo>
                  <a:cubicBezTo>
                    <a:pt x="2585" y="3235"/>
                    <a:pt x="2503" y="3317"/>
                    <a:pt x="2401" y="3317"/>
                  </a:cubicBezTo>
                  <a:lnTo>
                    <a:pt x="740" y="3317"/>
                  </a:lnTo>
                  <a:cubicBezTo>
                    <a:pt x="329" y="3324"/>
                    <a:pt x="0" y="3658"/>
                    <a:pt x="0" y="4068"/>
                  </a:cubicBezTo>
                  <a:cubicBezTo>
                    <a:pt x="0" y="4477"/>
                    <a:pt x="329" y="4812"/>
                    <a:pt x="740" y="4819"/>
                  </a:cubicBezTo>
                  <a:lnTo>
                    <a:pt x="2401" y="4819"/>
                  </a:lnTo>
                  <a:cubicBezTo>
                    <a:pt x="3330" y="4818"/>
                    <a:pt x="4084" y="4064"/>
                    <a:pt x="4086" y="3134"/>
                  </a:cubicBezTo>
                  <a:lnTo>
                    <a:pt x="4086" y="2753"/>
                  </a:lnTo>
                  <a:lnTo>
                    <a:pt x="4321" y="2753"/>
                  </a:lnTo>
                  <a:cubicBezTo>
                    <a:pt x="4723" y="2753"/>
                    <a:pt x="4976" y="2318"/>
                    <a:pt x="4774" y="1969"/>
                  </a:cubicBezTo>
                  <a:lnTo>
                    <a:pt x="4502" y="1499"/>
                  </a:lnTo>
                  <a:cubicBezTo>
                    <a:pt x="4463" y="1437"/>
                    <a:pt x="4396" y="1403"/>
                    <a:pt x="4328" y="1403"/>
                  </a:cubicBezTo>
                  <a:cubicBezTo>
                    <a:pt x="4293" y="1403"/>
                    <a:pt x="4258" y="1412"/>
                    <a:pt x="4226" y="1431"/>
                  </a:cubicBezTo>
                  <a:cubicBezTo>
                    <a:pt x="4131" y="1486"/>
                    <a:pt x="4096" y="1606"/>
                    <a:pt x="4148" y="1704"/>
                  </a:cubicBezTo>
                  <a:lnTo>
                    <a:pt x="4420" y="2175"/>
                  </a:lnTo>
                  <a:cubicBezTo>
                    <a:pt x="4463" y="2250"/>
                    <a:pt x="4409" y="2345"/>
                    <a:pt x="4322" y="2345"/>
                  </a:cubicBezTo>
                  <a:lnTo>
                    <a:pt x="3882" y="2345"/>
                  </a:lnTo>
                  <a:cubicBezTo>
                    <a:pt x="3881" y="2345"/>
                    <a:pt x="3880" y="2345"/>
                    <a:pt x="3879" y="2345"/>
                  </a:cubicBezTo>
                  <a:cubicBezTo>
                    <a:pt x="3767" y="2345"/>
                    <a:pt x="3676" y="2436"/>
                    <a:pt x="3676" y="2549"/>
                  </a:cubicBezTo>
                  <a:lnTo>
                    <a:pt x="3676" y="3134"/>
                  </a:lnTo>
                  <a:cubicBezTo>
                    <a:pt x="3675" y="3838"/>
                    <a:pt x="3104" y="4408"/>
                    <a:pt x="2401" y="4409"/>
                  </a:cubicBezTo>
                  <a:lnTo>
                    <a:pt x="740" y="4409"/>
                  </a:lnTo>
                  <a:cubicBezTo>
                    <a:pt x="551" y="4409"/>
                    <a:pt x="398" y="4256"/>
                    <a:pt x="398" y="4068"/>
                  </a:cubicBezTo>
                  <a:cubicBezTo>
                    <a:pt x="398" y="3879"/>
                    <a:pt x="551" y="3726"/>
                    <a:pt x="740" y="3726"/>
                  </a:cubicBezTo>
                  <a:lnTo>
                    <a:pt x="2401" y="3726"/>
                  </a:lnTo>
                  <a:cubicBezTo>
                    <a:pt x="2728" y="3726"/>
                    <a:pt x="2993" y="3461"/>
                    <a:pt x="2994" y="3134"/>
                  </a:cubicBezTo>
                  <a:lnTo>
                    <a:pt x="2994" y="2549"/>
                  </a:lnTo>
                  <a:cubicBezTo>
                    <a:pt x="2994" y="2435"/>
                    <a:pt x="2902" y="2343"/>
                    <a:pt x="2790" y="2343"/>
                  </a:cubicBezTo>
                  <a:lnTo>
                    <a:pt x="2348" y="2343"/>
                  </a:lnTo>
                  <a:cubicBezTo>
                    <a:pt x="2262" y="2343"/>
                    <a:pt x="2208" y="2250"/>
                    <a:pt x="2250" y="2175"/>
                  </a:cubicBezTo>
                  <a:lnTo>
                    <a:pt x="3237" y="466"/>
                  </a:lnTo>
                  <a:cubicBezTo>
                    <a:pt x="3259" y="429"/>
                    <a:pt x="3297" y="410"/>
                    <a:pt x="3335" y="410"/>
                  </a:cubicBezTo>
                  <a:cubicBezTo>
                    <a:pt x="3372" y="410"/>
                    <a:pt x="3410" y="429"/>
                    <a:pt x="3432" y="466"/>
                  </a:cubicBezTo>
                  <a:lnTo>
                    <a:pt x="3669" y="877"/>
                  </a:lnTo>
                  <a:cubicBezTo>
                    <a:pt x="3708" y="940"/>
                    <a:pt x="3775" y="975"/>
                    <a:pt x="3844" y="975"/>
                  </a:cubicBezTo>
                  <a:cubicBezTo>
                    <a:pt x="3879" y="975"/>
                    <a:pt x="3915" y="966"/>
                    <a:pt x="3947" y="947"/>
                  </a:cubicBezTo>
                  <a:cubicBezTo>
                    <a:pt x="4043" y="892"/>
                    <a:pt x="4077" y="769"/>
                    <a:pt x="4023" y="671"/>
                  </a:cubicBezTo>
                  <a:lnTo>
                    <a:pt x="3788" y="262"/>
                  </a:lnTo>
                  <a:cubicBezTo>
                    <a:pt x="3687" y="87"/>
                    <a:pt x="3511" y="0"/>
                    <a:pt x="3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7" name="Google Shape;737;p30"/>
            <p:cNvSpPr/>
            <p:nvPr/>
          </p:nvSpPr>
          <p:spPr>
            <a:xfrm>
              <a:off x="431150" y="2697925"/>
              <a:ext cx="91025" cy="87575"/>
            </a:xfrm>
            <a:custGeom>
              <a:avLst/>
              <a:gdLst/>
              <a:ahLst/>
              <a:cxnLst/>
              <a:rect l="l" t="t" r="r" b="b"/>
              <a:pathLst>
                <a:path w="3641" h="3503" extrusionOk="0">
                  <a:moveTo>
                    <a:pt x="1889" y="411"/>
                  </a:moveTo>
                  <a:cubicBezTo>
                    <a:pt x="2062" y="411"/>
                    <a:pt x="2237" y="444"/>
                    <a:pt x="2403" y="513"/>
                  </a:cubicBezTo>
                  <a:cubicBezTo>
                    <a:pt x="2903" y="720"/>
                    <a:pt x="3230" y="1209"/>
                    <a:pt x="3230" y="1752"/>
                  </a:cubicBezTo>
                  <a:cubicBezTo>
                    <a:pt x="3229" y="2492"/>
                    <a:pt x="2630" y="3091"/>
                    <a:pt x="1890" y="3092"/>
                  </a:cubicBezTo>
                  <a:cubicBezTo>
                    <a:pt x="1347" y="3092"/>
                    <a:pt x="858" y="2765"/>
                    <a:pt x="650" y="2265"/>
                  </a:cubicBezTo>
                  <a:cubicBezTo>
                    <a:pt x="443" y="1763"/>
                    <a:pt x="558" y="1186"/>
                    <a:pt x="942" y="804"/>
                  </a:cubicBezTo>
                  <a:cubicBezTo>
                    <a:pt x="1198" y="547"/>
                    <a:pt x="1540" y="411"/>
                    <a:pt x="1889" y="411"/>
                  </a:cubicBezTo>
                  <a:close/>
                  <a:moveTo>
                    <a:pt x="1889" y="1"/>
                  </a:moveTo>
                  <a:cubicBezTo>
                    <a:pt x="1433" y="1"/>
                    <a:pt x="986" y="179"/>
                    <a:pt x="651" y="513"/>
                  </a:cubicBezTo>
                  <a:cubicBezTo>
                    <a:pt x="151" y="1015"/>
                    <a:pt x="1" y="1767"/>
                    <a:pt x="273" y="2421"/>
                  </a:cubicBezTo>
                  <a:cubicBezTo>
                    <a:pt x="544" y="3075"/>
                    <a:pt x="1181" y="3502"/>
                    <a:pt x="1890" y="3502"/>
                  </a:cubicBezTo>
                  <a:cubicBezTo>
                    <a:pt x="2855" y="3501"/>
                    <a:pt x="3639" y="2717"/>
                    <a:pt x="3640" y="1752"/>
                  </a:cubicBezTo>
                  <a:cubicBezTo>
                    <a:pt x="3640" y="1043"/>
                    <a:pt x="3213" y="406"/>
                    <a:pt x="2559" y="135"/>
                  </a:cubicBezTo>
                  <a:cubicBezTo>
                    <a:pt x="2342" y="45"/>
                    <a:pt x="2114" y="1"/>
                    <a:pt x="18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8" name="Google Shape;738;p30"/>
            <p:cNvSpPr/>
            <p:nvPr/>
          </p:nvSpPr>
          <p:spPr>
            <a:xfrm>
              <a:off x="461600" y="2710450"/>
              <a:ext cx="33850" cy="62500"/>
            </a:xfrm>
            <a:custGeom>
              <a:avLst/>
              <a:gdLst/>
              <a:ahLst/>
              <a:cxnLst/>
              <a:rect l="l" t="t" r="r" b="b"/>
              <a:pathLst>
                <a:path w="1354" h="2500" extrusionOk="0">
                  <a:moveTo>
                    <a:pt x="661" y="1"/>
                  </a:moveTo>
                  <a:cubicBezTo>
                    <a:pt x="546" y="1"/>
                    <a:pt x="452" y="96"/>
                    <a:pt x="456" y="212"/>
                  </a:cubicBezTo>
                  <a:lnTo>
                    <a:pt x="456" y="262"/>
                  </a:lnTo>
                  <a:cubicBezTo>
                    <a:pt x="279" y="320"/>
                    <a:pt x="146" y="464"/>
                    <a:pt x="102" y="646"/>
                  </a:cubicBezTo>
                  <a:cubicBezTo>
                    <a:pt x="54" y="837"/>
                    <a:pt x="105" y="1038"/>
                    <a:pt x="235" y="1169"/>
                  </a:cubicBezTo>
                  <a:cubicBezTo>
                    <a:pt x="357" y="1291"/>
                    <a:pt x="515" y="1344"/>
                    <a:pt x="697" y="1408"/>
                  </a:cubicBezTo>
                  <a:cubicBezTo>
                    <a:pt x="720" y="1417"/>
                    <a:pt x="744" y="1425"/>
                    <a:pt x="770" y="1434"/>
                  </a:cubicBezTo>
                  <a:cubicBezTo>
                    <a:pt x="906" y="1482"/>
                    <a:pt x="910" y="1585"/>
                    <a:pt x="900" y="1643"/>
                  </a:cubicBezTo>
                  <a:cubicBezTo>
                    <a:pt x="882" y="1761"/>
                    <a:pt x="780" y="1847"/>
                    <a:pt x="659" y="1847"/>
                  </a:cubicBezTo>
                  <a:cubicBezTo>
                    <a:pt x="649" y="1848"/>
                    <a:pt x="638" y="1848"/>
                    <a:pt x="629" y="1848"/>
                  </a:cubicBezTo>
                  <a:cubicBezTo>
                    <a:pt x="496" y="1848"/>
                    <a:pt x="454" y="1837"/>
                    <a:pt x="346" y="1767"/>
                  </a:cubicBezTo>
                  <a:cubicBezTo>
                    <a:pt x="311" y="1744"/>
                    <a:pt x="272" y="1733"/>
                    <a:pt x="234" y="1733"/>
                  </a:cubicBezTo>
                  <a:cubicBezTo>
                    <a:pt x="167" y="1733"/>
                    <a:pt x="102" y="1766"/>
                    <a:pt x="63" y="1825"/>
                  </a:cubicBezTo>
                  <a:cubicBezTo>
                    <a:pt x="0" y="1920"/>
                    <a:pt x="27" y="2047"/>
                    <a:pt x="122" y="2108"/>
                  </a:cubicBezTo>
                  <a:cubicBezTo>
                    <a:pt x="248" y="2192"/>
                    <a:pt x="346" y="2230"/>
                    <a:pt x="456" y="2246"/>
                  </a:cubicBezTo>
                  <a:lnTo>
                    <a:pt x="456" y="2290"/>
                  </a:lnTo>
                  <a:cubicBezTo>
                    <a:pt x="452" y="2404"/>
                    <a:pt x="546" y="2499"/>
                    <a:pt x="661" y="2499"/>
                  </a:cubicBezTo>
                  <a:cubicBezTo>
                    <a:pt x="777" y="2499"/>
                    <a:pt x="869" y="2404"/>
                    <a:pt x="866" y="2290"/>
                  </a:cubicBezTo>
                  <a:lnTo>
                    <a:pt x="866" y="2224"/>
                  </a:lnTo>
                  <a:cubicBezTo>
                    <a:pt x="1094" y="2146"/>
                    <a:pt x="1263" y="1950"/>
                    <a:pt x="1304" y="1711"/>
                  </a:cubicBezTo>
                  <a:cubicBezTo>
                    <a:pt x="1354" y="1417"/>
                    <a:pt x="1193" y="1150"/>
                    <a:pt x="906" y="1048"/>
                  </a:cubicBezTo>
                  <a:lnTo>
                    <a:pt x="906" y="1050"/>
                  </a:lnTo>
                  <a:lnTo>
                    <a:pt x="831" y="1023"/>
                  </a:lnTo>
                  <a:cubicBezTo>
                    <a:pt x="686" y="972"/>
                    <a:pt x="581" y="936"/>
                    <a:pt x="526" y="881"/>
                  </a:cubicBezTo>
                  <a:cubicBezTo>
                    <a:pt x="498" y="853"/>
                    <a:pt x="486" y="799"/>
                    <a:pt x="499" y="748"/>
                  </a:cubicBezTo>
                  <a:cubicBezTo>
                    <a:pt x="509" y="701"/>
                    <a:pt x="543" y="664"/>
                    <a:pt x="588" y="651"/>
                  </a:cubicBezTo>
                  <a:cubicBezTo>
                    <a:pt x="624" y="641"/>
                    <a:pt x="656" y="637"/>
                    <a:pt x="685" y="637"/>
                  </a:cubicBezTo>
                  <a:cubicBezTo>
                    <a:pt x="786" y="637"/>
                    <a:pt x="849" y="686"/>
                    <a:pt x="858" y="693"/>
                  </a:cubicBezTo>
                  <a:cubicBezTo>
                    <a:pt x="896" y="724"/>
                    <a:pt x="942" y="739"/>
                    <a:pt x="988" y="739"/>
                  </a:cubicBezTo>
                  <a:cubicBezTo>
                    <a:pt x="1047" y="739"/>
                    <a:pt x="1106" y="714"/>
                    <a:pt x="1147" y="664"/>
                  </a:cubicBezTo>
                  <a:cubicBezTo>
                    <a:pt x="1219" y="578"/>
                    <a:pt x="1206" y="447"/>
                    <a:pt x="1118" y="377"/>
                  </a:cubicBezTo>
                  <a:cubicBezTo>
                    <a:pt x="1045" y="316"/>
                    <a:pt x="958" y="273"/>
                    <a:pt x="866" y="249"/>
                  </a:cubicBezTo>
                  <a:lnTo>
                    <a:pt x="866" y="212"/>
                  </a:lnTo>
                  <a:cubicBezTo>
                    <a:pt x="869" y="96"/>
                    <a:pt x="777" y="1"/>
                    <a:pt x="6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 name="Google Shape;699;p30">
            <a:extLst>
              <a:ext uri="{FF2B5EF4-FFF2-40B4-BE49-F238E27FC236}">
                <a16:creationId xmlns:a16="http://schemas.microsoft.com/office/drawing/2014/main" id="{E7664C14-F5E3-670F-2FE5-13E22342C40D}"/>
              </a:ext>
            </a:extLst>
          </p:cNvPr>
          <p:cNvSpPr txBox="1"/>
          <p:nvPr/>
        </p:nvSpPr>
        <p:spPr>
          <a:xfrm>
            <a:off x="6807517" y="3090578"/>
            <a:ext cx="1813800" cy="479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None/>
              <a:defRPr sz="2000">
                <a:solidFill>
                  <a:schemeClr val="dk1"/>
                </a:solidFill>
                <a:latin typeface="Roboto Condensed"/>
                <a:ea typeface="Roboto Condensed"/>
                <a:cs typeface="Roboto Condensed"/>
              </a:defRPr>
            </a:lvl1pPr>
          </a:lstStyle>
          <a:p>
            <a:r>
              <a:rPr lang="vi-VN" dirty="0"/>
              <a:t>Khối lượng của hòn bi giảm.</a:t>
            </a:r>
            <a:endParaRPr dirty="0">
              <a:sym typeface="Roboto Condensed"/>
            </a:endParaRPr>
          </a:p>
        </p:txBody>
      </p:sp>
      <p:sp>
        <p:nvSpPr>
          <p:cNvPr id="8" name="Google Shape;700;p30">
            <a:extLst>
              <a:ext uri="{FF2B5EF4-FFF2-40B4-BE49-F238E27FC236}">
                <a16:creationId xmlns:a16="http://schemas.microsoft.com/office/drawing/2014/main" id="{A966A6DF-E81F-D8F8-5B4A-499482B43DA7}"/>
              </a:ext>
            </a:extLst>
          </p:cNvPr>
          <p:cNvSpPr txBox="1"/>
          <p:nvPr/>
        </p:nvSpPr>
        <p:spPr>
          <a:xfrm>
            <a:off x="6770969" y="2141409"/>
            <a:ext cx="1813800" cy="3132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2800" b="1" dirty="0">
                <a:solidFill>
                  <a:schemeClr val="dk1"/>
                </a:solidFill>
                <a:latin typeface="Roboto Condensed"/>
                <a:ea typeface="Roboto Condensed"/>
                <a:cs typeface="Roboto Condensed"/>
                <a:sym typeface="Roboto Condensed"/>
              </a:rPr>
              <a:t>D</a:t>
            </a:r>
            <a:endParaRPr sz="2800" b="1" dirty="0">
              <a:solidFill>
                <a:schemeClr val="dk1"/>
              </a:solidFill>
              <a:latin typeface="Roboto Condensed"/>
              <a:ea typeface="Roboto Condensed"/>
              <a:cs typeface="Roboto Condensed"/>
              <a:sym typeface="Roboto Condensed"/>
            </a:endParaRPr>
          </a:p>
        </p:txBody>
      </p:sp>
      <p:grpSp>
        <p:nvGrpSpPr>
          <p:cNvPr id="9" name="Google Shape;452;p25">
            <a:extLst>
              <a:ext uri="{FF2B5EF4-FFF2-40B4-BE49-F238E27FC236}">
                <a16:creationId xmlns:a16="http://schemas.microsoft.com/office/drawing/2014/main" id="{C51F3792-5584-555B-142A-63E2EF2CA072}"/>
              </a:ext>
            </a:extLst>
          </p:cNvPr>
          <p:cNvGrpSpPr/>
          <p:nvPr/>
        </p:nvGrpSpPr>
        <p:grpSpPr>
          <a:xfrm>
            <a:off x="7519936" y="2516931"/>
            <a:ext cx="310861" cy="410613"/>
            <a:chOff x="2545425" y="2682150"/>
            <a:chExt cx="264500" cy="349375"/>
          </a:xfrm>
        </p:grpSpPr>
        <p:sp>
          <p:nvSpPr>
            <p:cNvPr id="10" name="Google Shape;453;p25">
              <a:extLst>
                <a:ext uri="{FF2B5EF4-FFF2-40B4-BE49-F238E27FC236}">
                  <a16:creationId xmlns:a16="http://schemas.microsoft.com/office/drawing/2014/main" id="{537EFA5C-32B5-C97D-E188-4C5F48BB90C3}"/>
                </a:ext>
              </a:extLst>
            </p:cNvPr>
            <p:cNvSpPr/>
            <p:nvPr/>
          </p:nvSpPr>
          <p:spPr>
            <a:xfrm>
              <a:off x="2545425" y="2682150"/>
              <a:ext cx="264500" cy="349375"/>
            </a:xfrm>
            <a:custGeom>
              <a:avLst/>
              <a:gdLst/>
              <a:ahLst/>
              <a:cxnLst/>
              <a:rect l="l" t="t" r="r" b="b"/>
              <a:pathLst>
                <a:path w="10580" h="13975" extrusionOk="0">
                  <a:moveTo>
                    <a:pt x="7324" y="412"/>
                  </a:moveTo>
                  <a:cubicBezTo>
                    <a:pt x="7367" y="1936"/>
                    <a:pt x="8600" y="3169"/>
                    <a:pt x="10124" y="3212"/>
                  </a:cubicBezTo>
                  <a:lnTo>
                    <a:pt x="10124" y="11934"/>
                  </a:lnTo>
                  <a:cubicBezTo>
                    <a:pt x="10056" y="11910"/>
                    <a:pt x="9984" y="11897"/>
                    <a:pt x="9912" y="11897"/>
                  </a:cubicBezTo>
                  <a:lnTo>
                    <a:pt x="1041" y="11897"/>
                  </a:lnTo>
                  <a:cubicBezTo>
                    <a:pt x="1039" y="11897"/>
                    <a:pt x="1036" y="11897"/>
                    <a:pt x="1034" y="11897"/>
                  </a:cubicBezTo>
                  <a:cubicBezTo>
                    <a:pt x="808" y="11897"/>
                    <a:pt x="590" y="11972"/>
                    <a:pt x="410" y="12110"/>
                  </a:cubicBezTo>
                  <a:lnTo>
                    <a:pt x="410" y="1041"/>
                  </a:lnTo>
                  <a:cubicBezTo>
                    <a:pt x="411" y="694"/>
                    <a:pt x="692" y="412"/>
                    <a:pt x="1041" y="412"/>
                  </a:cubicBezTo>
                  <a:close/>
                  <a:moveTo>
                    <a:pt x="9912" y="12307"/>
                  </a:moveTo>
                  <a:cubicBezTo>
                    <a:pt x="10028" y="12307"/>
                    <a:pt x="10124" y="12402"/>
                    <a:pt x="10124" y="12519"/>
                  </a:cubicBezTo>
                  <a:cubicBezTo>
                    <a:pt x="10124" y="12637"/>
                    <a:pt x="10028" y="12732"/>
                    <a:pt x="9912" y="12732"/>
                  </a:cubicBezTo>
                  <a:lnTo>
                    <a:pt x="1256" y="12732"/>
                  </a:lnTo>
                  <a:cubicBezTo>
                    <a:pt x="1144" y="12735"/>
                    <a:pt x="1056" y="12826"/>
                    <a:pt x="1056" y="12936"/>
                  </a:cubicBezTo>
                  <a:cubicBezTo>
                    <a:pt x="1056" y="13048"/>
                    <a:pt x="1144" y="13139"/>
                    <a:pt x="1256" y="13142"/>
                  </a:cubicBezTo>
                  <a:lnTo>
                    <a:pt x="9912" y="13142"/>
                  </a:lnTo>
                  <a:cubicBezTo>
                    <a:pt x="10029" y="13142"/>
                    <a:pt x="10124" y="13237"/>
                    <a:pt x="10124" y="13354"/>
                  </a:cubicBezTo>
                  <a:cubicBezTo>
                    <a:pt x="10124" y="13472"/>
                    <a:pt x="10029" y="13567"/>
                    <a:pt x="9912" y="13567"/>
                  </a:cubicBezTo>
                  <a:lnTo>
                    <a:pt x="1041" y="13567"/>
                  </a:lnTo>
                  <a:cubicBezTo>
                    <a:pt x="692" y="13567"/>
                    <a:pt x="410" y="13285"/>
                    <a:pt x="410" y="12936"/>
                  </a:cubicBezTo>
                  <a:cubicBezTo>
                    <a:pt x="410" y="12589"/>
                    <a:pt x="692" y="12307"/>
                    <a:pt x="1041" y="12307"/>
                  </a:cubicBezTo>
                  <a:close/>
                  <a:moveTo>
                    <a:pt x="1041" y="1"/>
                  </a:moveTo>
                  <a:cubicBezTo>
                    <a:pt x="467" y="2"/>
                    <a:pt x="0" y="467"/>
                    <a:pt x="0" y="1041"/>
                  </a:cubicBezTo>
                  <a:lnTo>
                    <a:pt x="0" y="12936"/>
                  </a:lnTo>
                  <a:cubicBezTo>
                    <a:pt x="0" y="13510"/>
                    <a:pt x="467" y="13975"/>
                    <a:pt x="1041" y="13975"/>
                  </a:cubicBezTo>
                  <a:lnTo>
                    <a:pt x="9912" y="13975"/>
                  </a:lnTo>
                  <a:cubicBezTo>
                    <a:pt x="10157" y="13975"/>
                    <a:pt x="10379" y="13829"/>
                    <a:pt x="10480" y="13605"/>
                  </a:cubicBezTo>
                  <a:cubicBezTo>
                    <a:pt x="10579" y="13380"/>
                    <a:pt x="10537" y="13118"/>
                    <a:pt x="10372" y="12935"/>
                  </a:cubicBezTo>
                  <a:cubicBezTo>
                    <a:pt x="10476" y="12821"/>
                    <a:pt x="10532" y="12673"/>
                    <a:pt x="10532" y="12518"/>
                  </a:cubicBezTo>
                  <a:lnTo>
                    <a:pt x="10534" y="12519"/>
                  </a:lnTo>
                  <a:lnTo>
                    <a:pt x="10534" y="2177"/>
                  </a:lnTo>
                  <a:cubicBezTo>
                    <a:pt x="10530" y="2067"/>
                    <a:pt x="10439" y="1978"/>
                    <a:pt x="10328" y="1978"/>
                  </a:cubicBezTo>
                  <a:cubicBezTo>
                    <a:pt x="10218" y="1978"/>
                    <a:pt x="10127" y="2067"/>
                    <a:pt x="10124" y="2177"/>
                  </a:cubicBezTo>
                  <a:lnTo>
                    <a:pt x="10124" y="2802"/>
                  </a:lnTo>
                  <a:cubicBezTo>
                    <a:pt x="8825" y="2760"/>
                    <a:pt x="7776" y="1711"/>
                    <a:pt x="7732" y="410"/>
                  </a:cubicBezTo>
                  <a:lnTo>
                    <a:pt x="9912" y="410"/>
                  </a:lnTo>
                  <a:cubicBezTo>
                    <a:pt x="10029" y="410"/>
                    <a:pt x="10124" y="507"/>
                    <a:pt x="10124" y="623"/>
                  </a:cubicBezTo>
                  <a:lnTo>
                    <a:pt x="10124" y="1221"/>
                  </a:lnTo>
                  <a:cubicBezTo>
                    <a:pt x="10127" y="1331"/>
                    <a:pt x="10218" y="1419"/>
                    <a:pt x="10328" y="1419"/>
                  </a:cubicBezTo>
                  <a:cubicBezTo>
                    <a:pt x="10439" y="1419"/>
                    <a:pt x="10530" y="1331"/>
                    <a:pt x="10534" y="1221"/>
                  </a:cubicBezTo>
                  <a:lnTo>
                    <a:pt x="10534" y="623"/>
                  </a:lnTo>
                  <a:cubicBezTo>
                    <a:pt x="10534" y="280"/>
                    <a:pt x="10255" y="1"/>
                    <a:pt x="99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454;p25">
              <a:extLst>
                <a:ext uri="{FF2B5EF4-FFF2-40B4-BE49-F238E27FC236}">
                  <a16:creationId xmlns:a16="http://schemas.microsoft.com/office/drawing/2014/main" id="{548D9BD6-E8F4-FE9D-E166-F3D9550CA5C5}"/>
                </a:ext>
              </a:extLst>
            </p:cNvPr>
            <p:cNvSpPr/>
            <p:nvPr/>
          </p:nvSpPr>
          <p:spPr>
            <a:xfrm>
              <a:off x="2570550" y="2765650"/>
              <a:ext cx="213325" cy="199275"/>
            </a:xfrm>
            <a:custGeom>
              <a:avLst/>
              <a:gdLst/>
              <a:ahLst/>
              <a:cxnLst/>
              <a:rect l="l" t="t" r="r" b="b"/>
              <a:pathLst>
                <a:path w="8533" h="7971" extrusionOk="0">
                  <a:moveTo>
                    <a:pt x="8122" y="409"/>
                  </a:moveTo>
                  <a:lnTo>
                    <a:pt x="8122" y="7560"/>
                  </a:lnTo>
                  <a:lnTo>
                    <a:pt x="6641" y="7560"/>
                  </a:lnTo>
                  <a:cubicBezTo>
                    <a:pt x="6724" y="7390"/>
                    <a:pt x="6778" y="7207"/>
                    <a:pt x="6802" y="7020"/>
                  </a:cubicBezTo>
                  <a:lnTo>
                    <a:pt x="7590" y="7020"/>
                  </a:lnTo>
                  <a:cubicBezTo>
                    <a:pt x="7701" y="7016"/>
                    <a:pt x="7789" y="6925"/>
                    <a:pt x="7789" y="6814"/>
                  </a:cubicBezTo>
                  <a:cubicBezTo>
                    <a:pt x="7789" y="6704"/>
                    <a:pt x="7701" y="6613"/>
                    <a:pt x="7590" y="6610"/>
                  </a:cubicBezTo>
                  <a:lnTo>
                    <a:pt x="6805" y="6610"/>
                  </a:lnTo>
                  <a:cubicBezTo>
                    <a:pt x="6792" y="6491"/>
                    <a:pt x="6767" y="6374"/>
                    <a:pt x="6729" y="6260"/>
                  </a:cubicBezTo>
                  <a:lnTo>
                    <a:pt x="7590" y="6260"/>
                  </a:lnTo>
                  <a:cubicBezTo>
                    <a:pt x="7701" y="6257"/>
                    <a:pt x="7789" y="6167"/>
                    <a:pt x="7789" y="6056"/>
                  </a:cubicBezTo>
                  <a:cubicBezTo>
                    <a:pt x="7789" y="5946"/>
                    <a:pt x="7701" y="5855"/>
                    <a:pt x="7590" y="5851"/>
                  </a:cubicBezTo>
                  <a:lnTo>
                    <a:pt x="6530" y="5851"/>
                  </a:lnTo>
                  <a:cubicBezTo>
                    <a:pt x="6418" y="5681"/>
                    <a:pt x="6277" y="5532"/>
                    <a:pt x="6112" y="5410"/>
                  </a:cubicBezTo>
                  <a:cubicBezTo>
                    <a:pt x="6617" y="4623"/>
                    <a:pt x="6312" y="3572"/>
                    <a:pt x="5465" y="3177"/>
                  </a:cubicBezTo>
                  <a:cubicBezTo>
                    <a:pt x="5754" y="2699"/>
                    <a:pt x="5765" y="2102"/>
                    <a:pt x="5492" y="1616"/>
                  </a:cubicBezTo>
                  <a:cubicBezTo>
                    <a:pt x="5219" y="1130"/>
                    <a:pt x="4705" y="828"/>
                    <a:pt x="4148" y="828"/>
                  </a:cubicBezTo>
                  <a:cubicBezTo>
                    <a:pt x="4146" y="828"/>
                    <a:pt x="4145" y="828"/>
                    <a:pt x="4144" y="828"/>
                  </a:cubicBezTo>
                  <a:lnTo>
                    <a:pt x="1397" y="828"/>
                  </a:lnTo>
                  <a:cubicBezTo>
                    <a:pt x="1395" y="828"/>
                    <a:pt x="1393" y="828"/>
                    <a:pt x="1391" y="828"/>
                  </a:cubicBezTo>
                  <a:cubicBezTo>
                    <a:pt x="1034" y="828"/>
                    <a:pt x="686" y="954"/>
                    <a:pt x="410" y="1184"/>
                  </a:cubicBezTo>
                  <a:lnTo>
                    <a:pt x="410" y="409"/>
                  </a:lnTo>
                  <a:close/>
                  <a:moveTo>
                    <a:pt x="8330" y="1"/>
                  </a:moveTo>
                  <a:cubicBezTo>
                    <a:pt x="8329" y="1"/>
                    <a:pt x="8328" y="1"/>
                    <a:pt x="8327" y="1"/>
                  </a:cubicBezTo>
                  <a:lnTo>
                    <a:pt x="206" y="1"/>
                  </a:lnTo>
                  <a:cubicBezTo>
                    <a:pt x="92" y="1"/>
                    <a:pt x="0" y="92"/>
                    <a:pt x="0" y="205"/>
                  </a:cubicBezTo>
                  <a:lnTo>
                    <a:pt x="0" y="7765"/>
                  </a:lnTo>
                  <a:cubicBezTo>
                    <a:pt x="0" y="7879"/>
                    <a:pt x="92" y="7971"/>
                    <a:pt x="206" y="7971"/>
                  </a:cubicBezTo>
                  <a:lnTo>
                    <a:pt x="206" y="7969"/>
                  </a:lnTo>
                  <a:lnTo>
                    <a:pt x="1076" y="7969"/>
                  </a:lnTo>
                  <a:cubicBezTo>
                    <a:pt x="1078" y="7969"/>
                    <a:pt x="1081" y="7969"/>
                    <a:pt x="1083" y="7969"/>
                  </a:cubicBezTo>
                  <a:cubicBezTo>
                    <a:pt x="1195" y="7969"/>
                    <a:pt x="1286" y="7877"/>
                    <a:pt x="1286" y="7765"/>
                  </a:cubicBezTo>
                  <a:cubicBezTo>
                    <a:pt x="1286" y="7651"/>
                    <a:pt x="1193" y="7560"/>
                    <a:pt x="1081" y="7560"/>
                  </a:cubicBezTo>
                  <a:cubicBezTo>
                    <a:pt x="1079" y="7560"/>
                    <a:pt x="1078" y="7560"/>
                    <a:pt x="1076" y="7560"/>
                  </a:cubicBezTo>
                  <a:lnTo>
                    <a:pt x="410" y="7560"/>
                  </a:lnTo>
                  <a:lnTo>
                    <a:pt x="410" y="1813"/>
                  </a:lnTo>
                  <a:cubicBezTo>
                    <a:pt x="611" y="1456"/>
                    <a:pt x="988" y="1237"/>
                    <a:pt x="1397" y="1237"/>
                  </a:cubicBezTo>
                  <a:lnTo>
                    <a:pt x="4144" y="1237"/>
                  </a:lnTo>
                  <a:cubicBezTo>
                    <a:pt x="4593" y="1237"/>
                    <a:pt x="5001" y="1503"/>
                    <a:pt x="5183" y="1914"/>
                  </a:cubicBezTo>
                  <a:cubicBezTo>
                    <a:pt x="5364" y="2325"/>
                    <a:pt x="5286" y="2805"/>
                    <a:pt x="4984" y="3138"/>
                  </a:cubicBezTo>
                  <a:cubicBezTo>
                    <a:pt x="4879" y="3253"/>
                    <a:pt x="4935" y="3437"/>
                    <a:pt x="5085" y="3474"/>
                  </a:cubicBezTo>
                  <a:cubicBezTo>
                    <a:pt x="5329" y="3537"/>
                    <a:pt x="5545" y="3675"/>
                    <a:pt x="5701" y="3872"/>
                  </a:cubicBezTo>
                  <a:cubicBezTo>
                    <a:pt x="6043" y="4303"/>
                    <a:pt x="6026" y="4917"/>
                    <a:pt x="5663" y="5329"/>
                  </a:cubicBezTo>
                  <a:cubicBezTo>
                    <a:pt x="5575" y="5427"/>
                    <a:pt x="5602" y="5581"/>
                    <a:pt x="5718" y="5644"/>
                  </a:cubicBezTo>
                  <a:cubicBezTo>
                    <a:pt x="5822" y="5700"/>
                    <a:pt x="5917" y="5770"/>
                    <a:pt x="6002" y="5851"/>
                  </a:cubicBezTo>
                  <a:lnTo>
                    <a:pt x="5772" y="5851"/>
                  </a:lnTo>
                  <a:cubicBezTo>
                    <a:pt x="5662" y="5855"/>
                    <a:pt x="5574" y="5946"/>
                    <a:pt x="5574" y="6056"/>
                  </a:cubicBezTo>
                  <a:cubicBezTo>
                    <a:pt x="5574" y="6167"/>
                    <a:pt x="5662" y="6257"/>
                    <a:pt x="5772" y="6260"/>
                  </a:cubicBezTo>
                  <a:lnTo>
                    <a:pt x="6291" y="6260"/>
                  </a:lnTo>
                  <a:cubicBezTo>
                    <a:pt x="6340" y="6372"/>
                    <a:pt x="6376" y="6490"/>
                    <a:pt x="6393" y="6610"/>
                  </a:cubicBezTo>
                  <a:lnTo>
                    <a:pt x="5234" y="6610"/>
                  </a:lnTo>
                  <a:cubicBezTo>
                    <a:pt x="5232" y="6610"/>
                    <a:pt x="5230" y="6610"/>
                    <a:pt x="5228" y="6610"/>
                  </a:cubicBezTo>
                  <a:cubicBezTo>
                    <a:pt x="5115" y="6610"/>
                    <a:pt x="5022" y="6701"/>
                    <a:pt x="5022" y="6814"/>
                  </a:cubicBezTo>
                  <a:cubicBezTo>
                    <a:pt x="5022" y="6929"/>
                    <a:pt x="5115" y="7020"/>
                    <a:pt x="5228" y="7020"/>
                  </a:cubicBezTo>
                  <a:cubicBezTo>
                    <a:pt x="5230" y="7020"/>
                    <a:pt x="5232" y="7020"/>
                    <a:pt x="5234" y="7020"/>
                  </a:cubicBezTo>
                  <a:lnTo>
                    <a:pt x="6390" y="7020"/>
                  </a:lnTo>
                  <a:cubicBezTo>
                    <a:pt x="6357" y="7214"/>
                    <a:pt x="6281" y="7398"/>
                    <a:pt x="6168" y="7560"/>
                  </a:cubicBezTo>
                  <a:lnTo>
                    <a:pt x="2032" y="7560"/>
                  </a:lnTo>
                  <a:cubicBezTo>
                    <a:pt x="2031" y="7560"/>
                    <a:pt x="2029" y="7560"/>
                    <a:pt x="2027" y="7560"/>
                  </a:cubicBezTo>
                  <a:cubicBezTo>
                    <a:pt x="1913" y="7560"/>
                    <a:pt x="1821" y="7651"/>
                    <a:pt x="1821" y="7765"/>
                  </a:cubicBezTo>
                  <a:cubicBezTo>
                    <a:pt x="1821" y="7877"/>
                    <a:pt x="1912" y="7969"/>
                    <a:pt x="2025" y="7969"/>
                  </a:cubicBezTo>
                  <a:cubicBezTo>
                    <a:pt x="2027" y="7969"/>
                    <a:pt x="2030" y="7969"/>
                    <a:pt x="2032" y="7969"/>
                  </a:cubicBezTo>
                  <a:lnTo>
                    <a:pt x="8327" y="7969"/>
                  </a:lnTo>
                  <a:cubicBezTo>
                    <a:pt x="8441" y="7969"/>
                    <a:pt x="8533" y="7879"/>
                    <a:pt x="8533" y="7765"/>
                  </a:cubicBezTo>
                  <a:lnTo>
                    <a:pt x="8533" y="205"/>
                  </a:lnTo>
                  <a:cubicBezTo>
                    <a:pt x="8533" y="92"/>
                    <a:pt x="8442" y="1"/>
                    <a:pt x="8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455;p25">
              <a:extLst>
                <a:ext uri="{FF2B5EF4-FFF2-40B4-BE49-F238E27FC236}">
                  <a16:creationId xmlns:a16="http://schemas.microsoft.com/office/drawing/2014/main" id="{845089F0-151E-6814-A417-EBDA238E4487}"/>
                </a:ext>
              </a:extLst>
            </p:cNvPr>
            <p:cNvSpPr/>
            <p:nvPr/>
          </p:nvSpPr>
          <p:spPr>
            <a:xfrm>
              <a:off x="2589150" y="2824225"/>
              <a:ext cx="101375" cy="122400"/>
            </a:xfrm>
            <a:custGeom>
              <a:avLst/>
              <a:gdLst/>
              <a:ahLst/>
              <a:cxnLst/>
              <a:rect l="l" t="t" r="r" b="b"/>
              <a:pathLst>
                <a:path w="4055" h="4896" extrusionOk="0">
                  <a:moveTo>
                    <a:pt x="2232" y="421"/>
                  </a:moveTo>
                  <a:cubicBezTo>
                    <a:pt x="3040" y="525"/>
                    <a:pt x="3644" y="1212"/>
                    <a:pt x="3645" y="2027"/>
                  </a:cubicBezTo>
                  <a:lnTo>
                    <a:pt x="3645" y="2867"/>
                  </a:lnTo>
                  <a:cubicBezTo>
                    <a:pt x="3645" y="3725"/>
                    <a:pt x="2979" y="4433"/>
                    <a:pt x="2123" y="4484"/>
                  </a:cubicBezTo>
                  <a:cubicBezTo>
                    <a:pt x="2090" y="4486"/>
                    <a:pt x="2058" y="4487"/>
                    <a:pt x="2025" y="4487"/>
                  </a:cubicBezTo>
                  <a:cubicBezTo>
                    <a:pt x="1212" y="4487"/>
                    <a:pt x="518" y="3879"/>
                    <a:pt x="421" y="3061"/>
                  </a:cubicBezTo>
                  <a:cubicBezTo>
                    <a:pt x="1450" y="2949"/>
                    <a:pt x="2231" y="2081"/>
                    <a:pt x="2232" y="1045"/>
                  </a:cubicBezTo>
                  <a:lnTo>
                    <a:pt x="2232" y="421"/>
                  </a:lnTo>
                  <a:close/>
                  <a:moveTo>
                    <a:pt x="2029" y="0"/>
                  </a:moveTo>
                  <a:cubicBezTo>
                    <a:pt x="2028" y="0"/>
                    <a:pt x="2028" y="0"/>
                    <a:pt x="2027" y="0"/>
                  </a:cubicBezTo>
                  <a:cubicBezTo>
                    <a:pt x="1913" y="0"/>
                    <a:pt x="1823" y="91"/>
                    <a:pt x="1823" y="204"/>
                  </a:cubicBezTo>
                  <a:lnTo>
                    <a:pt x="1823" y="1045"/>
                  </a:lnTo>
                  <a:cubicBezTo>
                    <a:pt x="1821" y="1938"/>
                    <a:pt x="1097" y="2662"/>
                    <a:pt x="204" y="2663"/>
                  </a:cubicBezTo>
                  <a:cubicBezTo>
                    <a:pt x="92" y="2663"/>
                    <a:pt x="0" y="2755"/>
                    <a:pt x="0" y="2867"/>
                  </a:cubicBezTo>
                  <a:cubicBezTo>
                    <a:pt x="0" y="3987"/>
                    <a:pt x="907" y="4895"/>
                    <a:pt x="2027" y="4895"/>
                  </a:cubicBezTo>
                  <a:cubicBezTo>
                    <a:pt x="3146" y="4895"/>
                    <a:pt x="4053" y="3987"/>
                    <a:pt x="4053" y="2867"/>
                  </a:cubicBezTo>
                  <a:lnTo>
                    <a:pt x="4053" y="2027"/>
                  </a:lnTo>
                  <a:cubicBezTo>
                    <a:pt x="4055" y="908"/>
                    <a:pt x="3148" y="0"/>
                    <a:pt x="20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456;p25">
              <a:extLst>
                <a:ext uri="{FF2B5EF4-FFF2-40B4-BE49-F238E27FC236}">
                  <a16:creationId xmlns:a16="http://schemas.microsoft.com/office/drawing/2014/main" id="{F96A7CDF-AE6E-0DA4-3D71-5586CAFC5135}"/>
                </a:ext>
              </a:extLst>
            </p:cNvPr>
            <p:cNvSpPr/>
            <p:nvPr/>
          </p:nvSpPr>
          <p:spPr>
            <a:xfrm>
              <a:off x="2643450" y="2879550"/>
              <a:ext cx="28800" cy="13950"/>
            </a:xfrm>
            <a:custGeom>
              <a:avLst/>
              <a:gdLst/>
              <a:ahLst/>
              <a:cxnLst/>
              <a:rect l="l" t="t" r="r" b="b"/>
              <a:pathLst>
                <a:path w="1152" h="558" extrusionOk="0">
                  <a:moveTo>
                    <a:pt x="926" y="1"/>
                  </a:moveTo>
                  <a:cubicBezTo>
                    <a:pt x="872" y="1"/>
                    <a:pt x="819" y="22"/>
                    <a:pt x="779" y="63"/>
                  </a:cubicBezTo>
                  <a:cubicBezTo>
                    <a:pt x="722" y="120"/>
                    <a:pt x="648" y="148"/>
                    <a:pt x="573" y="148"/>
                  </a:cubicBezTo>
                  <a:cubicBezTo>
                    <a:pt x="499" y="148"/>
                    <a:pt x="424" y="120"/>
                    <a:pt x="368" y="63"/>
                  </a:cubicBezTo>
                  <a:cubicBezTo>
                    <a:pt x="328" y="25"/>
                    <a:pt x="277" y="7"/>
                    <a:pt x="226" y="7"/>
                  </a:cubicBezTo>
                  <a:cubicBezTo>
                    <a:pt x="174" y="7"/>
                    <a:pt x="122" y="27"/>
                    <a:pt x="81" y="66"/>
                  </a:cubicBezTo>
                  <a:cubicBezTo>
                    <a:pt x="2" y="145"/>
                    <a:pt x="1" y="273"/>
                    <a:pt x="79" y="354"/>
                  </a:cubicBezTo>
                  <a:cubicBezTo>
                    <a:pt x="208" y="483"/>
                    <a:pt x="384" y="558"/>
                    <a:pt x="568" y="558"/>
                  </a:cubicBezTo>
                  <a:cubicBezTo>
                    <a:pt x="570" y="558"/>
                    <a:pt x="571" y="558"/>
                    <a:pt x="573" y="558"/>
                  </a:cubicBezTo>
                  <a:cubicBezTo>
                    <a:pt x="759" y="558"/>
                    <a:pt x="937" y="484"/>
                    <a:pt x="1068" y="354"/>
                  </a:cubicBezTo>
                  <a:cubicBezTo>
                    <a:pt x="1150" y="274"/>
                    <a:pt x="1151" y="141"/>
                    <a:pt x="1071" y="60"/>
                  </a:cubicBezTo>
                  <a:cubicBezTo>
                    <a:pt x="1031" y="21"/>
                    <a:pt x="978" y="1"/>
                    <a:pt x="9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457;p25">
              <a:extLst>
                <a:ext uri="{FF2B5EF4-FFF2-40B4-BE49-F238E27FC236}">
                  <a16:creationId xmlns:a16="http://schemas.microsoft.com/office/drawing/2014/main" id="{5E44EB80-9AF4-A910-1258-5179EDAF52FC}"/>
                </a:ext>
              </a:extLst>
            </p:cNvPr>
            <p:cNvSpPr/>
            <p:nvPr/>
          </p:nvSpPr>
          <p:spPr>
            <a:xfrm>
              <a:off x="2629350" y="2904950"/>
              <a:ext cx="20800" cy="10275"/>
            </a:xfrm>
            <a:custGeom>
              <a:avLst/>
              <a:gdLst/>
              <a:ahLst/>
              <a:cxnLst/>
              <a:rect l="l" t="t" r="r" b="b"/>
              <a:pathLst>
                <a:path w="832" h="411" extrusionOk="0">
                  <a:moveTo>
                    <a:pt x="207" y="1"/>
                  </a:moveTo>
                  <a:cubicBezTo>
                    <a:pt x="93" y="1"/>
                    <a:pt x="1" y="92"/>
                    <a:pt x="1" y="206"/>
                  </a:cubicBezTo>
                  <a:cubicBezTo>
                    <a:pt x="1" y="319"/>
                    <a:pt x="91" y="411"/>
                    <a:pt x="204" y="411"/>
                  </a:cubicBezTo>
                  <a:cubicBezTo>
                    <a:pt x="207" y="411"/>
                    <a:pt x="209" y="411"/>
                    <a:pt x="212" y="410"/>
                  </a:cubicBezTo>
                  <a:lnTo>
                    <a:pt x="627" y="410"/>
                  </a:lnTo>
                  <a:cubicBezTo>
                    <a:pt x="739" y="410"/>
                    <a:pt x="831" y="320"/>
                    <a:pt x="831" y="206"/>
                  </a:cubicBezTo>
                  <a:cubicBezTo>
                    <a:pt x="831" y="93"/>
                    <a:pt x="739" y="1"/>
                    <a:pt x="627" y="1"/>
                  </a:cubicBezTo>
                  <a:lnTo>
                    <a:pt x="212" y="1"/>
                  </a:lnTo>
                  <a:cubicBezTo>
                    <a:pt x="210" y="1"/>
                    <a:pt x="208" y="1"/>
                    <a:pt x="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458;p25">
              <a:extLst>
                <a:ext uri="{FF2B5EF4-FFF2-40B4-BE49-F238E27FC236}">
                  <a16:creationId xmlns:a16="http://schemas.microsoft.com/office/drawing/2014/main" id="{1D8EFD6F-4AE2-4220-FE50-5036C84BEBBB}"/>
                </a:ext>
              </a:extLst>
            </p:cNvPr>
            <p:cNvSpPr/>
            <p:nvPr/>
          </p:nvSpPr>
          <p:spPr>
            <a:xfrm>
              <a:off x="2719525" y="2810125"/>
              <a:ext cx="45750" cy="10250"/>
            </a:xfrm>
            <a:custGeom>
              <a:avLst/>
              <a:gdLst/>
              <a:ahLst/>
              <a:cxnLst/>
              <a:rect l="l" t="t" r="r" b="b"/>
              <a:pathLst>
                <a:path w="1830" h="410" extrusionOk="0">
                  <a:moveTo>
                    <a:pt x="206" y="0"/>
                  </a:moveTo>
                  <a:cubicBezTo>
                    <a:pt x="92" y="0"/>
                    <a:pt x="0" y="91"/>
                    <a:pt x="0" y="206"/>
                  </a:cubicBezTo>
                  <a:cubicBezTo>
                    <a:pt x="0" y="319"/>
                    <a:pt x="92" y="410"/>
                    <a:pt x="206" y="410"/>
                  </a:cubicBezTo>
                  <a:cubicBezTo>
                    <a:pt x="208" y="410"/>
                    <a:pt x="210" y="410"/>
                    <a:pt x="211" y="410"/>
                  </a:cubicBezTo>
                  <a:lnTo>
                    <a:pt x="1631" y="410"/>
                  </a:lnTo>
                  <a:cubicBezTo>
                    <a:pt x="1742" y="407"/>
                    <a:pt x="1830" y="316"/>
                    <a:pt x="1830" y="206"/>
                  </a:cubicBezTo>
                  <a:cubicBezTo>
                    <a:pt x="1830" y="94"/>
                    <a:pt x="1742" y="3"/>
                    <a:pt x="1631" y="0"/>
                  </a:cubicBezTo>
                  <a:lnTo>
                    <a:pt x="211" y="0"/>
                  </a:lnTo>
                  <a:cubicBezTo>
                    <a:pt x="210" y="0"/>
                    <a:pt x="208"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459;p25">
              <a:extLst>
                <a:ext uri="{FF2B5EF4-FFF2-40B4-BE49-F238E27FC236}">
                  <a16:creationId xmlns:a16="http://schemas.microsoft.com/office/drawing/2014/main" id="{97260FB0-80AF-31DA-8431-83897B6CC03C}"/>
                </a:ext>
              </a:extLst>
            </p:cNvPr>
            <p:cNvSpPr/>
            <p:nvPr/>
          </p:nvSpPr>
          <p:spPr>
            <a:xfrm>
              <a:off x="2732275" y="2829325"/>
              <a:ext cx="33000" cy="10250"/>
            </a:xfrm>
            <a:custGeom>
              <a:avLst/>
              <a:gdLst/>
              <a:ahLst/>
              <a:cxnLst/>
              <a:rect l="l" t="t" r="r" b="b"/>
              <a:pathLst>
                <a:path w="1320" h="410" extrusionOk="0">
                  <a:moveTo>
                    <a:pt x="204" y="0"/>
                  </a:moveTo>
                  <a:cubicBezTo>
                    <a:pt x="93" y="0"/>
                    <a:pt x="0" y="92"/>
                    <a:pt x="0" y="204"/>
                  </a:cubicBezTo>
                  <a:cubicBezTo>
                    <a:pt x="0" y="319"/>
                    <a:pt x="94" y="410"/>
                    <a:pt x="206" y="410"/>
                  </a:cubicBezTo>
                  <a:cubicBezTo>
                    <a:pt x="208" y="410"/>
                    <a:pt x="210" y="410"/>
                    <a:pt x="212" y="410"/>
                  </a:cubicBezTo>
                  <a:lnTo>
                    <a:pt x="1121" y="410"/>
                  </a:lnTo>
                  <a:cubicBezTo>
                    <a:pt x="1232" y="406"/>
                    <a:pt x="1320" y="315"/>
                    <a:pt x="1320" y="204"/>
                  </a:cubicBezTo>
                  <a:cubicBezTo>
                    <a:pt x="1320" y="94"/>
                    <a:pt x="1232" y="3"/>
                    <a:pt x="1121" y="0"/>
                  </a:cubicBezTo>
                  <a:lnTo>
                    <a:pt x="212" y="0"/>
                  </a:lnTo>
                  <a:cubicBezTo>
                    <a:pt x="209" y="0"/>
                    <a:pt x="206" y="0"/>
                    <a:pt x="2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460;p25">
              <a:extLst>
                <a:ext uri="{FF2B5EF4-FFF2-40B4-BE49-F238E27FC236}">
                  <a16:creationId xmlns:a16="http://schemas.microsoft.com/office/drawing/2014/main" id="{6EF4521C-C263-3172-C27F-1721C5A3FFEB}"/>
                </a:ext>
              </a:extLst>
            </p:cNvPr>
            <p:cNvSpPr/>
            <p:nvPr/>
          </p:nvSpPr>
          <p:spPr>
            <a:xfrm>
              <a:off x="2630700" y="2703800"/>
              <a:ext cx="43425" cy="50550"/>
            </a:xfrm>
            <a:custGeom>
              <a:avLst/>
              <a:gdLst/>
              <a:ahLst/>
              <a:cxnLst/>
              <a:rect l="l" t="t" r="r" b="b"/>
              <a:pathLst>
                <a:path w="1737" h="2022" extrusionOk="0">
                  <a:moveTo>
                    <a:pt x="871" y="715"/>
                  </a:moveTo>
                  <a:lnTo>
                    <a:pt x="1059" y="1216"/>
                  </a:lnTo>
                  <a:lnTo>
                    <a:pt x="679" y="1216"/>
                  </a:lnTo>
                  <a:lnTo>
                    <a:pt x="871" y="715"/>
                  </a:lnTo>
                  <a:close/>
                  <a:moveTo>
                    <a:pt x="872" y="1"/>
                  </a:moveTo>
                  <a:cubicBezTo>
                    <a:pt x="774" y="1"/>
                    <a:pt x="686" y="60"/>
                    <a:pt x="650" y="151"/>
                  </a:cubicBezTo>
                  <a:cubicBezTo>
                    <a:pt x="650" y="152"/>
                    <a:pt x="648" y="154"/>
                    <a:pt x="647" y="155"/>
                  </a:cubicBezTo>
                  <a:lnTo>
                    <a:pt x="42" y="1744"/>
                  </a:lnTo>
                  <a:cubicBezTo>
                    <a:pt x="0" y="1850"/>
                    <a:pt x="53" y="1968"/>
                    <a:pt x="159" y="2009"/>
                  </a:cubicBezTo>
                  <a:cubicBezTo>
                    <a:pt x="183" y="2018"/>
                    <a:pt x="208" y="2022"/>
                    <a:pt x="232" y="2022"/>
                  </a:cubicBezTo>
                  <a:cubicBezTo>
                    <a:pt x="315" y="2022"/>
                    <a:pt x="392" y="1972"/>
                    <a:pt x="423" y="1890"/>
                  </a:cubicBezTo>
                  <a:lnTo>
                    <a:pt x="523" y="1626"/>
                  </a:lnTo>
                  <a:lnTo>
                    <a:pt x="1215" y="1626"/>
                  </a:lnTo>
                  <a:lnTo>
                    <a:pt x="1314" y="1890"/>
                  </a:lnTo>
                  <a:cubicBezTo>
                    <a:pt x="1345" y="1972"/>
                    <a:pt x="1422" y="2022"/>
                    <a:pt x="1505" y="2022"/>
                  </a:cubicBezTo>
                  <a:cubicBezTo>
                    <a:pt x="1529" y="2022"/>
                    <a:pt x="1554" y="2018"/>
                    <a:pt x="1578" y="2009"/>
                  </a:cubicBezTo>
                  <a:cubicBezTo>
                    <a:pt x="1684" y="1969"/>
                    <a:pt x="1736" y="1851"/>
                    <a:pt x="1697" y="1745"/>
                  </a:cubicBezTo>
                  <a:lnTo>
                    <a:pt x="1097" y="155"/>
                  </a:lnTo>
                  <a:cubicBezTo>
                    <a:pt x="1097" y="154"/>
                    <a:pt x="1096" y="152"/>
                    <a:pt x="1094" y="149"/>
                  </a:cubicBezTo>
                  <a:cubicBezTo>
                    <a:pt x="1058" y="59"/>
                    <a:pt x="970"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461;p25">
              <a:extLst>
                <a:ext uri="{FF2B5EF4-FFF2-40B4-BE49-F238E27FC236}">
                  <a16:creationId xmlns:a16="http://schemas.microsoft.com/office/drawing/2014/main" id="{EC680FA6-D671-C027-A0DF-1494EE477E44}"/>
                </a:ext>
              </a:extLst>
            </p:cNvPr>
            <p:cNvSpPr/>
            <p:nvPr/>
          </p:nvSpPr>
          <p:spPr>
            <a:xfrm>
              <a:off x="2573175" y="2703800"/>
              <a:ext cx="53700" cy="50550"/>
            </a:xfrm>
            <a:custGeom>
              <a:avLst/>
              <a:gdLst/>
              <a:ahLst/>
              <a:cxnLst/>
              <a:rect l="l" t="t" r="r" b="b"/>
              <a:pathLst>
                <a:path w="2148" h="2022" extrusionOk="0">
                  <a:moveTo>
                    <a:pt x="1584" y="0"/>
                  </a:moveTo>
                  <a:cubicBezTo>
                    <a:pt x="1488" y="0"/>
                    <a:pt x="1393" y="54"/>
                    <a:pt x="1356" y="166"/>
                  </a:cubicBezTo>
                  <a:lnTo>
                    <a:pt x="1353" y="173"/>
                  </a:lnTo>
                  <a:lnTo>
                    <a:pt x="1067" y="1177"/>
                  </a:lnTo>
                  <a:lnTo>
                    <a:pt x="771" y="172"/>
                  </a:lnTo>
                  <a:cubicBezTo>
                    <a:pt x="771" y="169"/>
                    <a:pt x="770" y="166"/>
                    <a:pt x="770" y="165"/>
                  </a:cubicBezTo>
                  <a:cubicBezTo>
                    <a:pt x="732" y="54"/>
                    <a:pt x="636" y="0"/>
                    <a:pt x="541" y="0"/>
                  </a:cubicBezTo>
                  <a:cubicBezTo>
                    <a:pt x="434" y="0"/>
                    <a:pt x="327" y="68"/>
                    <a:pt x="303" y="198"/>
                  </a:cubicBezTo>
                  <a:lnTo>
                    <a:pt x="20" y="1768"/>
                  </a:lnTo>
                  <a:cubicBezTo>
                    <a:pt x="0" y="1880"/>
                    <a:pt x="74" y="1986"/>
                    <a:pt x="184" y="2006"/>
                  </a:cubicBezTo>
                  <a:lnTo>
                    <a:pt x="186" y="2006"/>
                  </a:lnTo>
                  <a:cubicBezTo>
                    <a:pt x="198" y="2008"/>
                    <a:pt x="210" y="2009"/>
                    <a:pt x="222" y="2009"/>
                  </a:cubicBezTo>
                  <a:cubicBezTo>
                    <a:pt x="319" y="2009"/>
                    <a:pt x="405" y="1940"/>
                    <a:pt x="424" y="1841"/>
                  </a:cubicBezTo>
                  <a:lnTo>
                    <a:pt x="581" y="970"/>
                  </a:lnTo>
                  <a:lnTo>
                    <a:pt x="840" y="1850"/>
                  </a:lnTo>
                  <a:cubicBezTo>
                    <a:pt x="840" y="1853"/>
                    <a:pt x="842" y="1856"/>
                    <a:pt x="842" y="1857"/>
                  </a:cubicBezTo>
                  <a:cubicBezTo>
                    <a:pt x="876" y="1956"/>
                    <a:pt x="968" y="2021"/>
                    <a:pt x="1071" y="2021"/>
                  </a:cubicBezTo>
                  <a:lnTo>
                    <a:pt x="1073" y="2021"/>
                  </a:lnTo>
                  <a:cubicBezTo>
                    <a:pt x="1176" y="2021"/>
                    <a:pt x="1268" y="1953"/>
                    <a:pt x="1300" y="1856"/>
                  </a:cubicBezTo>
                  <a:cubicBezTo>
                    <a:pt x="1301" y="1853"/>
                    <a:pt x="1302" y="1850"/>
                    <a:pt x="1302" y="1848"/>
                  </a:cubicBezTo>
                  <a:lnTo>
                    <a:pt x="1553" y="968"/>
                  </a:lnTo>
                  <a:lnTo>
                    <a:pt x="1720" y="1843"/>
                  </a:lnTo>
                  <a:cubicBezTo>
                    <a:pt x="1737" y="1943"/>
                    <a:pt x="1825" y="2015"/>
                    <a:pt x="1923" y="2015"/>
                  </a:cubicBezTo>
                  <a:cubicBezTo>
                    <a:pt x="1936" y="2015"/>
                    <a:pt x="1949" y="2014"/>
                    <a:pt x="1961" y="2011"/>
                  </a:cubicBezTo>
                  <a:cubicBezTo>
                    <a:pt x="2073" y="1989"/>
                    <a:pt x="2147" y="1878"/>
                    <a:pt x="2123" y="1766"/>
                  </a:cubicBezTo>
                  <a:lnTo>
                    <a:pt x="1821" y="193"/>
                  </a:lnTo>
                  <a:cubicBezTo>
                    <a:pt x="1795" y="66"/>
                    <a:pt x="1690" y="0"/>
                    <a:pt x="15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462;p25">
              <a:extLst>
                <a:ext uri="{FF2B5EF4-FFF2-40B4-BE49-F238E27FC236}">
                  <a16:creationId xmlns:a16="http://schemas.microsoft.com/office/drawing/2014/main" id="{40A84F58-C38C-EC12-7F2E-DCF9D6D2DD9E}"/>
                </a:ext>
              </a:extLst>
            </p:cNvPr>
            <p:cNvSpPr/>
            <p:nvPr/>
          </p:nvSpPr>
          <p:spPr>
            <a:xfrm>
              <a:off x="2669500" y="2703775"/>
              <a:ext cx="51675" cy="50575"/>
            </a:xfrm>
            <a:custGeom>
              <a:avLst/>
              <a:gdLst/>
              <a:ahLst/>
              <a:cxnLst/>
              <a:rect l="l" t="t" r="r" b="b"/>
              <a:pathLst>
                <a:path w="2067" h="2023" extrusionOk="0">
                  <a:moveTo>
                    <a:pt x="1167" y="0"/>
                  </a:moveTo>
                  <a:cubicBezTo>
                    <a:pt x="743" y="0"/>
                    <a:pt x="335" y="269"/>
                    <a:pt x="199" y="716"/>
                  </a:cubicBezTo>
                  <a:cubicBezTo>
                    <a:pt x="0" y="1366"/>
                    <a:pt x="486" y="2022"/>
                    <a:pt x="1166" y="2022"/>
                  </a:cubicBezTo>
                  <a:lnTo>
                    <a:pt x="1166" y="2022"/>
                  </a:lnTo>
                  <a:cubicBezTo>
                    <a:pt x="1697" y="2022"/>
                    <a:pt x="2066" y="1607"/>
                    <a:pt x="2066" y="1012"/>
                  </a:cubicBezTo>
                  <a:cubicBezTo>
                    <a:pt x="2066" y="899"/>
                    <a:pt x="1974" y="808"/>
                    <a:pt x="1861" y="808"/>
                  </a:cubicBezTo>
                  <a:lnTo>
                    <a:pt x="1379" y="808"/>
                  </a:lnTo>
                  <a:cubicBezTo>
                    <a:pt x="1377" y="808"/>
                    <a:pt x="1374" y="808"/>
                    <a:pt x="1372" y="808"/>
                  </a:cubicBezTo>
                  <a:cubicBezTo>
                    <a:pt x="1260" y="808"/>
                    <a:pt x="1168" y="900"/>
                    <a:pt x="1168" y="1012"/>
                  </a:cubicBezTo>
                  <a:cubicBezTo>
                    <a:pt x="1168" y="1126"/>
                    <a:pt x="1260" y="1216"/>
                    <a:pt x="1371" y="1216"/>
                  </a:cubicBezTo>
                  <a:cubicBezTo>
                    <a:pt x="1374" y="1216"/>
                    <a:pt x="1377" y="1216"/>
                    <a:pt x="1379" y="1216"/>
                  </a:cubicBezTo>
                  <a:lnTo>
                    <a:pt x="1633" y="1216"/>
                  </a:lnTo>
                  <a:cubicBezTo>
                    <a:pt x="1580" y="1427"/>
                    <a:pt x="1440" y="1613"/>
                    <a:pt x="1165" y="1613"/>
                  </a:cubicBezTo>
                  <a:cubicBezTo>
                    <a:pt x="1164" y="1613"/>
                    <a:pt x="1164" y="1613"/>
                    <a:pt x="1163" y="1613"/>
                  </a:cubicBezTo>
                  <a:cubicBezTo>
                    <a:pt x="759" y="1613"/>
                    <a:pt x="470" y="1222"/>
                    <a:pt x="587" y="835"/>
                  </a:cubicBezTo>
                  <a:cubicBezTo>
                    <a:pt x="669" y="568"/>
                    <a:pt x="911" y="408"/>
                    <a:pt x="1164" y="408"/>
                  </a:cubicBezTo>
                  <a:cubicBezTo>
                    <a:pt x="1280" y="408"/>
                    <a:pt x="1397" y="442"/>
                    <a:pt x="1502" y="513"/>
                  </a:cubicBezTo>
                  <a:cubicBezTo>
                    <a:pt x="1537" y="537"/>
                    <a:pt x="1577" y="548"/>
                    <a:pt x="1616" y="548"/>
                  </a:cubicBezTo>
                  <a:cubicBezTo>
                    <a:pt x="1682" y="548"/>
                    <a:pt x="1747" y="516"/>
                    <a:pt x="1786" y="458"/>
                  </a:cubicBezTo>
                  <a:cubicBezTo>
                    <a:pt x="1850" y="364"/>
                    <a:pt x="1824" y="237"/>
                    <a:pt x="1731" y="174"/>
                  </a:cubicBezTo>
                  <a:cubicBezTo>
                    <a:pt x="1555" y="56"/>
                    <a:pt x="1359" y="0"/>
                    <a:pt x="1167" y="0"/>
                  </a:cubicBezTo>
                  <a:close/>
                  <a:moveTo>
                    <a:pt x="1166" y="2022"/>
                  </a:moveTo>
                  <a:cubicBezTo>
                    <a:pt x="1166" y="2022"/>
                    <a:pt x="1165" y="2022"/>
                    <a:pt x="1165" y="2022"/>
                  </a:cubicBezTo>
                  <a:lnTo>
                    <a:pt x="1167" y="2022"/>
                  </a:lnTo>
                  <a:cubicBezTo>
                    <a:pt x="1166" y="2022"/>
                    <a:pt x="1166" y="2022"/>
                    <a:pt x="1166" y="20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Rectangle: Rounded Corners 20">
            <a:extLst>
              <a:ext uri="{FF2B5EF4-FFF2-40B4-BE49-F238E27FC236}">
                <a16:creationId xmlns:a16="http://schemas.microsoft.com/office/drawing/2014/main" id="{CDDA4073-F931-6039-7F24-AEC921A8C31A}"/>
              </a:ext>
            </a:extLst>
          </p:cNvPr>
          <p:cNvSpPr/>
          <p:nvPr/>
        </p:nvSpPr>
        <p:spPr>
          <a:xfrm>
            <a:off x="4821436" y="1884909"/>
            <a:ext cx="1611197" cy="2339150"/>
          </a:xfrm>
          <a:prstGeom prst="round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grpSp>
        <p:nvGrpSpPr>
          <p:cNvPr id="2" name="Group 1">
            <a:extLst>
              <a:ext uri="{FF2B5EF4-FFF2-40B4-BE49-F238E27FC236}">
                <a16:creationId xmlns:a16="http://schemas.microsoft.com/office/drawing/2014/main" id="{97762D43-66F6-BB4B-3254-06842C6F5057}"/>
              </a:ext>
            </a:extLst>
          </p:cNvPr>
          <p:cNvGrpSpPr/>
          <p:nvPr/>
        </p:nvGrpSpPr>
        <p:grpSpPr>
          <a:xfrm>
            <a:off x="130096" y="137067"/>
            <a:ext cx="8883808" cy="4869366"/>
            <a:chOff x="126380" y="111512"/>
            <a:chExt cx="8883808" cy="4869366"/>
          </a:xfrm>
        </p:grpSpPr>
        <p:sp>
          <p:nvSpPr>
            <p:cNvPr id="3" name="Rectangle: Rounded Corners 2">
              <a:extLst>
                <a:ext uri="{FF2B5EF4-FFF2-40B4-BE49-F238E27FC236}">
                  <a16:creationId xmlns:a16="http://schemas.microsoft.com/office/drawing/2014/main" id="{D0A721BF-0CC8-44E4-6130-0C512CD57E1E}"/>
                </a:ext>
              </a:extLst>
            </p:cNvPr>
            <p:cNvSpPr/>
            <p:nvPr/>
          </p:nvSpPr>
          <p:spPr>
            <a:xfrm>
              <a:off x="126380" y="111512"/>
              <a:ext cx="4438185" cy="4869366"/>
            </a:xfrm>
            <a:prstGeom prst="roundRect">
              <a:avLst>
                <a:gd name="adj" fmla="val 6282"/>
              </a:avLst>
            </a:prstGeom>
            <a:ln w="12700">
              <a:solidFill>
                <a:srgbClr val="9E455E"/>
              </a:solidFill>
            </a:ln>
            <a:effectLst>
              <a:outerShdw blurRad="508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F3E2D1ED-32B5-211C-052E-84D6CE35D7E2}"/>
                </a:ext>
              </a:extLst>
            </p:cNvPr>
            <p:cNvSpPr/>
            <p:nvPr/>
          </p:nvSpPr>
          <p:spPr>
            <a:xfrm flipH="1">
              <a:off x="4572003" y="111512"/>
              <a:ext cx="4438185" cy="4869366"/>
            </a:xfrm>
            <a:prstGeom prst="roundRect">
              <a:avLst>
                <a:gd name="adj" fmla="val 6282"/>
              </a:avLst>
            </a:prstGeom>
            <a:ln w="12700">
              <a:solidFill>
                <a:srgbClr val="9E455E"/>
              </a:solidFill>
            </a:ln>
            <a:effectLst>
              <a:outerShdw blurRad="508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7" name="Google Shape;1097;p40"/>
          <p:cNvSpPr txBox="1">
            <a:spLocks noGrp="1"/>
          </p:cNvSpPr>
          <p:nvPr>
            <p:ph type="title"/>
          </p:nvPr>
        </p:nvSpPr>
        <p:spPr>
          <a:xfrm>
            <a:off x="715100" y="600905"/>
            <a:ext cx="77139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Câu 5: </a:t>
            </a:r>
            <a:r>
              <a:rPr lang="en-US" dirty="0" err="1"/>
              <a:t>Các</a:t>
            </a:r>
            <a:r>
              <a:rPr lang="en-US" dirty="0"/>
              <a:t> </a:t>
            </a:r>
            <a:r>
              <a:rPr lang="en-US" dirty="0" err="1"/>
              <a:t>chất</a:t>
            </a:r>
            <a:r>
              <a:rPr lang="en-US" dirty="0"/>
              <a:t> </a:t>
            </a:r>
            <a:r>
              <a:rPr lang="en-US" dirty="0" err="1"/>
              <a:t>lỏng</a:t>
            </a:r>
            <a:r>
              <a:rPr lang="en-US" dirty="0"/>
              <a:t> </a:t>
            </a:r>
            <a:r>
              <a:rPr lang="en-US" dirty="0" err="1"/>
              <a:t>khác</a:t>
            </a:r>
            <a:r>
              <a:rPr lang="en-US" dirty="0"/>
              <a:t> </a:t>
            </a:r>
            <a:r>
              <a:rPr lang="en-US" dirty="0" err="1"/>
              <a:t>nhau</a:t>
            </a:r>
            <a:r>
              <a:rPr lang="en-US" dirty="0"/>
              <a:t> </a:t>
            </a:r>
            <a:r>
              <a:rPr lang="en-US" dirty="0" err="1"/>
              <a:t>nở</a:t>
            </a:r>
            <a:r>
              <a:rPr lang="en-US" dirty="0"/>
              <a:t> </a:t>
            </a:r>
            <a:r>
              <a:rPr lang="en-US" dirty="0" err="1"/>
              <a:t>vì</a:t>
            </a:r>
            <a:r>
              <a:rPr lang="en-US" dirty="0"/>
              <a:t> </a:t>
            </a:r>
            <a:r>
              <a:rPr lang="en-US" dirty="0" err="1"/>
              <a:t>nhiệt</a:t>
            </a:r>
            <a:r>
              <a:rPr lang="en-US" dirty="0"/>
              <a:t> ………</a:t>
            </a:r>
            <a:endParaRPr dirty="0"/>
          </a:p>
        </p:txBody>
      </p:sp>
      <p:pic>
        <p:nvPicPr>
          <p:cNvPr id="1098" name="Google Shape;1098;p40"/>
          <p:cNvPicPr preferRelativeResize="0"/>
          <p:nvPr/>
        </p:nvPicPr>
        <p:blipFill>
          <a:blip r:embed="rId3">
            <a:alphaModFix/>
          </a:blip>
          <a:stretch>
            <a:fillRect/>
          </a:stretch>
        </p:blipFill>
        <p:spPr>
          <a:xfrm>
            <a:off x="310909" y="2353749"/>
            <a:ext cx="3225649" cy="2711476"/>
          </a:xfrm>
          <a:prstGeom prst="rect">
            <a:avLst/>
          </a:prstGeom>
          <a:noFill/>
          <a:ln>
            <a:noFill/>
          </a:ln>
        </p:spPr>
      </p:pic>
      <p:sp>
        <p:nvSpPr>
          <p:cNvPr id="1101" name="Google Shape;1101;p40"/>
          <p:cNvSpPr txBox="1"/>
          <p:nvPr/>
        </p:nvSpPr>
        <p:spPr>
          <a:xfrm>
            <a:off x="5790151" y="1436700"/>
            <a:ext cx="2548326" cy="479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buNone/>
              <a:defRPr sz="2000">
                <a:solidFill>
                  <a:schemeClr val="dk1"/>
                </a:solidFill>
                <a:latin typeface="Roboto Condensed"/>
                <a:ea typeface="Roboto Condensed"/>
                <a:cs typeface="Roboto Condensed"/>
              </a:defRPr>
            </a:lvl1pPr>
          </a:lstStyle>
          <a:p>
            <a:r>
              <a:rPr lang="en-US" dirty="0" err="1"/>
              <a:t>Giống</a:t>
            </a:r>
            <a:r>
              <a:rPr lang="en-US" dirty="0"/>
              <a:t> </a:t>
            </a:r>
            <a:r>
              <a:rPr lang="en-US" dirty="0" err="1"/>
              <a:t>nhau</a:t>
            </a:r>
            <a:r>
              <a:rPr lang="en-US" dirty="0"/>
              <a:t>  </a:t>
            </a:r>
            <a:endParaRPr dirty="0">
              <a:sym typeface="Roboto Condensed"/>
            </a:endParaRPr>
          </a:p>
        </p:txBody>
      </p:sp>
      <p:sp>
        <p:nvSpPr>
          <p:cNvPr id="1102" name="Google Shape;1102;p40"/>
          <p:cNvSpPr txBox="1"/>
          <p:nvPr/>
        </p:nvSpPr>
        <p:spPr>
          <a:xfrm>
            <a:off x="3893184" y="1436700"/>
            <a:ext cx="613200" cy="4791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3000" b="1" dirty="0">
                <a:solidFill>
                  <a:schemeClr val="lt1"/>
                </a:solidFill>
                <a:latin typeface="Roboto Condensed"/>
                <a:ea typeface="Roboto Condensed"/>
                <a:cs typeface="Roboto Condensed"/>
                <a:sym typeface="Roboto Condensed"/>
              </a:rPr>
              <a:t>A</a:t>
            </a:r>
            <a:endParaRPr sz="3000" b="1" dirty="0">
              <a:solidFill>
                <a:schemeClr val="lt1"/>
              </a:solidFill>
              <a:latin typeface="Roboto Condensed"/>
              <a:ea typeface="Roboto Condensed"/>
              <a:cs typeface="Roboto Condensed"/>
              <a:sym typeface="Roboto Condensed"/>
            </a:endParaRPr>
          </a:p>
        </p:txBody>
      </p:sp>
      <p:sp>
        <p:nvSpPr>
          <p:cNvPr id="1103" name="Google Shape;1103;p40"/>
          <p:cNvSpPr/>
          <p:nvPr/>
        </p:nvSpPr>
        <p:spPr>
          <a:xfrm>
            <a:off x="2963851" y="1389904"/>
            <a:ext cx="572700" cy="572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0"/>
          <p:cNvSpPr/>
          <p:nvPr/>
        </p:nvSpPr>
        <p:spPr>
          <a:xfrm>
            <a:off x="3088039" y="1495400"/>
            <a:ext cx="324339" cy="361691"/>
          </a:xfrm>
          <a:custGeom>
            <a:avLst/>
            <a:gdLst/>
            <a:ahLst/>
            <a:cxnLst/>
            <a:rect l="l" t="t" r="r" b="b"/>
            <a:pathLst>
              <a:path w="12530" h="13973" extrusionOk="0">
                <a:moveTo>
                  <a:pt x="1215" y="2637"/>
                </a:moveTo>
                <a:lnTo>
                  <a:pt x="1215" y="3625"/>
                </a:lnTo>
                <a:cubicBezTo>
                  <a:pt x="909" y="3668"/>
                  <a:pt x="627" y="3812"/>
                  <a:pt x="410" y="4031"/>
                </a:cubicBezTo>
                <a:lnTo>
                  <a:pt x="410" y="3625"/>
                </a:lnTo>
                <a:cubicBezTo>
                  <a:pt x="411" y="3147"/>
                  <a:pt x="746" y="2735"/>
                  <a:pt x="1215" y="2637"/>
                </a:cubicBezTo>
                <a:close/>
                <a:moveTo>
                  <a:pt x="4785" y="2616"/>
                </a:moveTo>
                <a:lnTo>
                  <a:pt x="4785" y="4911"/>
                </a:lnTo>
                <a:lnTo>
                  <a:pt x="3866" y="4235"/>
                </a:lnTo>
                <a:cubicBezTo>
                  <a:pt x="3830" y="4208"/>
                  <a:pt x="3788" y="4195"/>
                  <a:pt x="3745" y="4195"/>
                </a:cubicBezTo>
                <a:cubicBezTo>
                  <a:pt x="3703" y="4195"/>
                  <a:pt x="3660" y="4208"/>
                  <a:pt x="3624" y="4235"/>
                </a:cubicBezTo>
                <a:lnTo>
                  <a:pt x="2707" y="4911"/>
                </a:lnTo>
                <a:lnTo>
                  <a:pt x="2707" y="2616"/>
                </a:lnTo>
                <a:close/>
                <a:moveTo>
                  <a:pt x="6528" y="2616"/>
                </a:moveTo>
                <a:cubicBezTo>
                  <a:pt x="6563" y="2705"/>
                  <a:pt x="6617" y="2784"/>
                  <a:pt x="6685" y="2851"/>
                </a:cubicBezTo>
                <a:lnTo>
                  <a:pt x="7491" y="3636"/>
                </a:lnTo>
                <a:cubicBezTo>
                  <a:pt x="7555" y="3698"/>
                  <a:pt x="7583" y="3786"/>
                  <a:pt x="7568" y="3874"/>
                </a:cubicBezTo>
                <a:lnTo>
                  <a:pt x="7378" y="4984"/>
                </a:lnTo>
                <a:cubicBezTo>
                  <a:pt x="7303" y="5421"/>
                  <a:pt x="7651" y="5777"/>
                  <a:pt x="8046" y="5777"/>
                </a:cubicBezTo>
                <a:cubicBezTo>
                  <a:pt x="8150" y="5777"/>
                  <a:pt x="8258" y="5752"/>
                  <a:pt x="8361" y="5698"/>
                </a:cubicBezTo>
                <a:lnTo>
                  <a:pt x="9079" y="5319"/>
                </a:lnTo>
                <a:lnTo>
                  <a:pt x="9079" y="11172"/>
                </a:lnTo>
                <a:cubicBezTo>
                  <a:pt x="9013" y="11148"/>
                  <a:pt x="8944" y="11137"/>
                  <a:pt x="8876" y="11137"/>
                </a:cubicBezTo>
                <a:lnTo>
                  <a:pt x="1623" y="11137"/>
                </a:lnTo>
                <a:lnTo>
                  <a:pt x="1623" y="2616"/>
                </a:lnTo>
                <a:lnTo>
                  <a:pt x="2296" y="2616"/>
                </a:lnTo>
                <a:lnTo>
                  <a:pt x="2296" y="5318"/>
                </a:lnTo>
                <a:cubicBezTo>
                  <a:pt x="2296" y="5439"/>
                  <a:pt x="2396" y="5522"/>
                  <a:pt x="2502" y="5522"/>
                </a:cubicBezTo>
                <a:cubicBezTo>
                  <a:pt x="2543" y="5522"/>
                  <a:pt x="2585" y="5510"/>
                  <a:pt x="2622" y="5482"/>
                </a:cubicBezTo>
                <a:lnTo>
                  <a:pt x="3745" y="4655"/>
                </a:lnTo>
                <a:lnTo>
                  <a:pt x="4867" y="5482"/>
                </a:lnTo>
                <a:cubicBezTo>
                  <a:pt x="4904" y="5510"/>
                  <a:pt x="4946" y="5522"/>
                  <a:pt x="4987" y="5522"/>
                </a:cubicBezTo>
                <a:cubicBezTo>
                  <a:pt x="5093" y="5522"/>
                  <a:pt x="5193" y="5439"/>
                  <a:pt x="5193" y="5318"/>
                </a:cubicBezTo>
                <a:lnTo>
                  <a:pt x="5193" y="2616"/>
                </a:lnTo>
                <a:close/>
                <a:moveTo>
                  <a:pt x="1215" y="10020"/>
                </a:moveTo>
                <a:lnTo>
                  <a:pt x="1215" y="11155"/>
                </a:lnTo>
                <a:cubicBezTo>
                  <a:pt x="910" y="11205"/>
                  <a:pt x="630" y="11349"/>
                  <a:pt x="413" y="11567"/>
                </a:cubicBezTo>
                <a:cubicBezTo>
                  <a:pt x="413" y="11567"/>
                  <a:pt x="411" y="11569"/>
                  <a:pt x="410" y="11570"/>
                </a:cubicBezTo>
                <a:lnTo>
                  <a:pt x="410" y="10999"/>
                </a:lnTo>
                <a:cubicBezTo>
                  <a:pt x="414" y="10524"/>
                  <a:pt x="750" y="10116"/>
                  <a:pt x="1215" y="10020"/>
                </a:cubicBezTo>
                <a:close/>
                <a:moveTo>
                  <a:pt x="8439" y="12362"/>
                </a:moveTo>
                <a:lnTo>
                  <a:pt x="8439" y="12748"/>
                </a:lnTo>
                <a:lnTo>
                  <a:pt x="1419" y="12748"/>
                </a:lnTo>
                <a:cubicBezTo>
                  <a:pt x="1314" y="12748"/>
                  <a:pt x="1228" y="12663"/>
                  <a:pt x="1226" y="12557"/>
                </a:cubicBezTo>
                <a:cubicBezTo>
                  <a:pt x="1228" y="12508"/>
                  <a:pt x="1249" y="12463"/>
                  <a:pt x="1283" y="12430"/>
                </a:cubicBezTo>
                <a:cubicBezTo>
                  <a:pt x="1324" y="12388"/>
                  <a:pt x="1381" y="12364"/>
                  <a:pt x="1440" y="12362"/>
                </a:cubicBezTo>
                <a:close/>
                <a:moveTo>
                  <a:pt x="9079" y="12327"/>
                </a:moveTo>
                <a:lnTo>
                  <a:pt x="9079" y="12782"/>
                </a:lnTo>
                <a:cubicBezTo>
                  <a:pt x="9013" y="12759"/>
                  <a:pt x="8945" y="12747"/>
                  <a:pt x="8876" y="12747"/>
                </a:cubicBezTo>
                <a:lnTo>
                  <a:pt x="8849" y="12747"/>
                </a:lnTo>
                <a:lnTo>
                  <a:pt x="8849" y="12362"/>
                </a:lnTo>
                <a:lnTo>
                  <a:pt x="8876" y="12362"/>
                </a:lnTo>
                <a:cubicBezTo>
                  <a:pt x="8945" y="12362"/>
                  <a:pt x="9013" y="12350"/>
                  <a:pt x="9079" y="12327"/>
                </a:cubicBezTo>
                <a:close/>
                <a:moveTo>
                  <a:pt x="8874" y="11546"/>
                </a:moveTo>
                <a:cubicBezTo>
                  <a:pt x="8986" y="11546"/>
                  <a:pt x="9077" y="11637"/>
                  <a:pt x="9079" y="11749"/>
                </a:cubicBezTo>
                <a:cubicBezTo>
                  <a:pt x="9077" y="11862"/>
                  <a:pt x="8986" y="11953"/>
                  <a:pt x="8874" y="11953"/>
                </a:cubicBezTo>
                <a:lnTo>
                  <a:pt x="1440" y="11953"/>
                </a:lnTo>
                <a:cubicBezTo>
                  <a:pt x="1272" y="11954"/>
                  <a:pt x="1110" y="12022"/>
                  <a:pt x="992" y="12141"/>
                </a:cubicBezTo>
                <a:cubicBezTo>
                  <a:pt x="881" y="12252"/>
                  <a:pt x="817" y="12402"/>
                  <a:pt x="817" y="12559"/>
                </a:cubicBezTo>
                <a:cubicBezTo>
                  <a:pt x="820" y="12890"/>
                  <a:pt x="1089" y="13156"/>
                  <a:pt x="1419" y="13156"/>
                </a:cubicBezTo>
                <a:lnTo>
                  <a:pt x="8874" y="13156"/>
                </a:lnTo>
                <a:cubicBezTo>
                  <a:pt x="8988" y="13156"/>
                  <a:pt x="9079" y="13248"/>
                  <a:pt x="9079" y="13360"/>
                </a:cubicBezTo>
                <a:cubicBezTo>
                  <a:pt x="9079" y="13473"/>
                  <a:pt x="8988" y="13564"/>
                  <a:pt x="8874" y="13564"/>
                </a:cubicBezTo>
                <a:lnTo>
                  <a:pt x="1419" y="13564"/>
                </a:lnTo>
                <a:cubicBezTo>
                  <a:pt x="865" y="13563"/>
                  <a:pt x="414" y="13116"/>
                  <a:pt x="410" y="12564"/>
                </a:cubicBezTo>
                <a:cubicBezTo>
                  <a:pt x="409" y="12297"/>
                  <a:pt x="515" y="12042"/>
                  <a:pt x="703" y="11855"/>
                </a:cubicBezTo>
                <a:cubicBezTo>
                  <a:pt x="898" y="11660"/>
                  <a:pt x="1163" y="11548"/>
                  <a:pt x="1440" y="11546"/>
                </a:cubicBezTo>
                <a:close/>
                <a:moveTo>
                  <a:pt x="9477" y="1"/>
                </a:moveTo>
                <a:cubicBezTo>
                  <a:pt x="9221" y="1"/>
                  <a:pt x="8986" y="147"/>
                  <a:pt x="8873" y="378"/>
                </a:cubicBezTo>
                <a:lnTo>
                  <a:pt x="8376" y="1388"/>
                </a:lnTo>
                <a:cubicBezTo>
                  <a:pt x="8336" y="1466"/>
                  <a:pt x="8261" y="1522"/>
                  <a:pt x="8173" y="1534"/>
                </a:cubicBezTo>
                <a:lnTo>
                  <a:pt x="7059" y="1696"/>
                </a:lnTo>
                <a:cubicBezTo>
                  <a:pt x="6804" y="1733"/>
                  <a:pt x="6592" y="1911"/>
                  <a:pt x="6512" y="2156"/>
                </a:cubicBezTo>
                <a:cubicBezTo>
                  <a:pt x="6508" y="2173"/>
                  <a:pt x="6502" y="2190"/>
                  <a:pt x="6498" y="2207"/>
                </a:cubicBezTo>
                <a:lnTo>
                  <a:pt x="1419" y="2207"/>
                </a:lnTo>
                <a:cubicBezTo>
                  <a:pt x="635" y="2207"/>
                  <a:pt x="2" y="2842"/>
                  <a:pt x="1" y="3625"/>
                </a:cubicBezTo>
                <a:lnTo>
                  <a:pt x="1" y="8883"/>
                </a:lnTo>
                <a:cubicBezTo>
                  <a:pt x="3" y="8994"/>
                  <a:pt x="94" y="9082"/>
                  <a:pt x="205" y="9082"/>
                </a:cubicBezTo>
                <a:cubicBezTo>
                  <a:pt x="317" y="9082"/>
                  <a:pt x="407" y="8994"/>
                  <a:pt x="410" y="8883"/>
                </a:cubicBezTo>
                <a:lnTo>
                  <a:pt x="410" y="5019"/>
                </a:lnTo>
                <a:cubicBezTo>
                  <a:pt x="414" y="4544"/>
                  <a:pt x="749" y="4136"/>
                  <a:pt x="1214" y="4040"/>
                </a:cubicBezTo>
                <a:lnTo>
                  <a:pt x="1214" y="9605"/>
                </a:lnTo>
                <a:cubicBezTo>
                  <a:pt x="909" y="9649"/>
                  <a:pt x="627" y="9792"/>
                  <a:pt x="410" y="10011"/>
                </a:cubicBezTo>
                <a:lnTo>
                  <a:pt x="410" y="9837"/>
                </a:lnTo>
                <a:cubicBezTo>
                  <a:pt x="407" y="9727"/>
                  <a:pt x="317" y="9639"/>
                  <a:pt x="205" y="9639"/>
                </a:cubicBezTo>
                <a:cubicBezTo>
                  <a:pt x="94" y="9639"/>
                  <a:pt x="3" y="9727"/>
                  <a:pt x="1" y="9837"/>
                </a:cubicBezTo>
                <a:lnTo>
                  <a:pt x="1" y="12565"/>
                </a:lnTo>
                <a:cubicBezTo>
                  <a:pt x="8" y="13345"/>
                  <a:pt x="640" y="13972"/>
                  <a:pt x="1419" y="13972"/>
                </a:cubicBezTo>
                <a:lnTo>
                  <a:pt x="8874" y="13972"/>
                </a:lnTo>
                <a:cubicBezTo>
                  <a:pt x="9213" y="13972"/>
                  <a:pt x="9487" y="13699"/>
                  <a:pt x="9488" y="13360"/>
                </a:cubicBezTo>
                <a:lnTo>
                  <a:pt x="9488" y="5144"/>
                </a:lnTo>
                <a:cubicBezTo>
                  <a:pt x="9529" y="5144"/>
                  <a:pt x="9570" y="5154"/>
                  <a:pt x="9607" y="5173"/>
                </a:cubicBezTo>
                <a:lnTo>
                  <a:pt x="10603" y="5698"/>
                </a:lnTo>
                <a:cubicBezTo>
                  <a:pt x="10707" y="5752"/>
                  <a:pt x="10814" y="5777"/>
                  <a:pt x="10918" y="5777"/>
                </a:cubicBezTo>
                <a:cubicBezTo>
                  <a:pt x="11312" y="5777"/>
                  <a:pt x="11661" y="5421"/>
                  <a:pt x="11587" y="4984"/>
                </a:cubicBezTo>
                <a:lnTo>
                  <a:pt x="11396" y="3874"/>
                </a:lnTo>
                <a:cubicBezTo>
                  <a:pt x="11381" y="3786"/>
                  <a:pt x="11410" y="3698"/>
                  <a:pt x="11473" y="3636"/>
                </a:cubicBezTo>
                <a:lnTo>
                  <a:pt x="12278" y="2851"/>
                </a:lnTo>
                <a:cubicBezTo>
                  <a:pt x="12463" y="2671"/>
                  <a:pt x="12529" y="2402"/>
                  <a:pt x="12450" y="2156"/>
                </a:cubicBezTo>
                <a:cubicBezTo>
                  <a:pt x="12371" y="1911"/>
                  <a:pt x="12158" y="1731"/>
                  <a:pt x="11903" y="1694"/>
                </a:cubicBezTo>
                <a:lnTo>
                  <a:pt x="11754" y="1673"/>
                </a:lnTo>
                <a:cubicBezTo>
                  <a:pt x="11744" y="1672"/>
                  <a:pt x="11735" y="1671"/>
                  <a:pt x="11725" y="1671"/>
                </a:cubicBezTo>
                <a:cubicBezTo>
                  <a:pt x="11625" y="1671"/>
                  <a:pt x="11537" y="1744"/>
                  <a:pt x="11522" y="1846"/>
                </a:cubicBezTo>
                <a:cubicBezTo>
                  <a:pt x="11506" y="1958"/>
                  <a:pt x="11584" y="2063"/>
                  <a:pt x="11696" y="2078"/>
                </a:cubicBezTo>
                <a:lnTo>
                  <a:pt x="11843" y="2100"/>
                </a:lnTo>
                <a:cubicBezTo>
                  <a:pt x="12064" y="2132"/>
                  <a:pt x="12152" y="2402"/>
                  <a:pt x="11992" y="2557"/>
                </a:cubicBezTo>
                <a:lnTo>
                  <a:pt x="11187" y="3343"/>
                </a:lnTo>
                <a:cubicBezTo>
                  <a:pt x="11027" y="3498"/>
                  <a:pt x="10955" y="3722"/>
                  <a:pt x="10992" y="3942"/>
                </a:cubicBezTo>
                <a:lnTo>
                  <a:pt x="11183" y="5052"/>
                </a:lnTo>
                <a:cubicBezTo>
                  <a:pt x="11213" y="5226"/>
                  <a:pt x="11076" y="5367"/>
                  <a:pt x="10919" y="5367"/>
                </a:cubicBezTo>
                <a:cubicBezTo>
                  <a:pt x="10878" y="5367"/>
                  <a:pt x="10835" y="5357"/>
                  <a:pt x="10793" y="5335"/>
                </a:cubicBezTo>
                <a:lnTo>
                  <a:pt x="9797" y="4812"/>
                </a:lnTo>
                <a:cubicBezTo>
                  <a:pt x="9698" y="4760"/>
                  <a:pt x="9589" y="4734"/>
                  <a:pt x="9481" y="4734"/>
                </a:cubicBezTo>
                <a:cubicBezTo>
                  <a:pt x="9373" y="4734"/>
                  <a:pt x="9265" y="4760"/>
                  <a:pt x="9166" y="4812"/>
                </a:cubicBezTo>
                <a:lnTo>
                  <a:pt x="8170" y="5335"/>
                </a:lnTo>
                <a:cubicBezTo>
                  <a:pt x="8129" y="5357"/>
                  <a:pt x="8086" y="5367"/>
                  <a:pt x="8044" y="5367"/>
                </a:cubicBezTo>
                <a:cubicBezTo>
                  <a:pt x="7888" y="5367"/>
                  <a:pt x="7750" y="5226"/>
                  <a:pt x="7780" y="5053"/>
                </a:cubicBezTo>
                <a:lnTo>
                  <a:pt x="7970" y="3943"/>
                </a:lnTo>
                <a:cubicBezTo>
                  <a:pt x="8007" y="3724"/>
                  <a:pt x="7935" y="3500"/>
                  <a:pt x="7775" y="3344"/>
                </a:cubicBezTo>
                <a:lnTo>
                  <a:pt x="6970" y="2557"/>
                </a:lnTo>
                <a:cubicBezTo>
                  <a:pt x="6925" y="2515"/>
                  <a:pt x="6896" y="2458"/>
                  <a:pt x="6889" y="2396"/>
                </a:cubicBezTo>
                <a:lnTo>
                  <a:pt x="6889" y="2390"/>
                </a:lnTo>
                <a:cubicBezTo>
                  <a:pt x="6886" y="2355"/>
                  <a:pt x="6891" y="2318"/>
                  <a:pt x="6902" y="2284"/>
                </a:cubicBezTo>
                <a:cubicBezTo>
                  <a:pt x="6933" y="2186"/>
                  <a:pt x="7017" y="2115"/>
                  <a:pt x="7119" y="2101"/>
                </a:cubicBezTo>
                <a:lnTo>
                  <a:pt x="8233" y="1940"/>
                </a:lnTo>
                <a:cubicBezTo>
                  <a:pt x="8454" y="1907"/>
                  <a:pt x="8643" y="1770"/>
                  <a:pt x="8743" y="1570"/>
                </a:cubicBezTo>
                <a:lnTo>
                  <a:pt x="9240" y="559"/>
                </a:lnTo>
                <a:cubicBezTo>
                  <a:pt x="9290" y="459"/>
                  <a:pt x="9385" y="409"/>
                  <a:pt x="9481" y="409"/>
                </a:cubicBezTo>
                <a:cubicBezTo>
                  <a:pt x="9577" y="409"/>
                  <a:pt x="9672" y="459"/>
                  <a:pt x="9722" y="559"/>
                </a:cubicBezTo>
                <a:lnTo>
                  <a:pt x="10219" y="1570"/>
                </a:lnTo>
                <a:cubicBezTo>
                  <a:pt x="10319" y="1768"/>
                  <a:pt x="10508" y="1907"/>
                  <a:pt x="10728" y="1940"/>
                </a:cubicBezTo>
                <a:lnTo>
                  <a:pt x="10748" y="1942"/>
                </a:lnTo>
                <a:cubicBezTo>
                  <a:pt x="10758" y="1944"/>
                  <a:pt x="10769" y="1945"/>
                  <a:pt x="10779" y="1945"/>
                </a:cubicBezTo>
                <a:cubicBezTo>
                  <a:pt x="10878" y="1945"/>
                  <a:pt x="10966" y="1871"/>
                  <a:pt x="10982" y="1771"/>
                </a:cubicBezTo>
                <a:cubicBezTo>
                  <a:pt x="10999" y="1659"/>
                  <a:pt x="10921" y="1554"/>
                  <a:pt x="10809" y="1537"/>
                </a:cubicBezTo>
                <a:lnTo>
                  <a:pt x="10789" y="1534"/>
                </a:lnTo>
                <a:cubicBezTo>
                  <a:pt x="10701" y="1522"/>
                  <a:pt x="10626" y="1466"/>
                  <a:pt x="10586" y="1388"/>
                </a:cubicBezTo>
                <a:lnTo>
                  <a:pt x="10089" y="378"/>
                </a:lnTo>
                <a:cubicBezTo>
                  <a:pt x="9976" y="147"/>
                  <a:pt x="9741" y="1"/>
                  <a:pt x="9485" y="1"/>
                </a:cubicBezTo>
                <a:cubicBezTo>
                  <a:pt x="9483" y="1"/>
                  <a:pt x="9482" y="1"/>
                  <a:pt x="9481" y="1"/>
                </a:cubicBezTo>
                <a:cubicBezTo>
                  <a:pt x="9480" y="1"/>
                  <a:pt x="9479" y="1"/>
                  <a:pt x="9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05" name="Google Shape;1105;p40"/>
          <p:cNvCxnSpPr>
            <a:stCxn id="1103" idx="6"/>
            <a:endCxn id="1102" idx="1"/>
          </p:cNvCxnSpPr>
          <p:nvPr/>
        </p:nvCxnSpPr>
        <p:spPr>
          <a:xfrm>
            <a:off x="3536551" y="1676254"/>
            <a:ext cx="356700" cy="0"/>
          </a:xfrm>
          <a:prstGeom prst="straightConnector1">
            <a:avLst/>
          </a:prstGeom>
          <a:noFill/>
          <a:ln w="19050" cap="flat" cmpd="sng">
            <a:solidFill>
              <a:schemeClr val="lt1"/>
            </a:solidFill>
            <a:prstDash val="solid"/>
            <a:round/>
            <a:headEnd type="none" w="med" len="med"/>
            <a:tailEnd type="none" w="med" len="med"/>
          </a:ln>
        </p:spPr>
      </p:cxnSp>
      <p:cxnSp>
        <p:nvCxnSpPr>
          <p:cNvPr id="1106" name="Google Shape;1106;p40"/>
          <p:cNvCxnSpPr>
            <a:cxnSpLocks/>
            <a:stCxn id="1102" idx="3"/>
          </p:cNvCxnSpPr>
          <p:nvPr/>
        </p:nvCxnSpPr>
        <p:spPr>
          <a:xfrm>
            <a:off x="4506384" y="1676250"/>
            <a:ext cx="1223856" cy="0"/>
          </a:xfrm>
          <a:prstGeom prst="straightConnector1">
            <a:avLst/>
          </a:prstGeom>
          <a:noFill/>
          <a:ln w="19050" cap="flat" cmpd="sng">
            <a:solidFill>
              <a:schemeClr val="lt1"/>
            </a:solidFill>
            <a:prstDash val="solid"/>
            <a:round/>
            <a:headEnd type="none" w="med" len="med"/>
            <a:tailEnd type="none" w="med" len="med"/>
          </a:ln>
        </p:spPr>
      </p:cxnSp>
      <p:sp>
        <p:nvSpPr>
          <p:cNvPr id="1108" name="Google Shape;1108;p40"/>
          <p:cNvSpPr/>
          <p:nvPr/>
        </p:nvSpPr>
        <p:spPr>
          <a:xfrm>
            <a:off x="531898" y="3216551"/>
            <a:ext cx="356700" cy="356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0"/>
          <p:cNvSpPr/>
          <p:nvPr/>
        </p:nvSpPr>
        <p:spPr>
          <a:xfrm>
            <a:off x="1291598" y="2353751"/>
            <a:ext cx="356700" cy="356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0"/>
          <p:cNvSpPr/>
          <p:nvPr/>
        </p:nvSpPr>
        <p:spPr>
          <a:xfrm>
            <a:off x="2037373" y="2615301"/>
            <a:ext cx="356700" cy="356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0"/>
          <p:cNvSpPr/>
          <p:nvPr/>
        </p:nvSpPr>
        <p:spPr>
          <a:xfrm>
            <a:off x="2037373" y="3723701"/>
            <a:ext cx="356700" cy="356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12" name="Google Shape;1112;p40"/>
          <p:cNvCxnSpPr>
            <a:stCxn id="1103" idx="2"/>
            <a:endCxn id="1108" idx="0"/>
          </p:cNvCxnSpPr>
          <p:nvPr/>
        </p:nvCxnSpPr>
        <p:spPr>
          <a:xfrm flipH="1">
            <a:off x="710251" y="1676254"/>
            <a:ext cx="2253600" cy="1540200"/>
          </a:xfrm>
          <a:prstGeom prst="bentConnector2">
            <a:avLst/>
          </a:prstGeom>
          <a:noFill/>
          <a:ln w="19050" cap="flat" cmpd="sng">
            <a:solidFill>
              <a:schemeClr val="lt1"/>
            </a:solidFill>
            <a:prstDash val="solid"/>
            <a:round/>
            <a:headEnd type="none" w="med" len="med"/>
            <a:tailEnd type="oval" w="med" len="med"/>
          </a:ln>
        </p:spPr>
      </p:cxnSp>
      <p:sp>
        <p:nvSpPr>
          <p:cNvPr id="1115" name="Google Shape;1115;p40"/>
          <p:cNvSpPr txBox="1"/>
          <p:nvPr/>
        </p:nvSpPr>
        <p:spPr>
          <a:xfrm>
            <a:off x="5790151" y="2206800"/>
            <a:ext cx="2548326" cy="4791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2000" dirty="0">
                <a:solidFill>
                  <a:schemeClr val="dk1"/>
                </a:solidFill>
                <a:latin typeface="Roboto Condensed"/>
                <a:ea typeface="Roboto Condensed"/>
                <a:cs typeface="Roboto Condensed"/>
                <a:sym typeface="Roboto Condensed"/>
              </a:rPr>
              <a:t>K</a:t>
            </a:r>
            <a:r>
              <a:rPr lang="en" sz="2000" dirty="0">
                <a:solidFill>
                  <a:schemeClr val="dk1"/>
                </a:solidFill>
                <a:latin typeface="Roboto Condensed"/>
                <a:ea typeface="Roboto Condensed"/>
                <a:cs typeface="Roboto Condensed"/>
                <a:sym typeface="Roboto Condensed"/>
              </a:rPr>
              <a:t>hác nhau</a:t>
            </a:r>
            <a:endParaRPr sz="2000" dirty="0">
              <a:solidFill>
                <a:schemeClr val="dk1"/>
              </a:solidFill>
              <a:latin typeface="Roboto Condensed"/>
              <a:ea typeface="Roboto Condensed"/>
              <a:cs typeface="Roboto Condensed"/>
              <a:sym typeface="Roboto Condensed"/>
            </a:endParaRPr>
          </a:p>
        </p:txBody>
      </p:sp>
      <p:sp>
        <p:nvSpPr>
          <p:cNvPr id="1116" name="Google Shape;1116;p40"/>
          <p:cNvSpPr txBox="1"/>
          <p:nvPr/>
        </p:nvSpPr>
        <p:spPr>
          <a:xfrm>
            <a:off x="3893184" y="2206800"/>
            <a:ext cx="613200" cy="4791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3000" b="1" dirty="0">
                <a:solidFill>
                  <a:schemeClr val="lt1"/>
                </a:solidFill>
                <a:latin typeface="Roboto Condensed"/>
                <a:ea typeface="Roboto Condensed"/>
                <a:cs typeface="Roboto Condensed"/>
                <a:sym typeface="Roboto Condensed"/>
              </a:rPr>
              <a:t>B</a:t>
            </a:r>
            <a:endParaRPr sz="3000" b="1" dirty="0">
              <a:solidFill>
                <a:schemeClr val="lt1"/>
              </a:solidFill>
              <a:latin typeface="Roboto Condensed"/>
              <a:ea typeface="Roboto Condensed"/>
              <a:cs typeface="Roboto Condensed"/>
              <a:sym typeface="Roboto Condensed"/>
            </a:endParaRPr>
          </a:p>
        </p:txBody>
      </p:sp>
      <p:sp>
        <p:nvSpPr>
          <p:cNvPr id="1117" name="Google Shape;1117;p40"/>
          <p:cNvSpPr/>
          <p:nvPr/>
        </p:nvSpPr>
        <p:spPr>
          <a:xfrm>
            <a:off x="2963851" y="2160004"/>
            <a:ext cx="572700" cy="572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18" name="Google Shape;1118;p40"/>
          <p:cNvCxnSpPr>
            <a:stCxn id="1117" idx="6"/>
            <a:endCxn id="1116" idx="1"/>
          </p:cNvCxnSpPr>
          <p:nvPr/>
        </p:nvCxnSpPr>
        <p:spPr>
          <a:xfrm>
            <a:off x="3536551" y="2446354"/>
            <a:ext cx="356700" cy="0"/>
          </a:xfrm>
          <a:prstGeom prst="straightConnector1">
            <a:avLst/>
          </a:prstGeom>
          <a:noFill/>
          <a:ln w="19050" cap="flat" cmpd="sng">
            <a:solidFill>
              <a:schemeClr val="lt1"/>
            </a:solidFill>
            <a:prstDash val="solid"/>
            <a:round/>
            <a:headEnd type="none" w="med" len="med"/>
            <a:tailEnd type="none" w="med" len="med"/>
          </a:ln>
        </p:spPr>
      </p:cxnSp>
      <p:cxnSp>
        <p:nvCxnSpPr>
          <p:cNvPr id="1119" name="Google Shape;1119;p40"/>
          <p:cNvCxnSpPr>
            <a:cxnSpLocks/>
            <a:stCxn id="1116" idx="3"/>
          </p:cNvCxnSpPr>
          <p:nvPr/>
        </p:nvCxnSpPr>
        <p:spPr>
          <a:xfrm>
            <a:off x="4506384" y="2446350"/>
            <a:ext cx="1223856" cy="0"/>
          </a:xfrm>
          <a:prstGeom prst="straightConnector1">
            <a:avLst/>
          </a:prstGeom>
          <a:noFill/>
          <a:ln w="19050" cap="flat" cmpd="sng">
            <a:solidFill>
              <a:schemeClr val="lt1"/>
            </a:solidFill>
            <a:prstDash val="solid"/>
            <a:round/>
            <a:headEnd type="none" w="med" len="med"/>
            <a:tailEnd type="none" w="med" len="med"/>
          </a:ln>
        </p:spPr>
      </p:cxnSp>
      <p:sp>
        <p:nvSpPr>
          <p:cNvPr id="1123" name="Google Shape;1123;p40"/>
          <p:cNvSpPr txBox="1"/>
          <p:nvPr/>
        </p:nvSpPr>
        <p:spPr>
          <a:xfrm>
            <a:off x="5790151" y="2976900"/>
            <a:ext cx="2548326" cy="479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buNone/>
              <a:defRPr sz="2000">
                <a:solidFill>
                  <a:schemeClr val="dk1"/>
                </a:solidFill>
                <a:latin typeface="Roboto Condensed"/>
                <a:ea typeface="Roboto Condensed"/>
                <a:cs typeface="Roboto Condensed"/>
              </a:defRPr>
            </a:lvl1pPr>
          </a:lstStyle>
          <a:p>
            <a:r>
              <a:rPr lang="en-US" dirty="0" err="1"/>
              <a:t>Tăng</a:t>
            </a:r>
            <a:r>
              <a:rPr lang="en-US" dirty="0"/>
              <a:t> </a:t>
            </a:r>
            <a:r>
              <a:rPr lang="en-US" dirty="0" err="1"/>
              <a:t>dần</a:t>
            </a:r>
            <a:r>
              <a:rPr lang="en-US" dirty="0"/>
              <a:t> </a:t>
            </a:r>
            <a:r>
              <a:rPr lang="en-US" dirty="0" err="1"/>
              <a:t>lên</a:t>
            </a:r>
            <a:r>
              <a:rPr lang="en-US" dirty="0"/>
              <a:t>    </a:t>
            </a:r>
            <a:endParaRPr dirty="0">
              <a:sym typeface="Roboto Condensed"/>
            </a:endParaRPr>
          </a:p>
        </p:txBody>
      </p:sp>
      <p:sp>
        <p:nvSpPr>
          <p:cNvPr id="1124" name="Google Shape;1124;p40"/>
          <p:cNvSpPr txBox="1"/>
          <p:nvPr/>
        </p:nvSpPr>
        <p:spPr>
          <a:xfrm>
            <a:off x="3893184" y="2976900"/>
            <a:ext cx="613200" cy="4791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3000" b="1" dirty="0">
                <a:solidFill>
                  <a:schemeClr val="lt1"/>
                </a:solidFill>
                <a:latin typeface="Roboto Condensed"/>
                <a:ea typeface="Roboto Condensed"/>
                <a:cs typeface="Roboto Condensed"/>
                <a:sym typeface="Roboto Condensed"/>
              </a:rPr>
              <a:t>C</a:t>
            </a:r>
            <a:endParaRPr sz="3000" b="1" dirty="0">
              <a:solidFill>
                <a:schemeClr val="lt1"/>
              </a:solidFill>
              <a:latin typeface="Roboto Condensed"/>
              <a:ea typeface="Roboto Condensed"/>
              <a:cs typeface="Roboto Condensed"/>
              <a:sym typeface="Roboto Condensed"/>
            </a:endParaRPr>
          </a:p>
        </p:txBody>
      </p:sp>
      <p:sp>
        <p:nvSpPr>
          <p:cNvPr id="1125" name="Google Shape;1125;p40"/>
          <p:cNvSpPr/>
          <p:nvPr/>
        </p:nvSpPr>
        <p:spPr>
          <a:xfrm>
            <a:off x="2963851" y="2930104"/>
            <a:ext cx="572700" cy="572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26" name="Google Shape;1126;p40"/>
          <p:cNvCxnSpPr>
            <a:stCxn id="1125" idx="6"/>
            <a:endCxn id="1124" idx="1"/>
          </p:cNvCxnSpPr>
          <p:nvPr/>
        </p:nvCxnSpPr>
        <p:spPr>
          <a:xfrm>
            <a:off x="3536551" y="3216454"/>
            <a:ext cx="356700" cy="0"/>
          </a:xfrm>
          <a:prstGeom prst="straightConnector1">
            <a:avLst/>
          </a:prstGeom>
          <a:noFill/>
          <a:ln w="19050" cap="flat" cmpd="sng">
            <a:solidFill>
              <a:schemeClr val="lt1"/>
            </a:solidFill>
            <a:prstDash val="solid"/>
            <a:round/>
            <a:headEnd type="none" w="med" len="med"/>
            <a:tailEnd type="none" w="med" len="med"/>
          </a:ln>
        </p:spPr>
      </p:cxnSp>
      <p:cxnSp>
        <p:nvCxnSpPr>
          <p:cNvPr id="1127" name="Google Shape;1127;p40"/>
          <p:cNvCxnSpPr>
            <a:cxnSpLocks/>
            <a:stCxn id="1124" idx="3"/>
          </p:cNvCxnSpPr>
          <p:nvPr/>
        </p:nvCxnSpPr>
        <p:spPr>
          <a:xfrm>
            <a:off x="4506384" y="3216450"/>
            <a:ext cx="1223856" cy="0"/>
          </a:xfrm>
          <a:prstGeom prst="straightConnector1">
            <a:avLst/>
          </a:prstGeom>
          <a:noFill/>
          <a:ln w="19050" cap="flat" cmpd="sng">
            <a:solidFill>
              <a:schemeClr val="lt1"/>
            </a:solidFill>
            <a:prstDash val="solid"/>
            <a:round/>
            <a:headEnd type="none" w="med" len="med"/>
            <a:tailEnd type="none" w="med" len="med"/>
          </a:ln>
        </p:spPr>
      </p:cxnSp>
      <p:sp>
        <p:nvSpPr>
          <p:cNvPr id="1131" name="Google Shape;1131;p40"/>
          <p:cNvSpPr txBox="1"/>
          <p:nvPr/>
        </p:nvSpPr>
        <p:spPr>
          <a:xfrm>
            <a:off x="5790151" y="3747000"/>
            <a:ext cx="2548326" cy="479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None/>
              <a:defRPr sz="2000">
                <a:solidFill>
                  <a:schemeClr val="dk1"/>
                </a:solidFill>
                <a:latin typeface="Roboto Condensed"/>
                <a:ea typeface="Roboto Condensed"/>
                <a:cs typeface="Roboto Condensed"/>
              </a:defRPr>
            </a:lvl1pPr>
          </a:lstStyle>
          <a:p>
            <a:r>
              <a:rPr lang="en-US" dirty="0" err="1"/>
              <a:t>Giảm</a:t>
            </a:r>
            <a:r>
              <a:rPr lang="en-US" dirty="0"/>
              <a:t> </a:t>
            </a:r>
            <a:r>
              <a:rPr lang="en-US" dirty="0" err="1"/>
              <a:t>dần</a:t>
            </a:r>
            <a:r>
              <a:rPr lang="en-US" dirty="0"/>
              <a:t> </a:t>
            </a:r>
            <a:r>
              <a:rPr lang="en-US" dirty="0" err="1"/>
              <a:t>đi</a:t>
            </a:r>
            <a:endParaRPr dirty="0">
              <a:sym typeface="Roboto Condensed"/>
            </a:endParaRPr>
          </a:p>
        </p:txBody>
      </p:sp>
      <p:sp>
        <p:nvSpPr>
          <p:cNvPr id="1132" name="Google Shape;1132;p40"/>
          <p:cNvSpPr txBox="1"/>
          <p:nvPr/>
        </p:nvSpPr>
        <p:spPr>
          <a:xfrm>
            <a:off x="3893184" y="3747000"/>
            <a:ext cx="613200" cy="4791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3000" b="1" dirty="0">
                <a:solidFill>
                  <a:schemeClr val="lt1"/>
                </a:solidFill>
                <a:latin typeface="Roboto Condensed"/>
                <a:ea typeface="Roboto Condensed"/>
                <a:cs typeface="Roboto Condensed"/>
                <a:sym typeface="Roboto Condensed"/>
              </a:rPr>
              <a:t>D</a:t>
            </a:r>
            <a:endParaRPr sz="3000" b="1" dirty="0">
              <a:solidFill>
                <a:schemeClr val="lt1"/>
              </a:solidFill>
              <a:latin typeface="Roboto Condensed"/>
              <a:ea typeface="Roboto Condensed"/>
              <a:cs typeface="Roboto Condensed"/>
              <a:sym typeface="Roboto Condensed"/>
            </a:endParaRPr>
          </a:p>
        </p:txBody>
      </p:sp>
      <p:sp>
        <p:nvSpPr>
          <p:cNvPr id="1133" name="Google Shape;1133;p40"/>
          <p:cNvSpPr/>
          <p:nvPr/>
        </p:nvSpPr>
        <p:spPr>
          <a:xfrm>
            <a:off x="2963851" y="3700204"/>
            <a:ext cx="572700" cy="572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34" name="Google Shape;1134;p40"/>
          <p:cNvCxnSpPr>
            <a:stCxn id="1133" idx="6"/>
            <a:endCxn id="1132" idx="1"/>
          </p:cNvCxnSpPr>
          <p:nvPr/>
        </p:nvCxnSpPr>
        <p:spPr>
          <a:xfrm>
            <a:off x="3536551" y="3986554"/>
            <a:ext cx="356700" cy="0"/>
          </a:xfrm>
          <a:prstGeom prst="straightConnector1">
            <a:avLst/>
          </a:prstGeom>
          <a:noFill/>
          <a:ln w="19050" cap="flat" cmpd="sng">
            <a:solidFill>
              <a:schemeClr val="lt1"/>
            </a:solidFill>
            <a:prstDash val="solid"/>
            <a:round/>
            <a:headEnd type="none" w="med" len="med"/>
            <a:tailEnd type="none" w="med" len="med"/>
          </a:ln>
        </p:spPr>
      </p:cxnSp>
      <p:cxnSp>
        <p:nvCxnSpPr>
          <p:cNvPr id="1135" name="Google Shape;1135;p40"/>
          <p:cNvCxnSpPr>
            <a:cxnSpLocks/>
            <a:stCxn id="1132" idx="3"/>
          </p:cNvCxnSpPr>
          <p:nvPr/>
        </p:nvCxnSpPr>
        <p:spPr>
          <a:xfrm>
            <a:off x="4506384" y="3986550"/>
            <a:ext cx="1223856" cy="0"/>
          </a:xfrm>
          <a:prstGeom prst="straightConnector1">
            <a:avLst/>
          </a:prstGeom>
          <a:noFill/>
          <a:ln w="19050" cap="flat" cmpd="sng">
            <a:solidFill>
              <a:schemeClr val="lt1"/>
            </a:solidFill>
            <a:prstDash val="solid"/>
            <a:round/>
            <a:headEnd type="none" w="med" len="med"/>
            <a:tailEnd type="none" w="med" len="med"/>
          </a:ln>
        </p:spPr>
      </p:cxnSp>
      <p:cxnSp>
        <p:nvCxnSpPr>
          <p:cNvPr id="1137" name="Google Shape;1137;p40"/>
          <p:cNvCxnSpPr>
            <a:stCxn id="1117" idx="2"/>
            <a:endCxn id="1109" idx="0"/>
          </p:cNvCxnSpPr>
          <p:nvPr/>
        </p:nvCxnSpPr>
        <p:spPr>
          <a:xfrm rot="10800000">
            <a:off x="1469851" y="2353654"/>
            <a:ext cx="1494000" cy="92700"/>
          </a:xfrm>
          <a:prstGeom prst="bentConnector4">
            <a:avLst>
              <a:gd name="adj1" fmla="val 44028"/>
              <a:gd name="adj2" fmla="val 356772"/>
            </a:avLst>
          </a:prstGeom>
          <a:noFill/>
          <a:ln w="19050" cap="flat" cmpd="sng">
            <a:solidFill>
              <a:schemeClr val="lt1"/>
            </a:solidFill>
            <a:prstDash val="solid"/>
            <a:round/>
            <a:headEnd type="none" w="med" len="med"/>
            <a:tailEnd type="oval" w="med" len="med"/>
          </a:ln>
        </p:spPr>
      </p:cxnSp>
      <p:cxnSp>
        <p:nvCxnSpPr>
          <p:cNvPr id="1138" name="Google Shape;1138;p40"/>
          <p:cNvCxnSpPr>
            <a:stCxn id="1125" idx="2"/>
            <a:endCxn id="1110" idx="6"/>
          </p:cNvCxnSpPr>
          <p:nvPr/>
        </p:nvCxnSpPr>
        <p:spPr>
          <a:xfrm rot="10800000">
            <a:off x="2394151" y="2793754"/>
            <a:ext cx="569700" cy="422700"/>
          </a:xfrm>
          <a:prstGeom prst="bentConnector3">
            <a:avLst>
              <a:gd name="adj1" fmla="val 50007"/>
            </a:avLst>
          </a:prstGeom>
          <a:noFill/>
          <a:ln w="19050" cap="flat" cmpd="sng">
            <a:solidFill>
              <a:schemeClr val="lt1"/>
            </a:solidFill>
            <a:prstDash val="solid"/>
            <a:round/>
            <a:headEnd type="none" w="med" len="med"/>
            <a:tailEnd type="oval" w="med" len="med"/>
          </a:ln>
        </p:spPr>
      </p:cxnSp>
      <p:cxnSp>
        <p:nvCxnSpPr>
          <p:cNvPr id="1139" name="Google Shape;1139;p40"/>
          <p:cNvCxnSpPr>
            <a:stCxn id="1133" idx="2"/>
            <a:endCxn id="1111" idx="6"/>
          </p:cNvCxnSpPr>
          <p:nvPr/>
        </p:nvCxnSpPr>
        <p:spPr>
          <a:xfrm rot="10800000">
            <a:off x="2394151" y="3901954"/>
            <a:ext cx="569700" cy="84600"/>
          </a:xfrm>
          <a:prstGeom prst="bentConnector3">
            <a:avLst>
              <a:gd name="adj1" fmla="val 50007"/>
            </a:avLst>
          </a:prstGeom>
          <a:noFill/>
          <a:ln w="19050" cap="flat" cmpd="sng">
            <a:solidFill>
              <a:schemeClr val="lt1"/>
            </a:solidFill>
            <a:prstDash val="solid"/>
            <a:round/>
            <a:headEnd type="none" w="med" len="med"/>
            <a:tailEnd type="oval" w="med" len="med"/>
          </a:ln>
        </p:spPr>
      </p:cxnSp>
      <p:grpSp>
        <p:nvGrpSpPr>
          <p:cNvPr id="1140" name="Google Shape;1140;p40"/>
          <p:cNvGrpSpPr/>
          <p:nvPr/>
        </p:nvGrpSpPr>
        <p:grpSpPr>
          <a:xfrm>
            <a:off x="3067795" y="3805680"/>
            <a:ext cx="364823" cy="361743"/>
            <a:chOff x="5517975" y="3798175"/>
            <a:chExt cx="352350" cy="349375"/>
          </a:xfrm>
        </p:grpSpPr>
        <p:sp>
          <p:nvSpPr>
            <p:cNvPr id="1141" name="Google Shape;1141;p40"/>
            <p:cNvSpPr/>
            <p:nvPr/>
          </p:nvSpPr>
          <p:spPr>
            <a:xfrm>
              <a:off x="5610175" y="3911850"/>
              <a:ext cx="135125" cy="135150"/>
            </a:xfrm>
            <a:custGeom>
              <a:avLst/>
              <a:gdLst/>
              <a:ahLst/>
              <a:cxnLst/>
              <a:rect l="l" t="t" r="r" b="b"/>
              <a:pathLst>
                <a:path w="5405" h="5406" extrusionOk="0">
                  <a:moveTo>
                    <a:pt x="2702" y="410"/>
                  </a:moveTo>
                  <a:cubicBezTo>
                    <a:pt x="3966" y="410"/>
                    <a:pt x="4995" y="1439"/>
                    <a:pt x="4995" y="2703"/>
                  </a:cubicBezTo>
                  <a:cubicBezTo>
                    <a:pt x="4995" y="3967"/>
                    <a:pt x="3966" y="4996"/>
                    <a:pt x="2702" y="4996"/>
                  </a:cubicBezTo>
                  <a:cubicBezTo>
                    <a:pt x="1436" y="4995"/>
                    <a:pt x="410" y="3969"/>
                    <a:pt x="409" y="2703"/>
                  </a:cubicBezTo>
                  <a:cubicBezTo>
                    <a:pt x="410" y="1438"/>
                    <a:pt x="1436" y="412"/>
                    <a:pt x="2702" y="410"/>
                  </a:cubicBezTo>
                  <a:close/>
                  <a:moveTo>
                    <a:pt x="2703" y="1"/>
                  </a:moveTo>
                  <a:cubicBezTo>
                    <a:pt x="1214" y="1"/>
                    <a:pt x="1" y="1214"/>
                    <a:pt x="1" y="2703"/>
                  </a:cubicBezTo>
                  <a:cubicBezTo>
                    <a:pt x="1" y="4193"/>
                    <a:pt x="1213" y="5406"/>
                    <a:pt x="2703" y="5406"/>
                  </a:cubicBezTo>
                  <a:cubicBezTo>
                    <a:pt x="4193" y="5406"/>
                    <a:pt x="5404" y="4193"/>
                    <a:pt x="5404" y="2703"/>
                  </a:cubicBezTo>
                  <a:cubicBezTo>
                    <a:pt x="5404" y="1214"/>
                    <a:pt x="4193" y="1"/>
                    <a:pt x="2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0"/>
            <p:cNvSpPr/>
            <p:nvPr/>
          </p:nvSpPr>
          <p:spPr>
            <a:xfrm>
              <a:off x="5517975" y="3798175"/>
              <a:ext cx="352350" cy="349375"/>
            </a:xfrm>
            <a:custGeom>
              <a:avLst/>
              <a:gdLst/>
              <a:ahLst/>
              <a:cxnLst/>
              <a:rect l="l" t="t" r="r" b="b"/>
              <a:pathLst>
                <a:path w="14094" h="13975" extrusionOk="0">
                  <a:moveTo>
                    <a:pt x="6071" y="408"/>
                  </a:moveTo>
                  <a:cubicBezTo>
                    <a:pt x="6423" y="410"/>
                    <a:pt x="6709" y="695"/>
                    <a:pt x="6710" y="1046"/>
                  </a:cubicBezTo>
                  <a:lnTo>
                    <a:pt x="6710" y="1351"/>
                  </a:lnTo>
                  <a:lnTo>
                    <a:pt x="3632" y="1351"/>
                  </a:lnTo>
                  <a:lnTo>
                    <a:pt x="3632" y="1046"/>
                  </a:lnTo>
                  <a:cubicBezTo>
                    <a:pt x="3632" y="695"/>
                    <a:pt x="3918" y="410"/>
                    <a:pt x="4270" y="408"/>
                  </a:cubicBezTo>
                  <a:close/>
                  <a:moveTo>
                    <a:pt x="9559" y="408"/>
                  </a:moveTo>
                  <a:cubicBezTo>
                    <a:pt x="9910" y="410"/>
                    <a:pt x="10195" y="695"/>
                    <a:pt x="10196" y="1046"/>
                  </a:cubicBezTo>
                  <a:lnTo>
                    <a:pt x="10196" y="1351"/>
                  </a:lnTo>
                  <a:lnTo>
                    <a:pt x="7118" y="1351"/>
                  </a:lnTo>
                  <a:lnTo>
                    <a:pt x="7118" y="1046"/>
                  </a:lnTo>
                  <a:cubicBezTo>
                    <a:pt x="7120" y="695"/>
                    <a:pt x="7405" y="410"/>
                    <a:pt x="7756" y="408"/>
                  </a:cubicBezTo>
                  <a:close/>
                  <a:moveTo>
                    <a:pt x="6710" y="1760"/>
                  </a:moveTo>
                  <a:lnTo>
                    <a:pt x="6710" y="2415"/>
                  </a:lnTo>
                  <a:lnTo>
                    <a:pt x="3632" y="2415"/>
                  </a:lnTo>
                  <a:lnTo>
                    <a:pt x="3632" y="1760"/>
                  </a:lnTo>
                  <a:close/>
                  <a:moveTo>
                    <a:pt x="10198" y="1760"/>
                  </a:moveTo>
                  <a:lnTo>
                    <a:pt x="10198" y="2415"/>
                  </a:lnTo>
                  <a:lnTo>
                    <a:pt x="7120" y="2415"/>
                  </a:lnTo>
                  <a:lnTo>
                    <a:pt x="7120" y="1760"/>
                  </a:lnTo>
                  <a:close/>
                  <a:moveTo>
                    <a:pt x="13045" y="408"/>
                  </a:moveTo>
                  <a:cubicBezTo>
                    <a:pt x="13398" y="410"/>
                    <a:pt x="13682" y="695"/>
                    <a:pt x="13684" y="1046"/>
                  </a:cubicBezTo>
                  <a:lnTo>
                    <a:pt x="13684" y="1351"/>
                  </a:lnTo>
                  <a:lnTo>
                    <a:pt x="13152" y="1351"/>
                  </a:lnTo>
                  <a:cubicBezTo>
                    <a:pt x="13042" y="1354"/>
                    <a:pt x="12954" y="1444"/>
                    <a:pt x="12954" y="1555"/>
                  </a:cubicBezTo>
                  <a:cubicBezTo>
                    <a:pt x="12954" y="1665"/>
                    <a:pt x="13042" y="1756"/>
                    <a:pt x="13152" y="1759"/>
                  </a:cubicBezTo>
                  <a:lnTo>
                    <a:pt x="13684" y="1759"/>
                  </a:lnTo>
                  <a:lnTo>
                    <a:pt x="13684" y="2415"/>
                  </a:lnTo>
                  <a:lnTo>
                    <a:pt x="10606" y="2415"/>
                  </a:lnTo>
                  <a:lnTo>
                    <a:pt x="10606" y="1759"/>
                  </a:lnTo>
                  <a:lnTo>
                    <a:pt x="12197" y="1759"/>
                  </a:lnTo>
                  <a:cubicBezTo>
                    <a:pt x="12308" y="1756"/>
                    <a:pt x="12396" y="1665"/>
                    <a:pt x="12396" y="1555"/>
                  </a:cubicBezTo>
                  <a:cubicBezTo>
                    <a:pt x="12396" y="1444"/>
                    <a:pt x="12308" y="1354"/>
                    <a:pt x="12197" y="1351"/>
                  </a:cubicBezTo>
                  <a:lnTo>
                    <a:pt x="10606" y="1351"/>
                  </a:lnTo>
                  <a:lnTo>
                    <a:pt x="10606" y="1046"/>
                  </a:lnTo>
                  <a:cubicBezTo>
                    <a:pt x="10607" y="695"/>
                    <a:pt x="10892" y="410"/>
                    <a:pt x="11244" y="408"/>
                  </a:cubicBezTo>
                  <a:close/>
                  <a:moveTo>
                    <a:pt x="13685" y="2825"/>
                  </a:moveTo>
                  <a:lnTo>
                    <a:pt x="13685" y="3098"/>
                  </a:lnTo>
                  <a:lnTo>
                    <a:pt x="10607" y="3098"/>
                  </a:lnTo>
                  <a:lnTo>
                    <a:pt x="10607" y="2825"/>
                  </a:lnTo>
                  <a:close/>
                  <a:moveTo>
                    <a:pt x="13685" y="3508"/>
                  </a:moveTo>
                  <a:lnTo>
                    <a:pt x="13685" y="4164"/>
                  </a:lnTo>
                  <a:lnTo>
                    <a:pt x="10607" y="4164"/>
                  </a:lnTo>
                  <a:lnTo>
                    <a:pt x="10607" y="3508"/>
                  </a:lnTo>
                  <a:close/>
                  <a:moveTo>
                    <a:pt x="6710" y="2825"/>
                  </a:moveTo>
                  <a:lnTo>
                    <a:pt x="6710" y="3668"/>
                  </a:lnTo>
                  <a:cubicBezTo>
                    <a:pt x="6605" y="3658"/>
                    <a:pt x="6499" y="3654"/>
                    <a:pt x="6391" y="3654"/>
                  </a:cubicBezTo>
                  <a:cubicBezTo>
                    <a:pt x="6390" y="3654"/>
                    <a:pt x="6388" y="3654"/>
                    <a:pt x="6387" y="3654"/>
                  </a:cubicBezTo>
                  <a:cubicBezTo>
                    <a:pt x="5323" y="3654"/>
                    <a:pt x="4313" y="4127"/>
                    <a:pt x="3631" y="4945"/>
                  </a:cubicBezTo>
                  <a:lnTo>
                    <a:pt x="3632" y="2825"/>
                  </a:lnTo>
                  <a:close/>
                  <a:moveTo>
                    <a:pt x="6391" y="4062"/>
                  </a:moveTo>
                  <a:cubicBezTo>
                    <a:pt x="8149" y="4062"/>
                    <a:pt x="9580" y="5492"/>
                    <a:pt x="9580" y="7250"/>
                  </a:cubicBezTo>
                  <a:cubicBezTo>
                    <a:pt x="9580" y="9007"/>
                    <a:pt x="8149" y="10439"/>
                    <a:pt x="6391" y="10439"/>
                  </a:cubicBezTo>
                  <a:cubicBezTo>
                    <a:pt x="4633" y="10439"/>
                    <a:pt x="3203" y="9007"/>
                    <a:pt x="3203" y="7250"/>
                  </a:cubicBezTo>
                  <a:cubicBezTo>
                    <a:pt x="3203" y="5492"/>
                    <a:pt x="4633" y="4062"/>
                    <a:pt x="6391" y="4062"/>
                  </a:cubicBezTo>
                  <a:close/>
                  <a:moveTo>
                    <a:pt x="4781" y="10467"/>
                  </a:moveTo>
                  <a:cubicBezTo>
                    <a:pt x="5280" y="10718"/>
                    <a:pt x="5832" y="10848"/>
                    <a:pt x="6391" y="10848"/>
                  </a:cubicBezTo>
                  <a:cubicBezTo>
                    <a:pt x="6498" y="10848"/>
                    <a:pt x="6604" y="10844"/>
                    <a:pt x="6710" y="10834"/>
                  </a:cubicBezTo>
                  <a:lnTo>
                    <a:pt x="6710" y="11557"/>
                  </a:lnTo>
                  <a:lnTo>
                    <a:pt x="3872" y="11557"/>
                  </a:lnTo>
                  <a:lnTo>
                    <a:pt x="4781" y="10467"/>
                  </a:lnTo>
                  <a:close/>
                  <a:moveTo>
                    <a:pt x="10198" y="2826"/>
                  </a:moveTo>
                  <a:lnTo>
                    <a:pt x="10198" y="11557"/>
                  </a:lnTo>
                  <a:lnTo>
                    <a:pt x="7120" y="11557"/>
                  </a:lnTo>
                  <a:lnTo>
                    <a:pt x="7120" y="10775"/>
                  </a:lnTo>
                  <a:cubicBezTo>
                    <a:pt x="8756" y="10437"/>
                    <a:pt x="9989" y="8987"/>
                    <a:pt x="9989" y="7251"/>
                  </a:cubicBezTo>
                  <a:lnTo>
                    <a:pt x="9989" y="7251"/>
                  </a:lnTo>
                  <a:cubicBezTo>
                    <a:pt x="9989" y="7251"/>
                    <a:pt x="9989" y="7251"/>
                    <a:pt x="9989" y="7252"/>
                  </a:cubicBezTo>
                  <a:lnTo>
                    <a:pt x="9989" y="7250"/>
                  </a:lnTo>
                  <a:cubicBezTo>
                    <a:pt x="9989" y="7250"/>
                    <a:pt x="9989" y="7251"/>
                    <a:pt x="9989" y="7251"/>
                  </a:cubicBezTo>
                  <a:lnTo>
                    <a:pt x="9989" y="7251"/>
                  </a:lnTo>
                  <a:cubicBezTo>
                    <a:pt x="9989" y="5515"/>
                    <a:pt x="8755" y="4064"/>
                    <a:pt x="7120" y="3727"/>
                  </a:cubicBezTo>
                  <a:lnTo>
                    <a:pt x="7120" y="2826"/>
                  </a:lnTo>
                  <a:close/>
                  <a:moveTo>
                    <a:pt x="13685" y="4573"/>
                  </a:moveTo>
                  <a:lnTo>
                    <a:pt x="13685" y="11557"/>
                  </a:lnTo>
                  <a:lnTo>
                    <a:pt x="10607" y="11557"/>
                  </a:lnTo>
                  <a:lnTo>
                    <a:pt x="10607" y="4573"/>
                  </a:lnTo>
                  <a:close/>
                  <a:moveTo>
                    <a:pt x="10198" y="11966"/>
                  </a:moveTo>
                  <a:lnTo>
                    <a:pt x="10198" y="12295"/>
                  </a:lnTo>
                  <a:lnTo>
                    <a:pt x="7120" y="12295"/>
                  </a:lnTo>
                  <a:lnTo>
                    <a:pt x="7120" y="11966"/>
                  </a:lnTo>
                  <a:close/>
                  <a:moveTo>
                    <a:pt x="6709" y="11968"/>
                  </a:moveTo>
                  <a:lnTo>
                    <a:pt x="6709" y="12297"/>
                  </a:lnTo>
                  <a:lnTo>
                    <a:pt x="3632" y="12297"/>
                  </a:lnTo>
                  <a:lnTo>
                    <a:pt x="3632" y="11968"/>
                  </a:lnTo>
                  <a:close/>
                  <a:moveTo>
                    <a:pt x="13685" y="11968"/>
                  </a:moveTo>
                  <a:lnTo>
                    <a:pt x="13684" y="12297"/>
                  </a:lnTo>
                  <a:lnTo>
                    <a:pt x="10606" y="12297"/>
                  </a:lnTo>
                  <a:lnTo>
                    <a:pt x="10606" y="11968"/>
                  </a:lnTo>
                  <a:close/>
                  <a:moveTo>
                    <a:pt x="6710" y="12705"/>
                  </a:moveTo>
                  <a:lnTo>
                    <a:pt x="6710" y="12927"/>
                  </a:lnTo>
                  <a:cubicBezTo>
                    <a:pt x="6709" y="13279"/>
                    <a:pt x="6423" y="13563"/>
                    <a:pt x="6071" y="13565"/>
                  </a:cubicBezTo>
                  <a:lnTo>
                    <a:pt x="4270" y="13565"/>
                  </a:lnTo>
                  <a:cubicBezTo>
                    <a:pt x="3918" y="13563"/>
                    <a:pt x="3632" y="13279"/>
                    <a:pt x="3632" y="12927"/>
                  </a:cubicBezTo>
                  <a:lnTo>
                    <a:pt x="3632" y="12705"/>
                  </a:lnTo>
                  <a:close/>
                  <a:moveTo>
                    <a:pt x="10198" y="12705"/>
                  </a:moveTo>
                  <a:lnTo>
                    <a:pt x="10198" y="12927"/>
                  </a:lnTo>
                  <a:cubicBezTo>
                    <a:pt x="10196" y="13279"/>
                    <a:pt x="9911" y="13563"/>
                    <a:pt x="9560" y="13565"/>
                  </a:cubicBezTo>
                  <a:lnTo>
                    <a:pt x="7757" y="13565"/>
                  </a:lnTo>
                  <a:cubicBezTo>
                    <a:pt x="7405" y="13563"/>
                    <a:pt x="7120" y="13279"/>
                    <a:pt x="7120" y="12927"/>
                  </a:cubicBezTo>
                  <a:lnTo>
                    <a:pt x="7120" y="12705"/>
                  </a:lnTo>
                  <a:close/>
                  <a:moveTo>
                    <a:pt x="13685" y="12705"/>
                  </a:moveTo>
                  <a:lnTo>
                    <a:pt x="13685" y="12926"/>
                  </a:lnTo>
                  <a:cubicBezTo>
                    <a:pt x="13684" y="13279"/>
                    <a:pt x="13399" y="13563"/>
                    <a:pt x="13046" y="13565"/>
                  </a:cubicBezTo>
                  <a:lnTo>
                    <a:pt x="11245" y="13565"/>
                  </a:lnTo>
                  <a:cubicBezTo>
                    <a:pt x="10892" y="13563"/>
                    <a:pt x="10607" y="13279"/>
                    <a:pt x="10607" y="12926"/>
                  </a:cubicBezTo>
                  <a:lnTo>
                    <a:pt x="10607" y="12705"/>
                  </a:lnTo>
                  <a:close/>
                  <a:moveTo>
                    <a:pt x="4270" y="0"/>
                  </a:moveTo>
                  <a:cubicBezTo>
                    <a:pt x="3692" y="0"/>
                    <a:pt x="3223" y="469"/>
                    <a:pt x="3223" y="1047"/>
                  </a:cubicBezTo>
                  <a:lnTo>
                    <a:pt x="3223" y="5547"/>
                  </a:lnTo>
                  <a:cubicBezTo>
                    <a:pt x="2667" y="6577"/>
                    <a:pt x="2649" y="7814"/>
                    <a:pt x="3173" y="8860"/>
                  </a:cubicBezTo>
                  <a:lnTo>
                    <a:pt x="2051" y="9798"/>
                  </a:lnTo>
                  <a:cubicBezTo>
                    <a:pt x="1964" y="9870"/>
                    <a:pt x="1953" y="9999"/>
                    <a:pt x="2025" y="10086"/>
                  </a:cubicBezTo>
                  <a:cubicBezTo>
                    <a:pt x="2066" y="10135"/>
                    <a:pt x="2124" y="10160"/>
                    <a:pt x="2183" y="10160"/>
                  </a:cubicBezTo>
                  <a:cubicBezTo>
                    <a:pt x="2229" y="10160"/>
                    <a:pt x="2276" y="10145"/>
                    <a:pt x="2314" y="10113"/>
                  </a:cubicBezTo>
                  <a:lnTo>
                    <a:pt x="3381" y="9220"/>
                  </a:lnTo>
                  <a:cubicBezTo>
                    <a:pt x="3653" y="9634"/>
                    <a:pt x="4008" y="9988"/>
                    <a:pt x="4422" y="10260"/>
                  </a:cubicBezTo>
                  <a:lnTo>
                    <a:pt x="2348" y="12743"/>
                  </a:lnTo>
                  <a:cubicBezTo>
                    <a:pt x="2328" y="12767"/>
                    <a:pt x="2307" y="12790"/>
                    <a:pt x="2285" y="12812"/>
                  </a:cubicBezTo>
                  <a:cubicBezTo>
                    <a:pt x="2092" y="13005"/>
                    <a:pt x="1832" y="13113"/>
                    <a:pt x="1560" y="13113"/>
                  </a:cubicBezTo>
                  <a:lnTo>
                    <a:pt x="1558" y="13113"/>
                  </a:lnTo>
                  <a:cubicBezTo>
                    <a:pt x="1124" y="13113"/>
                    <a:pt x="738" y="12841"/>
                    <a:pt x="591" y="12434"/>
                  </a:cubicBezTo>
                  <a:cubicBezTo>
                    <a:pt x="444" y="12027"/>
                    <a:pt x="566" y="11572"/>
                    <a:pt x="899" y="11295"/>
                  </a:cubicBezTo>
                  <a:lnTo>
                    <a:pt x="1580" y="10725"/>
                  </a:lnTo>
                  <a:cubicBezTo>
                    <a:pt x="1668" y="10651"/>
                    <a:pt x="1679" y="10522"/>
                    <a:pt x="1607" y="10436"/>
                  </a:cubicBezTo>
                  <a:cubicBezTo>
                    <a:pt x="1567" y="10388"/>
                    <a:pt x="1508" y="10363"/>
                    <a:pt x="1450" y="10363"/>
                  </a:cubicBezTo>
                  <a:cubicBezTo>
                    <a:pt x="1403" y="10363"/>
                    <a:pt x="1356" y="10378"/>
                    <a:pt x="1318" y="10410"/>
                  </a:cubicBezTo>
                  <a:lnTo>
                    <a:pt x="635" y="10980"/>
                  </a:lnTo>
                  <a:cubicBezTo>
                    <a:pt x="172" y="11368"/>
                    <a:pt x="0" y="12005"/>
                    <a:pt x="206" y="12574"/>
                  </a:cubicBezTo>
                  <a:cubicBezTo>
                    <a:pt x="413" y="13143"/>
                    <a:pt x="952" y="13522"/>
                    <a:pt x="1556" y="13522"/>
                  </a:cubicBezTo>
                  <a:lnTo>
                    <a:pt x="1562" y="13522"/>
                  </a:lnTo>
                  <a:cubicBezTo>
                    <a:pt x="1942" y="13522"/>
                    <a:pt x="2306" y="13371"/>
                    <a:pt x="2574" y="13101"/>
                  </a:cubicBezTo>
                  <a:cubicBezTo>
                    <a:pt x="2603" y="13072"/>
                    <a:pt x="2633" y="13039"/>
                    <a:pt x="2661" y="13007"/>
                  </a:cubicBezTo>
                  <a:lnTo>
                    <a:pt x="3223" y="12335"/>
                  </a:lnTo>
                  <a:lnTo>
                    <a:pt x="3223" y="12926"/>
                  </a:lnTo>
                  <a:cubicBezTo>
                    <a:pt x="3224" y="13505"/>
                    <a:pt x="3693" y="13973"/>
                    <a:pt x="4271" y="13974"/>
                  </a:cubicBezTo>
                  <a:lnTo>
                    <a:pt x="6071" y="13974"/>
                  </a:lnTo>
                  <a:cubicBezTo>
                    <a:pt x="6281" y="13690"/>
                    <a:pt x="6598" y="13547"/>
                    <a:pt x="6915" y="13547"/>
                  </a:cubicBezTo>
                  <a:cubicBezTo>
                    <a:pt x="7232" y="13547"/>
                    <a:pt x="7548" y="13690"/>
                    <a:pt x="7757" y="13974"/>
                  </a:cubicBezTo>
                  <a:lnTo>
                    <a:pt x="9559" y="13974"/>
                  </a:lnTo>
                  <a:cubicBezTo>
                    <a:pt x="9768" y="13690"/>
                    <a:pt x="10085" y="13547"/>
                    <a:pt x="10402" y="13547"/>
                  </a:cubicBezTo>
                  <a:cubicBezTo>
                    <a:pt x="10719" y="13547"/>
                    <a:pt x="11036" y="13690"/>
                    <a:pt x="11245" y="13974"/>
                  </a:cubicBezTo>
                  <a:lnTo>
                    <a:pt x="13046" y="13974"/>
                  </a:lnTo>
                  <a:cubicBezTo>
                    <a:pt x="13624" y="13973"/>
                    <a:pt x="14093" y="13504"/>
                    <a:pt x="14093" y="12926"/>
                  </a:cubicBezTo>
                  <a:lnTo>
                    <a:pt x="14093" y="1047"/>
                  </a:lnTo>
                  <a:cubicBezTo>
                    <a:pt x="14092" y="469"/>
                    <a:pt x="13623" y="0"/>
                    <a:pt x="13045" y="0"/>
                  </a:cubicBezTo>
                  <a:lnTo>
                    <a:pt x="11245" y="0"/>
                  </a:lnTo>
                  <a:cubicBezTo>
                    <a:pt x="11035" y="284"/>
                    <a:pt x="10718" y="426"/>
                    <a:pt x="10401" y="426"/>
                  </a:cubicBezTo>
                  <a:cubicBezTo>
                    <a:pt x="10084" y="426"/>
                    <a:pt x="9768" y="284"/>
                    <a:pt x="9559" y="0"/>
                  </a:cubicBezTo>
                  <a:lnTo>
                    <a:pt x="7757" y="0"/>
                  </a:lnTo>
                  <a:cubicBezTo>
                    <a:pt x="7548" y="284"/>
                    <a:pt x="7231" y="426"/>
                    <a:pt x="6914" y="426"/>
                  </a:cubicBezTo>
                  <a:cubicBezTo>
                    <a:pt x="6597" y="426"/>
                    <a:pt x="6280" y="284"/>
                    <a:pt x="60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0"/>
            <p:cNvSpPr/>
            <p:nvPr/>
          </p:nvSpPr>
          <p:spPr>
            <a:xfrm>
              <a:off x="5826750" y="3931000"/>
              <a:ext cx="10400" cy="109350"/>
            </a:xfrm>
            <a:custGeom>
              <a:avLst/>
              <a:gdLst/>
              <a:ahLst/>
              <a:cxnLst/>
              <a:rect l="l" t="t" r="r" b="b"/>
              <a:pathLst>
                <a:path w="416" h="4374" extrusionOk="0">
                  <a:moveTo>
                    <a:pt x="209" y="0"/>
                  </a:moveTo>
                  <a:lnTo>
                    <a:pt x="209" y="1"/>
                  </a:lnTo>
                  <a:cubicBezTo>
                    <a:pt x="96" y="1"/>
                    <a:pt x="4" y="94"/>
                    <a:pt x="4" y="205"/>
                  </a:cubicBezTo>
                  <a:lnTo>
                    <a:pt x="4" y="4163"/>
                  </a:lnTo>
                  <a:cubicBezTo>
                    <a:pt x="1" y="4278"/>
                    <a:pt x="93" y="4373"/>
                    <a:pt x="209" y="4373"/>
                  </a:cubicBezTo>
                  <a:cubicBezTo>
                    <a:pt x="324" y="4373"/>
                    <a:pt x="416" y="4278"/>
                    <a:pt x="413" y="4163"/>
                  </a:cubicBezTo>
                  <a:lnTo>
                    <a:pt x="413" y="205"/>
                  </a:lnTo>
                  <a:cubicBezTo>
                    <a:pt x="413" y="92"/>
                    <a:pt x="321" y="0"/>
                    <a:pt x="2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0"/>
            <p:cNvSpPr/>
            <p:nvPr/>
          </p:nvSpPr>
          <p:spPr>
            <a:xfrm>
              <a:off x="5806100" y="3931025"/>
              <a:ext cx="10275" cy="64150"/>
            </a:xfrm>
            <a:custGeom>
              <a:avLst/>
              <a:gdLst/>
              <a:ahLst/>
              <a:cxnLst/>
              <a:rect l="l" t="t" r="r" b="b"/>
              <a:pathLst>
                <a:path w="411" h="2566" extrusionOk="0">
                  <a:moveTo>
                    <a:pt x="205" y="0"/>
                  </a:moveTo>
                  <a:cubicBezTo>
                    <a:pt x="93" y="0"/>
                    <a:pt x="1" y="93"/>
                    <a:pt x="1" y="204"/>
                  </a:cubicBezTo>
                  <a:lnTo>
                    <a:pt x="1" y="2366"/>
                  </a:lnTo>
                  <a:cubicBezTo>
                    <a:pt x="3" y="2476"/>
                    <a:pt x="94" y="2565"/>
                    <a:pt x="205" y="2565"/>
                  </a:cubicBezTo>
                  <a:cubicBezTo>
                    <a:pt x="317" y="2565"/>
                    <a:pt x="407" y="2476"/>
                    <a:pt x="410" y="2366"/>
                  </a:cubicBezTo>
                  <a:lnTo>
                    <a:pt x="410" y="204"/>
                  </a:lnTo>
                  <a:cubicBezTo>
                    <a:pt x="410" y="93"/>
                    <a:pt x="318"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5" name="Google Shape;1145;p40"/>
          <p:cNvGrpSpPr/>
          <p:nvPr/>
        </p:nvGrpSpPr>
        <p:grpSpPr>
          <a:xfrm>
            <a:off x="3069339" y="3042707"/>
            <a:ext cx="361743" cy="347480"/>
            <a:chOff x="4012500" y="3247025"/>
            <a:chExt cx="349375" cy="335600"/>
          </a:xfrm>
        </p:grpSpPr>
        <p:sp>
          <p:nvSpPr>
            <p:cNvPr id="1146" name="Google Shape;1146;p40"/>
            <p:cNvSpPr/>
            <p:nvPr/>
          </p:nvSpPr>
          <p:spPr>
            <a:xfrm>
              <a:off x="4012500" y="3247025"/>
              <a:ext cx="349375" cy="335600"/>
            </a:xfrm>
            <a:custGeom>
              <a:avLst/>
              <a:gdLst/>
              <a:ahLst/>
              <a:cxnLst/>
              <a:rect l="l" t="t" r="r" b="b"/>
              <a:pathLst>
                <a:path w="13975" h="13424" extrusionOk="0">
                  <a:moveTo>
                    <a:pt x="12773" y="408"/>
                  </a:moveTo>
                  <a:lnTo>
                    <a:pt x="12773" y="8276"/>
                  </a:lnTo>
                  <a:lnTo>
                    <a:pt x="8412" y="8276"/>
                  </a:lnTo>
                  <a:lnTo>
                    <a:pt x="8412" y="7733"/>
                  </a:lnTo>
                  <a:cubicBezTo>
                    <a:pt x="8412" y="7726"/>
                    <a:pt x="8412" y="7719"/>
                    <a:pt x="8412" y="7712"/>
                  </a:cubicBezTo>
                  <a:cubicBezTo>
                    <a:pt x="8394" y="7312"/>
                    <a:pt x="8066" y="6998"/>
                    <a:pt x="7667" y="6996"/>
                  </a:cubicBezTo>
                  <a:lnTo>
                    <a:pt x="7665" y="6996"/>
                  </a:lnTo>
                  <a:cubicBezTo>
                    <a:pt x="7515" y="6996"/>
                    <a:pt x="7369" y="7042"/>
                    <a:pt x="7245" y="7127"/>
                  </a:cubicBezTo>
                  <a:cubicBezTo>
                    <a:pt x="7229" y="7097"/>
                    <a:pt x="7211" y="7067"/>
                    <a:pt x="7192" y="7040"/>
                  </a:cubicBezTo>
                  <a:lnTo>
                    <a:pt x="7192" y="1439"/>
                  </a:lnTo>
                  <a:cubicBezTo>
                    <a:pt x="7192" y="870"/>
                    <a:pt x="7653" y="410"/>
                    <a:pt x="8221" y="408"/>
                  </a:cubicBezTo>
                  <a:close/>
                  <a:moveTo>
                    <a:pt x="1312" y="8686"/>
                  </a:moveTo>
                  <a:cubicBezTo>
                    <a:pt x="1344" y="8871"/>
                    <a:pt x="1427" y="9043"/>
                    <a:pt x="1553" y="9180"/>
                  </a:cubicBezTo>
                  <a:lnTo>
                    <a:pt x="1202" y="9180"/>
                  </a:lnTo>
                  <a:lnTo>
                    <a:pt x="1202" y="8686"/>
                  </a:lnTo>
                  <a:close/>
                  <a:moveTo>
                    <a:pt x="12773" y="8686"/>
                  </a:moveTo>
                  <a:lnTo>
                    <a:pt x="12773" y="9180"/>
                  </a:lnTo>
                  <a:lnTo>
                    <a:pt x="8409" y="9180"/>
                  </a:lnTo>
                  <a:cubicBezTo>
                    <a:pt x="8411" y="9146"/>
                    <a:pt x="8412" y="9112"/>
                    <a:pt x="8412" y="9077"/>
                  </a:cubicBezTo>
                  <a:lnTo>
                    <a:pt x="8412" y="8686"/>
                  </a:lnTo>
                  <a:close/>
                  <a:moveTo>
                    <a:pt x="791" y="2221"/>
                  </a:moveTo>
                  <a:lnTo>
                    <a:pt x="791" y="9386"/>
                  </a:lnTo>
                  <a:cubicBezTo>
                    <a:pt x="791" y="9499"/>
                    <a:pt x="883" y="9590"/>
                    <a:pt x="996" y="9590"/>
                  </a:cubicBezTo>
                  <a:lnTo>
                    <a:pt x="1960" y="9590"/>
                  </a:lnTo>
                  <a:lnTo>
                    <a:pt x="2448" y="10079"/>
                  </a:lnTo>
                  <a:lnTo>
                    <a:pt x="614" y="10079"/>
                  </a:lnTo>
                  <a:cubicBezTo>
                    <a:pt x="544" y="10079"/>
                    <a:pt x="475" y="10090"/>
                    <a:pt x="410" y="10114"/>
                  </a:cubicBezTo>
                  <a:lnTo>
                    <a:pt x="410" y="2425"/>
                  </a:lnTo>
                  <a:cubicBezTo>
                    <a:pt x="410" y="2311"/>
                    <a:pt x="500" y="2221"/>
                    <a:pt x="614" y="2221"/>
                  </a:cubicBezTo>
                  <a:close/>
                  <a:moveTo>
                    <a:pt x="606" y="10488"/>
                  </a:moveTo>
                  <a:cubicBezTo>
                    <a:pt x="609" y="10488"/>
                    <a:pt x="611" y="10488"/>
                    <a:pt x="614" y="10488"/>
                  </a:cubicBezTo>
                  <a:lnTo>
                    <a:pt x="2859" y="10488"/>
                  </a:lnTo>
                  <a:lnTo>
                    <a:pt x="3213" y="10843"/>
                  </a:lnTo>
                  <a:cubicBezTo>
                    <a:pt x="3231" y="10861"/>
                    <a:pt x="3250" y="10879"/>
                    <a:pt x="3270" y="10898"/>
                  </a:cubicBezTo>
                  <a:lnTo>
                    <a:pt x="614" y="10898"/>
                  </a:lnTo>
                  <a:cubicBezTo>
                    <a:pt x="612" y="10898"/>
                    <a:pt x="610" y="10898"/>
                    <a:pt x="609" y="10898"/>
                  </a:cubicBezTo>
                  <a:cubicBezTo>
                    <a:pt x="496" y="10898"/>
                    <a:pt x="403" y="10807"/>
                    <a:pt x="403" y="10692"/>
                  </a:cubicBezTo>
                  <a:cubicBezTo>
                    <a:pt x="403" y="10580"/>
                    <a:pt x="495" y="10488"/>
                    <a:pt x="606" y="10488"/>
                  </a:cubicBezTo>
                  <a:close/>
                  <a:moveTo>
                    <a:pt x="13359" y="10488"/>
                  </a:moveTo>
                  <a:cubicBezTo>
                    <a:pt x="13542" y="10488"/>
                    <a:pt x="13633" y="10708"/>
                    <a:pt x="13504" y="10837"/>
                  </a:cubicBezTo>
                  <a:cubicBezTo>
                    <a:pt x="13466" y="10877"/>
                    <a:pt x="13413" y="10898"/>
                    <a:pt x="13359" y="10898"/>
                  </a:cubicBezTo>
                  <a:lnTo>
                    <a:pt x="9220" y="10898"/>
                  </a:lnTo>
                  <a:cubicBezTo>
                    <a:pt x="8776" y="10898"/>
                    <a:pt x="8414" y="11262"/>
                    <a:pt x="8408" y="11711"/>
                  </a:cubicBezTo>
                  <a:cubicBezTo>
                    <a:pt x="8407" y="11823"/>
                    <a:pt x="8316" y="11912"/>
                    <a:pt x="8204" y="11914"/>
                  </a:cubicBezTo>
                  <a:lnTo>
                    <a:pt x="7627" y="11914"/>
                  </a:lnTo>
                  <a:lnTo>
                    <a:pt x="7627" y="11504"/>
                  </a:lnTo>
                  <a:lnTo>
                    <a:pt x="7854" y="11504"/>
                  </a:lnTo>
                  <a:cubicBezTo>
                    <a:pt x="7945" y="11504"/>
                    <a:pt x="8024" y="11445"/>
                    <a:pt x="8051" y="11358"/>
                  </a:cubicBezTo>
                  <a:cubicBezTo>
                    <a:pt x="8208" y="10844"/>
                    <a:pt x="8681" y="10491"/>
                    <a:pt x="9220" y="10488"/>
                  </a:cubicBezTo>
                  <a:close/>
                  <a:moveTo>
                    <a:pt x="8216" y="0"/>
                  </a:moveTo>
                  <a:cubicBezTo>
                    <a:pt x="7836" y="0"/>
                    <a:pt x="7471" y="152"/>
                    <a:pt x="7203" y="421"/>
                  </a:cubicBezTo>
                  <a:cubicBezTo>
                    <a:pt x="7120" y="505"/>
                    <a:pt x="7048" y="598"/>
                    <a:pt x="6987" y="699"/>
                  </a:cubicBezTo>
                  <a:cubicBezTo>
                    <a:pt x="6726" y="265"/>
                    <a:pt x="6258" y="0"/>
                    <a:pt x="5752" y="0"/>
                  </a:cubicBezTo>
                  <a:lnTo>
                    <a:pt x="996" y="0"/>
                  </a:lnTo>
                  <a:cubicBezTo>
                    <a:pt x="883" y="0"/>
                    <a:pt x="792" y="92"/>
                    <a:pt x="792" y="206"/>
                  </a:cubicBezTo>
                  <a:lnTo>
                    <a:pt x="792" y="1811"/>
                  </a:lnTo>
                  <a:lnTo>
                    <a:pt x="615" y="1811"/>
                  </a:lnTo>
                  <a:cubicBezTo>
                    <a:pt x="275" y="1813"/>
                    <a:pt x="2" y="2086"/>
                    <a:pt x="0" y="2426"/>
                  </a:cubicBezTo>
                  <a:lnTo>
                    <a:pt x="0" y="10694"/>
                  </a:lnTo>
                  <a:cubicBezTo>
                    <a:pt x="2" y="11032"/>
                    <a:pt x="275" y="11307"/>
                    <a:pt x="615" y="11307"/>
                  </a:cubicBezTo>
                  <a:lnTo>
                    <a:pt x="3856" y="11307"/>
                  </a:lnTo>
                  <a:cubicBezTo>
                    <a:pt x="3883" y="11320"/>
                    <a:pt x="3910" y="11334"/>
                    <a:pt x="3936" y="11346"/>
                  </a:cubicBezTo>
                  <a:lnTo>
                    <a:pt x="3936" y="13223"/>
                  </a:lnTo>
                  <a:cubicBezTo>
                    <a:pt x="3940" y="13334"/>
                    <a:pt x="4031" y="13423"/>
                    <a:pt x="4141" y="13423"/>
                  </a:cubicBezTo>
                  <a:cubicBezTo>
                    <a:pt x="4252" y="13423"/>
                    <a:pt x="4342" y="13334"/>
                    <a:pt x="4345" y="13223"/>
                  </a:cubicBezTo>
                  <a:lnTo>
                    <a:pt x="4345" y="11210"/>
                  </a:lnTo>
                  <a:cubicBezTo>
                    <a:pt x="4345" y="11126"/>
                    <a:pt x="4294" y="11049"/>
                    <a:pt x="4215" y="11020"/>
                  </a:cubicBezTo>
                  <a:cubicBezTo>
                    <a:pt x="3948" y="10915"/>
                    <a:pt x="3706" y="10756"/>
                    <a:pt x="3503" y="10553"/>
                  </a:cubicBezTo>
                  <a:lnTo>
                    <a:pt x="1877" y="8927"/>
                  </a:lnTo>
                  <a:cubicBezTo>
                    <a:pt x="1651" y="8701"/>
                    <a:pt x="1650" y="8336"/>
                    <a:pt x="1877" y="8109"/>
                  </a:cubicBezTo>
                  <a:cubicBezTo>
                    <a:pt x="1989" y="7996"/>
                    <a:pt x="2137" y="7940"/>
                    <a:pt x="2285" y="7940"/>
                  </a:cubicBezTo>
                  <a:cubicBezTo>
                    <a:pt x="2432" y="7940"/>
                    <a:pt x="2580" y="7996"/>
                    <a:pt x="2693" y="8109"/>
                  </a:cubicBezTo>
                  <a:lnTo>
                    <a:pt x="3527" y="8944"/>
                  </a:lnTo>
                  <a:cubicBezTo>
                    <a:pt x="3569" y="8985"/>
                    <a:pt x="3621" y="9004"/>
                    <a:pt x="3671" y="9004"/>
                  </a:cubicBezTo>
                  <a:cubicBezTo>
                    <a:pt x="3776" y="9004"/>
                    <a:pt x="3876" y="8923"/>
                    <a:pt x="3876" y="8799"/>
                  </a:cubicBezTo>
                  <a:lnTo>
                    <a:pt x="3876" y="7332"/>
                  </a:lnTo>
                  <a:cubicBezTo>
                    <a:pt x="3880" y="7218"/>
                    <a:pt x="3787" y="7121"/>
                    <a:pt x="3672" y="7121"/>
                  </a:cubicBezTo>
                  <a:cubicBezTo>
                    <a:pt x="3556" y="7121"/>
                    <a:pt x="3464" y="7218"/>
                    <a:pt x="3467" y="7332"/>
                  </a:cubicBezTo>
                  <a:lnTo>
                    <a:pt x="3467" y="8304"/>
                  </a:lnTo>
                  <a:lnTo>
                    <a:pt x="2982" y="7820"/>
                  </a:lnTo>
                  <a:cubicBezTo>
                    <a:pt x="2784" y="7622"/>
                    <a:pt x="2534" y="7530"/>
                    <a:pt x="2288" y="7530"/>
                  </a:cubicBezTo>
                  <a:cubicBezTo>
                    <a:pt x="1861" y="7530"/>
                    <a:pt x="1445" y="7805"/>
                    <a:pt x="1327" y="8276"/>
                  </a:cubicBezTo>
                  <a:lnTo>
                    <a:pt x="1203" y="8276"/>
                  </a:lnTo>
                  <a:lnTo>
                    <a:pt x="1203" y="408"/>
                  </a:lnTo>
                  <a:lnTo>
                    <a:pt x="5754" y="408"/>
                  </a:lnTo>
                  <a:cubicBezTo>
                    <a:pt x="6322" y="410"/>
                    <a:pt x="6783" y="870"/>
                    <a:pt x="6784" y="1439"/>
                  </a:cubicBezTo>
                  <a:lnTo>
                    <a:pt x="6784" y="6748"/>
                  </a:lnTo>
                  <a:cubicBezTo>
                    <a:pt x="6727" y="6733"/>
                    <a:pt x="6669" y="6723"/>
                    <a:pt x="6611" y="6722"/>
                  </a:cubicBezTo>
                  <a:cubicBezTo>
                    <a:pt x="6600" y="6721"/>
                    <a:pt x="6590" y="6721"/>
                    <a:pt x="6579" y="6721"/>
                  </a:cubicBezTo>
                  <a:cubicBezTo>
                    <a:pt x="6431" y="6721"/>
                    <a:pt x="6286" y="6766"/>
                    <a:pt x="6163" y="6849"/>
                  </a:cubicBezTo>
                  <a:cubicBezTo>
                    <a:pt x="6031" y="6592"/>
                    <a:pt x="5770" y="6444"/>
                    <a:pt x="5499" y="6444"/>
                  </a:cubicBezTo>
                  <a:cubicBezTo>
                    <a:pt x="5386" y="6444"/>
                    <a:pt x="5271" y="6470"/>
                    <a:pt x="5163" y="6525"/>
                  </a:cubicBezTo>
                  <a:lnTo>
                    <a:pt x="5163" y="6037"/>
                  </a:lnTo>
                  <a:lnTo>
                    <a:pt x="5453" y="6037"/>
                  </a:lnTo>
                  <a:cubicBezTo>
                    <a:pt x="5564" y="6034"/>
                    <a:pt x="5653" y="5944"/>
                    <a:pt x="5653" y="5832"/>
                  </a:cubicBezTo>
                  <a:cubicBezTo>
                    <a:pt x="5653" y="5721"/>
                    <a:pt x="5564" y="5630"/>
                    <a:pt x="5453" y="5628"/>
                  </a:cubicBezTo>
                  <a:lnTo>
                    <a:pt x="5163" y="5628"/>
                  </a:lnTo>
                  <a:lnTo>
                    <a:pt x="5163" y="5059"/>
                  </a:lnTo>
                  <a:cubicBezTo>
                    <a:pt x="5163" y="5031"/>
                    <a:pt x="5161" y="5004"/>
                    <a:pt x="5159" y="4977"/>
                  </a:cubicBezTo>
                  <a:lnTo>
                    <a:pt x="5453" y="4977"/>
                  </a:lnTo>
                  <a:cubicBezTo>
                    <a:pt x="5567" y="4977"/>
                    <a:pt x="5659" y="4885"/>
                    <a:pt x="5659" y="4773"/>
                  </a:cubicBezTo>
                  <a:cubicBezTo>
                    <a:pt x="5659" y="4660"/>
                    <a:pt x="5567" y="4568"/>
                    <a:pt x="5453" y="4568"/>
                  </a:cubicBezTo>
                  <a:lnTo>
                    <a:pt x="5005" y="4568"/>
                  </a:lnTo>
                  <a:cubicBezTo>
                    <a:pt x="4839" y="4332"/>
                    <a:pt x="4578" y="4211"/>
                    <a:pt x="4315" y="4211"/>
                  </a:cubicBezTo>
                  <a:cubicBezTo>
                    <a:pt x="4099" y="4211"/>
                    <a:pt x="3883" y="4292"/>
                    <a:pt x="3716" y="4458"/>
                  </a:cubicBezTo>
                  <a:cubicBezTo>
                    <a:pt x="3682" y="4492"/>
                    <a:pt x="3651" y="4529"/>
                    <a:pt x="3624" y="4568"/>
                  </a:cubicBezTo>
                  <a:lnTo>
                    <a:pt x="2273" y="4568"/>
                  </a:lnTo>
                  <a:cubicBezTo>
                    <a:pt x="2160" y="4568"/>
                    <a:pt x="2068" y="4660"/>
                    <a:pt x="2068" y="4773"/>
                  </a:cubicBezTo>
                  <a:cubicBezTo>
                    <a:pt x="2068" y="4885"/>
                    <a:pt x="2160" y="4977"/>
                    <a:pt x="2273" y="4977"/>
                  </a:cubicBezTo>
                  <a:lnTo>
                    <a:pt x="3471" y="4977"/>
                  </a:lnTo>
                  <a:cubicBezTo>
                    <a:pt x="3469" y="5004"/>
                    <a:pt x="3468" y="5031"/>
                    <a:pt x="3468" y="5059"/>
                  </a:cubicBezTo>
                  <a:lnTo>
                    <a:pt x="3468" y="5629"/>
                  </a:lnTo>
                  <a:lnTo>
                    <a:pt x="2273" y="5629"/>
                  </a:lnTo>
                  <a:cubicBezTo>
                    <a:pt x="2163" y="5632"/>
                    <a:pt x="2075" y="5722"/>
                    <a:pt x="2075" y="5833"/>
                  </a:cubicBezTo>
                  <a:cubicBezTo>
                    <a:pt x="2075" y="5944"/>
                    <a:pt x="2163" y="6034"/>
                    <a:pt x="2273" y="6039"/>
                  </a:cubicBezTo>
                  <a:lnTo>
                    <a:pt x="3468" y="6039"/>
                  </a:lnTo>
                  <a:lnTo>
                    <a:pt x="3468" y="6379"/>
                  </a:lnTo>
                  <a:cubicBezTo>
                    <a:pt x="3464" y="6493"/>
                    <a:pt x="3557" y="6588"/>
                    <a:pt x="3672" y="6588"/>
                  </a:cubicBezTo>
                  <a:cubicBezTo>
                    <a:pt x="3788" y="6588"/>
                    <a:pt x="3880" y="6493"/>
                    <a:pt x="3877" y="6379"/>
                  </a:cubicBezTo>
                  <a:lnTo>
                    <a:pt x="3877" y="5059"/>
                  </a:lnTo>
                  <a:cubicBezTo>
                    <a:pt x="3872" y="4813"/>
                    <a:pt x="4070" y="4611"/>
                    <a:pt x="4315" y="4611"/>
                  </a:cubicBezTo>
                  <a:cubicBezTo>
                    <a:pt x="4561" y="4611"/>
                    <a:pt x="4759" y="4813"/>
                    <a:pt x="4753" y="5059"/>
                  </a:cubicBezTo>
                  <a:lnTo>
                    <a:pt x="4753" y="7582"/>
                  </a:lnTo>
                  <a:cubicBezTo>
                    <a:pt x="4757" y="7692"/>
                    <a:pt x="4848" y="7780"/>
                    <a:pt x="4959" y="7780"/>
                  </a:cubicBezTo>
                  <a:cubicBezTo>
                    <a:pt x="5069" y="7780"/>
                    <a:pt x="5160" y="7692"/>
                    <a:pt x="5163" y="7582"/>
                  </a:cubicBezTo>
                  <a:lnTo>
                    <a:pt x="5163" y="7189"/>
                  </a:lnTo>
                  <a:cubicBezTo>
                    <a:pt x="5164" y="7004"/>
                    <a:pt x="5313" y="6855"/>
                    <a:pt x="5497" y="6855"/>
                  </a:cubicBezTo>
                  <a:cubicBezTo>
                    <a:pt x="5498" y="6855"/>
                    <a:pt x="5499" y="6855"/>
                    <a:pt x="5500" y="6855"/>
                  </a:cubicBezTo>
                  <a:cubicBezTo>
                    <a:pt x="5687" y="6855"/>
                    <a:pt x="5837" y="7006"/>
                    <a:pt x="5836" y="7192"/>
                  </a:cubicBezTo>
                  <a:lnTo>
                    <a:pt x="5836" y="7468"/>
                  </a:lnTo>
                  <a:cubicBezTo>
                    <a:pt x="5839" y="7579"/>
                    <a:pt x="5929" y="7667"/>
                    <a:pt x="6041" y="7667"/>
                  </a:cubicBezTo>
                  <a:cubicBezTo>
                    <a:pt x="6152" y="7667"/>
                    <a:pt x="6243" y="7579"/>
                    <a:pt x="6245" y="7468"/>
                  </a:cubicBezTo>
                  <a:cubicBezTo>
                    <a:pt x="6245" y="7376"/>
                    <a:pt x="6282" y="7288"/>
                    <a:pt x="6349" y="7226"/>
                  </a:cubicBezTo>
                  <a:cubicBezTo>
                    <a:pt x="6412" y="7165"/>
                    <a:pt x="6497" y="7131"/>
                    <a:pt x="6585" y="7131"/>
                  </a:cubicBezTo>
                  <a:cubicBezTo>
                    <a:pt x="6588" y="7131"/>
                    <a:pt x="6592" y="7131"/>
                    <a:pt x="6595" y="7131"/>
                  </a:cubicBezTo>
                  <a:cubicBezTo>
                    <a:pt x="6774" y="7138"/>
                    <a:pt x="6920" y="7294"/>
                    <a:pt x="6920" y="7481"/>
                  </a:cubicBezTo>
                  <a:lnTo>
                    <a:pt x="6920" y="7718"/>
                  </a:lnTo>
                  <a:cubicBezTo>
                    <a:pt x="6919" y="7830"/>
                    <a:pt x="7008" y="7922"/>
                    <a:pt x="7120" y="7925"/>
                  </a:cubicBezTo>
                  <a:cubicBezTo>
                    <a:pt x="7122" y="7925"/>
                    <a:pt x="7123" y="7925"/>
                    <a:pt x="7125" y="7925"/>
                  </a:cubicBezTo>
                  <a:cubicBezTo>
                    <a:pt x="7235" y="7925"/>
                    <a:pt x="7325" y="7838"/>
                    <a:pt x="7330" y="7728"/>
                  </a:cubicBezTo>
                  <a:cubicBezTo>
                    <a:pt x="7334" y="7641"/>
                    <a:pt x="7371" y="7560"/>
                    <a:pt x="7433" y="7500"/>
                  </a:cubicBezTo>
                  <a:cubicBezTo>
                    <a:pt x="7495" y="7440"/>
                    <a:pt x="7579" y="7407"/>
                    <a:pt x="7665" y="7407"/>
                  </a:cubicBezTo>
                  <a:cubicBezTo>
                    <a:pt x="7850" y="7407"/>
                    <a:pt x="7998" y="7555"/>
                    <a:pt x="8003" y="7738"/>
                  </a:cubicBezTo>
                  <a:lnTo>
                    <a:pt x="8003" y="7750"/>
                  </a:lnTo>
                  <a:lnTo>
                    <a:pt x="8003" y="9078"/>
                  </a:lnTo>
                  <a:cubicBezTo>
                    <a:pt x="8003" y="9680"/>
                    <a:pt x="7742" y="10254"/>
                    <a:pt x="7288" y="10651"/>
                  </a:cubicBezTo>
                  <a:cubicBezTo>
                    <a:pt x="7243" y="10689"/>
                    <a:pt x="7218" y="10746"/>
                    <a:pt x="7218" y="10804"/>
                  </a:cubicBezTo>
                  <a:lnTo>
                    <a:pt x="7218" y="13223"/>
                  </a:lnTo>
                  <a:cubicBezTo>
                    <a:pt x="7220" y="13334"/>
                    <a:pt x="7311" y="13422"/>
                    <a:pt x="7422" y="13422"/>
                  </a:cubicBezTo>
                  <a:cubicBezTo>
                    <a:pt x="7532" y="13422"/>
                    <a:pt x="7623" y="13334"/>
                    <a:pt x="7626" y="13223"/>
                  </a:cubicBezTo>
                  <a:lnTo>
                    <a:pt x="7626" y="12323"/>
                  </a:lnTo>
                  <a:lnTo>
                    <a:pt x="8203" y="12323"/>
                  </a:lnTo>
                  <a:cubicBezTo>
                    <a:pt x="8538" y="12322"/>
                    <a:pt x="8812" y="12051"/>
                    <a:pt x="8818" y="11715"/>
                  </a:cubicBezTo>
                  <a:cubicBezTo>
                    <a:pt x="8820" y="11486"/>
                    <a:pt x="8996" y="11306"/>
                    <a:pt x="9220" y="11306"/>
                  </a:cubicBezTo>
                  <a:lnTo>
                    <a:pt x="13359" y="11306"/>
                  </a:lnTo>
                  <a:cubicBezTo>
                    <a:pt x="13698" y="11306"/>
                    <a:pt x="13973" y="11031"/>
                    <a:pt x="13973" y="10692"/>
                  </a:cubicBezTo>
                  <a:lnTo>
                    <a:pt x="13973" y="3984"/>
                  </a:lnTo>
                  <a:cubicBezTo>
                    <a:pt x="13970" y="3873"/>
                    <a:pt x="13879" y="3784"/>
                    <a:pt x="13769" y="3784"/>
                  </a:cubicBezTo>
                  <a:cubicBezTo>
                    <a:pt x="13658" y="3784"/>
                    <a:pt x="13568" y="3873"/>
                    <a:pt x="13563" y="3984"/>
                  </a:cubicBezTo>
                  <a:lnTo>
                    <a:pt x="13563" y="10114"/>
                  </a:lnTo>
                  <a:cubicBezTo>
                    <a:pt x="13498" y="10090"/>
                    <a:pt x="13429" y="10079"/>
                    <a:pt x="13359" y="10079"/>
                  </a:cubicBezTo>
                  <a:lnTo>
                    <a:pt x="9220" y="10079"/>
                  </a:lnTo>
                  <a:cubicBezTo>
                    <a:pt x="8558" y="10082"/>
                    <a:pt x="7962" y="10483"/>
                    <a:pt x="7709" y="11095"/>
                  </a:cubicBezTo>
                  <a:lnTo>
                    <a:pt x="7627" y="11095"/>
                  </a:lnTo>
                  <a:lnTo>
                    <a:pt x="7627" y="10894"/>
                  </a:lnTo>
                  <a:cubicBezTo>
                    <a:pt x="7998" y="10544"/>
                    <a:pt x="8254" y="10089"/>
                    <a:pt x="8358" y="9590"/>
                  </a:cubicBezTo>
                  <a:lnTo>
                    <a:pt x="12977" y="9590"/>
                  </a:lnTo>
                  <a:cubicBezTo>
                    <a:pt x="13090" y="9590"/>
                    <a:pt x="13182" y="9499"/>
                    <a:pt x="13182" y="9386"/>
                  </a:cubicBezTo>
                  <a:lnTo>
                    <a:pt x="13182" y="2221"/>
                  </a:lnTo>
                  <a:lnTo>
                    <a:pt x="13359" y="2221"/>
                  </a:lnTo>
                  <a:cubicBezTo>
                    <a:pt x="13471" y="2221"/>
                    <a:pt x="13563" y="2313"/>
                    <a:pt x="13563" y="2425"/>
                  </a:cubicBezTo>
                  <a:lnTo>
                    <a:pt x="13563" y="3027"/>
                  </a:lnTo>
                  <a:cubicBezTo>
                    <a:pt x="13563" y="3141"/>
                    <a:pt x="13656" y="3233"/>
                    <a:pt x="13768" y="3233"/>
                  </a:cubicBezTo>
                  <a:lnTo>
                    <a:pt x="13769" y="3233"/>
                  </a:lnTo>
                  <a:cubicBezTo>
                    <a:pt x="13882" y="3233"/>
                    <a:pt x="13974" y="3142"/>
                    <a:pt x="13974" y="3029"/>
                  </a:cubicBezTo>
                  <a:lnTo>
                    <a:pt x="13974" y="2426"/>
                  </a:lnTo>
                  <a:cubicBezTo>
                    <a:pt x="13973" y="2088"/>
                    <a:pt x="13698" y="1813"/>
                    <a:pt x="13359" y="1813"/>
                  </a:cubicBezTo>
                  <a:lnTo>
                    <a:pt x="13182" y="1813"/>
                  </a:lnTo>
                  <a:lnTo>
                    <a:pt x="13182" y="206"/>
                  </a:lnTo>
                  <a:cubicBezTo>
                    <a:pt x="13182" y="92"/>
                    <a:pt x="13092" y="0"/>
                    <a:pt x="12978" y="0"/>
                  </a:cubicBezTo>
                  <a:lnTo>
                    <a:pt x="8221" y="0"/>
                  </a:lnTo>
                  <a:cubicBezTo>
                    <a:pt x="8219" y="0"/>
                    <a:pt x="8217" y="0"/>
                    <a:pt x="8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0"/>
            <p:cNvSpPr/>
            <p:nvPr/>
          </p:nvSpPr>
          <p:spPr>
            <a:xfrm>
              <a:off x="4220250" y="3361200"/>
              <a:ext cx="90075" cy="10275"/>
            </a:xfrm>
            <a:custGeom>
              <a:avLst/>
              <a:gdLst/>
              <a:ahLst/>
              <a:cxnLst/>
              <a:rect l="l" t="t" r="r" b="b"/>
              <a:pathLst>
                <a:path w="3603" h="411" extrusionOk="0">
                  <a:moveTo>
                    <a:pt x="204" y="0"/>
                  </a:moveTo>
                  <a:cubicBezTo>
                    <a:pt x="92" y="0"/>
                    <a:pt x="0" y="92"/>
                    <a:pt x="0" y="205"/>
                  </a:cubicBezTo>
                  <a:cubicBezTo>
                    <a:pt x="0" y="319"/>
                    <a:pt x="94" y="410"/>
                    <a:pt x="206" y="410"/>
                  </a:cubicBezTo>
                  <a:cubicBezTo>
                    <a:pt x="208" y="410"/>
                    <a:pt x="210" y="410"/>
                    <a:pt x="211" y="410"/>
                  </a:cubicBezTo>
                  <a:lnTo>
                    <a:pt x="3391" y="410"/>
                  </a:lnTo>
                  <a:cubicBezTo>
                    <a:pt x="3393" y="410"/>
                    <a:pt x="3395" y="410"/>
                    <a:pt x="3397" y="410"/>
                  </a:cubicBezTo>
                  <a:cubicBezTo>
                    <a:pt x="3510" y="410"/>
                    <a:pt x="3603" y="319"/>
                    <a:pt x="3603" y="205"/>
                  </a:cubicBezTo>
                  <a:cubicBezTo>
                    <a:pt x="3603" y="92"/>
                    <a:pt x="3512" y="0"/>
                    <a:pt x="3399" y="0"/>
                  </a:cubicBezTo>
                  <a:cubicBezTo>
                    <a:pt x="3396" y="0"/>
                    <a:pt x="3394" y="0"/>
                    <a:pt x="3391" y="1"/>
                  </a:cubicBezTo>
                  <a:lnTo>
                    <a:pt x="211" y="1"/>
                  </a:lnTo>
                  <a:cubicBezTo>
                    <a:pt x="209" y="0"/>
                    <a:pt x="206" y="0"/>
                    <a:pt x="2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0"/>
            <p:cNvSpPr/>
            <p:nvPr/>
          </p:nvSpPr>
          <p:spPr>
            <a:xfrm>
              <a:off x="4220250" y="3334675"/>
              <a:ext cx="90075" cy="10250"/>
            </a:xfrm>
            <a:custGeom>
              <a:avLst/>
              <a:gdLst/>
              <a:ahLst/>
              <a:cxnLst/>
              <a:rect l="l" t="t" r="r" b="b"/>
              <a:pathLst>
                <a:path w="3603" h="410" extrusionOk="0">
                  <a:moveTo>
                    <a:pt x="206" y="0"/>
                  </a:moveTo>
                  <a:cubicBezTo>
                    <a:pt x="94" y="0"/>
                    <a:pt x="0" y="91"/>
                    <a:pt x="0" y="206"/>
                  </a:cubicBezTo>
                  <a:cubicBezTo>
                    <a:pt x="0" y="318"/>
                    <a:pt x="92" y="410"/>
                    <a:pt x="204" y="410"/>
                  </a:cubicBezTo>
                  <a:cubicBezTo>
                    <a:pt x="206" y="410"/>
                    <a:pt x="209" y="410"/>
                    <a:pt x="211" y="410"/>
                  </a:cubicBezTo>
                  <a:lnTo>
                    <a:pt x="3391" y="410"/>
                  </a:lnTo>
                  <a:cubicBezTo>
                    <a:pt x="3394" y="410"/>
                    <a:pt x="3396" y="410"/>
                    <a:pt x="3399" y="410"/>
                  </a:cubicBezTo>
                  <a:cubicBezTo>
                    <a:pt x="3512" y="410"/>
                    <a:pt x="3603" y="318"/>
                    <a:pt x="3603" y="206"/>
                  </a:cubicBezTo>
                  <a:cubicBezTo>
                    <a:pt x="3603" y="91"/>
                    <a:pt x="3510" y="0"/>
                    <a:pt x="3397" y="0"/>
                  </a:cubicBezTo>
                  <a:cubicBezTo>
                    <a:pt x="3395" y="0"/>
                    <a:pt x="3393" y="0"/>
                    <a:pt x="3391" y="0"/>
                  </a:cubicBezTo>
                  <a:lnTo>
                    <a:pt x="211" y="0"/>
                  </a:lnTo>
                  <a:cubicBezTo>
                    <a:pt x="210" y="0"/>
                    <a:pt x="208"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0"/>
            <p:cNvSpPr/>
            <p:nvPr/>
          </p:nvSpPr>
          <p:spPr>
            <a:xfrm>
              <a:off x="4220250" y="3308150"/>
              <a:ext cx="90075" cy="10275"/>
            </a:xfrm>
            <a:custGeom>
              <a:avLst/>
              <a:gdLst/>
              <a:ahLst/>
              <a:cxnLst/>
              <a:rect l="l" t="t" r="r" b="b"/>
              <a:pathLst>
                <a:path w="3603" h="411" extrusionOk="0">
                  <a:moveTo>
                    <a:pt x="204" y="1"/>
                  </a:moveTo>
                  <a:cubicBezTo>
                    <a:pt x="92" y="1"/>
                    <a:pt x="0" y="93"/>
                    <a:pt x="0" y="205"/>
                  </a:cubicBezTo>
                  <a:cubicBezTo>
                    <a:pt x="0" y="320"/>
                    <a:pt x="94" y="411"/>
                    <a:pt x="206" y="411"/>
                  </a:cubicBezTo>
                  <a:cubicBezTo>
                    <a:pt x="208" y="411"/>
                    <a:pt x="210" y="411"/>
                    <a:pt x="211" y="411"/>
                  </a:cubicBezTo>
                  <a:lnTo>
                    <a:pt x="3391" y="411"/>
                  </a:lnTo>
                  <a:cubicBezTo>
                    <a:pt x="3393" y="411"/>
                    <a:pt x="3395" y="411"/>
                    <a:pt x="3397" y="411"/>
                  </a:cubicBezTo>
                  <a:cubicBezTo>
                    <a:pt x="3510" y="411"/>
                    <a:pt x="3603" y="320"/>
                    <a:pt x="3603" y="205"/>
                  </a:cubicBezTo>
                  <a:cubicBezTo>
                    <a:pt x="3603" y="93"/>
                    <a:pt x="3512" y="1"/>
                    <a:pt x="3399" y="1"/>
                  </a:cubicBezTo>
                  <a:cubicBezTo>
                    <a:pt x="3396" y="1"/>
                    <a:pt x="3394" y="1"/>
                    <a:pt x="3391" y="1"/>
                  </a:cubicBezTo>
                  <a:lnTo>
                    <a:pt x="211" y="1"/>
                  </a:lnTo>
                  <a:cubicBezTo>
                    <a:pt x="209" y="1"/>
                    <a:pt x="206"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0"/>
            <p:cNvSpPr/>
            <p:nvPr/>
          </p:nvSpPr>
          <p:spPr>
            <a:xfrm>
              <a:off x="4239375" y="3281625"/>
              <a:ext cx="70950" cy="10275"/>
            </a:xfrm>
            <a:custGeom>
              <a:avLst/>
              <a:gdLst/>
              <a:ahLst/>
              <a:cxnLst/>
              <a:rect l="l" t="t" r="r" b="b"/>
              <a:pathLst>
                <a:path w="2838" h="411" extrusionOk="0">
                  <a:moveTo>
                    <a:pt x="206" y="1"/>
                  </a:moveTo>
                  <a:cubicBezTo>
                    <a:pt x="93" y="1"/>
                    <a:pt x="0" y="92"/>
                    <a:pt x="0" y="206"/>
                  </a:cubicBezTo>
                  <a:cubicBezTo>
                    <a:pt x="0" y="318"/>
                    <a:pt x="91" y="410"/>
                    <a:pt x="204" y="410"/>
                  </a:cubicBezTo>
                  <a:cubicBezTo>
                    <a:pt x="207" y="410"/>
                    <a:pt x="209" y="410"/>
                    <a:pt x="212" y="410"/>
                  </a:cubicBezTo>
                  <a:lnTo>
                    <a:pt x="2626" y="410"/>
                  </a:lnTo>
                  <a:cubicBezTo>
                    <a:pt x="2629" y="410"/>
                    <a:pt x="2631" y="410"/>
                    <a:pt x="2634" y="410"/>
                  </a:cubicBezTo>
                  <a:cubicBezTo>
                    <a:pt x="2747" y="410"/>
                    <a:pt x="2838" y="318"/>
                    <a:pt x="2838" y="206"/>
                  </a:cubicBezTo>
                  <a:cubicBezTo>
                    <a:pt x="2838" y="92"/>
                    <a:pt x="2745" y="1"/>
                    <a:pt x="2632" y="1"/>
                  </a:cubicBezTo>
                  <a:cubicBezTo>
                    <a:pt x="2630" y="1"/>
                    <a:pt x="2628" y="1"/>
                    <a:pt x="2626" y="1"/>
                  </a:cubicBezTo>
                  <a:lnTo>
                    <a:pt x="212" y="1"/>
                  </a:lnTo>
                  <a:cubicBezTo>
                    <a:pt x="210" y="1"/>
                    <a:pt x="208"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0"/>
            <p:cNvSpPr/>
            <p:nvPr/>
          </p:nvSpPr>
          <p:spPr>
            <a:xfrm>
              <a:off x="4220250" y="3414225"/>
              <a:ext cx="71875" cy="10250"/>
            </a:xfrm>
            <a:custGeom>
              <a:avLst/>
              <a:gdLst/>
              <a:ahLst/>
              <a:cxnLst/>
              <a:rect l="l" t="t" r="r" b="b"/>
              <a:pathLst>
                <a:path w="2875" h="410" extrusionOk="0">
                  <a:moveTo>
                    <a:pt x="204" y="1"/>
                  </a:moveTo>
                  <a:cubicBezTo>
                    <a:pt x="92" y="1"/>
                    <a:pt x="0" y="91"/>
                    <a:pt x="0" y="205"/>
                  </a:cubicBezTo>
                  <a:cubicBezTo>
                    <a:pt x="0" y="317"/>
                    <a:pt x="92" y="409"/>
                    <a:pt x="204" y="409"/>
                  </a:cubicBezTo>
                  <a:cubicBezTo>
                    <a:pt x="206" y="409"/>
                    <a:pt x="209" y="409"/>
                    <a:pt x="211" y="409"/>
                  </a:cubicBezTo>
                  <a:lnTo>
                    <a:pt x="2664" y="409"/>
                  </a:lnTo>
                  <a:cubicBezTo>
                    <a:pt x="2667" y="409"/>
                    <a:pt x="2669" y="409"/>
                    <a:pt x="2672" y="409"/>
                  </a:cubicBezTo>
                  <a:cubicBezTo>
                    <a:pt x="2783" y="409"/>
                    <a:pt x="2874" y="317"/>
                    <a:pt x="2874" y="205"/>
                  </a:cubicBezTo>
                  <a:cubicBezTo>
                    <a:pt x="2874" y="91"/>
                    <a:pt x="2783" y="1"/>
                    <a:pt x="2672" y="1"/>
                  </a:cubicBezTo>
                  <a:cubicBezTo>
                    <a:pt x="2669" y="1"/>
                    <a:pt x="2667" y="1"/>
                    <a:pt x="2664" y="1"/>
                  </a:cubicBezTo>
                  <a:lnTo>
                    <a:pt x="211" y="1"/>
                  </a:lnTo>
                  <a:cubicBezTo>
                    <a:pt x="209" y="1"/>
                    <a:pt x="206"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0"/>
            <p:cNvSpPr/>
            <p:nvPr/>
          </p:nvSpPr>
          <p:spPr>
            <a:xfrm>
              <a:off x="4220425" y="3387700"/>
              <a:ext cx="89750" cy="10275"/>
            </a:xfrm>
            <a:custGeom>
              <a:avLst/>
              <a:gdLst/>
              <a:ahLst/>
              <a:cxnLst/>
              <a:rect l="l" t="t" r="r" b="b"/>
              <a:pathLst>
                <a:path w="3590" h="411" extrusionOk="0">
                  <a:moveTo>
                    <a:pt x="204" y="1"/>
                  </a:moveTo>
                  <a:cubicBezTo>
                    <a:pt x="91" y="1"/>
                    <a:pt x="0" y="93"/>
                    <a:pt x="0" y="206"/>
                  </a:cubicBezTo>
                  <a:cubicBezTo>
                    <a:pt x="0" y="318"/>
                    <a:pt x="91" y="410"/>
                    <a:pt x="204" y="410"/>
                  </a:cubicBezTo>
                  <a:lnTo>
                    <a:pt x="3384" y="410"/>
                  </a:lnTo>
                  <a:cubicBezTo>
                    <a:pt x="3498" y="410"/>
                    <a:pt x="3590" y="318"/>
                    <a:pt x="3590" y="206"/>
                  </a:cubicBezTo>
                  <a:cubicBezTo>
                    <a:pt x="3590" y="93"/>
                    <a:pt x="3498" y="1"/>
                    <a:pt x="3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0"/>
            <p:cNvSpPr/>
            <p:nvPr/>
          </p:nvSpPr>
          <p:spPr>
            <a:xfrm>
              <a:off x="4064325" y="3334675"/>
              <a:ext cx="89450" cy="10250"/>
            </a:xfrm>
            <a:custGeom>
              <a:avLst/>
              <a:gdLst/>
              <a:ahLst/>
              <a:cxnLst/>
              <a:rect l="l" t="t" r="r" b="b"/>
              <a:pathLst>
                <a:path w="3578" h="410" extrusionOk="0">
                  <a:moveTo>
                    <a:pt x="199" y="0"/>
                  </a:moveTo>
                  <a:cubicBezTo>
                    <a:pt x="88" y="4"/>
                    <a:pt x="0" y="95"/>
                    <a:pt x="0" y="206"/>
                  </a:cubicBezTo>
                  <a:cubicBezTo>
                    <a:pt x="0" y="316"/>
                    <a:pt x="88" y="407"/>
                    <a:pt x="199" y="410"/>
                  </a:cubicBezTo>
                  <a:lnTo>
                    <a:pt x="3379" y="410"/>
                  </a:lnTo>
                  <a:cubicBezTo>
                    <a:pt x="3489" y="407"/>
                    <a:pt x="3577" y="316"/>
                    <a:pt x="3577" y="206"/>
                  </a:cubicBezTo>
                  <a:cubicBezTo>
                    <a:pt x="3577" y="95"/>
                    <a:pt x="3489" y="4"/>
                    <a:pt x="3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0"/>
            <p:cNvSpPr/>
            <p:nvPr/>
          </p:nvSpPr>
          <p:spPr>
            <a:xfrm>
              <a:off x="4064150" y="3308175"/>
              <a:ext cx="89625" cy="10250"/>
            </a:xfrm>
            <a:custGeom>
              <a:avLst/>
              <a:gdLst/>
              <a:ahLst/>
              <a:cxnLst/>
              <a:rect l="l" t="t" r="r" b="b"/>
              <a:pathLst>
                <a:path w="3585" h="410" extrusionOk="0">
                  <a:moveTo>
                    <a:pt x="206" y="0"/>
                  </a:moveTo>
                  <a:cubicBezTo>
                    <a:pt x="93" y="0"/>
                    <a:pt x="2" y="92"/>
                    <a:pt x="2" y="204"/>
                  </a:cubicBezTo>
                  <a:cubicBezTo>
                    <a:pt x="0" y="318"/>
                    <a:pt x="93" y="410"/>
                    <a:pt x="206" y="410"/>
                  </a:cubicBezTo>
                  <a:lnTo>
                    <a:pt x="3386" y="410"/>
                  </a:lnTo>
                  <a:cubicBezTo>
                    <a:pt x="3496" y="405"/>
                    <a:pt x="3584" y="315"/>
                    <a:pt x="3584" y="204"/>
                  </a:cubicBezTo>
                  <a:cubicBezTo>
                    <a:pt x="3584" y="94"/>
                    <a:pt x="3496" y="3"/>
                    <a:pt x="33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0"/>
            <p:cNvSpPr/>
            <p:nvPr/>
          </p:nvSpPr>
          <p:spPr>
            <a:xfrm>
              <a:off x="4083425" y="3281625"/>
              <a:ext cx="70350" cy="10275"/>
            </a:xfrm>
            <a:custGeom>
              <a:avLst/>
              <a:gdLst/>
              <a:ahLst/>
              <a:cxnLst/>
              <a:rect l="l" t="t" r="r" b="b"/>
              <a:pathLst>
                <a:path w="2814" h="411" extrusionOk="0">
                  <a:moveTo>
                    <a:pt x="199" y="1"/>
                  </a:moveTo>
                  <a:cubicBezTo>
                    <a:pt x="88" y="5"/>
                    <a:pt x="0" y="96"/>
                    <a:pt x="0" y="206"/>
                  </a:cubicBezTo>
                  <a:cubicBezTo>
                    <a:pt x="0" y="317"/>
                    <a:pt x="88" y="407"/>
                    <a:pt x="199" y="410"/>
                  </a:cubicBezTo>
                  <a:lnTo>
                    <a:pt x="2615" y="410"/>
                  </a:lnTo>
                  <a:cubicBezTo>
                    <a:pt x="2725" y="407"/>
                    <a:pt x="2813" y="317"/>
                    <a:pt x="2813" y="206"/>
                  </a:cubicBezTo>
                  <a:cubicBezTo>
                    <a:pt x="2813" y="96"/>
                    <a:pt x="2725" y="5"/>
                    <a:pt x="2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0"/>
            <p:cNvSpPr/>
            <p:nvPr/>
          </p:nvSpPr>
          <p:spPr>
            <a:xfrm>
              <a:off x="4064325" y="3414225"/>
              <a:ext cx="32075" cy="10250"/>
            </a:xfrm>
            <a:custGeom>
              <a:avLst/>
              <a:gdLst/>
              <a:ahLst/>
              <a:cxnLst/>
              <a:rect l="l" t="t" r="r" b="b"/>
              <a:pathLst>
                <a:path w="1283" h="410" extrusionOk="0">
                  <a:moveTo>
                    <a:pt x="199" y="1"/>
                  </a:moveTo>
                  <a:cubicBezTo>
                    <a:pt x="88" y="4"/>
                    <a:pt x="0" y="94"/>
                    <a:pt x="0" y="205"/>
                  </a:cubicBezTo>
                  <a:cubicBezTo>
                    <a:pt x="0" y="316"/>
                    <a:pt x="88" y="406"/>
                    <a:pt x="199" y="409"/>
                  </a:cubicBezTo>
                  <a:lnTo>
                    <a:pt x="1085" y="409"/>
                  </a:lnTo>
                  <a:cubicBezTo>
                    <a:pt x="1195" y="406"/>
                    <a:pt x="1283" y="316"/>
                    <a:pt x="1283" y="205"/>
                  </a:cubicBezTo>
                  <a:cubicBezTo>
                    <a:pt x="1283" y="94"/>
                    <a:pt x="1195" y="4"/>
                    <a:pt x="10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 name="Google Shape;1157;p40"/>
          <p:cNvGrpSpPr/>
          <p:nvPr/>
        </p:nvGrpSpPr>
        <p:grpSpPr>
          <a:xfrm>
            <a:off x="3111327" y="2265475"/>
            <a:ext cx="277772" cy="361743"/>
            <a:chOff x="3298875" y="2682200"/>
            <a:chExt cx="268275" cy="349375"/>
          </a:xfrm>
        </p:grpSpPr>
        <p:sp>
          <p:nvSpPr>
            <p:cNvPr id="1158" name="Google Shape;1158;p40"/>
            <p:cNvSpPr/>
            <p:nvPr/>
          </p:nvSpPr>
          <p:spPr>
            <a:xfrm>
              <a:off x="3337900" y="2721050"/>
              <a:ext cx="185750" cy="185700"/>
            </a:xfrm>
            <a:custGeom>
              <a:avLst/>
              <a:gdLst/>
              <a:ahLst/>
              <a:cxnLst/>
              <a:rect l="l" t="t" r="r" b="b"/>
              <a:pathLst>
                <a:path w="7430" h="7428" extrusionOk="0">
                  <a:moveTo>
                    <a:pt x="3715" y="409"/>
                  </a:moveTo>
                  <a:cubicBezTo>
                    <a:pt x="5538" y="409"/>
                    <a:pt x="7020" y="1893"/>
                    <a:pt x="7020" y="3714"/>
                  </a:cubicBezTo>
                  <a:cubicBezTo>
                    <a:pt x="7020" y="5536"/>
                    <a:pt x="5538" y="7018"/>
                    <a:pt x="3715" y="7018"/>
                  </a:cubicBezTo>
                  <a:cubicBezTo>
                    <a:pt x="1894" y="7018"/>
                    <a:pt x="410" y="5536"/>
                    <a:pt x="410" y="3714"/>
                  </a:cubicBezTo>
                  <a:cubicBezTo>
                    <a:pt x="410" y="1893"/>
                    <a:pt x="1894" y="409"/>
                    <a:pt x="3715" y="409"/>
                  </a:cubicBezTo>
                  <a:close/>
                  <a:moveTo>
                    <a:pt x="3715" y="1"/>
                  </a:moveTo>
                  <a:cubicBezTo>
                    <a:pt x="1667" y="1"/>
                    <a:pt x="1" y="1666"/>
                    <a:pt x="1" y="3714"/>
                  </a:cubicBezTo>
                  <a:cubicBezTo>
                    <a:pt x="1" y="5761"/>
                    <a:pt x="1667" y="7428"/>
                    <a:pt x="3715" y="7428"/>
                  </a:cubicBezTo>
                  <a:cubicBezTo>
                    <a:pt x="5764" y="7428"/>
                    <a:pt x="7429" y="5763"/>
                    <a:pt x="7429" y="3714"/>
                  </a:cubicBezTo>
                  <a:cubicBezTo>
                    <a:pt x="7429" y="1666"/>
                    <a:pt x="5763" y="1"/>
                    <a:pt x="37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0"/>
            <p:cNvSpPr/>
            <p:nvPr/>
          </p:nvSpPr>
          <p:spPr>
            <a:xfrm>
              <a:off x="3298875" y="2682200"/>
              <a:ext cx="268275" cy="349375"/>
            </a:xfrm>
            <a:custGeom>
              <a:avLst/>
              <a:gdLst/>
              <a:ahLst/>
              <a:cxnLst/>
              <a:rect l="l" t="t" r="r" b="b"/>
              <a:pathLst>
                <a:path w="10731" h="13975" extrusionOk="0">
                  <a:moveTo>
                    <a:pt x="5273" y="0"/>
                  </a:moveTo>
                  <a:cubicBezTo>
                    <a:pt x="5271" y="0"/>
                    <a:pt x="5268" y="0"/>
                    <a:pt x="5266" y="0"/>
                  </a:cubicBezTo>
                  <a:cubicBezTo>
                    <a:pt x="3861" y="3"/>
                    <a:pt x="2537" y="557"/>
                    <a:pt x="1541" y="1562"/>
                  </a:cubicBezTo>
                  <a:cubicBezTo>
                    <a:pt x="544" y="2567"/>
                    <a:pt x="0" y="3894"/>
                    <a:pt x="9" y="5302"/>
                  </a:cubicBezTo>
                  <a:cubicBezTo>
                    <a:pt x="20" y="7161"/>
                    <a:pt x="1011" y="8876"/>
                    <a:pt x="2615" y="9815"/>
                  </a:cubicBezTo>
                  <a:cubicBezTo>
                    <a:pt x="3321" y="10229"/>
                    <a:pt x="3807" y="10901"/>
                    <a:pt x="3968" y="11679"/>
                  </a:cubicBezTo>
                  <a:cubicBezTo>
                    <a:pt x="3723" y="11715"/>
                    <a:pt x="3482" y="11768"/>
                    <a:pt x="3245" y="11836"/>
                  </a:cubicBezTo>
                  <a:cubicBezTo>
                    <a:pt x="3148" y="11864"/>
                    <a:pt x="3085" y="11961"/>
                    <a:pt x="3101" y="12061"/>
                  </a:cubicBezTo>
                  <a:cubicBezTo>
                    <a:pt x="3115" y="12162"/>
                    <a:pt x="3202" y="12237"/>
                    <a:pt x="3302" y="12237"/>
                  </a:cubicBezTo>
                  <a:cubicBezTo>
                    <a:pt x="3322" y="12237"/>
                    <a:pt x="3342" y="12234"/>
                    <a:pt x="3360" y="12228"/>
                  </a:cubicBezTo>
                  <a:cubicBezTo>
                    <a:pt x="3586" y="12163"/>
                    <a:pt x="3817" y="12114"/>
                    <a:pt x="4048" y="12080"/>
                  </a:cubicBezTo>
                  <a:cubicBezTo>
                    <a:pt x="4216" y="12617"/>
                    <a:pt x="4714" y="12982"/>
                    <a:pt x="5276" y="12982"/>
                  </a:cubicBezTo>
                  <a:cubicBezTo>
                    <a:pt x="5839" y="12982"/>
                    <a:pt x="6336" y="12617"/>
                    <a:pt x="6505" y="12080"/>
                  </a:cubicBezTo>
                  <a:cubicBezTo>
                    <a:pt x="7578" y="12244"/>
                    <a:pt x="8064" y="12580"/>
                    <a:pt x="8064" y="12777"/>
                  </a:cubicBezTo>
                  <a:cubicBezTo>
                    <a:pt x="8064" y="13052"/>
                    <a:pt x="7107" y="13565"/>
                    <a:pt x="5276" y="13565"/>
                  </a:cubicBezTo>
                  <a:cubicBezTo>
                    <a:pt x="3447" y="13565"/>
                    <a:pt x="2489" y="13052"/>
                    <a:pt x="2489" y="12777"/>
                  </a:cubicBezTo>
                  <a:cubicBezTo>
                    <a:pt x="2489" y="12710"/>
                    <a:pt x="2544" y="12644"/>
                    <a:pt x="2591" y="12600"/>
                  </a:cubicBezTo>
                  <a:cubicBezTo>
                    <a:pt x="2673" y="12522"/>
                    <a:pt x="2676" y="12391"/>
                    <a:pt x="2598" y="12309"/>
                  </a:cubicBezTo>
                  <a:cubicBezTo>
                    <a:pt x="2558" y="12267"/>
                    <a:pt x="2504" y="12246"/>
                    <a:pt x="2450" y="12246"/>
                  </a:cubicBezTo>
                  <a:cubicBezTo>
                    <a:pt x="2399" y="12246"/>
                    <a:pt x="2349" y="12264"/>
                    <a:pt x="2309" y="12302"/>
                  </a:cubicBezTo>
                  <a:cubicBezTo>
                    <a:pt x="2119" y="12483"/>
                    <a:pt x="2079" y="12661"/>
                    <a:pt x="2079" y="12777"/>
                  </a:cubicBezTo>
                  <a:cubicBezTo>
                    <a:pt x="2079" y="13032"/>
                    <a:pt x="2256" y="13395"/>
                    <a:pt x="3097" y="13672"/>
                  </a:cubicBezTo>
                  <a:cubicBezTo>
                    <a:pt x="3681" y="13868"/>
                    <a:pt x="4456" y="13974"/>
                    <a:pt x="5276" y="13974"/>
                  </a:cubicBezTo>
                  <a:cubicBezTo>
                    <a:pt x="6097" y="13974"/>
                    <a:pt x="6870" y="13868"/>
                    <a:pt x="7456" y="13672"/>
                  </a:cubicBezTo>
                  <a:cubicBezTo>
                    <a:pt x="8296" y="13395"/>
                    <a:pt x="8473" y="13032"/>
                    <a:pt x="8473" y="12777"/>
                  </a:cubicBezTo>
                  <a:cubicBezTo>
                    <a:pt x="8473" y="12267"/>
                    <a:pt x="7772" y="11861"/>
                    <a:pt x="6586" y="11677"/>
                  </a:cubicBezTo>
                  <a:cubicBezTo>
                    <a:pt x="6744" y="10898"/>
                    <a:pt x="7230" y="10223"/>
                    <a:pt x="7919" y="9826"/>
                  </a:cubicBezTo>
                  <a:cubicBezTo>
                    <a:pt x="9277" y="9038"/>
                    <a:pt x="10212" y="7687"/>
                    <a:pt x="10471" y="6139"/>
                  </a:cubicBezTo>
                  <a:cubicBezTo>
                    <a:pt x="10731" y="4592"/>
                    <a:pt x="10287" y="3010"/>
                    <a:pt x="9261" y="1823"/>
                  </a:cubicBezTo>
                  <a:cubicBezTo>
                    <a:pt x="9221" y="1776"/>
                    <a:pt x="9164" y="1752"/>
                    <a:pt x="9106" y="1752"/>
                  </a:cubicBezTo>
                  <a:cubicBezTo>
                    <a:pt x="9059" y="1752"/>
                    <a:pt x="9012" y="1768"/>
                    <a:pt x="8973" y="1801"/>
                  </a:cubicBezTo>
                  <a:cubicBezTo>
                    <a:pt x="8887" y="1876"/>
                    <a:pt x="8879" y="2005"/>
                    <a:pt x="8952" y="2090"/>
                  </a:cubicBezTo>
                  <a:cubicBezTo>
                    <a:pt x="9899" y="3186"/>
                    <a:pt x="10308" y="4645"/>
                    <a:pt x="10069" y="6072"/>
                  </a:cubicBezTo>
                  <a:cubicBezTo>
                    <a:pt x="9829" y="7499"/>
                    <a:pt x="8966" y="8745"/>
                    <a:pt x="7715" y="9472"/>
                  </a:cubicBezTo>
                  <a:cubicBezTo>
                    <a:pt x="6866" y="9962"/>
                    <a:pt x="6289" y="10816"/>
                    <a:pt x="6151" y="11786"/>
                  </a:cubicBezTo>
                  <a:lnTo>
                    <a:pt x="6146" y="11820"/>
                  </a:lnTo>
                  <a:cubicBezTo>
                    <a:pt x="6084" y="12252"/>
                    <a:pt x="5713" y="12573"/>
                    <a:pt x="5276" y="12573"/>
                  </a:cubicBezTo>
                  <a:cubicBezTo>
                    <a:pt x="4840" y="12573"/>
                    <a:pt x="4470" y="12252"/>
                    <a:pt x="4408" y="11820"/>
                  </a:cubicBezTo>
                  <a:lnTo>
                    <a:pt x="4402" y="11786"/>
                  </a:lnTo>
                  <a:cubicBezTo>
                    <a:pt x="4262" y="10816"/>
                    <a:pt x="3686" y="9968"/>
                    <a:pt x="2822" y="9462"/>
                  </a:cubicBezTo>
                  <a:cubicBezTo>
                    <a:pt x="1342" y="8596"/>
                    <a:pt x="428" y="7013"/>
                    <a:pt x="418" y="5299"/>
                  </a:cubicBezTo>
                  <a:cubicBezTo>
                    <a:pt x="410" y="4002"/>
                    <a:pt x="911" y="2776"/>
                    <a:pt x="1831" y="1849"/>
                  </a:cubicBezTo>
                  <a:cubicBezTo>
                    <a:pt x="2751" y="923"/>
                    <a:pt x="3971" y="413"/>
                    <a:pt x="5266" y="410"/>
                  </a:cubicBezTo>
                  <a:cubicBezTo>
                    <a:pt x="5277" y="410"/>
                    <a:pt x="5287" y="410"/>
                    <a:pt x="5297" y="410"/>
                  </a:cubicBezTo>
                  <a:cubicBezTo>
                    <a:pt x="6385" y="410"/>
                    <a:pt x="7441" y="779"/>
                    <a:pt x="8290" y="1457"/>
                  </a:cubicBezTo>
                  <a:cubicBezTo>
                    <a:pt x="8328" y="1487"/>
                    <a:pt x="8373" y="1502"/>
                    <a:pt x="8418" y="1502"/>
                  </a:cubicBezTo>
                  <a:cubicBezTo>
                    <a:pt x="8478" y="1502"/>
                    <a:pt x="8538" y="1475"/>
                    <a:pt x="8578" y="1424"/>
                  </a:cubicBezTo>
                  <a:cubicBezTo>
                    <a:pt x="8649" y="1335"/>
                    <a:pt x="8633" y="1206"/>
                    <a:pt x="8545" y="1137"/>
                  </a:cubicBezTo>
                  <a:cubicBezTo>
                    <a:pt x="7605" y="391"/>
                    <a:pt x="6474" y="0"/>
                    <a:pt x="5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0"/>
            <p:cNvSpPr/>
            <p:nvPr/>
          </p:nvSpPr>
          <p:spPr>
            <a:xfrm>
              <a:off x="3367425" y="2766475"/>
              <a:ext cx="126700" cy="113825"/>
            </a:xfrm>
            <a:custGeom>
              <a:avLst/>
              <a:gdLst/>
              <a:ahLst/>
              <a:cxnLst/>
              <a:rect l="l" t="t" r="r" b="b"/>
              <a:pathLst>
                <a:path w="5068" h="4553" extrusionOk="0">
                  <a:moveTo>
                    <a:pt x="1603" y="410"/>
                  </a:moveTo>
                  <a:cubicBezTo>
                    <a:pt x="2004" y="410"/>
                    <a:pt x="2330" y="735"/>
                    <a:pt x="2330" y="1136"/>
                  </a:cubicBezTo>
                  <a:lnTo>
                    <a:pt x="2330" y="3482"/>
                  </a:lnTo>
                  <a:cubicBezTo>
                    <a:pt x="2126" y="3312"/>
                    <a:pt x="1870" y="3219"/>
                    <a:pt x="1603" y="3219"/>
                  </a:cubicBezTo>
                  <a:lnTo>
                    <a:pt x="410" y="3219"/>
                  </a:lnTo>
                  <a:lnTo>
                    <a:pt x="410" y="410"/>
                  </a:lnTo>
                  <a:close/>
                  <a:moveTo>
                    <a:pt x="4658" y="410"/>
                  </a:moveTo>
                  <a:lnTo>
                    <a:pt x="4658" y="3219"/>
                  </a:lnTo>
                  <a:lnTo>
                    <a:pt x="3465" y="3219"/>
                  </a:lnTo>
                  <a:cubicBezTo>
                    <a:pt x="3200" y="3219"/>
                    <a:pt x="2942" y="3312"/>
                    <a:pt x="2740" y="3482"/>
                  </a:cubicBezTo>
                  <a:lnTo>
                    <a:pt x="2740" y="1136"/>
                  </a:lnTo>
                  <a:cubicBezTo>
                    <a:pt x="2740" y="735"/>
                    <a:pt x="3064" y="410"/>
                    <a:pt x="3465" y="410"/>
                  </a:cubicBezTo>
                  <a:close/>
                  <a:moveTo>
                    <a:pt x="206" y="0"/>
                  </a:moveTo>
                  <a:cubicBezTo>
                    <a:pt x="93" y="0"/>
                    <a:pt x="0" y="91"/>
                    <a:pt x="0" y="205"/>
                  </a:cubicBezTo>
                  <a:lnTo>
                    <a:pt x="0" y="3423"/>
                  </a:lnTo>
                  <a:cubicBezTo>
                    <a:pt x="0" y="3536"/>
                    <a:pt x="93" y="3627"/>
                    <a:pt x="206" y="3628"/>
                  </a:cubicBezTo>
                  <a:lnTo>
                    <a:pt x="1603" y="3628"/>
                  </a:lnTo>
                  <a:cubicBezTo>
                    <a:pt x="2004" y="3628"/>
                    <a:pt x="2330" y="3953"/>
                    <a:pt x="2330" y="4354"/>
                  </a:cubicBezTo>
                  <a:cubicBezTo>
                    <a:pt x="2333" y="4464"/>
                    <a:pt x="2424" y="4552"/>
                    <a:pt x="2534" y="4552"/>
                  </a:cubicBezTo>
                  <a:cubicBezTo>
                    <a:pt x="2645" y="4552"/>
                    <a:pt x="2735" y="4464"/>
                    <a:pt x="2738" y="4354"/>
                  </a:cubicBezTo>
                  <a:cubicBezTo>
                    <a:pt x="2738" y="3953"/>
                    <a:pt x="3064" y="3628"/>
                    <a:pt x="3465" y="3628"/>
                  </a:cubicBezTo>
                  <a:lnTo>
                    <a:pt x="4863" y="3628"/>
                  </a:lnTo>
                  <a:cubicBezTo>
                    <a:pt x="4976" y="3627"/>
                    <a:pt x="5068" y="3536"/>
                    <a:pt x="5068" y="3423"/>
                  </a:cubicBezTo>
                  <a:lnTo>
                    <a:pt x="5068" y="205"/>
                  </a:lnTo>
                  <a:cubicBezTo>
                    <a:pt x="5068" y="91"/>
                    <a:pt x="4976" y="0"/>
                    <a:pt x="4863" y="0"/>
                  </a:cubicBezTo>
                  <a:lnTo>
                    <a:pt x="3465" y="0"/>
                  </a:lnTo>
                  <a:cubicBezTo>
                    <a:pt x="3094" y="0"/>
                    <a:pt x="2747" y="182"/>
                    <a:pt x="2534" y="487"/>
                  </a:cubicBezTo>
                  <a:cubicBezTo>
                    <a:pt x="2322" y="182"/>
                    <a:pt x="1974" y="0"/>
                    <a:pt x="16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0"/>
            <p:cNvSpPr/>
            <p:nvPr/>
          </p:nvSpPr>
          <p:spPr>
            <a:xfrm>
              <a:off x="3386650" y="2789250"/>
              <a:ext cx="28475" cy="10275"/>
            </a:xfrm>
            <a:custGeom>
              <a:avLst/>
              <a:gdLst/>
              <a:ahLst/>
              <a:cxnLst/>
              <a:rect l="l" t="t" r="r" b="b"/>
              <a:pathLst>
                <a:path w="1139" h="411" extrusionOk="0">
                  <a:moveTo>
                    <a:pt x="937" y="1"/>
                  </a:moveTo>
                  <a:cubicBezTo>
                    <a:pt x="934" y="1"/>
                    <a:pt x="932" y="1"/>
                    <a:pt x="929" y="1"/>
                  </a:cubicBezTo>
                  <a:lnTo>
                    <a:pt x="201" y="1"/>
                  </a:lnTo>
                  <a:cubicBezTo>
                    <a:pt x="89" y="3"/>
                    <a:pt x="1" y="94"/>
                    <a:pt x="1" y="205"/>
                  </a:cubicBezTo>
                  <a:cubicBezTo>
                    <a:pt x="1" y="315"/>
                    <a:pt x="89" y="406"/>
                    <a:pt x="201" y="410"/>
                  </a:cubicBezTo>
                  <a:lnTo>
                    <a:pt x="929" y="410"/>
                  </a:lnTo>
                  <a:cubicBezTo>
                    <a:pt x="931" y="410"/>
                    <a:pt x="933" y="410"/>
                    <a:pt x="934" y="410"/>
                  </a:cubicBezTo>
                  <a:cubicBezTo>
                    <a:pt x="1047" y="410"/>
                    <a:pt x="1139" y="319"/>
                    <a:pt x="1139" y="205"/>
                  </a:cubicBezTo>
                  <a:cubicBezTo>
                    <a:pt x="1139" y="92"/>
                    <a:pt x="1048" y="1"/>
                    <a:pt x="9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0"/>
            <p:cNvSpPr/>
            <p:nvPr/>
          </p:nvSpPr>
          <p:spPr>
            <a:xfrm>
              <a:off x="3386525" y="2806975"/>
              <a:ext cx="28475" cy="10250"/>
            </a:xfrm>
            <a:custGeom>
              <a:avLst/>
              <a:gdLst/>
              <a:ahLst/>
              <a:cxnLst/>
              <a:rect l="l" t="t" r="r" b="b"/>
              <a:pathLst>
                <a:path w="1139" h="410" extrusionOk="0">
                  <a:moveTo>
                    <a:pt x="206" y="0"/>
                  </a:moveTo>
                  <a:cubicBezTo>
                    <a:pt x="92" y="0"/>
                    <a:pt x="0" y="91"/>
                    <a:pt x="0" y="204"/>
                  </a:cubicBezTo>
                  <a:cubicBezTo>
                    <a:pt x="0" y="318"/>
                    <a:pt x="92" y="410"/>
                    <a:pt x="206" y="410"/>
                  </a:cubicBezTo>
                  <a:lnTo>
                    <a:pt x="934" y="410"/>
                  </a:lnTo>
                  <a:cubicBezTo>
                    <a:pt x="1046" y="410"/>
                    <a:pt x="1138" y="318"/>
                    <a:pt x="1138" y="204"/>
                  </a:cubicBezTo>
                  <a:cubicBezTo>
                    <a:pt x="1138" y="91"/>
                    <a:pt x="1046" y="0"/>
                    <a:pt x="9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0"/>
            <p:cNvSpPr/>
            <p:nvPr/>
          </p:nvSpPr>
          <p:spPr>
            <a:xfrm>
              <a:off x="3386650" y="2824675"/>
              <a:ext cx="28475" cy="10275"/>
            </a:xfrm>
            <a:custGeom>
              <a:avLst/>
              <a:gdLst/>
              <a:ahLst/>
              <a:cxnLst/>
              <a:rect l="l" t="t" r="r" b="b"/>
              <a:pathLst>
                <a:path w="1139" h="411" extrusionOk="0">
                  <a:moveTo>
                    <a:pt x="934" y="1"/>
                  </a:moveTo>
                  <a:cubicBezTo>
                    <a:pt x="933" y="1"/>
                    <a:pt x="931" y="1"/>
                    <a:pt x="929" y="1"/>
                  </a:cubicBezTo>
                  <a:lnTo>
                    <a:pt x="201" y="1"/>
                  </a:lnTo>
                  <a:cubicBezTo>
                    <a:pt x="89" y="4"/>
                    <a:pt x="1" y="94"/>
                    <a:pt x="1" y="205"/>
                  </a:cubicBezTo>
                  <a:cubicBezTo>
                    <a:pt x="1" y="317"/>
                    <a:pt x="89" y="407"/>
                    <a:pt x="201" y="410"/>
                  </a:cubicBezTo>
                  <a:lnTo>
                    <a:pt x="929" y="410"/>
                  </a:lnTo>
                  <a:cubicBezTo>
                    <a:pt x="931" y="410"/>
                    <a:pt x="933" y="410"/>
                    <a:pt x="934" y="410"/>
                  </a:cubicBezTo>
                  <a:cubicBezTo>
                    <a:pt x="1047" y="410"/>
                    <a:pt x="1139" y="319"/>
                    <a:pt x="1139" y="205"/>
                  </a:cubicBezTo>
                  <a:cubicBezTo>
                    <a:pt x="1139" y="92"/>
                    <a:pt x="1047" y="1"/>
                    <a:pt x="9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0"/>
            <p:cNvSpPr/>
            <p:nvPr/>
          </p:nvSpPr>
          <p:spPr>
            <a:xfrm>
              <a:off x="3446575" y="2789250"/>
              <a:ext cx="28600" cy="10275"/>
            </a:xfrm>
            <a:custGeom>
              <a:avLst/>
              <a:gdLst/>
              <a:ahLst/>
              <a:cxnLst/>
              <a:rect l="l" t="t" r="r" b="b"/>
              <a:pathLst>
                <a:path w="1144" h="411" extrusionOk="0">
                  <a:moveTo>
                    <a:pt x="942" y="1"/>
                  </a:moveTo>
                  <a:cubicBezTo>
                    <a:pt x="939" y="1"/>
                    <a:pt x="937" y="1"/>
                    <a:pt x="934" y="1"/>
                  </a:cubicBezTo>
                  <a:lnTo>
                    <a:pt x="206" y="1"/>
                  </a:lnTo>
                  <a:cubicBezTo>
                    <a:pt x="92" y="1"/>
                    <a:pt x="0" y="91"/>
                    <a:pt x="0" y="205"/>
                  </a:cubicBezTo>
                  <a:cubicBezTo>
                    <a:pt x="0" y="318"/>
                    <a:pt x="92" y="410"/>
                    <a:pt x="206" y="410"/>
                  </a:cubicBezTo>
                  <a:lnTo>
                    <a:pt x="934" y="410"/>
                  </a:lnTo>
                  <a:cubicBezTo>
                    <a:pt x="936" y="410"/>
                    <a:pt x="938" y="410"/>
                    <a:pt x="939" y="410"/>
                  </a:cubicBezTo>
                  <a:cubicBezTo>
                    <a:pt x="1052" y="410"/>
                    <a:pt x="1144" y="319"/>
                    <a:pt x="1144" y="205"/>
                  </a:cubicBezTo>
                  <a:cubicBezTo>
                    <a:pt x="1144" y="92"/>
                    <a:pt x="1053" y="1"/>
                    <a:pt x="9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0"/>
            <p:cNvSpPr/>
            <p:nvPr/>
          </p:nvSpPr>
          <p:spPr>
            <a:xfrm>
              <a:off x="3446575" y="2806975"/>
              <a:ext cx="28475" cy="10250"/>
            </a:xfrm>
            <a:custGeom>
              <a:avLst/>
              <a:gdLst/>
              <a:ahLst/>
              <a:cxnLst/>
              <a:rect l="l" t="t" r="r" b="b"/>
              <a:pathLst>
                <a:path w="1139" h="410" extrusionOk="0">
                  <a:moveTo>
                    <a:pt x="206" y="0"/>
                  </a:moveTo>
                  <a:cubicBezTo>
                    <a:pt x="92" y="0"/>
                    <a:pt x="0" y="91"/>
                    <a:pt x="0" y="204"/>
                  </a:cubicBezTo>
                  <a:cubicBezTo>
                    <a:pt x="0" y="318"/>
                    <a:pt x="92" y="410"/>
                    <a:pt x="206" y="410"/>
                  </a:cubicBezTo>
                  <a:lnTo>
                    <a:pt x="934" y="410"/>
                  </a:lnTo>
                  <a:cubicBezTo>
                    <a:pt x="1046" y="410"/>
                    <a:pt x="1138" y="318"/>
                    <a:pt x="1138" y="204"/>
                  </a:cubicBezTo>
                  <a:cubicBezTo>
                    <a:pt x="1138" y="91"/>
                    <a:pt x="1046" y="0"/>
                    <a:pt x="9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0"/>
            <p:cNvSpPr/>
            <p:nvPr/>
          </p:nvSpPr>
          <p:spPr>
            <a:xfrm>
              <a:off x="3446700" y="2824675"/>
              <a:ext cx="28475" cy="10275"/>
            </a:xfrm>
            <a:custGeom>
              <a:avLst/>
              <a:gdLst/>
              <a:ahLst/>
              <a:cxnLst/>
              <a:rect l="l" t="t" r="r" b="b"/>
              <a:pathLst>
                <a:path w="1139" h="411" extrusionOk="0">
                  <a:moveTo>
                    <a:pt x="934" y="1"/>
                  </a:moveTo>
                  <a:cubicBezTo>
                    <a:pt x="933" y="1"/>
                    <a:pt x="931" y="1"/>
                    <a:pt x="929" y="1"/>
                  </a:cubicBezTo>
                  <a:lnTo>
                    <a:pt x="201" y="1"/>
                  </a:lnTo>
                  <a:cubicBezTo>
                    <a:pt x="89" y="4"/>
                    <a:pt x="1" y="94"/>
                    <a:pt x="1" y="205"/>
                  </a:cubicBezTo>
                  <a:cubicBezTo>
                    <a:pt x="1" y="317"/>
                    <a:pt x="89" y="407"/>
                    <a:pt x="201" y="410"/>
                  </a:cubicBezTo>
                  <a:lnTo>
                    <a:pt x="929" y="410"/>
                  </a:lnTo>
                  <a:cubicBezTo>
                    <a:pt x="931" y="410"/>
                    <a:pt x="933" y="410"/>
                    <a:pt x="934" y="410"/>
                  </a:cubicBezTo>
                  <a:cubicBezTo>
                    <a:pt x="1047" y="410"/>
                    <a:pt x="1139" y="319"/>
                    <a:pt x="1139" y="205"/>
                  </a:cubicBezTo>
                  <a:cubicBezTo>
                    <a:pt x="1139" y="92"/>
                    <a:pt x="1047" y="1"/>
                    <a:pt x="9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Rectangle: Rounded Corners 9">
            <a:extLst>
              <a:ext uri="{FF2B5EF4-FFF2-40B4-BE49-F238E27FC236}">
                <a16:creationId xmlns:a16="http://schemas.microsoft.com/office/drawing/2014/main" id="{1732AA14-426B-661B-88B5-EBE5902DF71F}"/>
              </a:ext>
            </a:extLst>
          </p:cNvPr>
          <p:cNvSpPr/>
          <p:nvPr/>
        </p:nvSpPr>
        <p:spPr>
          <a:xfrm>
            <a:off x="3989891" y="1991349"/>
            <a:ext cx="3116736" cy="802405"/>
          </a:xfrm>
          <a:prstGeom prst="round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grpSp>
        <p:nvGrpSpPr>
          <p:cNvPr id="2" name="Group 1">
            <a:extLst>
              <a:ext uri="{FF2B5EF4-FFF2-40B4-BE49-F238E27FC236}">
                <a16:creationId xmlns:a16="http://schemas.microsoft.com/office/drawing/2014/main" id="{918DFF14-382D-0643-A474-74AD93BE7BB1}"/>
              </a:ext>
            </a:extLst>
          </p:cNvPr>
          <p:cNvGrpSpPr/>
          <p:nvPr/>
        </p:nvGrpSpPr>
        <p:grpSpPr>
          <a:xfrm>
            <a:off x="130096" y="137067"/>
            <a:ext cx="8883808" cy="4869366"/>
            <a:chOff x="126380" y="111512"/>
            <a:chExt cx="8883808" cy="4869366"/>
          </a:xfrm>
        </p:grpSpPr>
        <p:sp>
          <p:nvSpPr>
            <p:cNvPr id="3" name="Rectangle: Rounded Corners 2">
              <a:extLst>
                <a:ext uri="{FF2B5EF4-FFF2-40B4-BE49-F238E27FC236}">
                  <a16:creationId xmlns:a16="http://schemas.microsoft.com/office/drawing/2014/main" id="{43FF0FDC-ECEF-54BD-75E3-43D9FB8FB062}"/>
                </a:ext>
              </a:extLst>
            </p:cNvPr>
            <p:cNvSpPr/>
            <p:nvPr/>
          </p:nvSpPr>
          <p:spPr>
            <a:xfrm>
              <a:off x="126380" y="111512"/>
              <a:ext cx="4438185" cy="4869366"/>
            </a:xfrm>
            <a:prstGeom prst="roundRect">
              <a:avLst>
                <a:gd name="adj" fmla="val 6282"/>
              </a:avLst>
            </a:prstGeom>
            <a:ln w="12700">
              <a:solidFill>
                <a:srgbClr val="9E455E"/>
              </a:solidFill>
            </a:ln>
            <a:effectLst>
              <a:outerShdw blurRad="508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6A4EB896-1446-65A7-BC30-AFE32C1E61BC}"/>
                </a:ext>
              </a:extLst>
            </p:cNvPr>
            <p:cNvSpPr/>
            <p:nvPr/>
          </p:nvSpPr>
          <p:spPr>
            <a:xfrm flipH="1">
              <a:off x="4572003" y="111512"/>
              <a:ext cx="4438185" cy="4869366"/>
            </a:xfrm>
            <a:prstGeom prst="roundRect">
              <a:avLst>
                <a:gd name="adj" fmla="val 6282"/>
              </a:avLst>
            </a:prstGeom>
            <a:ln w="12700">
              <a:solidFill>
                <a:srgbClr val="9E455E"/>
              </a:solidFill>
            </a:ln>
            <a:effectLst>
              <a:outerShdw blurRad="508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42" name="Google Shape;1242;p42"/>
          <p:cNvSpPr txBox="1">
            <a:spLocks noGrp="1"/>
          </p:cNvSpPr>
          <p:nvPr>
            <p:ph type="title"/>
          </p:nvPr>
        </p:nvSpPr>
        <p:spPr>
          <a:xfrm>
            <a:off x="711331" y="783165"/>
            <a:ext cx="77139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t>Câu</a:t>
            </a:r>
            <a:r>
              <a:rPr lang="en" dirty="0"/>
              <a:t> 6: </a:t>
            </a:r>
            <a:r>
              <a:rPr lang="en-US" dirty="0" err="1"/>
              <a:t>Câu</a:t>
            </a:r>
            <a:r>
              <a:rPr lang="en-US" dirty="0"/>
              <a:t> </a:t>
            </a:r>
            <a:r>
              <a:rPr lang="en-US" dirty="0" err="1"/>
              <a:t>nào</a:t>
            </a:r>
            <a:r>
              <a:rPr lang="en-US" dirty="0"/>
              <a:t> </a:t>
            </a:r>
            <a:r>
              <a:rPr lang="en-US" dirty="0" err="1"/>
              <a:t>sau</a:t>
            </a:r>
            <a:r>
              <a:rPr lang="en-US" dirty="0"/>
              <a:t> </a:t>
            </a:r>
            <a:r>
              <a:rPr lang="en-US" dirty="0" err="1"/>
              <a:t>đây</a:t>
            </a:r>
            <a:r>
              <a:rPr lang="en-US" dirty="0"/>
              <a:t> </a:t>
            </a:r>
            <a:r>
              <a:rPr lang="en-US" dirty="0" err="1"/>
              <a:t>đúng</a:t>
            </a:r>
            <a:r>
              <a:rPr lang="en-US" dirty="0"/>
              <a:t>:</a:t>
            </a:r>
            <a:endParaRPr dirty="0"/>
          </a:p>
        </p:txBody>
      </p:sp>
      <p:sp>
        <p:nvSpPr>
          <p:cNvPr id="1254" name="Google Shape;1254;p42"/>
          <p:cNvSpPr txBox="1"/>
          <p:nvPr/>
        </p:nvSpPr>
        <p:spPr>
          <a:xfrm>
            <a:off x="1169610" y="1672815"/>
            <a:ext cx="6297990" cy="47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buNone/>
              <a:defRPr sz="2000">
                <a:solidFill>
                  <a:schemeClr val="dk1"/>
                </a:solidFill>
                <a:latin typeface="Roboto Condensed"/>
                <a:ea typeface="Roboto Condensed"/>
                <a:cs typeface="Roboto Condensed"/>
              </a:defRPr>
            </a:lvl1pPr>
          </a:lstStyle>
          <a:p>
            <a:r>
              <a:rPr lang="vi-VN" dirty="0"/>
              <a:t>Ở 4</a:t>
            </a:r>
            <a:r>
              <a:rPr lang="vi-VN" baseline="30000" dirty="0"/>
              <a:t>o</a:t>
            </a:r>
            <a:r>
              <a:rPr lang="vi-VN" dirty="0"/>
              <a:t>C nước có khối lượng riêng lớn nhất.</a:t>
            </a:r>
            <a:endParaRPr dirty="0">
              <a:sym typeface="Roboto Condensed"/>
            </a:endParaRPr>
          </a:p>
        </p:txBody>
      </p:sp>
      <p:sp>
        <p:nvSpPr>
          <p:cNvPr id="1256" name="Google Shape;1256;p42"/>
          <p:cNvSpPr txBox="1"/>
          <p:nvPr/>
        </p:nvSpPr>
        <p:spPr>
          <a:xfrm>
            <a:off x="553410" y="1753437"/>
            <a:ext cx="882900" cy="27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chemeClr val="lt1"/>
                </a:solidFill>
                <a:latin typeface="Roboto Condensed"/>
                <a:ea typeface="Roboto Condensed"/>
                <a:cs typeface="Roboto Condensed"/>
                <a:sym typeface="Roboto Condensed"/>
              </a:rPr>
              <a:t>A</a:t>
            </a:r>
            <a:endParaRPr sz="3600" b="1" dirty="0">
              <a:solidFill>
                <a:schemeClr val="lt1"/>
              </a:solidFill>
              <a:latin typeface="Roboto Condensed"/>
              <a:ea typeface="Roboto Condensed"/>
              <a:cs typeface="Roboto Condensed"/>
              <a:sym typeface="Roboto Condensed"/>
            </a:endParaRPr>
          </a:p>
        </p:txBody>
      </p:sp>
      <p:sp>
        <p:nvSpPr>
          <p:cNvPr id="1265" name="Google Shape;1265;p42"/>
          <p:cNvSpPr txBox="1"/>
          <p:nvPr/>
        </p:nvSpPr>
        <p:spPr>
          <a:xfrm>
            <a:off x="1169689" y="2514607"/>
            <a:ext cx="6297990" cy="47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None/>
              <a:defRPr sz="2000">
                <a:solidFill>
                  <a:schemeClr val="dk1"/>
                </a:solidFill>
                <a:latin typeface="Roboto Condensed"/>
                <a:ea typeface="Roboto Condensed"/>
                <a:cs typeface="Roboto Condensed"/>
              </a:defRPr>
            </a:lvl1pPr>
          </a:lstStyle>
          <a:p>
            <a:r>
              <a:rPr lang="vi-VN" dirty="0"/>
              <a:t>Ở 0</a:t>
            </a:r>
            <a:r>
              <a:rPr lang="vi-VN" baseline="30000" dirty="0"/>
              <a:t>o</a:t>
            </a:r>
            <a:r>
              <a:rPr lang="vi-VN" dirty="0"/>
              <a:t>C nước có khối lượng riêng nhỏ nhất.</a:t>
            </a:r>
            <a:endParaRPr dirty="0">
              <a:sym typeface="Roboto Condensed"/>
            </a:endParaRPr>
          </a:p>
        </p:txBody>
      </p:sp>
      <p:sp>
        <p:nvSpPr>
          <p:cNvPr id="1267" name="Google Shape;1267;p42"/>
          <p:cNvSpPr txBox="1"/>
          <p:nvPr/>
        </p:nvSpPr>
        <p:spPr>
          <a:xfrm>
            <a:off x="553410" y="2618550"/>
            <a:ext cx="882900" cy="27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chemeClr val="lt1"/>
                </a:solidFill>
                <a:latin typeface="Roboto Condensed"/>
                <a:ea typeface="Roboto Condensed"/>
                <a:cs typeface="Roboto Condensed"/>
                <a:sym typeface="Roboto Condensed"/>
              </a:rPr>
              <a:t>B</a:t>
            </a:r>
            <a:endParaRPr sz="3600" b="1" dirty="0">
              <a:solidFill>
                <a:schemeClr val="lt1"/>
              </a:solidFill>
              <a:latin typeface="Roboto Condensed"/>
              <a:ea typeface="Roboto Condensed"/>
              <a:cs typeface="Roboto Condensed"/>
              <a:sym typeface="Roboto Condensed"/>
            </a:endParaRPr>
          </a:p>
        </p:txBody>
      </p:sp>
      <p:sp>
        <p:nvSpPr>
          <p:cNvPr id="1270" name="Google Shape;1270;p42"/>
          <p:cNvSpPr txBox="1"/>
          <p:nvPr/>
        </p:nvSpPr>
        <p:spPr>
          <a:xfrm>
            <a:off x="1169596" y="3356399"/>
            <a:ext cx="6297990" cy="47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None/>
              <a:defRPr sz="2000">
                <a:solidFill>
                  <a:schemeClr val="dk1"/>
                </a:solidFill>
                <a:latin typeface="Roboto Condensed"/>
                <a:ea typeface="Roboto Condensed"/>
                <a:cs typeface="Roboto Condensed"/>
              </a:defRPr>
            </a:lvl1pPr>
          </a:lstStyle>
          <a:p>
            <a:r>
              <a:rPr lang="vi-VN" dirty="0"/>
              <a:t>Ở 0</a:t>
            </a:r>
            <a:r>
              <a:rPr lang="vi-VN" baseline="30000" dirty="0"/>
              <a:t>o</a:t>
            </a:r>
            <a:r>
              <a:rPr lang="vi-VN" dirty="0"/>
              <a:t>C nước có khối lượng lớn nhất.</a:t>
            </a:r>
            <a:endParaRPr dirty="0">
              <a:sym typeface="Roboto Condensed"/>
            </a:endParaRPr>
          </a:p>
        </p:txBody>
      </p:sp>
      <p:sp>
        <p:nvSpPr>
          <p:cNvPr id="1272" name="Google Shape;1272;p42"/>
          <p:cNvSpPr txBox="1"/>
          <p:nvPr/>
        </p:nvSpPr>
        <p:spPr>
          <a:xfrm>
            <a:off x="553410" y="3448662"/>
            <a:ext cx="882900" cy="27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chemeClr val="lt1"/>
                </a:solidFill>
                <a:latin typeface="Roboto Condensed"/>
                <a:ea typeface="Roboto Condensed"/>
                <a:cs typeface="Roboto Condensed"/>
                <a:sym typeface="Roboto Condensed"/>
              </a:rPr>
              <a:t>C</a:t>
            </a:r>
            <a:endParaRPr sz="3600" b="1" dirty="0">
              <a:solidFill>
                <a:schemeClr val="lt1"/>
              </a:solidFill>
              <a:latin typeface="Roboto Condensed"/>
              <a:ea typeface="Roboto Condensed"/>
              <a:cs typeface="Roboto Condensed"/>
              <a:sym typeface="Roboto Condensed"/>
            </a:endParaRPr>
          </a:p>
        </p:txBody>
      </p:sp>
      <p:sp>
        <p:nvSpPr>
          <p:cNvPr id="1275" name="Google Shape;1275;p42"/>
          <p:cNvSpPr txBox="1"/>
          <p:nvPr/>
        </p:nvSpPr>
        <p:spPr>
          <a:xfrm>
            <a:off x="1169686" y="4198167"/>
            <a:ext cx="6297990" cy="47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None/>
              <a:defRPr sz="2000">
                <a:solidFill>
                  <a:schemeClr val="dk1"/>
                </a:solidFill>
                <a:latin typeface="Roboto Condensed"/>
                <a:ea typeface="Roboto Condensed"/>
                <a:cs typeface="Roboto Condensed"/>
              </a:defRPr>
            </a:lvl1pPr>
          </a:lstStyle>
          <a:p>
            <a:r>
              <a:rPr lang="vi-VN" dirty="0"/>
              <a:t>Ở 4</a:t>
            </a:r>
            <a:r>
              <a:rPr lang="vi-VN" baseline="30000" dirty="0"/>
              <a:t>o</a:t>
            </a:r>
            <a:r>
              <a:rPr lang="vi-VN" dirty="0"/>
              <a:t>C nước có khối lượng riêng nhỏ nhất.</a:t>
            </a:r>
            <a:endParaRPr dirty="0">
              <a:sym typeface="Roboto Condensed"/>
            </a:endParaRPr>
          </a:p>
        </p:txBody>
      </p:sp>
      <p:sp>
        <p:nvSpPr>
          <p:cNvPr id="1277" name="Google Shape;1277;p42"/>
          <p:cNvSpPr txBox="1"/>
          <p:nvPr/>
        </p:nvSpPr>
        <p:spPr>
          <a:xfrm>
            <a:off x="553410" y="4278912"/>
            <a:ext cx="882900" cy="27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chemeClr val="lt1"/>
                </a:solidFill>
                <a:latin typeface="Roboto Condensed"/>
                <a:ea typeface="Roboto Condensed"/>
                <a:cs typeface="Roboto Condensed"/>
                <a:sym typeface="Roboto Condensed"/>
              </a:rPr>
              <a:t>D</a:t>
            </a:r>
            <a:endParaRPr sz="3600" b="1" dirty="0">
              <a:solidFill>
                <a:schemeClr val="lt1"/>
              </a:solidFill>
              <a:latin typeface="Roboto Condensed"/>
              <a:ea typeface="Roboto Condensed"/>
              <a:cs typeface="Roboto Condensed"/>
              <a:sym typeface="Roboto Condensed"/>
            </a:endParaRPr>
          </a:p>
        </p:txBody>
      </p:sp>
      <p:pic>
        <p:nvPicPr>
          <p:cNvPr id="5" name="Picture 2">
            <a:extLst>
              <a:ext uri="{FF2B5EF4-FFF2-40B4-BE49-F238E27FC236}">
                <a16:creationId xmlns:a16="http://schemas.microsoft.com/office/drawing/2014/main" id="{73A05D00-1702-E97C-CE7D-66AF70BF9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4875" y="1912215"/>
            <a:ext cx="2095824" cy="20958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48A9B741-555E-910F-600D-E57996618A66}"/>
              </a:ext>
            </a:extLst>
          </p:cNvPr>
          <p:cNvSpPr/>
          <p:nvPr/>
        </p:nvSpPr>
        <p:spPr>
          <a:xfrm>
            <a:off x="651094" y="1520538"/>
            <a:ext cx="4820066" cy="802405"/>
          </a:xfrm>
          <a:prstGeom prst="round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grpSp>
        <p:nvGrpSpPr>
          <p:cNvPr id="2" name="Group 1">
            <a:extLst>
              <a:ext uri="{FF2B5EF4-FFF2-40B4-BE49-F238E27FC236}">
                <a16:creationId xmlns:a16="http://schemas.microsoft.com/office/drawing/2014/main" id="{DD1D7E91-26A6-CEC8-4A53-9E4410C4CEBC}"/>
              </a:ext>
            </a:extLst>
          </p:cNvPr>
          <p:cNvGrpSpPr/>
          <p:nvPr/>
        </p:nvGrpSpPr>
        <p:grpSpPr>
          <a:xfrm>
            <a:off x="130096" y="106181"/>
            <a:ext cx="8883808" cy="4869366"/>
            <a:chOff x="126380" y="111512"/>
            <a:chExt cx="8883808" cy="4869366"/>
          </a:xfrm>
        </p:grpSpPr>
        <p:sp>
          <p:nvSpPr>
            <p:cNvPr id="3" name="Rectangle: Rounded Corners 2">
              <a:extLst>
                <a:ext uri="{FF2B5EF4-FFF2-40B4-BE49-F238E27FC236}">
                  <a16:creationId xmlns:a16="http://schemas.microsoft.com/office/drawing/2014/main" id="{44CBE217-200C-0CA5-F1D4-A39931CF36C2}"/>
                </a:ext>
              </a:extLst>
            </p:cNvPr>
            <p:cNvSpPr/>
            <p:nvPr/>
          </p:nvSpPr>
          <p:spPr>
            <a:xfrm>
              <a:off x="126380" y="111512"/>
              <a:ext cx="4438185" cy="4869366"/>
            </a:xfrm>
            <a:prstGeom prst="roundRect">
              <a:avLst>
                <a:gd name="adj" fmla="val 6282"/>
              </a:avLst>
            </a:prstGeom>
            <a:ln w="12700">
              <a:solidFill>
                <a:srgbClr val="9E455E"/>
              </a:solidFill>
            </a:ln>
            <a:effectLst>
              <a:outerShdw blurRad="508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23AB96E6-2638-5F2B-1996-01369DE75731}"/>
                </a:ext>
              </a:extLst>
            </p:cNvPr>
            <p:cNvSpPr/>
            <p:nvPr/>
          </p:nvSpPr>
          <p:spPr>
            <a:xfrm flipH="1">
              <a:off x="4572003" y="111512"/>
              <a:ext cx="4438185" cy="4869366"/>
            </a:xfrm>
            <a:prstGeom prst="roundRect">
              <a:avLst>
                <a:gd name="adj" fmla="val 6282"/>
              </a:avLst>
            </a:prstGeom>
            <a:ln w="12700">
              <a:solidFill>
                <a:srgbClr val="9E455E"/>
              </a:solidFill>
            </a:ln>
            <a:effectLst>
              <a:outerShdw blurRad="508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3" name="Google Shape;263;p21"/>
          <p:cNvSpPr txBox="1">
            <a:spLocks noGrp="1"/>
          </p:cNvSpPr>
          <p:nvPr>
            <p:ph type="title"/>
          </p:nvPr>
        </p:nvSpPr>
        <p:spPr>
          <a:xfrm>
            <a:off x="571761" y="507877"/>
            <a:ext cx="77139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t>NỘI DUNG BÀI HỌC</a:t>
            </a:r>
            <a:endParaRPr sz="3600" dirty="0"/>
          </a:p>
        </p:txBody>
      </p:sp>
      <p:sp>
        <p:nvSpPr>
          <p:cNvPr id="266" name="Google Shape;266;p21"/>
          <p:cNvSpPr txBox="1"/>
          <p:nvPr/>
        </p:nvSpPr>
        <p:spPr>
          <a:xfrm>
            <a:off x="484153" y="1331826"/>
            <a:ext cx="2107632" cy="642371"/>
          </a:xfrm>
          <a:prstGeom prst="rect">
            <a:avLst/>
          </a:prstGeom>
          <a:noFill/>
          <a:ln>
            <a:noFill/>
          </a:ln>
        </p:spPr>
        <p:txBody>
          <a:bodyPr spcFirstLastPara="1" wrap="square" lIns="91425" tIns="91425" rIns="91425" bIns="91425" anchor="ctr" anchorCtr="0">
            <a:noAutofit/>
          </a:bodyPr>
          <a:lstStyle/>
          <a:p>
            <a:pPr marL="0" lvl="0" indent="0" algn="r" rtl="0">
              <a:lnSpc>
                <a:spcPct val="80000"/>
              </a:lnSpc>
              <a:spcBef>
                <a:spcPts val="0"/>
              </a:spcBef>
              <a:spcAft>
                <a:spcPts val="0"/>
              </a:spcAft>
              <a:buNone/>
            </a:pPr>
            <a:r>
              <a:rPr lang="en-US" sz="2400" b="1">
                <a:solidFill>
                  <a:schemeClr val="dk1"/>
                </a:solidFill>
                <a:latin typeface="Roboto Condensed"/>
                <a:ea typeface="Roboto Condensed"/>
                <a:cs typeface="Roboto Condensed"/>
                <a:sym typeface="Roboto Condensed"/>
              </a:rPr>
              <a:t>Sự nở vì nhiệt của chất rắn</a:t>
            </a:r>
            <a:endParaRPr lang="en-US" sz="2400" b="1" dirty="0">
              <a:solidFill>
                <a:schemeClr val="dk1"/>
              </a:solidFill>
              <a:latin typeface="Roboto Condensed"/>
              <a:ea typeface="Roboto Condensed"/>
              <a:cs typeface="Roboto Condensed"/>
              <a:sym typeface="Roboto Condensed"/>
            </a:endParaRPr>
          </a:p>
        </p:txBody>
      </p:sp>
      <p:sp>
        <p:nvSpPr>
          <p:cNvPr id="268" name="Google Shape;268;p21"/>
          <p:cNvSpPr txBox="1"/>
          <p:nvPr/>
        </p:nvSpPr>
        <p:spPr>
          <a:xfrm>
            <a:off x="2408663" y="1519650"/>
            <a:ext cx="537179" cy="3132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4400" b="1" dirty="0">
                <a:solidFill>
                  <a:schemeClr val="lt1"/>
                </a:solidFill>
                <a:latin typeface="Roboto Condensed"/>
                <a:ea typeface="Roboto Condensed"/>
                <a:cs typeface="Roboto Condensed"/>
                <a:sym typeface="Roboto Condensed"/>
              </a:rPr>
              <a:t>I</a:t>
            </a:r>
            <a:endParaRPr sz="4400" b="1" dirty="0">
              <a:solidFill>
                <a:schemeClr val="lt1"/>
              </a:solidFill>
              <a:latin typeface="Roboto Condensed"/>
              <a:ea typeface="Roboto Condensed"/>
              <a:cs typeface="Roboto Condensed"/>
              <a:sym typeface="Roboto Condensed"/>
            </a:endParaRPr>
          </a:p>
        </p:txBody>
      </p:sp>
      <p:sp>
        <p:nvSpPr>
          <p:cNvPr id="271" name="Google Shape;271;p21"/>
          <p:cNvSpPr txBox="1"/>
          <p:nvPr/>
        </p:nvSpPr>
        <p:spPr>
          <a:xfrm>
            <a:off x="6652057" y="1025775"/>
            <a:ext cx="2128094" cy="11295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80000"/>
              </a:lnSpc>
              <a:buNone/>
              <a:defRPr sz="2400" b="1">
                <a:solidFill>
                  <a:schemeClr val="dk1"/>
                </a:solidFill>
                <a:latin typeface="Roboto Condensed"/>
                <a:ea typeface="Roboto Condensed"/>
                <a:cs typeface="Roboto Condensed"/>
              </a:defRPr>
            </a:lvl1pPr>
          </a:lstStyle>
          <a:p>
            <a:r>
              <a:rPr lang="en-US">
                <a:sym typeface="Roboto Condensed"/>
              </a:rPr>
              <a:t>Sự nở vì nhiệt của chất lỏng</a:t>
            </a:r>
            <a:endParaRPr lang="en-US" dirty="0">
              <a:sym typeface="Roboto Condensed"/>
            </a:endParaRPr>
          </a:p>
        </p:txBody>
      </p:sp>
      <p:sp>
        <p:nvSpPr>
          <p:cNvPr id="273" name="Google Shape;273;p21"/>
          <p:cNvSpPr txBox="1"/>
          <p:nvPr/>
        </p:nvSpPr>
        <p:spPr>
          <a:xfrm>
            <a:off x="6151873" y="1519650"/>
            <a:ext cx="613200" cy="3132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4400" b="1" dirty="0">
                <a:solidFill>
                  <a:schemeClr val="lt1"/>
                </a:solidFill>
                <a:latin typeface="Roboto Condensed"/>
                <a:ea typeface="Roboto Condensed"/>
                <a:cs typeface="Roboto Condensed"/>
                <a:sym typeface="Roboto Condensed"/>
              </a:rPr>
              <a:t>II</a:t>
            </a:r>
            <a:endParaRPr sz="4400" b="1" dirty="0">
              <a:solidFill>
                <a:schemeClr val="lt1"/>
              </a:solidFill>
              <a:latin typeface="Roboto Condensed"/>
              <a:ea typeface="Roboto Condensed"/>
              <a:cs typeface="Roboto Condensed"/>
              <a:sym typeface="Roboto Condensed"/>
            </a:endParaRPr>
          </a:p>
        </p:txBody>
      </p:sp>
      <p:sp>
        <p:nvSpPr>
          <p:cNvPr id="276" name="Google Shape;276;p21"/>
          <p:cNvSpPr txBox="1"/>
          <p:nvPr/>
        </p:nvSpPr>
        <p:spPr>
          <a:xfrm>
            <a:off x="511663" y="3562239"/>
            <a:ext cx="2038617" cy="82629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80000"/>
              </a:lnSpc>
              <a:buNone/>
              <a:defRPr sz="2400" b="1">
                <a:solidFill>
                  <a:schemeClr val="dk1"/>
                </a:solidFill>
                <a:latin typeface="Roboto Condensed"/>
                <a:ea typeface="Roboto Condensed"/>
                <a:cs typeface="Roboto Condensed"/>
              </a:defRPr>
            </a:lvl1pPr>
          </a:lstStyle>
          <a:p>
            <a:pPr algn="r"/>
            <a:r>
              <a:rPr lang="en-US">
                <a:sym typeface="Roboto Condensed"/>
              </a:rPr>
              <a:t>Công dụng và tác hại của sự nở vì nhiệt</a:t>
            </a:r>
            <a:endParaRPr lang="en-US" dirty="0">
              <a:sym typeface="Roboto Condensed"/>
            </a:endParaRPr>
          </a:p>
        </p:txBody>
      </p:sp>
      <p:sp>
        <p:nvSpPr>
          <p:cNvPr id="278" name="Google Shape;278;p21"/>
          <p:cNvSpPr txBox="1"/>
          <p:nvPr/>
        </p:nvSpPr>
        <p:spPr>
          <a:xfrm>
            <a:off x="2430869" y="3804525"/>
            <a:ext cx="737788" cy="3132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4400" b="1" dirty="0">
                <a:solidFill>
                  <a:schemeClr val="lt1"/>
                </a:solidFill>
                <a:latin typeface="Roboto Condensed"/>
                <a:ea typeface="Roboto Condensed"/>
                <a:cs typeface="Roboto Condensed"/>
                <a:sym typeface="Roboto Condensed"/>
              </a:rPr>
              <a:t>IV</a:t>
            </a:r>
            <a:endParaRPr sz="4400" b="1" dirty="0">
              <a:solidFill>
                <a:schemeClr val="lt1"/>
              </a:solidFill>
              <a:latin typeface="Roboto Condensed"/>
              <a:ea typeface="Roboto Condensed"/>
              <a:cs typeface="Roboto Condensed"/>
              <a:sym typeface="Roboto Condensed"/>
            </a:endParaRPr>
          </a:p>
        </p:txBody>
      </p:sp>
      <p:sp>
        <p:nvSpPr>
          <p:cNvPr id="281" name="Google Shape;281;p21"/>
          <p:cNvSpPr txBox="1"/>
          <p:nvPr/>
        </p:nvSpPr>
        <p:spPr>
          <a:xfrm>
            <a:off x="6652056" y="3450193"/>
            <a:ext cx="2128095" cy="105038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r">
              <a:lnSpc>
                <a:spcPct val="80000"/>
              </a:lnSpc>
              <a:buNone/>
              <a:defRPr sz="2400" b="1">
                <a:solidFill>
                  <a:schemeClr val="dk1"/>
                </a:solidFill>
                <a:latin typeface="Roboto Condensed"/>
                <a:ea typeface="Roboto Condensed"/>
                <a:cs typeface="Roboto Condensed"/>
              </a:defRPr>
            </a:lvl1pPr>
          </a:lstStyle>
          <a:p>
            <a:pPr algn="l"/>
            <a:r>
              <a:rPr lang="en-US">
                <a:sym typeface="Roboto Condensed"/>
              </a:rPr>
              <a:t>Sự nở vì nhiệt của chất khí</a:t>
            </a:r>
            <a:endParaRPr lang="en-US" dirty="0">
              <a:sym typeface="Roboto Condensed"/>
            </a:endParaRPr>
          </a:p>
        </p:txBody>
      </p:sp>
      <p:sp>
        <p:nvSpPr>
          <p:cNvPr id="283" name="Google Shape;283;p21"/>
          <p:cNvSpPr txBox="1"/>
          <p:nvPr/>
        </p:nvSpPr>
        <p:spPr>
          <a:xfrm>
            <a:off x="6023956" y="3767218"/>
            <a:ext cx="763072" cy="3132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4400" b="1" dirty="0">
                <a:solidFill>
                  <a:schemeClr val="lt1"/>
                </a:solidFill>
                <a:latin typeface="Roboto Condensed"/>
                <a:ea typeface="Roboto Condensed"/>
                <a:cs typeface="Roboto Condensed"/>
                <a:sym typeface="Roboto Condensed"/>
              </a:rPr>
              <a:t>III</a:t>
            </a:r>
            <a:endParaRPr sz="4400" b="1" dirty="0">
              <a:solidFill>
                <a:schemeClr val="lt1"/>
              </a:solidFill>
              <a:latin typeface="Roboto Condensed"/>
              <a:ea typeface="Roboto Condensed"/>
              <a:cs typeface="Roboto Condensed"/>
              <a:sym typeface="Roboto Condensed"/>
            </a:endParaRPr>
          </a:p>
        </p:txBody>
      </p:sp>
      <p:grpSp>
        <p:nvGrpSpPr>
          <p:cNvPr id="8" name="Group 7">
            <a:extLst>
              <a:ext uri="{FF2B5EF4-FFF2-40B4-BE49-F238E27FC236}">
                <a16:creationId xmlns:a16="http://schemas.microsoft.com/office/drawing/2014/main" id="{62B58FE4-8EEA-B9E5-EC74-0E1AB96D6FFC}"/>
              </a:ext>
            </a:extLst>
          </p:cNvPr>
          <p:cNvGrpSpPr/>
          <p:nvPr/>
        </p:nvGrpSpPr>
        <p:grpSpPr>
          <a:xfrm>
            <a:off x="3070900" y="1327500"/>
            <a:ext cx="3006600" cy="3006600"/>
            <a:chOff x="3070900" y="1327500"/>
            <a:chExt cx="3006600" cy="3006600"/>
          </a:xfrm>
        </p:grpSpPr>
        <p:sp>
          <p:nvSpPr>
            <p:cNvPr id="262" name="Google Shape;262;p21"/>
            <p:cNvSpPr/>
            <p:nvPr/>
          </p:nvSpPr>
          <p:spPr>
            <a:xfrm>
              <a:off x="3070900" y="1327500"/>
              <a:ext cx="3006600" cy="3006600"/>
            </a:xfrm>
            <a:prstGeom prst="ellipse">
              <a:avLst/>
            </a:prstGeom>
            <a:noFill/>
            <a:ln w="19050" cap="flat" cmpd="sng">
              <a:solidFill>
                <a:srgbClr val="834F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a:p>
          </p:txBody>
        </p:sp>
        <p:grpSp>
          <p:nvGrpSpPr>
            <p:cNvPr id="284" name="Google Shape;284;p21"/>
            <p:cNvGrpSpPr/>
            <p:nvPr/>
          </p:nvGrpSpPr>
          <p:grpSpPr>
            <a:xfrm>
              <a:off x="3527250" y="2026325"/>
              <a:ext cx="2089498" cy="1608950"/>
              <a:chOff x="3527250" y="2026325"/>
              <a:chExt cx="2089498" cy="1608950"/>
            </a:xfrm>
          </p:grpSpPr>
          <p:pic>
            <p:nvPicPr>
              <p:cNvPr id="285" name="Google Shape;285;p21"/>
              <p:cNvPicPr preferRelativeResize="0"/>
              <p:nvPr/>
            </p:nvPicPr>
            <p:blipFill>
              <a:blip r:embed="rId3">
                <a:alphaModFix/>
              </a:blip>
              <a:stretch>
                <a:fillRect/>
              </a:stretch>
            </p:blipFill>
            <p:spPr>
              <a:xfrm>
                <a:off x="3527250" y="2026325"/>
                <a:ext cx="2089498" cy="1608950"/>
              </a:xfrm>
              <a:prstGeom prst="rect">
                <a:avLst/>
              </a:prstGeom>
              <a:noFill/>
              <a:ln>
                <a:noFill/>
              </a:ln>
            </p:spPr>
          </p:pic>
          <p:sp>
            <p:nvSpPr>
              <p:cNvPr id="286" name="Google Shape;286;p21"/>
              <p:cNvSpPr/>
              <p:nvPr/>
            </p:nvSpPr>
            <p:spPr>
              <a:xfrm>
                <a:off x="4480750" y="2142075"/>
                <a:ext cx="186900" cy="1869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7" name="Google Shape;287;p21"/>
              <p:cNvSpPr/>
              <p:nvPr/>
            </p:nvSpPr>
            <p:spPr>
              <a:xfrm>
                <a:off x="4480750" y="2540864"/>
                <a:ext cx="186900" cy="1869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8" name="Google Shape;288;p21"/>
              <p:cNvSpPr/>
              <p:nvPr/>
            </p:nvSpPr>
            <p:spPr>
              <a:xfrm>
                <a:off x="4480750" y="2939653"/>
                <a:ext cx="186900" cy="1869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 name="Google Shape;289;p21"/>
              <p:cNvSpPr/>
              <p:nvPr/>
            </p:nvSpPr>
            <p:spPr>
              <a:xfrm>
                <a:off x="4480750" y="3338442"/>
                <a:ext cx="186900" cy="1869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cxnSp>
        <p:nvCxnSpPr>
          <p:cNvPr id="290" name="Google Shape;290;p21"/>
          <p:cNvCxnSpPr>
            <a:cxnSpLocks/>
            <a:stCxn id="286" idx="2"/>
            <a:endCxn id="268" idx="3"/>
          </p:cNvCxnSpPr>
          <p:nvPr/>
        </p:nvCxnSpPr>
        <p:spPr>
          <a:xfrm rot="10800000">
            <a:off x="2945842" y="1676251"/>
            <a:ext cx="1534908" cy="559275"/>
          </a:xfrm>
          <a:prstGeom prst="curvedConnector3">
            <a:avLst>
              <a:gd name="adj1" fmla="val 50000"/>
            </a:avLst>
          </a:prstGeom>
          <a:noFill/>
          <a:ln w="19050" cap="flat" cmpd="sng">
            <a:solidFill>
              <a:schemeClr val="dk1"/>
            </a:solidFill>
            <a:prstDash val="solid"/>
            <a:round/>
            <a:headEnd type="oval" w="med" len="med"/>
            <a:tailEnd type="none" w="med" len="med"/>
          </a:ln>
        </p:spPr>
      </p:cxnSp>
      <p:cxnSp>
        <p:nvCxnSpPr>
          <p:cNvPr id="291" name="Google Shape;291;p21"/>
          <p:cNvCxnSpPr>
            <a:cxnSpLocks/>
            <a:stCxn id="273" idx="1"/>
            <a:endCxn id="287" idx="6"/>
          </p:cNvCxnSpPr>
          <p:nvPr/>
        </p:nvCxnSpPr>
        <p:spPr>
          <a:xfrm rot="10800000" flipV="1">
            <a:off x="4667651" y="1676250"/>
            <a:ext cx="1484223" cy="958064"/>
          </a:xfrm>
          <a:prstGeom prst="curvedConnector3">
            <a:avLst>
              <a:gd name="adj1" fmla="val 50000"/>
            </a:avLst>
          </a:prstGeom>
          <a:noFill/>
          <a:ln w="19050" cap="flat" cmpd="sng">
            <a:solidFill>
              <a:schemeClr val="dk1"/>
            </a:solidFill>
            <a:prstDash val="solid"/>
            <a:round/>
            <a:headEnd type="none" w="med" len="med"/>
            <a:tailEnd type="oval" w="med" len="med"/>
          </a:ln>
        </p:spPr>
      </p:cxnSp>
      <p:cxnSp>
        <p:nvCxnSpPr>
          <p:cNvPr id="292" name="Google Shape;292;p21"/>
          <p:cNvCxnSpPr>
            <a:cxnSpLocks/>
            <a:stCxn id="283" idx="1"/>
            <a:endCxn id="289" idx="6"/>
          </p:cNvCxnSpPr>
          <p:nvPr/>
        </p:nvCxnSpPr>
        <p:spPr>
          <a:xfrm rot="10800000">
            <a:off x="4667650" y="3431892"/>
            <a:ext cx="1356306" cy="491926"/>
          </a:xfrm>
          <a:prstGeom prst="curvedConnector3">
            <a:avLst>
              <a:gd name="adj1" fmla="val 50000"/>
            </a:avLst>
          </a:prstGeom>
          <a:noFill/>
          <a:ln w="19050" cap="flat" cmpd="sng">
            <a:solidFill>
              <a:schemeClr val="dk1"/>
            </a:solidFill>
            <a:prstDash val="solid"/>
            <a:round/>
            <a:headEnd type="none" w="med" len="med"/>
            <a:tailEnd type="oval" w="med" len="med"/>
          </a:ln>
        </p:spPr>
      </p:cxnSp>
      <p:cxnSp>
        <p:nvCxnSpPr>
          <p:cNvPr id="293" name="Google Shape;293;p21"/>
          <p:cNvCxnSpPr>
            <a:cxnSpLocks/>
            <a:stCxn id="278" idx="3"/>
            <a:endCxn id="288" idx="2"/>
          </p:cNvCxnSpPr>
          <p:nvPr/>
        </p:nvCxnSpPr>
        <p:spPr>
          <a:xfrm flipV="1">
            <a:off x="3168657" y="3033103"/>
            <a:ext cx="1312093" cy="928022"/>
          </a:xfrm>
          <a:prstGeom prst="curvedConnector3">
            <a:avLst>
              <a:gd name="adj1" fmla="val 50000"/>
            </a:avLst>
          </a:prstGeom>
          <a:noFill/>
          <a:ln w="19050" cap="flat" cmpd="sng">
            <a:solidFill>
              <a:schemeClr val="dk1"/>
            </a:solidFill>
            <a:prstDash val="solid"/>
            <a:round/>
            <a:headEnd type="none" w="med" len="med"/>
            <a:tailEnd type="oval" w="med" len="med"/>
          </a:ln>
        </p:spPr>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290"/>
                                        </p:tgtEl>
                                        <p:attrNameLst>
                                          <p:attrName>style.visibility</p:attrName>
                                        </p:attrNameLst>
                                      </p:cBhvr>
                                      <p:to>
                                        <p:strVal val="visible"/>
                                      </p:to>
                                    </p:set>
                                    <p:animEffect transition="in" filter="wipe(right)">
                                      <p:cBhvr>
                                        <p:cTn id="14" dur="500"/>
                                        <p:tgtEl>
                                          <p:spTgt spid="290"/>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68"/>
                                        </p:tgtEl>
                                        <p:attrNameLst>
                                          <p:attrName>style.visibility</p:attrName>
                                        </p:attrNameLst>
                                      </p:cBhvr>
                                      <p:to>
                                        <p:strVal val="visible"/>
                                      </p:to>
                                    </p:set>
                                    <p:anim calcmode="lin" valueType="num">
                                      <p:cBhvr>
                                        <p:cTn id="18" dur="500" fill="hold"/>
                                        <p:tgtEl>
                                          <p:spTgt spid="268"/>
                                        </p:tgtEl>
                                        <p:attrNameLst>
                                          <p:attrName>ppt_w</p:attrName>
                                        </p:attrNameLst>
                                      </p:cBhvr>
                                      <p:tavLst>
                                        <p:tav tm="0">
                                          <p:val>
                                            <p:fltVal val="0"/>
                                          </p:val>
                                        </p:tav>
                                        <p:tav tm="100000">
                                          <p:val>
                                            <p:strVal val="#ppt_w"/>
                                          </p:val>
                                        </p:tav>
                                      </p:tavLst>
                                    </p:anim>
                                    <p:anim calcmode="lin" valueType="num">
                                      <p:cBhvr>
                                        <p:cTn id="19" dur="500" fill="hold"/>
                                        <p:tgtEl>
                                          <p:spTgt spid="268"/>
                                        </p:tgtEl>
                                        <p:attrNameLst>
                                          <p:attrName>ppt_h</p:attrName>
                                        </p:attrNameLst>
                                      </p:cBhvr>
                                      <p:tavLst>
                                        <p:tav tm="0">
                                          <p:val>
                                            <p:fltVal val="0"/>
                                          </p:val>
                                        </p:tav>
                                        <p:tav tm="100000">
                                          <p:val>
                                            <p:strVal val="#ppt_h"/>
                                          </p:val>
                                        </p:tav>
                                      </p:tavLst>
                                    </p:anim>
                                    <p:animEffect transition="in" filter="fade">
                                      <p:cBhvr>
                                        <p:cTn id="20" dur="500"/>
                                        <p:tgtEl>
                                          <p:spTgt spid="268"/>
                                        </p:tgtEl>
                                      </p:cBhvr>
                                    </p:animEffect>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266"/>
                                        </p:tgtEl>
                                        <p:attrNameLst>
                                          <p:attrName>style.visibility</p:attrName>
                                        </p:attrNameLst>
                                      </p:cBhvr>
                                      <p:to>
                                        <p:strVal val="visible"/>
                                      </p:to>
                                    </p:set>
                                    <p:animEffect transition="in" filter="randombar(horizontal)">
                                      <p:cBhvr>
                                        <p:cTn id="24" dur="500"/>
                                        <p:tgtEl>
                                          <p:spTgt spid="266"/>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291"/>
                                        </p:tgtEl>
                                        <p:attrNameLst>
                                          <p:attrName>style.visibility</p:attrName>
                                        </p:attrNameLst>
                                      </p:cBhvr>
                                      <p:to>
                                        <p:strVal val="visible"/>
                                      </p:to>
                                    </p:set>
                                    <p:animEffect transition="in" filter="wipe(left)">
                                      <p:cBhvr>
                                        <p:cTn id="28" dur="500"/>
                                        <p:tgtEl>
                                          <p:spTgt spid="291"/>
                                        </p:tgtEl>
                                      </p:cBhvr>
                                    </p:animEffec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273"/>
                                        </p:tgtEl>
                                        <p:attrNameLst>
                                          <p:attrName>style.visibility</p:attrName>
                                        </p:attrNameLst>
                                      </p:cBhvr>
                                      <p:to>
                                        <p:strVal val="visible"/>
                                      </p:to>
                                    </p:set>
                                    <p:anim calcmode="lin" valueType="num">
                                      <p:cBhvr>
                                        <p:cTn id="32" dur="500" fill="hold"/>
                                        <p:tgtEl>
                                          <p:spTgt spid="273"/>
                                        </p:tgtEl>
                                        <p:attrNameLst>
                                          <p:attrName>ppt_w</p:attrName>
                                        </p:attrNameLst>
                                      </p:cBhvr>
                                      <p:tavLst>
                                        <p:tav tm="0">
                                          <p:val>
                                            <p:fltVal val="0"/>
                                          </p:val>
                                        </p:tav>
                                        <p:tav tm="100000">
                                          <p:val>
                                            <p:strVal val="#ppt_w"/>
                                          </p:val>
                                        </p:tav>
                                      </p:tavLst>
                                    </p:anim>
                                    <p:anim calcmode="lin" valueType="num">
                                      <p:cBhvr>
                                        <p:cTn id="33" dur="500" fill="hold"/>
                                        <p:tgtEl>
                                          <p:spTgt spid="273"/>
                                        </p:tgtEl>
                                        <p:attrNameLst>
                                          <p:attrName>ppt_h</p:attrName>
                                        </p:attrNameLst>
                                      </p:cBhvr>
                                      <p:tavLst>
                                        <p:tav tm="0">
                                          <p:val>
                                            <p:fltVal val="0"/>
                                          </p:val>
                                        </p:tav>
                                        <p:tav tm="100000">
                                          <p:val>
                                            <p:strVal val="#ppt_h"/>
                                          </p:val>
                                        </p:tav>
                                      </p:tavLst>
                                    </p:anim>
                                    <p:animEffect transition="in" filter="fade">
                                      <p:cBhvr>
                                        <p:cTn id="34" dur="500"/>
                                        <p:tgtEl>
                                          <p:spTgt spid="273"/>
                                        </p:tgtEl>
                                      </p:cBhvr>
                                    </p:animEffect>
                                  </p:childTnLst>
                                </p:cTn>
                              </p:par>
                            </p:childTnLst>
                          </p:cTn>
                        </p:par>
                        <p:par>
                          <p:cTn id="35" fill="hold">
                            <p:stCondLst>
                              <p:cond delay="2500"/>
                            </p:stCondLst>
                            <p:childTnLst>
                              <p:par>
                                <p:cTn id="36" presetID="14" presetClass="entr" presetSubtype="10" fill="hold" grpId="0" nodeType="afterEffect">
                                  <p:stCondLst>
                                    <p:cond delay="0"/>
                                  </p:stCondLst>
                                  <p:childTnLst>
                                    <p:set>
                                      <p:cBhvr>
                                        <p:cTn id="37" dur="1" fill="hold">
                                          <p:stCondLst>
                                            <p:cond delay="0"/>
                                          </p:stCondLst>
                                        </p:cTn>
                                        <p:tgtEl>
                                          <p:spTgt spid="271"/>
                                        </p:tgtEl>
                                        <p:attrNameLst>
                                          <p:attrName>style.visibility</p:attrName>
                                        </p:attrNameLst>
                                      </p:cBhvr>
                                      <p:to>
                                        <p:strVal val="visible"/>
                                      </p:to>
                                    </p:set>
                                    <p:animEffect transition="in" filter="randombar(horizontal)">
                                      <p:cBhvr>
                                        <p:cTn id="38" dur="500"/>
                                        <p:tgtEl>
                                          <p:spTgt spid="271"/>
                                        </p:tgtEl>
                                      </p:cBhvr>
                                    </p:animEffect>
                                  </p:childTnLst>
                                </p:cTn>
                              </p:par>
                            </p:childTnLst>
                          </p:cTn>
                        </p:par>
                        <p:par>
                          <p:cTn id="39" fill="hold">
                            <p:stCondLst>
                              <p:cond delay="3000"/>
                            </p:stCondLst>
                            <p:childTnLst>
                              <p:par>
                                <p:cTn id="40" presetID="22" presetClass="entr" presetSubtype="8" fill="hold" nodeType="afterEffect">
                                  <p:stCondLst>
                                    <p:cond delay="0"/>
                                  </p:stCondLst>
                                  <p:childTnLst>
                                    <p:set>
                                      <p:cBhvr>
                                        <p:cTn id="41" dur="1" fill="hold">
                                          <p:stCondLst>
                                            <p:cond delay="0"/>
                                          </p:stCondLst>
                                        </p:cTn>
                                        <p:tgtEl>
                                          <p:spTgt spid="292"/>
                                        </p:tgtEl>
                                        <p:attrNameLst>
                                          <p:attrName>style.visibility</p:attrName>
                                        </p:attrNameLst>
                                      </p:cBhvr>
                                      <p:to>
                                        <p:strVal val="visible"/>
                                      </p:to>
                                    </p:set>
                                    <p:animEffect transition="in" filter="wipe(left)">
                                      <p:cBhvr>
                                        <p:cTn id="42" dur="500"/>
                                        <p:tgtEl>
                                          <p:spTgt spid="292"/>
                                        </p:tgtEl>
                                      </p:cBhvr>
                                    </p:animEffect>
                                  </p:childTnLst>
                                </p:cTn>
                              </p:par>
                            </p:childTnLst>
                          </p:cTn>
                        </p:par>
                        <p:par>
                          <p:cTn id="43" fill="hold">
                            <p:stCondLst>
                              <p:cond delay="3500"/>
                            </p:stCondLst>
                            <p:childTnLst>
                              <p:par>
                                <p:cTn id="44" presetID="53" presetClass="entr" presetSubtype="16" fill="hold" grpId="0" nodeType="afterEffect">
                                  <p:stCondLst>
                                    <p:cond delay="0"/>
                                  </p:stCondLst>
                                  <p:childTnLst>
                                    <p:set>
                                      <p:cBhvr>
                                        <p:cTn id="45" dur="1" fill="hold">
                                          <p:stCondLst>
                                            <p:cond delay="0"/>
                                          </p:stCondLst>
                                        </p:cTn>
                                        <p:tgtEl>
                                          <p:spTgt spid="283"/>
                                        </p:tgtEl>
                                        <p:attrNameLst>
                                          <p:attrName>style.visibility</p:attrName>
                                        </p:attrNameLst>
                                      </p:cBhvr>
                                      <p:to>
                                        <p:strVal val="visible"/>
                                      </p:to>
                                    </p:set>
                                    <p:anim calcmode="lin" valueType="num">
                                      <p:cBhvr>
                                        <p:cTn id="46" dur="500" fill="hold"/>
                                        <p:tgtEl>
                                          <p:spTgt spid="283"/>
                                        </p:tgtEl>
                                        <p:attrNameLst>
                                          <p:attrName>ppt_w</p:attrName>
                                        </p:attrNameLst>
                                      </p:cBhvr>
                                      <p:tavLst>
                                        <p:tav tm="0">
                                          <p:val>
                                            <p:fltVal val="0"/>
                                          </p:val>
                                        </p:tav>
                                        <p:tav tm="100000">
                                          <p:val>
                                            <p:strVal val="#ppt_w"/>
                                          </p:val>
                                        </p:tav>
                                      </p:tavLst>
                                    </p:anim>
                                    <p:anim calcmode="lin" valueType="num">
                                      <p:cBhvr>
                                        <p:cTn id="47" dur="500" fill="hold"/>
                                        <p:tgtEl>
                                          <p:spTgt spid="283"/>
                                        </p:tgtEl>
                                        <p:attrNameLst>
                                          <p:attrName>ppt_h</p:attrName>
                                        </p:attrNameLst>
                                      </p:cBhvr>
                                      <p:tavLst>
                                        <p:tav tm="0">
                                          <p:val>
                                            <p:fltVal val="0"/>
                                          </p:val>
                                        </p:tav>
                                        <p:tav tm="100000">
                                          <p:val>
                                            <p:strVal val="#ppt_h"/>
                                          </p:val>
                                        </p:tav>
                                      </p:tavLst>
                                    </p:anim>
                                    <p:animEffect transition="in" filter="fade">
                                      <p:cBhvr>
                                        <p:cTn id="48" dur="500"/>
                                        <p:tgtEl>
                                          <p:spTgt spid="283"/>
                                        </p:tgtEl>
                                      </p:cBhvr>
                                    </p:animEffect>
                                  </p:childTnLst>
                                </p:cTn>
                              </p:par>
                            </p:childTnLst>
                          </p:cTn>
                        </p:par>
                        <p:par>
                          <p:cTn id="49" fill="hold">
                            <p:stCondLst>
                              <p:cond delay="4000"/>
                            </p:stCondLst>
                            <p:childTnLst>
                              <p:par>
                                <p:cTn id="50" presetID="14" presetClass="entr" presetSubtype="10" fill="hold" grpId="0" nodeType="afterEffect">
                                  <p:stCondLst>
                                    <p:cond delay="0"/>
                                  </p:stCondLst>
                                  <p:childTnLst>
                                    <p:set>
                                      <p:cBhvr>
                                        <p:cTn id="51" dur="1" fill="hold">
                                          <p:stCondLst>
                                            <p:cond delay="0"/>
                                          </p:stCondLst>
                                        </p:cTn>
                                        <p:tgtEl>
                                          <p:spTgt spid="281"/>
                                        </p:tgtEl>
                                        <p:attrNameLst>
                                          <p:attrName>style.visibility</p:attrName>
                                        </p:attrNameLst>
                                      </p:cBhvr>
                                      <p:to>
                                        <p:strVal val="visible"/>
                                      </p:to>
                                    </p:set>
                                    <p:animEffect transition="in" filter="randombar(horizontal)">
                                      <p:cBhvr>
                                        <p:cTn id="52" dur="500"/>
                                        <p:tgtEl>
                                          <p:spTgt spid="281"/>
                                        </p:tgtEl>
                                      </p:cBhvr>
                                    </p:animEffect>
                                  </p:childTnLst>
                                </p:cTn>
                              </p:par>
                            </p:childTnLst>
                          </p:cTn>
                        </p:par>
                        <p:par>
                          <p:cTn id="53" fill="hold">
                            <p:stCondLst>
                              <p:cond delay="4500"/>
                            </p:stCondLst>
                            <p:childTnLst>
                              <p:par>
                                <p:cTn id="54" presetID="22" presetClass="entr" presetSubtype="2" fill="hold" nodeType="afterEffect">
                                  <p:stCondLst>
                                    <p:cond delay="0"/>
                                  </p:stCondLst>
                                  <p:childTnLst>
                                    <p:set>
                                      <p:cBhvr>
                                        <p:cTn id="55" dur="1" fill="hold">
                                          <p:stCondLst>
                                            <p:cond delay="0"/>
                                          </p:stCondLst>
                                        </p:cTn>
                                        <p:tgtEl>
                                          <p:spTgt spid="293"/>
                                        </p:tgtEl>
                                        <p:attrNameLst>
                                          <p:attrName>style.visibility</p:attrName>
                                        </p:attrNameLst>
                                      </p:cBhvr>
                                      <p:to>
                                        <p:strVal val="visible"/>
                                      </p:to>
                                    </p:set>
                                    <p:animEffect transition="in" filter="wipe(right)">
                                      <p:cBhvr>
                                        <p:cTn id="56" dur="500"/>
                                        <p:tgtEl>
                                          <p:spTgt spid="293"/>
                                        </p:tgtEl>
                                      </p:cBhvr>
                                    </p:animEffect>
                                  </p:childTnLst>
                                </p:cTn>
                              </p:par>
                            </p:childTnLst>
                          </p:cTn>
                        </p:par>
                        <p:par>
                          <p:cTn id="57" fill="hold">
                            <p:stCondLst>
                              <p:cond delay="5000"/>
                            </p:stCondLst>
                            <p:childTnLst>
                              <p:par>
                                <p:cTn id="58" presetID="53" presetClass="entr" presetSubtype="16" fill="hold" grpId="0" nodeType="afterEffect">
                                  <p:stCondLst>
                                    <p:cond delay="0"/>
                                  </p:stCondLst>
                                  <p:childTnLst>
                                    <p:set>
                                      <p:cBhvr>
                                        <p:cTn id="59" dur="1" fill="hold">
                                          <p:stCondLst>
                                            <p:cond delay="0"/>
                                          </p:stCondLst>
                                        </p:cTn>
                                        <p:tgtEl>
                                          <p:spTgt spid="278"/>
                                        </p:tgtEl>
                                        <p:attrNameLst>
                                          <p:attrName>style.visibility</p:attrName>
                                        </p:attrNameLst>
                                      </p:cBhvr>
                                      <p:to>
                                        <p:strVal val="visible"/>
                                      </p:to>
                                    </p:set>
                                    <p:anim calcmode="lin" valueType="num">
                                      <p:cBhvr>
                                        <p:cTn id="60" dur="500" fill="hold"/>
                                        <p:tgtEl>
                                          <p:spTgt spid="278"/>
                                        </p:tgtEl>
                                        <p:attrNameLst>
                                          <p:attrName>ppt_w</p:attrName>
                                        </p:attrNameLst>
                                      </p:cBhvr>
                                      <p:tavLst>
                                        <p:tav tm="0">
                                          <p:val>
                                            <p:fltVal val="0"/>
                                          </p:val>
                                        </p:tav>
                                        <p:tav tm="100000">
                                          <p:val>
                                            <p:strVal val="#ppt_w"/>
                                          </p:val>
                                        </p:tav>
                                      </p:tavLst>
                                    </p:anim>
                                    <p:anim calcmode="lin" valueType="num">
                                      <p:cBhvr>
                                        <p:cTn id="61" dur="500" fill="hold"/>
                                        <p:tgtEl>
                                          <p:spTgt spid="278"/>
                                        </p:tgtEl>
                                        <p:attrNameLst>
                                          <p:attrName>ppt_h</p:attrName>
                                        </p:attrNameLst>
                                      </p:cBhvr>
                                      <p:tavLst>
                                        <p:tav tm="0">
                                          <p:val>
                                            <p:fltVal val="0"/>
                                          </p:val>
                                        </p:tav>
                                        <p:tav tm="100000">
                                          <p:val>
                                            <p:strVal val="#ppt_h"/>
                                          </p:val>
                                        </p:tav>
                                      </p:tavLst>
                                    </p:anim>
                                    <p:animEffect transition="in" filter="fade">
                                      <p:cBhvr>
                                        <p:cTn id="62" dur="500"/>
                                        <p:tgtEl>
                                          <p:spTgt spid="278"/>
                                        </p:tgtEl>
                                      </p:cBhvr>
                                    </p:animEffect>
                                  </p:childTnLst>
                                </p:cTn>
                              </p:par>
                            </p:childTnLst>
                          </p:cTn>
                        </p:par>
                        <p:par>
                          <p:cTn id="63" fill="hold">
                            <p:stCondLst>
                              <p:cond delay="5500"/>
                            </p:stCondLst>
                            <p:childTnLst>
                              <p:par>
                                <p:cTn id="64" presetID="14" presetClass="entr" presetSubtype="10" fill="hold" grpId="0" nodeType="afterEffect">
                                  <p:stCondLst>
                                    <p:cond delay="0"/>
                                  </p:stCondLst>
                                  <p:childTnLst>
                                    <p:set>
                                      <p:cBhvr>
                                        <p:cTn id="65" dur="1" fill="hold">
                                          <p:stCondLst>
                                            <p:cond delay="0"/>
                                          </p:stCondLst>
                                        </p:cTn>
                                        <p:tgtEl>
                                          <p:spTgt spid="276"/>
                                        </p:tgtEl>
                                        <p:attrNameLst>
                                          <p:attrName>style.visibility</p:attrName>
                                        </p:attrNameLst>
                                      </p:cBhvr>
                                      <p:to>
                                        <p:strVal val="visible"/>
                                      </p:to>
                                    </p:set>
                                    <p:animEffect transition="in" filter="randombar(horizontal)">
                                      <p:cBhvr>
                                        <p:cTn id="66" dur="5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 grpId="0"/>
      <p:bldP spid="268" grpId="0"/>
      <p:bldP spid="271" grpId="0"/>
      <p:bldP spid="273" grpId="0"/>
      <p:bldP spid="276" grpId="0"/>
      <p:bldP spid="278" grpId="0"/>
      <p:bldP spid="281" grpId="0"/>
      <p:bldP spid="28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grpSp>
        <p:nvGrpSpPr>
          <p:cNvPr id="2" name="Group 1">
            <a:extLst>
              <a:ext uri="{FF2B5EF4-FFF2-40B4-BE49-F238E27FC236}">
                <a16:creationId xmlns:a16="http://schemas.microsoft.com/office/drawing/2014/main" id="{ED0A57B4-4625-E3CA-09F5-FE2D2377512D}"/>
              </a:ext>
            </a:extLst>
          </p:cNvPr>
          <p:cNvGrpSpPr/>
          <p:nvPr/>
        </p:nvGrpSpPr>
        <p:grpSpPr>
          <a:xfrm>
            <a:off x="130096" y="137067"/>
            <a:ext cx="8883808" cy="4869366"/>
            <a:chOff x="126380" y="111512"/>
            <a:chExt cx="8883808" cy="4869366"/>
          </a:xfrm>
        </p:grpSpPr>
        <p:sp>
          <p:nvSpPr>
            <p:cNvPr id="3" name="Rectangle: Rounded Corners 2">
              <a:extLst>
                <a:ext uri="{FF2B5EF4-FFF2-40B4-BE49-F238E27FC236}">
                  <a16:creationId xmlns:a16="http://schemas.microsoft.com/office/drawing/2014/main" id="{14CA7299-C71B-69ED-6DBC-19D0F1673B21}"/>
                </a:ext>
              </a:extLst>
            </p:cNvPr>
            <p:cNvSpPr/>
            <p:nvPr/>
          </p:nvSpPr>
          <p:spPr>
            <a:xfrm>
              <a:off x="126380" y="111512"/>
              <a:ext cx="4438185" cy="4869366"/>
            </a:xfrm>
            <a:prstGeom prst="roundRect">
              <a:avLst>
                <a:gd name="adj" fmla="val 6282"/>
              </a:avLst>
            </a:prstGeom>
            <a:ln w="12700">
              <a:solidFill>
                <a:srgbClr val="9E455E"/>
              </a:solidFill>
            </a:ln>
            <a:effectLst>
              <a:outerShdw blurRad="508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2EE50B1E-86FC-A871-9A42-D42321C8F321}"/>
                </a:ext>
              </a:extLst>
            </p:cNvPr>
            <p:cNvSpPr/>
            <p:nvPr/>
          </p:nvSpPr>
          <p:spPr>
            <a:xfrm flipH="1">
              <a:off x="4572003" y="111512"/>
              <a:ext cx="4438185" cy="4869366"/>
            </a:xfrm>
            <a:prstGeom prst="roundRect">
              <a:avLst>
                <a:gd name="adj" fmla="val 6282"/>
              </a:avLst>
            </a:prstGeom>
            <a:ln w="12700">
              <a:solidFill>
                <a:srgbClr val="9E455E"/>
              </a:solidFill>
            </a:ln>
            <a:effectLst>
              <a:outerShdw blurRad="508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1" name="Google Shape;1171;p41"/>
          <p:cNvSpPr txBox="1">
            <a:spLocks noGrp="1"/>
          </p:cNvSpPr>
          <p:nvPr>
            <p:ph type="title"/>
          </p:nvPr>
        </p:nvSpPr>
        <p:spPr>
          <a:xfrm>
            <a:off x="711331" y="541838"/>
            <a:ext cx="7713900" cy="95199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Câu 7: </a:t>
            </a:r>
            <a:r>
              <a:rPr lang="vi-VN" dirty="0"/>
              <a:t>Khi nhúng quả bóng bàn bị móp vào trong nước nóng, nó sẽ phồng trở lại. Vì sao vậy?</a:t>
            </a:r>
            <a:endParaRPr dirty="0"/>
          </a:p>
        </p:txBody>
      </p:sp>
      <p:sp>
        <p:nvSpPr>
          <p:cNvPr id="1176" name="Google Shape;1176;p41"/>
          <p:cNvSpPr txBox="1"/>
          <p:nvPr/>
        </p:nvSpPr>
        <p:spPr>
          <a:xfrm>
            <a:off x="4211282" y="1783002"/>
            <a:ext cx="754800" cy="40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solidFill>
                  <a:schemeClr val="lt1"/>
                </a:solidFill>
                <a:latin typeface="Roboto Condensed"/>
                <a:ea typeface="Roboto Condensed"/>
                <a:cs typeface="Roboto Condensed"/>
                <a:sym typeface="Roboto Condensed"/>
              </a:rPr>
              <a:t>A</a:t>
            </a:r>
            <a:endParaRPr sz="4000" b="1" dirty="0">
              <a:solidFill>
                <a:schemeClr val="lt1"/>
              </a:solidFill>
              <a:latin typeface="Roboto Condensed"/>
              <a:ea typeface="Roboto Condensed"/>
              <a:cs typeface="Roboto Condensed"/>
              <a:sym typeface="Roboto Condensed"/>
            </a:endParaRPr>
          </a:p>
        </p:txBody>
      </p:sp>
      <p:sp>
        <p:nvSpPr>
          <p:cNvPr id="1178" name="Google Shape;1178;p41"/>
          <p:cNvSpPr txBox="1"/>
          <p:nvPr/>
        </p:nvSpPr>
        <p:spPr>
          <a:xfrm>
            <a:off x="6103911" y="2622264"/>
            <a:ext cx="2601633" cy="47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None/>
              <a:defRPr sz="2000">
                <a:solidFill>
                  <a:schemeClr val="dk1"/>
                </a:solidFill>
                <a:latin typeface="Roboto Condensed"/>
                <a:ea typeface="Roboto Condensed"/>
                <a:cs typeface="Roboto Condensed"/>
              </a:defRPr>
            </a:lvl1pPr>
          </a:lstStyle>
          <a:p>
            <a:r>
              <a:rPr lang="vi-VN" dirty="0"/>
              <a:t>Vì nước nóng làm vỏ quả bóng nở ra.</a:t>
            </a:r>
            <a:endParaRPr dirty="0">
              <a:sym typeface="Roboto Condensed"/>
            </a:endParaRPr>
          </a:p>
        </p:txBody>
      </p:sp>
      <p:sp>
        <p:nvSpPr>
          <p:cNvPr id="1180" name="Google Shape;1180;p41"/>
          <p:cNvSpPr txBox="1"/>
          <p:nvPr/>
        </p:nvSpPr>
        <p:spPr>
          <a:xfrm>
            <a:off x="4211282" y="2624795"/>
            <a:ext cx="754800" cy="40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solidFill>
                  <a:schemeClr val="lt1"/>
                </a:solidFill>
                <a:latin typeface="Roboto Condensed"/>
                <a:ea typeface="Roboto Condensed"/>
                <a:cs typeface="Roboto Condensed"/>
                <a:sym typeface="Roboto Condensed"/>
              </a:rPr>
              <a:t>B</a:t>
            </a:r>
            <a:endParaRPr sz="4000" b="1" dirty="0">
              <a:solidFill>
                <a:schemeClr val="lt1"/>
              </a:solidFill>
              <a:latin typeface="Roboto Condensed"/>
              <a:ea typeface="Roboto Condensed"/>
              <a:cs typeface="Roboto Condensed"/>
              <a:sym typeface="Roboto Condensed"/>
            </a:endParaRPr>
          </a:p>
        </p:txBody>
      </p:sp>
      <p:sp>
        <p:nvSpPr>
          <p:cNvPr id="1182" name="Google Shape;1182;p41"/>
          <p:cNvSpPr txBox="1"/>
          <p:nvPr/>
        </p:nvSpPr>
        <p:spPr>
          <a:xfrm>
            <a:off x="243840" y="3341562"/>
            <a:ext cx="2768830" cy="47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r">
              <a:buNone/>
              <a:defRPr sz="2000">
                <a:solidFill>
                  <a:schemeClr val="dk1"/>
                </a:solidFill>
                <a:latin typeface="Roboto Condensed"/>
                <a:ea typeface="Roboto Condensed"/>
                <a:cs typeface="Roboto Condensed"/>
              </a:defRPr>
            </a:lvl1pPr>
          </a:lstStyle>
          <a:p>
            <a:r>
              <a:rPr lang="vi-VN" dirty="0"/>
              <a:t>Vì nước nóng làm cho khí trong quả bóng co lại.</a:t>
            </a:r>
            <a:endParaRPr dirty="0">
              <a:sym typeface="Roboto Condensed"/>
            </a:endParaRPr>
          </a:p>
        </p:txBody>
      </p:sp>
      <p:sp>
        <p:nvSpPr>
          <p:cNvPr id="1184" name="Google Shape;1184;p41"/>
          <p:cNvSpPr txBox="1"/>
          <p:nvPr/>
        </p:nvSpPr>
        <p:spPr>
          <a:xfrm>
            <a:off x="4211282" y="3459498"/>
            <a:ext cx="754800" cy="40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solidFill>
                  <a:schemeClr val="lt1"/>
                </a:solidFill>
                <a:latin typeface="Roboto Condensed"/>
                <a:ea typeface="Roboto Condensed"/>
                <a:cs typeface="Roboto Condensed"/>
                <a:sym typeface="Roboto Condensed"/>
              </a:rPr>
              <a:t>C</a:t>
            </a:r>
            <a:endParaRPr sz="4000" b="1" dirty="0">
              <a:solidFill>
                <a:schemeClr val="lt1"/>
              </a:solidFill>
              <a:latin typeface="Roboto Condensed"/>
              <a:ea typeface="Roboto Condensed"/>
              <a:cs typeface="Roboto Condensed"/>
              <a:sym typeface="Roboto Condensed"/>
            </a:endParaRPr>
          </a:p>
        </p:txBody>
      </p:sp>
      <p:sp>
        <p:nvSpPr>
          <p:cNvPr id="1186" name="Google Shape;1186;p41"/>
          <p:cNvSpPr txBox="1"/>
          <p:nvPr/>
        </p:nvSpPr>
        <p:spPr>
          <a:xfrm>
            <a:off x="6118240" y="4262332"/>
            <a:ext cx="2704829" cy="47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buNone/>
              <a:defRPr sz="2000">
                <a:solidFill>
                  <a:schemeClr val="dk1"/>
                </a:solidFill>
                <a:latin typeface="Roboto Condensed"/>
                <a:ea typeface="Roboto Condensed"/>
                <a:cs typeface="Roboto Condensed"/>
              </a:defRPr>
            </a:lvl1pPr>
          </a:lstStyle>
          <a:p>
            <a:r>
              <a:rPr lang="vi-VN" dirty="0"/>
              <a:t>Vì nước nóng làm cho khí trong quả bóng nở ra.</a:t>
            </a:r>
            <a:endParaRPr dirty="0">
              <a:sym typeface="Roboto Condensed"/>
            </a:endParaRPr>
          </a:p>
        </p:txBody>
      </p:sp>
      <p:sp>
        <p:nvSpPr>
          <p:cNvPr id="1188" name="Google Shape;1188;p41"/>
          <p:cNvSpPr txBox="1"/>
          <p:nvPr/>
        </p:nvSpPr>
        <p:spPr>
          <a:xfrm>
            <a:off x="4211282" y="4308352"/>
            <a:ext cx="754800" cy="40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solidFill>
                  <a:schemeClr val="lt1"/>
                </a:solidFill>
                <a:latin typeface="Roboto Condensed"/>
                <a:ea typeface="Roboto Condensed"/>
                <a:cs typeface="Roboto Condensed"/>
                <a:sym typeface="Roboto Condensed"/>
              </a:rPr>
              <a:t>D</a:t>
            </a:r>
            <a:endParaRPr sz="4000" b="1" dirty="0">
              <a:solidFill>
                <a:schemeClr val="lt1"/>
              </a:solidFill>
              <a:latin typeface="Roboto Condensed"/>
              <a:ea typeface="Roboto Condensed"/>
              <a:cs typeface="Roboto Condensed"/>
              <a:sym typeface="Roboto Condensed"/>
            </a:endParaRPr>
          </a:p>
        </p:txBody>
      </p:sp>
      <p:cxnSp>
        <p:nvCxnSpPr>
          <p:cNvPr id="1189" name="Google Shape;1189;p41"/>
          <p:cNvCxnSpPr>
            <a:stCxn id="1176" idx="2"/>
            <a:endCxn id="1180" idx="0"/>
          </p:cNvCxnSpPr>
          <p:nvPr/>
        </p:nvCxnSpPr>
        <p:spPr>
          <a:xfrm>
            <a:off x="4588682" y="2191902"/>
            <a:ext cx="0" cy="432900"/>
          </a:xfrm>
          <a:prstGeom prst="straightConnector1">
            <a:avLst/>
          </a:prstGeom>
          <a:noFill/>
          <a:ln w="19050" cap="flat" cmpd="sng">
            <a:solidFill>
              <a:schemeClr val="lt1"/>
            </a:solidFill>
            <a:prstDash val="solid"/>
            <a:round/>
            <a:headEnd type="none" w="med" len="med"/>
            <a:tailEnd type="none" w="med" len="med"/>
          </a:ln>
        </p:spPr>
      </p:cxnSp>
      <p:cxnSp>
        <p:nvCxnSpPr>
          <p:cNvPr id="1190" name="Google Shape;1190;p41"/>
          <p:cNvCxnSpPr>
            <a:stCxn id="1180" idx="2"/>
            <a:endCxn id="1184" idx="0"/>
          </p:cNvCxnSpPr>
          <p:nvPr/>
        </p:nvCxnSpPr>
        <p:spPr>
          <a:xfrm>
            <a:off x="4588682" y="3033695"/>
            <a:ext cx="0" cy="425700"/>
          </a:xfrm>
          <a:prstGeom prst="straightConnector1">
            <a:avLst/>
          </a:prstGeom>
          <a:noFill/>
          <a:ln w="19050" cap="flat" cmpd="sng">
            <a:solidFill>
              <a:schemeClr val="lt1"/>
            </a:solidFill>
            <a:prstDash val="solid"/>
            <a:round/>
            <a:headEnd type="none" w="med" len="med"/>
            <a:tailEnd type="none" w="med" len="med"/>
          </a:ln>
        </p:spPr>
      </p:cxnSp>
      <p:cxnSp>
        <p:nvCxnSpPr>
          <p:cNvPr id="1191" name="Google Shape;1191;p41"/>
          <p:cNvCxnSpPr>
            <a:stCxn id="1184" idx="2"/>
            <a:endCxn id="1188" idx="0"/>
          </p:cNvCxnSpPr>
          <p:nvPr/>
        </p:nvCxnSpPr>
        <p:spPr>
          <a:xfrm>
            <a:off x="4588682" y="3868397"/>
            <a:ext cx="0" cy="440100"/>
          </a:xfrm>
          <a:prstGeom prst="straightConnector1">
            <a:avLst/>
          </a:prstGeom>
          <a:noFill/>
          <a:ln w="19050" cap="flat" cmpd="sng">
            <a:solidFill>
              <a:schemeClr val="lt1"/>
            </a:solidFill>
            <a:prstDash val="solid"/>
            <a:round/>
            <a:headEnd type="none" w="med" len="med"/>
            <a:tailEnd type="none" w="med" len="med"/>
          </a:ln>
        </p:spPr>
      </p:cxnSp>
      <p:sp>
        <p:nvSpPr>
          <p:cNvPr id="1192" name="Google Shape;1192;p41"/>
          <p:cNvSpPr/>
          <p:nvPr/>
        </p:nvSpPr>
        <p:spPr>
          <a:xfrm>
            <a:off x="3016812" y="1701106"/>
            <a:ext cx="572700" cy="572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3" name="Google Shape;1193;p41"/>
          <p:cNvSpPr/>
          <p:nvPr/>
        </p:nvSpPr>
        <p:spPr>
          <a:xfrm>
            <a:off x="5587812" y="2542906"/>
            <a:ext cx="572700" cy="572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4" name="Google Shape;1194;p41"/>
          <p:cNvSpPr/>
          <p:nvPr/>
        </p:nvSpPr>
        <p:spPr>
          <a:xfrm>
            <a:off x="3016812" y="3377606"/>
            <a:ext cx="572700" cy="572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5" name="Google Shape;1195;p41"/>
          <p:cNvSpPr/>
          <p:nvPr/>
        </p:nvSpPr>
        <p:spPr>
          <a:xfrm>
            <a:off x="5587812" y="4226456"/>
            <a:ext cx="572700" cy="572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96" name="Google Shape;1196;p41"/>
          <p:cNvGrpSpPr/>
          <p:nvPr/>
        </p:nvGrpSpPr>
        <p:grpSpPr>
          <a:xfrm>
            <a:off x="3126474" y="1806582"/>
            <a:ext cx="353408" cy="361743"/>
            <a:chOff x="3261425" y="3798175"/>
            <a:chExt cx="341325" cy="349375"/>
          </a:xfrm>
        </p:grpSpPr>
        <p:sp>
          <p:nvSpPr>
            <p:cNvPr id="1197" name="Google Shape;1197;p41"/>
            <p:cNvSpPr/>
            <p:nvPr/>
          </p:nvSpPr>
          <p:spPr>
            <a:xfrm>
              <a:off x="3279025" y="3909875"/>
              <a:ext cx="62850" cy="50225"/>
            </a:xfrm>
            <a:custGeom>
              <a:avLst/>
              <a:gdLst/>
              <a:ahLst/>
              <a:cxnLst/>
              <a:rect l="l" t="t" r="r" b="b"/>
              <a:pathLst>
                <a:path w="2514" h="2009" extrusionOk="0">
                  <a:moveTo>
                    <a:pt x="935" y="692"/>
                  </a:moveTo>
                  <a:lnTo>
                    <a:pt x="1764" y="1008"/>
                  </a:lnTo>
                  <a:lnTo>
                    <a:pt x="935" y="1320"/>
                  </a:lnTo>
                  <a:lnTo>
                    <a:pt x="935" y="692"/>
                  </a:lnTo>
                  <a:close/>
                  <a:moveTo>
                    <a:pt x="232" y="1"/>
                  </a:moveTo>
                  <a:cubicBezTo>
                    <a:pt x="150" y="1"/>
                    <a:pt x="72" y="51"/>
                    <a:pt x="42" y="132"/>
                  </a:cubicBezTo>
                  <a:cubicBezTo>
                    <a:pt x="1" y="238"/>
                    <a:pt x="55" y="356"/>
                    <a:pt x="159" y="396"/>
                  </a:cubicBezTo>
                  <a:lnTo>
                    <a:pt x="159" y="397"/>
                  </a:lnTo>
                  <a:lnTo>
                    <a:pt x="525" y="536"/>
                  </a:lnTo>
                  <a:lnTo>
                    <a:pt x="525" y="1476"/>
                  </a:lnTo>
                  <a:lnTo>
                    <a:pt x="161" y="1613"/>
                  </a:lnTo>
                  <a:cubicBezTo>
                    <a:pt x="67" y="1647"/>
                    <a:pt x="13" y="1743"/>
                    <a:pt x="30" y="1841"/>
                  </a:cubicBezTo>
                  <a:cubicBezTo>
                    <a:pt x="49" y="1938"/>
                    <a:pt x="134" y="2008"/>
                    <a:pt x="233" y="2008"/>
                  </a:cubicBezTo>
                  <a:cubicBezTo>
                    <a:pt x="257" y="2008"/>
                    <a:pt x="281" y="2004"/>
                    <a:pt x="305" y="1996"/>
                  </a:cubicBezTo>
                  <a:lnTo>
                    <a:pt x="2301" y="1242"/>
                  </a:lnTo>
                  <a:lnTo>
                    <a:pt x="2306" y="1240"/>
                  </a:lnTo>
                  <a:cubicBezTo>
                    <a:pt x="2513" y="1155"/>
                    <a:pt x="2513" y="862"/>
                    <a:pt x="2306" y="777"/>
                  </a:cubicBezTo>
                  <a:lnTo>
                    <a:pt x="2302" y="774"/>
                  </a:lnTo>
                  <a:lnTo>
                    <a:pt x="305" y="15"/>
                  </a:lnTo>
                  <a:cubicBezTo>
                    <a:pt x="281" y="5"/>
                    <a:pt x="257"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8" name="Google Shape;1198;p41"/>
            <p:cNvSpPr/>
            <p:nvPr/>
          </p:nvSpPr>
          <p:spPr>
            <a:xfrm>
              <a:off x="3279850" y="4015825"/>
              <a:ext cx="60350" cy="30500"/>
            </a:xfrm>
            <a:custGeom>
              <a:avLst/>
              <a:gdLst/>
              <a:ahLst/>
              <a:cxnLst/>
              <a:rect l="l" t="t" r="r" b="b"/>
              <a:pathLst>
                <a:path w="2414" h="1220" extrusionOk="0">
                  <a:moveTo>
                    <a:pt x="2210" y="1"/>
                  </a:moveTo>
                  <a:lnTo>
                    <a:pt x="2210" y="2"/>
                  </a:lnTo>
                  <a:lnTo>
                    <a:pt x="200" y="2"/>
                  </a:lnTo>
                  <a:cubicBezTo>
                    <a:pt x="90" y="5"/>
                    <a:pt x="0" y="96"/>
                    <a:pt x="0" y="206"/>
                  </a:cubicBezTo>
                  <a:cubicBezTo>
                    <a:pt x="0" y="317"/>
                    <a:pt x="90" y="408"/>
                    <a:pt x="200" y="411"/>
                  </a:cubicBezTo>
                  <a:lnTo>
                    <a:pt x="1019" y="411"/>
                  </a:lnTo>
                  <a:lnTo>
                    <a:pt x="1019" y="956"/>
                  </a:lnTo>
                  <a:cubicBezTo>
                    <a:pt x="1019" y="1069"/>
                    <a:pt x="1110" y="1160"/>
                    <a:pt x="1223" y="1160"/>
                  </a:cubicBezTo>
                  <a:cubicBezTo>
                    <a:pt x="1337" y="1160"/>
                    <a:pt x="1429" y="1069"/>
                    <a:pt x="1429" y="956"/>
                  </a:cubicBezTo>
                  <a:lnTo>
                    <a:pt x="1429" y="411"/>
                  </a:lnTo>
                  <a:lnTo>
                    <a:pt x="2004" y="411"/>
                  </a:lnTo>
                  <a:lnTo>
                    <a:pt x="2004" y="1021"/>
                  </a:lnTo>
                  <a:cubicBezTo>
                    <a:pt x="2007" y="1132"/>
                    <a:pt x="2098" y="1220"/>
                    <a:pt x="2210" y="1220"/>
                  </a:cubicBezTo>
                  <a:cubicBezTo>
                    <a:pt x="2320" y="1220"/>
                    <a:pt x="2411" y="1132"/>
                    <a:pt x="2414" y="1021"/>
                  </a:cubicBezTo>
                  <a:lnTo>
                    <a:pt x="2414" y="206"/>
                  </a:lnTo>
                  <a:cubicBezTo>
                    <a:pt x="2414" y="93"/>
                    <a:pt x="2322" y="1"/>
                    <a:pt x="2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9" name="Google Shape;1199;p41"/>
            <p:cNvSpPr/>
            <p:nvPr/>
          </p:nvSpPr>
          <p:spPr>
            <a:xfrm>
              <a:off x="3305950" y="3969000"/>
              <a:ext cx="10275" cy="28375"/>
            </a:xfrm>
            <a:custGeom>
              <a:avLst/>
              <a:gdLst/>
              <a:ahLst/>
              <a:cxnLst/>
              <a:rect l="l" t="t" r="r" b="b"/>
              <a:pathLst>
                <a:path w="411" h="1135" extrusionOk="0">
                  <a:moveTo>
                    <a:pt x="206" y="1"/>
                  </a:moveTo>
                  <a:cubicBezTo>
                    <a:pt x="96" y="1"/>
                    <a:pt x="5" y="88"/>
                    <a:pt x="1" y="200"/>
                  </a:cubicBezTo>
                  <a:lnTo>
                    <a:pt x="1" y="934"/>
                  </a:lnTo>
                  <a:cubicBezTo>
                    <a:pt x="5" y="1045"/>
                    <a:pt x="96" y="1134"/>
                    <a:pt x="206" y="1134"/>
                  </a:cubicBezTo>
                  <a:cubicBezTo>
                    <a:pt x="317" y="1134"/>
                    <a:pt x="407" y="1045"/>
                    <a:pt x="410" y="934"/>
                  </a:cubicBezTo>
                  <a:lnTo>
                    <a:pt x="410" y="200"/>
                  </a:lnTo>
                  <a:cubicBezTo>
                    <a:pt x="407" y="88"/>
                    <a:pt x="317"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0" name="Google Shape;1200;p41"/>
            <p:cNvSpPr/>
            <p:nvPr/>
          </p:nvSpPr>
          <p:spPr>
            <a:xfrm>
              <a:off x="3366825" y="4018500"/>
              <a:ext cx="61050" cy="27975"/>
            </a:xfrm>
            <a:custGeom>
              <a:avLst/>
              <a:gdLst/>
              <a:ahLst/>
              <a:cxnLst/>
              <a:rect l="l" t="t" r="r" b="b"/>
              <a:pathLst>
                <a:path w="2442" h="1119" extrusionOk="0">
                  <a:moveTo>
                    <a:pt x="2240" y="0"/>
                  </a:moveTo>
                  <a:cubicBezTo>
                    <a:pt x="2237" y="0"/>
                    <a:pt x="2235" y="0"/>
                    <a:pt x="2232" y="0"/>
                  </a:cubicBezTo>
                  <a:lnTo>
                    <a:pt x="210" y="0"/>
                  </a:lnTo>
                  <a:cubicBezTo>
                    <a:pt x="109" y="0"/>
                    <a:pt x="24" y="73"/>
                    <a:pt x="7" y="170"/>
                  </a:cubicBezTo>
                  <a:cubicBezTo>
                    <a:pt x="5" y="193"/>
                    <a:pt x="0" y="211"/>
                    <a:pt x="5" y="914"/>
                  </a:cubicBezTo>
                  <a:cubicBezTo>
                    <a:pt x="6" y="1028"/>
                    <a:pt x="97" y="1118"/>
                    <a:pt x="210" y="1118"/>
                  </a:cubicBezTo>
                  <a:cubicBezTo>
                    <a:pt x="323" y="1118"/>
                    <a:pt x="414" y="1026"/>
                    <a:pt x="414" y="913"/>
                  </a:cubicBezTo>
                  <a:cubicBezTo>
                    <a:pt x="414" y="736"/>
                    <a:pt x="413" y="546"/>
                    <a:pt x="413" y="410"/>
                  </a:cubicBezTo>
                  <a:lnTo>
                    <a:pt x="2232" y="410"/>
                  </a:lnTo>
                  <a:cubicBezTo>
                    <a:pt x="2234" y="410"/>
                    <a:pt x="2236" y="410"/>
                    <a:pt x="2237" y="410"/>
                  </a:cubicBezTo>
                  <a:cubicBezTo>
                    <a:pt x="2350" y="410"/>
                    <a:pt x="2442" y="319"/>
                    <a:pt x="2442" y="204"/>
                  </a:cubicBezTo>
                  <a:cubicBezTo>
                    <a:pt x="2442" y="92"/>
                    <a:pt x="2351" y="0"/>
                    <a:pt x="2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1" name="Google Shape;1201;p41"/>
            <p:cNvSpPr/>
            <p:nvPr/>
          </p:nvSpPr>
          <p:spPr>
            <a:xfrm>
              <a:off x="3366900" y="3909850"/>
              <a:ext cx="67125" cy="57450"/>
            </a:xfrm>
            <a:custGeom>
              <a:avLst/>
              <a:gdLst/>
              <a:ahLst/>
              <a:cxnLst/>
              <a:rect l="l" t="t" r="r" b="b"/>
              <a:pathLst>
                <a:path w="2685" h="2298" extrusionOk="0">
                  <a:moveTo>
                    <a:pt x="1216" y="0"/>
                  </a:moveTo>
                  <a:cubicBezTo>
                    <a:pt x="567" y="0"/>
                    <a:pt x="0" y="526"/>
                    <a:pt x="0" y="1219"/>
                  </a:cubicBezTo>
                  <a:cubicBezTo>
                    <a:pt x="0" y="1854"/>
                    <a:pt x="500" y="2297"/>
                    <a:pt x="1217" y="2297"/>
                  </a:cubicBezTo>
                  <a:cubicBezTo>
                    <a:pt x="1329" y="2297"/>
                    <a:pt x="1422" y="2205"/>
                    <a:pt x="1422" y="2092"/>
                  </a:cubicBezTo>
                  <a:lnTo>
                    <a:pt x="1422" y="1487"/>
                  </a:lnTo>
                  <a:cubicBezTo>
                    <a:pt x="1424" y="1372"/>
                    <a:pt x="1332" y="1275"/>
                    <a:pt x="1217" y="1275"/>
                  </a:cubicBezTo>
                  <a:cubicBezTo>
                    <a:pt x="1101" y="1275"/>
                    <a:pt x="1009" y="1372"/>
                    <a:pt x="1012" y="1487"/>
                  </a:cubicBezTo>
                  <a:lnTo>
                    <a:pt x="1012" y="1869"/>
                  </a:lnTo>
                  <a:cubicBezTo>
                    <a:pt x="702" y="1814"/>
                    <a:pt x="410" y="1623"/>
                    <a:pt x="410" y="1219"/>
                  </a:cubicBezTo>
                  <a:cubicBezTo>
                    <a:pt x="410" y="759"/>
                    <a:pt x="785" y="411"/>
                    <a:pt x="1215" y="411"/>
                  </a:cubicBezTo>
                  <a:cubicBezTo>
                    <a:pt x="1293" y="411"/>
                    <a:pt x="1373" y="422"/>
                    <a:pt x="1453" y="446"/>
                  </a:cubicBezTo>
                  <a:cubicBezTo>
                    <a:pt x="1971" y="605"/>
                    <a:pt x="2190" y="1220"/>
                    <a:pt x="1886" y="1669"/>
                  </a:cubicBezTo>
                  <a:cubicBezTo>
                    <a:pt x="1825" y="1763"/>
                    <a:pt x="1851" y="1889"/>
                    <a:pt x="1943" y="1951"/>
                  </a:cubicBezTo>
                  <a:cubicBezTo>
                    <a:pt x="1979" y="1975"/>
                    <a:pt x="2019" y="1986"/>
                    <a:pt x="2059" y="1986"/>
                  </a:cubicBezTo>
                  <a:cubicBezTo>
                    <a:pt x="2123" y="1986"/>
                    <a:pt x="2187" y="1956"/>
                    <a:pt x="2226" y="1899"/>
                  </a:cubicBezTo>
                  <a:cubicBezTo>
                    <a:pt x="2684" y="1222"/>
                    <a:pt x="2355" y="293"/>
                    <a:pt x="1573" y="54"/>
                  </a:cubicBezTo>
                  <a:cubicBezTo>
                    <a:pt x="1453" y="17"/>
                    <a:pt x="1334" y="0"/>
                    <a:pt x="1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2" name="Google Shape;1202;p41"/>
            <p:cNvSpPr/>
            <p:nvPr/>
          </p:nvSpPr>
          <p:spPr>
            <a:xfrm>
              <a:off x="3393150" y="3978575"/>
              <a:ext cx="10300" cy="28650"/>
            </a:xfrm>
            <a:custGeom>
              <a:avLst/>
              <a:gdLst/>
              <a:ahLst/>
              <a:cxnLst/>
              <a:rect l="l" t="t" r="r" b="b"/>
              <a:pathLst>
                <a:path w="412" h="1146" extrusionOk="0">
                  <a:moveTo>
                    <a:pt x="206" y="0"/>
                  </a:moveTo>
                  <a:cubicBezTo>
                    <a:pt x="92" y="0"/>
                    <a:pt x="0" y="92"/>
                    <a:pt x="2" y="206"/>
                  </a:cubicBezTo>
                  <a:lnTo>
                    <a:pt x="2" y="940"/>
                  </a:lnTo>
                  <a:cubicBezTo>
                    <a:pt x="2" y="1053"/>
                    <a:pt x="92" y="1145"/>
                    <a:pt x="206" y="1145"/>
                  </a:cubicBezTo>
                  <a:cubicBezTo>
                    <a:pt x="319" y="1145"/>
                    <a:pt x="411" y="1053"/>
                    <a:pt x="411" y="940"/>
                  </a:cubicBezTo>
                  <a:lnTo>
                    <a:pt x="411" y="206"/>
                  </a:lnTo>
                  <a:cubicBezTo>
                    <a:pt x="411" y="92"/>
                    <a:pt x="319"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3" name="Google Shape;1203;p41"/>
            <p:cNvSpPr/>
            <p:nvPr/>
          </p:nvSpPr>
          <p:spPr>
            <a:xfrm>
              <a:off x="3261425" y="3798175"/>
              <a:ext cx="341325" cy="349375"/>
            </a:xfrm>
            <a:custGeom>
              <a:avLst/>
              <a:gdLst/>
              <a:ahLst/>
              <a:cxnLst/>
              <a:rect l="l" t="t" r="r" b="b"/>
              <a:pathLst>
                <a:path w="13653" h="13975" extrusionOk="0">
                  <a:moveTo>
                    <a:pt x="6335" y="410"/>
                  </a:moveTo>
                  <a:cubicBezTo>
                    <a:pt x="6688" y="410"/>
                    <a:pt x="6973" y="695"/>
                    <a:pt x="6973" y="1047"/>
                  </a:cubicBezTo>
                  <a:lnTo>
                    <a:pt x="6973" y="1351"/>
                  </a:lnTo>
                  <a:lnTo>
                    <a:pt x="3897" y="1351"/>
                  </a:lnTo>
                  <a:lnTo>
                    <a:pt x="3897" y="1047"/>
                  </a:lnTo>
                  <a:cubicBezTo>
                    <a:pt x="3897" y="695"/>
                    <a:pt x="4182" y="410"/>
                    <a:pt x="4535" y="410"/>
                  </a:cubicBezTo>
                  <a:close/>
                  <a:moveTo>
                    <a:pt x="9764" y="411"/>
                  </a:moveTo>
                  <a:cubicBezTo>
                    <a:pt x="10049" y="411"/>
                    <a:pt x="10309" y="606"/>
                    <a:pt x="10378" y="896"/>
                  </a:cubicBezTo>
                  <a:lnTo>
                    <a:pt x="10447" y="1188"/>
                  </a:lnTo>
                  <a:lnTo>
                    <a:pt x="7479" y="1898"/>
                  </a:lnTo>
                  <a:lnTo>
                    <a:pt x="7408" y="1606"/>
                  </a:lnTo>
                  <a:cubicBezTo>
                    <a:pt x="7369" y="1443"/>
                    <a:pt x="7396" y="1270"/>
                    <a:pt x="7484" y="1128"/>
                  </a:cubicBezTo>
                  <a:lnTo>
                    <a:pt x="7486" y="1127"/>
                  </a:lnTo>
                  <a:cubicBezTo>
                    <a:pt x="7572" y="984"/>
                    <a:pt x="7714" y="882"/>
                    <a:pt x="7877" y="843"/>
                  </a:cubicBezTo>
                  <a:lnTo>
                    <a:pt x="9617" y="428"/>
                  </a:lnTo>
                  <a:cubicBezTo>
                    <a:pt x="9666" y="417"/>
                    <a:pt x="9715" y="411"/>
                    <a:pt x="9764" y="411"/>
                  </a:cubicBezTo>
                  <a:close/>
                  <a:moveTo>
                    <a:pt x="2849" y="410"/>
                  </a:moveTo>
                  <a:cubicBezTo>
                    <a:pt x="3200" y="410"/>
                    <a:pt x="3486" y="695"/>
                    <a:pt x="3486" y="1047"/>
                  </a:cubicBezTo>
                  <a:lnTo>
                    <a:pt x="3486" y="1351"/>
                  </a:lnTo>
                  <a:lnTo>
                    <a:pt x="2003" y="1351"/>
                  </a:lnTo>
                  <a:cubicBezTo>
                    <a:pt x="2000" y="1351"/>
                    <a:pt x="1998" y="1351"/>
                    <a:pt x="1995" y="1351"/>
                  </a:cubicBezTo>
                  <a:cubicBezTo>
                    <a:pt x="1884" y="1351"/>
                    <a:pt x="1792" y="1443"/>
                    <a:pt x="1792" y="1555"/>
                  </a:cubicBezTo>
                  <a:cubicBezTo>
                    <a:pt x="1792" y="1669"/>
                    <a:pt x="1885" y="1760"/>
                    <a:pt x="1998" y="1760"/>
                  </a:cubicBezTo>
                  <a:cubicBezTo>
                    <a:pt x="1999" y="1760"/>
                    <a:pt x="2001" y="1760"/>
                    <a:pt x="2003" y="1760"/>
                  </a:cubicBezTo>
                  <a:lnTo>
                    <a:pt x="3488" y="1760"/>
                  </a:lnTo>
                  <a:lnTo>
                    <a:pt x="3488" y="2415"/>
                  </a:lnTo>
                  <a:lnTo>
                    <a:pt x="410" y="2415"/>
                  </a:lnTo>
                  <a:lnTo>
                    <a:pt x="410" y="1760"/>
                  </a:lnTo>
                  <a:lnTo>
                    <a:pt x="1048" y="1760"/>
                  </a:lnTo>
                  <a:cubicBezTo>
                    <a:pt x="1049" y="1760"/>
                    <a:pt x="1051" y="1760"/>
                    <a:pt x="1053" y="1760"/>
                  </a:cubicBezTo>
                  <a:cubicBezTo>
                    <a:pt x="1165" y="1760"/>
                    <a:pt x="1259" y="1669"/>
                    <a:pt x="1259" y="1555"/>
                  </a:cubicBezTo>
                  <a:cubicBezTo>
                    <a:pt x="1259" y="1443"/>
                    <a:pt x="1167" y="1351"/>
                    <a:pt x="1055" y="1351"/>
                  </a:cubicBezTo>
                  <a:cubicBezTo>
                    <a:pt x="1053" y="1351"/>
                    <a:pt x="1050" y="1351"/>
                    <a:pt x="1048" y="1351"/>
                  </a:cubicBezTo>
                  <a:lnTo>
                    <a:pt x="410" y="1351"/>
                  </a:lnTo>
                  <a:lnTo>
                    <a:pt x="410" y="1047"/>
                  </a:lnTo>
                  <a:cubicBezTo>
                    <a:pt x="411" y="695"/>
                    <a:pt x="696" y="410"/>
                    <a:pt x="1048" y="410"/>
                  </a:cubicBezTo>
                  <a:close/>
                  <a:moveTo>
                    <a:pt x="6974" y="1760"/>
                  </a:moveTo>
                  <a:lnTo>
                    <a:pt x="6974" y="2416"/>
                  </a:lnTo>
                  <a:lnTo>
                    <a:pt x="3897" y="2416"/>
                  </a:lnTo>
                  <a:lnTo>
                    <a:pt x="3897" y="1760"/>
                  </a:lnTo>
                  <a:close/>
                  <a:moveTo>
                    <a:pt x="10544" y="1585"/>
                  </a:moveTo>
                  <a:lnTo>
                    <a:pt x="10693" y="2215"/>
                  </a:lnTo>
                  <a:lnTo>
                    <a:pt x="7725" y="2925"/>
                  </a:lnTo>
                  <a:lnTo>
                    <a:pt x="7573" y="2295"/>
                  </a:lnTo>
                  <a:lnTo>
                    <a:pt x="10544" y="1585"/>
                  </a:lnTo>
                  <a:close/>
                  <a:moveTo>
                    <a:pt x="3488" y="2825"/>
                  </a:moveTo>
                  <a:lnTo>
                    <a:pt x="3488" y="11557"/>
                  </a:lnTo>
                  <a:lnTo>
                    <a:pt x="410" y="11557"/>
                  </a:lnTo>
                  <a:lnTo>
                    <a:pt x="410" y="2825"/>
                  </a:lnTo>
                  <a:close/>
                  <a:moveTo>
                    <a:pt x="6974" y="2825"/>
                  </a:moveTo>
                  <a:lnTo>
                    <a:pt x="6974" y="11557"/>
                  </a:lnTo>
                  <a:lnTo>
                    <a:pt x="3897" y="11557"/>
                  </a:lnTo>
                  <a:lnTo>
                    <a:pt x="3897" y="2825"/>
                  </a:lnTo>
                  <a:close/>
                  <a:moveTo>
                    <a:pt x="3488" y="11966"/>
                  </a:moveTo>
                  <a:lnTo>
                    <a:pt x="3488" y="12295"/>
                  </a:lnTo>
                  <a:lnTo>
                    <a:pt x="410" y="12295"/>
                  </a:lnTo>
                  <a:lnTo>
                    <a:pt x="410" y="11966"/>
                  </a:lnTo>
                  <a:close/>
                  <a:moveTo>
                    <a:pt x="6974" y="11966"/>
                  </a:moveTo>
                  <a:lnTo>
                    <a:pt x="6974" y="12295"/>
                  </a:lnTo>
                  <a:lnTo>
                    <a:pt x="3897" y="12295"/>
                  </a:lnTo>
                  <a:lnTo>
                    <a:pt x="3897" y="11966"/>
                  </a:lnTo>
                  <a:close/>
                  <a:moveTo>
                    <a:pt x="12900" y="11443"/>
                  </a:moveTo>
                  <a:lnTo>
                    <a:pt x="12976" y="11759"/>
                  </a:lnTo>
                  <a:lnTo>
                    <a:pt x="10005" y="12469"/>
                  </a:lnTo>
                  <a:lnTo>
                    <a:pt x="9930" y="12153"/>
                  </a:lnTo>
                  <a:lnTo>
                    <a:pt x="12900" y="11443"/>
                  </a:lnTo>
                  <a:close/>
                  <a:moveTo>
                    <a:pt x="13070" y="12156"/>
                  </a:moveTo>
                  <a:lnTo>
                    <a:pt x="13121" y="12369"/>
                  </a:lnTo>
                  <a:cubicBezTo>
                    <a:pt x="13161" y="12532"/>
                    <a:pt x="13133" y="12705"/>
                    <a:pt x="13045" y="12848"/>
                  </a:cubicBezTo>
                  <a:cubicBezTo>
                    <a:pt x="12957" y="12991"/>
                    <a:pt x="12817" y="13093"/>
                    <a:pt x="12652" y="13131"/>
                  </a:cubicBezTo>
                  <a:lnTo>
                    <a:pt x="10914" y="13546"/>
                  </a:lnTo>
                  <a:cubicBezTo>
                    <a:pt x="10864" y="13558"/>
                    <a:pt x="10815" y="13564"/>
                    <a:pt x="10767" y="13564"/>
                  </a:cubicBezTo>
                  <a:cubicBezTo>
                    <a:pt x="10480" y="13564"/>
                    <a:pt x="10221" y="13368"/>
                    <a:pt x="10151" y="13079"/>
                  </a:cubicBezTo>
                  <a:lnTo>
                    <a:pt x="10100" y="12866"/>
                  </a:lnTo>
                  <a:lnTo>
                    <a:pt x="13070" y="12156"/>
                  </a:lnTo>
                  <a:close/>
                  <a:moveTo>
                    <a:pt x="3488" y="12705"/>
                  </a:moveTo>
                  <a:lnTo>
                    <a:pt x="3488" y="12926"/>
                  </a:lnTo>
                  <a:cubicBezTo>
                    <a:pt x="3488" y="13279"/>
                    <a:pt x="3203" y="13565"/>
                    <a:pt x="2850" y="13565"/>
                  </a:cubicBezTo>
                  <a:lnTo>
                    <a:pt x="1049" y="13565"/>
                  </a:lnTo>
                  <a:cubicBezTo>
                    <a:pt x="696" y="13563"/>
                    <a:pt x="411" y="13279"/>
                    <a:pt x="411" y="12926"/>
                  </a:cubicBezTo>
                  <a:lnTo>
                    <a:pt x="411" y="12705"/>
                  </a:lnTo>
                  <a:close/>
                  <a:moveTo>
                    <a:pt x="6975" y="12705"/>
                  </a:moveTo>
                  <a:lnTo>
                    <a:pt x="6975" y="12926"/>
                  </a:lnTo>
                  <a:cubicBezTo>
                    <a:pt x="6975" y="13279"/>
                    <a:pt x="6691" y="13563"/>
                    <a:pt x="6338" y="13565"/>
                  </a:cubicBezTo>
                  <a:lnTo>
                    <a:pt x="4537" y="13565"/>
                  </a:lnTo>
                  <a:cubicBezTo>
                    <a:pt x="4184" y="13563"/>
                    <a:pt x="3899" y="13279"/>
                    <a:pt x="3899" y="12926"/>
                  </a:cubicBezTo>
                  <a:lnTo>
                    <a:pt x="3899" y="12705"/>
                  </a:lnTo>
                  <a:close/>
                  <a:moveTo>
                    <a:pt x="9764" y="0"/>
                  </a:moveTo>
                  <a:cubicBezTo>
                    <a:pt x="9684" y="0"/>
                    <a:pt x="9603" y="9"/>
                    <a:pt x="9522" y="29"/>
                  </a:cubicBezTo>
                  <a:lnTo>
                    <a:pt x="7782" y="445"/>
                  </a:lnTo>
                  <a:cubicBezTo>
                    <a:pt x="7610" y="485"/>
                    <a:pt x="7452" y="570"/>
                    <a:pt x="7321" y="689"/>
                  </a:cubicBezTo>
                  <a:cubicBezTo>
                    <a:pt x="7170" y="275"/>
                    <a:pt x="6777" y="0"/>
                    <a:pt x="6336" y="0"/>
                  </a:cubicBezTo>
                  <a:lnTo>
                    <a:pt x="4537" y="0"/>
                  </a:lnTo>
                  <a:cubicBezTo>
                    <a:pt x="4204" y="0"/>
                    <a:pt x="3890" y="159"/>
                    <a:pt x="3693" y="427"/>
                  </a:cubicBezTo>
                  <a:cubicBezTo>
                    <a:pt x="3495" y="159"/>
                    <a:pt x="3182" y="0"/>
                    <a:pt x="2849" y="0"/>
                  </a:cubicBezTo>
                  <a:lnTo>
                    <a:pt x="1049" y="0"/>
                  </a:lnTo>
                  <a:cubicBezTo>
                    <a:pt x="469" y="0"/>
                    <a:pt x="0" y="469"/>
                    <a:pt x="0" y="1047"/>
                  </a:cubicBezTo>
                  <a:lnTo>
                    <a:pt x="0" y="12926"/>
                  </a:lnTo>
                  <a:cubicBezTo>
                    <a:pt x="0" y="13504"/>
                    <a:pt x="469" y="13973"/>
                    <a:pt x="1049" y="13974"/>
                  </a:cubicBezTo>
                  <a:lnTo>
                    <a:pt x="2849" y="13974"/>
                  </a:lnTo>
                  <a:cubicBezTo>
                    <a:pt x="3182" y="13974"/>
                    <a:pt x="3495" y="13816"/>
                    <a:pt x="3692" y="13548"/>
                  </a:cubicBezTo>
                  <a:cubicBezTo>
                    <a:pt x="3889" y="13816"/>
                    <a:pt x="4202" y="13974"/>
                    <a:pt x="4535" y="13974"/>
                  </a:cubicBezTo>
                  <a:lnTo>
                    <a:pt x="6336" y="13974"/>
                  </a:lnTo>
                  <a:cubicBezTo>
                    <a:pt x="6914" y="13973"/>
                    <a:pt x="7384" y="13504"/>
                    <a:pt x="7385" y="12926"/>
                  </a:cubicBezTo>
                  <a:lnTo>
                    <a:pt x="7385" y="3262"/>
                  </a:lnTo>
                  <a:lnTo>
                    <a:pt x="9100" y="10440"/>
                  </a:lnTo>
                  <a:cubicBezTo>
                    <a:pt x="9124" y="10531"/>
                    <a:pt x="9207" y="10592"/>
                    <a:pt x="9298" y="10592"/>
                  </a:cubicBezTo>
                  <a:cubicBezTo>
                    <a:pt x="9313" y="10592"/>
                    <a:pt x="9329" y="10590"/>
                    <a:pt x="9345" y="10586"/>
                  </a:cubicBezTo>
                  <a:cubicBezTo>
                    <a:pt x="9453" y="10561"/>
                    <a:pt x="9521" y="10453"/>
                    <a:pt x="9498" y="10344"/>
                  </a:cubicBezTo>
                  <a:lnTo>
                    <a:pt x="7820" y="3323"/>
                  </a:lnTo>
                  <a:lnTo>
                    <a:pt x="10789" y="2613"/>
                  </a:lnTo>
                  <a:lnTo>
                    <a:pt x="12804" y="11045"/>
                  </a:lnTo>
                  <a:lnTo>
                    <a:pt x="9834" y="11755"/>
                  </a:lnTo>
                  <a:lnTo>
                    <a:pt x="9719" y="11273"/>
                  </a:lnTo>
                  <a:cubicBezTo>
                    <a:pt x="9695" y="11181"/>
                    <a:pt x="9612" y="11120"/>
                    <a:pt x="9521" y="11120"/>
                  </a:cubicBezTo>
                  <a:cubicBezTo>
                    <a:pt x="9505" y="11120"/>
                    <a:pt x="9490" y="11122"/>
                    <a:pt x="9474" y="11126"/>
                  </a:cubicBezTo>
                  <a:cubicBezTo>
                    <a:pt x="9365" y="11152"/>
                    <a:pt x="9297" y="11259"/>
                    <a:pt x="9321" y="11368"/>
                  </a:cubicBezTo>
                  <a:lnTo>
                    <a:pt x="9753" y="13174"/>
                  </a:lnTo>
                  <a:cubicBezTo>
                    <a:pt x="9867" y="13652"/>
                    <a:pt x="10295" y="13975"/>
                    <a:pt x="10766" y="13975"/>
                  </a:cubicBezTo>
                  <a:cubicBezTo>
                    <a:pt x="10846" y="13975"/>
                    <a:pt x="10927" y="13965"/>
                    <a:pt x="11009" y="13946"/>
                  </a:cubicBezTo>
                  <a:lnTo>
                    <a:pt x="12747" y="13529"/>
                  </a:lnTo>
                  <a:cubicBezTo>
                    <a:pt x="13307" y="13396"/>
                    <a:pt x="13653" y="12834"/>
                    <a:pt x="13518" y="12274"/>
                  </a:cubicBezTo>
                  <a:lnTo>
                    <a:pt x="13520" y="12274"/>
                  </a:lnTo>
                  <a:lnTo>
                    <a:pt x="10778" y="799"/>
                  </a:lnTo>
                  <a:cubicBezTo>
                    <a:pt x="10662" y="322"/>
                    <a:pt x="10235" y="0"/>
                    <a:pt x="97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4" name="Google Shape;1204;p41"/>
            <p:cNvSpPr/>
            <p:nvPr/>
          </p:nvSpPr>
          <p:spPr>
            <a:xfrm>
              <a:off x="3498825" y="3992100"/>
              <a:ext cx="64500" cy="52625"/>
            </a:xfrm>
            <a:custGeom>
              <a:avLst/>
              <a:gdLst/>
              <a:ahLst/>
              <a:cxnLst/>
              <a:rect l="l" t="t" r="r" b="b"/>
              <a:pathLst>
                <a:path w="2580" h="2105" extrusionOk="0">
                  <a:moveTo>
                    <a:pt x="2031" y="0"/>
                  </a:moveTo>
                  <a:cubicBezTo>
                    <a:pt x="2017" y="0"/>
                    <a:pt x="2003" y="2"/>
                    <a:pt x="1989" y="5"/>
                  </a:cubicBezTo>
                  <a:lnTo>
                    <a:pt x="644" y="326"/>
                  </a:lnTo>
                  <a:cubicBezTo>
                    <a:pt x="360" y="394"/>
                    <a:pt x="171" y="577"/>
                    <a:pt x="64" y="886"/>
                  </a:cubicBezTo>
                  <a:cubicBezTo>
                    <a:pt x="8" y="1048"/>
                    <a:pt x="0" y="1221"/>
                    <a:pt x="42" y="1386"/>
                  </a:cubicBezTo>
                  <a:cubicBezTo>
                    <a:pt x="74" y="1530"/>
                    <a:pt x="141" y="1663"/>
                    <a:pt x="236" y="1776"/>
                  </a:cubicBezTo>
                  <a:lnTo>
                    <a:pt x="234" y="1776"/>
                  </a:lnTo>
                  <a:cubicBezTo>
                    <a:pt x="451" y="2033"/>
                    <a:pt x="682" y="2105"/>
                    <a:pt x="875" y="2105"/>
                  </a:cubicBezTo>
                  <a:cubicBezTo>
                    <a:pt x="939" y="2105"/>
                    <a:pt x="1002" y="2098"/>
                    <a:pt x="1063" y="2082"/>
                  </a:cubicBezTo>
                  <a:lnTo>
                    <a:pt x="2408" y="1762"/>
                  </a:lnTo>
                  <a:cubicBezTo>
                    <a:pt x="2514" y="1732"/>
                    <a:pt x="2580" y="1625"/>
                    <a:pt x="2554" y="1515"/>
                  </a:cubicBezTo>
                  <a:cubicBezTo>
                    <a:pt x="2532" y="1422"/>
                    <a:pt x="2449" y="1359"/>
                    <a:pt x="2357" y="1359"/>
                  </a:cubicBezTo>
                  <a:cubicBezTo>
                    <a:pt x="2343" y="1359"/>
                    <a:pt x="2328" y="1361"/>
                    <a:pt x="2313" y="1364"/>
                  </a:cubicBezTo>
                  <a:lnTo>
                    <a:pt x="968" y="1685"/>
                  </a:lnTo>
                  <a:cubicBezTo>
                    <a:pt x="942" y="1692"/>
                    <a:pt x="911" y="1697"/>
                    <a:pt x="877" y="1697"/>
                  </a:cubicBezTo>
                  <a:cubicBezTo>
                    <a:pt x="786" y="1697"/>
                    <a:pt x="672" y="1660"/>
                    <a:pt x="547" y="1511"/>
                  </a:cubicBezTo>
                  <a:cubicBezTo>
                    <a:pt x="494" y="1447"/>
                    <a:pt x="457" y="1372"/>
                    <a:pt x="438" y="1292"/>
                  </a:cubicBezTo>
                  <a:cubicBezTo>
                    <a:pt x="416" y="1202"/>
                    <a:pt x="420" y="1107"/>
                    <a:pt x="450" y="1021"/>
                  </a:cubicBezTo>
                  <a:cubicBezTo>
                    <a:pt x="511" y="845"/>
                    <a:pt x="594" y="759"/>
                    <a:pt x="737" y="725"/>
                  </a:cubicBezTo>
                  <a:lnTo>
                    <a:pt x="2084" y="403"/>
                  </a:lnTo>
                  <a:cubicBezTo>
                    <a:pt x="2191" y="375"/>
                    <a:pt x="2257" y="266"/>
                    <a:pt x="2230" y="158"/>
                  </a:cubicBezTo>
                  <a:cubicBezTo>
                    <a:pt x="2207" y="64"/>
                    <a:pt x="2124" y="0"/>
                    <a:pt x="20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5" name="Google Shape;1205;p41"/>
            <p:cNvSpPr/>
            <p:nvPr/>
          </p:nvSpPr>
          <p:spPr>
            <a:xfrm>
              <a:off x="3475325" y="3908025"/>
              <a:ext cx="63525" cy="48375"/>
            </a:xfrm>
            <a:custGeom>
              <a:avLst/>
              <a:gdLst/>
              <a:ahLst/>
              <a:cxnLst/>
              <a:rect l="l" t="t" r="r" b="b"/>
              <a:pathLst>
                <a:path w="2541" h="1935" extrusionOk="0">
                  <a:moveTo>
                    <a:pt x="2020" y="453"/>
                  </a:moveTo>
                  <a:lnTo>
                    <a:pt x="2097" y="773"/>
                  </a:lnTo>
                  <a:cubicBezTo>
                    <a:pt x="2118" y="862"/>
                    <a:pt x="2105" y="957"/>
                    <a:pt x="2060" y="1037"/>
                  </a:cubicBezTo>
                  <a:cubicBezTo>
                    <a:pt x="2019" y="1110"/>
                    <a:pt x="1951" y="1164"/>
                    <a:pt x="1869" y="1184"/>
                  </a:cubicBezTo>
                  <a:cubicBezTo>
                    <a:pt x="1847" y="1189"/>
                    <a:pt x="1825" y="1192"/>
                    <a:pt x="1802" y="1192"/>
                  </a:cubicBezTo>
                  <a:cubicBezTo>
                    <a:pt x="1657" y="1192"/>
                    <a:pt x="1517" y="1079"/>
                    <a:pt x="1479" y="920"/>
                  </a:cubicBezTo>
                  <a:cubicBezTo>
                    <a:pt x="1462" y="847"/>
                    <a:pt x="1429" y="715"/>
                    <a:pt x="1402" y="603"/>
                  </a:cubicBezTo>
                  <a:cubicBezTo>
                    <a:pt x="1512" y="576"/>
                    <a:pt x="1906" y="481"/>
                    <a:pt x="2020" y="453"/>
                  </a:cubicBezTo>
                  <a:close/>
                  <a:moveTo>
                    <a:pt x="2171" y="0"/>
                  </a:moveTo>
                  <a:cubicBezTo>
                    <a:pt x="2155" y="0"/>
                    <a:pt x="2139" y="2"/>
                    <a:pt x="2122" y="6"/>
                  </a:cubicBezTo>
                  <a:lnTo>
                    <a:pt x="168" y="474"/>
                  </a:lnTo>
                  <a:cubicBezTo>
                    <a:pt x="68" y="498"/>
                    <a:pt x="1" y="593"/>
                    <a:pt x="12" y="697"/>
                  </a:cubicBezTo>
                  <a:cubicBezTo>
                    <a:pt x="25" y="799"/>
                    <a:pt x="111" y="876"/>
                    <a:pt x="215" y="878"/>
                  </a:cubicBezTo>
                  <a:cubicBezTo>
                    <a:pt x="232" y="876"/>
                    <a:pt x="248" y="875"/>
                    <a:pt x="263" y="871"/>
                  </a:cubicBezTo>
                  <a:lnTo>
                    <a:pt x="936" y="711"/>
                  </a:lnTo>
                  <a:lnTo>
                    <a:pt x="936" y="711"/>
                  </a:lnTo>
                  <a:lnTo>
                    <a:pt x="303" y="1612"/>
                  </a:lnTo>
                  <a:cubicBezTo>
                    <a:pt x="236" y="1704"/>
                    <a:pt x="259" y="1832"/>
                    <a:pt x="351" y="1897"/>
                  </a:cubicBezTo>
                  <a:cubicBezTo>
                    <a:pt x="387" y="1922"/>
                    <a:pt x="428" y="1934"/>
                    <a:pt x="469" y="1934"/>
                  </a:cubicBezTo>
                  <a:cubicBezTo>
                    <a:pt x="534" y="1934"/>
                    <a:pt x="597" y="1904"/>
                    <a:pt x="637" y="1847"/>
                  </a:cubicBezTo>
                  <a:lnTo>
                    <a:pt x="1128" y="1153"/>
                  </a:lnTo>
                  <a:cubicBezTo>
                    <a:pt x="1248" y="1425"/>
                    <a:pt x="1514" y="1602"/>
                    <a:pt x="1801" y="1602"/>
                  </a:cubicBezTo>
                  <a:cubicBezTo>
                    <a:pt x="2056" y="1602"/>
                    <a:pt x="2291" y="1463"/>
                    <a:pt x="2414" y="1241"/>
                  </a:cubicBezTo>
                  <a:cubicBezTo>
                    <a:pt x="2512" y="1069"/>
                    <a:pt x="2540" y="868"/>
                    <a:pt x="2495" y="678"/>
                  </a:cubicBezTo>
                  <a:lnTo>
                    <a:pt x="2370" y="158"/>
                  </a:lnTo>
                  <a:cubicBezTo>
                    <a:pt x="2349" y="64"/>
                    <a:pt x="2264" y="0"/>
                    <a:pt x="21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6" name="Google Shape;1206;p41"/>
            <p:cNvSpPr/>
            <p:nvPr/>
          </p:nvSpPr>
          <p:spPr>
            <a:xfrm>
              <a:off x="3511550" y="3960000"/>
              <a:ext cx="15500" cy="28025"/>
            </a:xfrm>
            <a:custGeom>
              <a:avLst/>
              <a:gdLst/>
              <a:ahLst/>
              <a:cxnLst/>
              <a:rect l="l" t="t" r="r" b="b"/>
              <a:pathLst>
                <a:path w="620" h="1121" extrusionOk="0">
                  <a:moveTo>
                    <a:pt x="226" y="0"/>
                  </a:moveTo>
                  <a:cubicBezTo>
                    <a:pt x="210" y="0"/>
                    <a:pt x="194" y="2"/>
                    <a:pt x="177" y="6"/>
                  </a:cubicBezTo>
                  <a:cubicBezTo>
                    <a:pt x="67" y="33"/>
                    <a:pt x="0" y="142"/>
                    <a:pt x="26" y="253"/>
                  </a:cubicBezTo>
                  <a:lnTo>
                    <a:pt x="196" y="963"/>
                  </a:lnTo>
                  <a:cubicBezTo>
                    <a:pt x="217" y="1055"/>
                    <a:pt x="299" y="1120"/>
                    <a:pt x="394" y="1120"/>
                  </a:cubicBezTo>
                  <a:cubicBezTo>
                    <a:pt x="411" y="1120"/>
                    <a:pt x="427" y="1119"/>
                    <a:pt x="442" y="1114"/>
                  </a:cubicBezTo>
                  <a:cubicBezTo>
                    <a:pt x="553" y="1089"/>
                    <a:pt x="620" y="978"/>
                    <a:pt x="594" y="868"/>
                  </a:cubicBezTo>
                  <a:lnTo>
                    <a:pt x="424" y="158"/>
                  </a:lnTo>
                  <a:cubicBezTo>
                    <a:pt x="402" y="64"/>
                    <a:pt x="31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07" name="Google Shape;1207;p41"/>
          <p:cNvGrpSpPr/>
          <p:nvPr/>
        </p:nvGrpSpPr>
        <p:grpSpPr>
          <a:xfrm>
            <a:off x="3122300" y="3490209"/>
            <a:ext cx="361743" cy="347480"/>
            <a:chOff x="4012500" y="3247025"/>
            <a:chExt cx="349375" cy="335600"/>
          </a:xfrm>
        </p:grpSpPr>
        <p:sp>
          <p:nvSpPr>
            <p:cNvPr id="1208" name="Google Shape;1208;p41"/>
            <p:cNvSpPr/>
            <p:nvPr/>
          </p:nvSpPr>
          <p:spPr>
            <a:xfrm>
              <a:off x="4012500" y="3247025"/>
              <a:ext cx="349375" cy="335600"/>
            </a:xfrm>
            <a:custGeom>
              <a:avLst/>
              <a:gdLst/>
              <a:ahLst/>
              <a:cxnLst/>
              <a:rect l="l" t="t" r="r" b="b"/>
              <a:pathLst>
                <a:path w="13975" h="13424" extrusionOk="0">
                  <a:moveTo>
                    <a:pt x="12773" y="408"/>
                  </a:moveTo>
                  <a:lnTo>
                    <a:pt x="12773" y="8276"/>
                  </a:lnTo>
                  <a:lnTo>
                    <a:pt x="8412" y="8276"/>
                  </a:lnTo>
                  <a:lnTo>
                    <a:pt x="8412" y="7733"/>
                  </a:lnTo>
                  <a:cubicBezTo>
                    <a:pt x="8412" y="7726"/>
                    <a:pt x="8412" y="7719"/>
                    <a:pt x="8412" y="7712"/>
                  </a:cubicBezTo>
                  <a:cubicBezTo>
                    <a:pt x="8394" y="7312"/>
                    <a:pt x="8066" y="6998"/>
                    <a:pt x="7667" y="6996"/>
                  </a:cubicBezTo>
                  <a:lnTo>
                    <a:pt x="7665" y="6996"/>
                  </a:lnTo>
                  <a:cubicBezTo>
                    <a:pt x="7515" y="6996"/>
                    <a:pt x="7369" y="7042"/>
                    <a:pt x="7245" y="7127"/>
                  </a:cubicBezTo>
                  <a:cubicBezTo>
                    <a:pt x="7229" y="7097"/>
                    <a:pt x="7211" y="7067"/>
                    <a:pt x="7192" y="7040"/>
                  </a:cubicBezTo>
                  <a:lnTo>
                    <a:pt x="7192" y="1439"/>
                  </a:lnTo>
                  <a:cubicBezTo>
                    <a:pt x="7192" y="870"/>
                    <a:pt x="7653" y="410"/>
                    <a:pt x="8221" y="408"/>
                  </a:cubicBezTo>
                  <a:close/>
                  <a:moveTo>
                    <a:pt x="1312" y="8686"/>
                  </a:moveTo>
                  <a:cubicBezTo>
                    <a:pt x="1344" y="8871"/>
                    <a:pt x="1427" y="9043"/>
                    <a:pt x="1553" y="9180"/>
                  </a:cubicBezTo>
                  <a:lnTo>
                    <a:pt x="1202" y="9180"/>
                  </a:lnTo>
                  <a:lnTo>
                    <a:pt x="1202" y="8686"/>
                  </a:lnTo>
                  <a:close/>
                  <a:moveTo>
                    <a:pt x="12773" y="8686"/>
                  </a:moveTo>
                  <a:lnTo>
                    <a:pt x="12773" y="9180"/>
                  </a:lnTo>
                  <a:lnTo>
                    <a:pt x="8409" y="9180"/>
                  </a:lnTo>
                  <a:cubicBezTo>
                    <a:pt x="8411" y="9146"/>
                    <a:pt x="8412" y="9112"/>
                    <a:pt x="8412" y="9077"/>
                  </a:cubicBezTo>
                  <a:lnTo>
                    <a:pt x="8412" y="8686"/>
                  </a:lnTo>
                  <a:close/>
                  <a:moveTo>
                    <a:pt x="791" y="2221"/>
                  </a:moveTo>
                  <a:lnTo>
                    <a:pt x="791" y="9386"/>
                  </a:lnTo>
                  <a:cubicBezTo>
                    <a:pt x="791" y="9499"/>
                    <a:pt x="883" y="9590"/>
                    <a:pt x="996" y="9590"/>
                  </a:cubicBezTo>
                  <a:lnTo>
                    <a:pt x="1960" y="9590"/>
                  </a:lnTo>
                  <a:lnTo>
                    <a:pt x="2448" y="10079"/>
                  </a:lnTo>
                  <a:lnTo>
                    <a:pt x="614" y="10079"/>
                  </a:lnTo>
                  <a:cubicBezTo>
                    <a:pt x="544" y="10079"/>
                    <a:pt x="475" y="10090"/>
                    <a:pt x="410" y="10114"/>
                  </a:cubicBezTo>
                  <a:lnTo>
                    <a:pt x="410" y="2425"/>
                  </a:lnTo>
                  <a:cubicBezTo>
                    <a:pt x="410" y="2311"/>
                    <a:pt x="500" y="2221"/>
                    <a:pt x="614" y="2221"/>
                  </a:cubicBezTo>
                  <a:close/>
                  <a:moveTo>
                    <a:pt x="606" y="10488"/>
                  </a:moveTo>
                  <a:cubicBezTo>
                    <a:pt x="609" y="10488"/>
                    <a:pt x="611" y="10488"/>
                    <a:pt x="614" y="10488"/>
                  </a:cubicBezTo>
                  <a:lnTo>
                    <a:pt x="2859" y="10488"/>
                  </a:lnTo>
                  <a:lnTo>
                    <a:pt x="3213" y="10843"/>
                  </a:lnTo>
                  <a:cubicBezTo>
                    <a:pt x="3231" y="10861"/>
                    <a:pt x="3250" y="10879"/>
                    <a:pt x="3270" y="10898"/>
                  </a:cubicBezTo>
                  <a:lnTo>
                    <a:pt x="614" y="10898"/>
                  </a:lnTo>
                  <a:cubicBezTo>
                    <a:pt x="612" y="10898"/>
                    <a:pt x="610" y="10898"/>
                    <a:pt x="609" y="10898"/>
                  </a:cubicBezTo>
                  <a:cubicBezTo>
                    <a:pt x="496" y="10898"/>
                    <a:pt x="403" y="10807"/>
                    <a:pt x="403" y="10692"/>
                  </a:cubicBezTo>
                  <a:cubicBezTo>
                    <a:pt x="403" y="10580"/>
                    <a:pt x="495" y="10488"/>
                    <a:pt x="606" y="10488"/>
                  </a:cubicBezTo>
                  <a:close/>
                  <a:moveTo>
                    <a:pt x="13359" y="10488"/>
                  </a:moveTo>
                  <a:cubicBezTo>
                    <a:pt x="13542" y="10488"/>
                    <a:pt x="13633" y="10708"/>
                    <a:pt x="13504" y="10837"/>
                  </a:cubicBezTo>
                  <a:cubicBezTo>
                    <a:pt x="13466" y="10877"/>
                    <a:pt x="13413" y="10898"/>
                    <a:pt x="13359" y="10898"/>
                  </a:cubicBezTo>
                  <a:lnTo>
                    <a:pt x="9220" y="10898"/>
                  </a:lnTo>
                  <a:cubicBezTo>
                    <a:pt x="8776" y="10898"/>
                    <a:pt x="8414" y="11262"/>
                    <a:pt x="8408" y="11711"/>
                  </a:cubicBezTo>
                  <a:cubicBezTo>
                    <a:pt x="8407" y="11823"/>
                    <a:pt x="8316" y="11912"/>
                    <a:pt x="8204" y="11914"/>
                  </a:cubicBezTo>
                  <a:lnTo>
                    <a:pt x="7627" y="11914"/>
                  </a:lnTo>
                  <a:lnTo>
                    <a:pt x="7627" y="11504"/>
                  </a:lnTo>
                  <a:lnTo>
                    <a:pt x="7854" y="11504"/>
                  </a:lnTo>
                  <a:cubicBezTo>
                    <a:pt x="7945" y="11504"/>
                    <a:pt x="8024" y="11445"/>
                    <a:pt x="8051" y="11358"/>
                  </a:cubicBezTo>
                  <a:cubicBezTo>
                    <a:pt x="8208" y="10844"/>
                    <a:pt x="8681" y="10491"/>
                    <a:pt x="9220" y="10488"/>
                  </a:cubicBezTo>
                  <a:close/>
                  <a:moveTo>
                    <a:pt x="8216" y="0"/>
                  </a:moveTo>
                  <a:cubicBezTo>
                    <a:pt x="7836" y="0"/>
                    <a:pt x="7471" y="152"/>
                    <a:pt x="7203" y="421"/>
                  </a:cubicBezTo>
                  <a:cubicBezTo>
                    <a:pt x="7120" y="505"/>
                    <a:pt x="7048" y="598"/>
                    <a:pt x="6987" y="699"/>
                  </a:cubicBezTo>
                  <a:cubicBezTo>
                    <a:pt x="6726" y="265"/>
                    <a:pt x="6258" y="0"/>
                    <a:pt x="5752" y="0"/>
                  </a:cubicBezTo>
                  <a:lnTo>
                    <a:pt x="996" y="0"/>
                  </a:lnTo>
                  <a:cubicBezTo>
                    <a:pt x="883" y="0"/>
                    <a:pt x="792" y="92"/>
                    <a:pt x="792" y="206"/>
                  </a:cubicBezTo>
                  <a:lnTo>
                    <a:pt x="792" y="1811"/>
                  </a:lnTo>
                  <a:lnTo>
                    <a:pt x="615" y="1811"/>
                  </a:lnTo>
                  <a:cubicBezTo>
                    <a:pt x="275" y="1813"/>
                    <a:pt x="2" y="2086"/>
                    <a:pt x="0" y="2426"/>
                  </a:cubicBezTo>
                  <a:lnTo>
                    <a:pt x="0" y="10694"/>
                  </a:lnTo>
                  <a:cubicBezTo>
                    <a:pt x="2" y="11032"/>
                    <a:pt x="275" y="11307"/>
                    <a:pt x="615" y="11307"/>
                  </a:cubicBezTo>
                  <a:lnTo>
                    <a:pt x="3856" y="11307"/>
                  </a:lnTo>
                  <a:cubicBezTo>
                    <a:pt x="3883" y="11320"/>
                    <a:pt x="3910" y="11334"/>
                    <a:pt x="3936" y="11346"/>
                  </a:cubicBezTo>
                  <a:lnTo>
                    <a:pt x="3936" y="13223"/>
                  </a:lnTo>
                  <a:cubicBezTo>
                    <a:pt x="3940" y="13334"/>
                    <a:pt x="4031" y="13423"/>
                    <a:pt x="4141" y="13423"/>
                  </a:cubicBezTo>
                  <a:cubicBezTo>
                    <a:pt x="4252" y="13423"/>
                    <a:pt x="4342" y="13334"/>
                    <a:pt x="4345" y="13223"/>
                  </a:cubicBezTo>
                  <a:lnTo>
                    <a:pt x="4345" y="11210"/>
                  </a:lnTo>
                  <a:cubicBezTo>
                    <a:pt x="4345" y="11126"/>
                    <a:pt x="4294" y="11049"/>
                    <a:pt x="4215" y="11020"/>
                  </a:cubicBezTo>
                  <a:cubicBezTo>
                    <a:pt x="3948" y="10915"/>
                    <a:pt x="3706" y="10756"/>
                    <a:pt x="3503" y="10553"/>
                  </a:cubicBezTo>
                  <a:lnTo>
                    <a:pt x="1877" y="8927"/>
                  </a:lnTo>
                  <a:cubicBezTo>
                    <a:pt x="1651" y="8701"/>
                    <a:pt x="1650" y="8336"/>
                    <a:pt x="1877" y="8109"/>
                  </a:cubicBezTo>
                  <a:cubicBezTo>
                    <a:pt x="1989" y="7996"/>
                    <a:pt x="2137" y="7940"/>
                    <a:pt x="2285" y="7940"/>
                  </a:cubicBezTo>
                  <a:cubicBezTo>
                    <a:pt x="2432" y="7940"/>
                    <a:pt x="2580" y="7996"/>
                    <a:pt x="2693" y="8109"/>
                  </a:cubicBezTo>
                  <a:lnTo>
                    <a:pt x="3527" y="8944"/>
                  </a:lnTo>
                  <a:cubicBezTo>
                    <a:pt x="3569" y="8985"/>
                    <a:pt x="3621" y="9004"/>
                    <a:pt x="3671" y="9004"/>
                  </a:cubicBezTo>
                  <a:cubicBezTo>
                    <a:pt x="3776" y="9004"/>
                    <a:pt x="3876" y="8923"/>
                    <a:pt x="3876" y="8799"/>
                  </a:cubicBezTo>
                  <a:lnTo>
                    <a:pt x="3876" y="7332"/>
                  </a:lnTo>
                  <a:cubicBezTo>
                    <a:pt x="3880" y="7218"/>
                    <a:pt x="3787" y="7121"/>
                    <a:pt x="3672" y="7121"/>
                  </a:cubicBezTo>
                  <a:cubicBezTo>
                    <a:pt x="3556" y="7121"/>
                    <a:pt x="3464" y="7218"/>
                    <a:pt x="3467" y="7332"/>
                  </a:cubicBezTo>
                  <a:lnTo>
                    <a:pt x="3467" y="8304"/>
                  </a:lnTo>
                  <a:lnTo>
                    <a:pt x="2982" y="7820"/>
                  </a:lnTo>
                  <a:cubicBezTo>
                    <a:pt x="2784" y="7622"/>
                    <a:pt x="2534" y="7530"/>
                    <a:pt x="2288" y="7530"/>
                  </a:cubicBezTo>
                  <a:cubicBezTo>
                    <a:pt x="1861" y="7530"/>
                    <a:pt x="1445" y="7805"/>
                    <a:pt x="1327" y="8276"/>
                  </a:cubicBezTo>
                  <a:lnTo>
                    <a:pt x="1203" y="8276"/>
                  </a:lnTo>
                  <a:lnTo>
                    <a:pt x="1203" y="408"/>
                  </a:lnTo>
                  <a:lnTo>
                    <a:pt x="5754" y="408"/>
                  </a:lnTo>
                  <a:cubicBezTo>
                    <a:pt x="6322" y="410"/>
                    <a:pt x="6783" y="870"/>
                    <a:pt x="6784" y="1439"/>
                  </a:cubicBezTo>
                  <a:lnTo>
                    <a:pt x="6784" y="6748"/>
                  </a:lnTo>
                  <a:cubicBezTo>
                    <a:pt x="6727" y="6733"/>
                    <a:pt x="6669" y="6723"/>
                    <a:pt x="6611" y="6722"/>
                  </a:cubicBezTo>
                  <a:cubicBezTo>
                    <a:pt x="6600" y="6721"/>
                    <a:pt x="6590" y="6721"/>
                    <a:pt x="6579" y="6721"/>
                  </a:cubicBezTo>
                  <a:cubicBezTo>
                    <a:pt x="6431" y="6721"/>
                    <a:pt x="6286" y="6766"/>
                    <a:pt x="6163" y="6849"/>
                  </a:cubicBezTo>
                  <a:cubicBezTo>
                    <a:pt x="6031" y="6592"/>
                    <a:pt x="5770" y="6444"/>
                    <a:pt x="5499" y="6444"/>
                  </a:cubicBezTo>
                  <a:cubicBezTo>
                    <a:pt x="5386" y="6444"/>
                    <a:pt x="5271" y="6470"/>
                    <a:pt x="5163" y="6525"/>
                  </a:cubicBezTo>
                  <a:lnTo>
                    <a:pt x="5163" y="6037"/>
                  </a:lnTo>
                  <a:lnTo>
                    <a:pt x="5453" y="6037"/>
                  </a:lnTo>
                  <a:cubicBezTo>
                    <a:pt x="5564" y="6034"/>
                    <a:pt x="5653" y="5944"/>
                    <a:pt x="5653" y="5832"/>
                  </a:cubicBezTo>
                  <a:cubicBezTo>
                    <a:pt x="5653" y="5721"/>
                    <a:pt x="5564" y="5630"/>
                    <a:pt x="5453" y="5628"/>
                  </a:cubicBezTo>
                  <a:lnTo>
                    <a:pt x="5163" y="5628"/>
                  </a:lnTo>
                  <a:lnTo>
                    <a:pt x="5163" y="5059"/>
                  </a:lnTo>
                  <a:cubicBezTo>
                    <a:pt x="5163" y="5031"/>
                    <a:pt x="5161" y="5004"/>
                    <a:pt x="5159" y="4977"/>
                  </a:cubicBezTo>
                  <a:lnTo>
                    <a:pt x="5453" y="4977"/>
                  </a:lnTo>
                  <a:cubicBezTo>
                    <a:pt x="5567" y="4977"/>
                    <a:pt x="5659" y="4885"/>
                    <a:pt x="5659" y="4773"/>
                  </a:cubicBezTo>
                  <a:cubicBezTo>
                    <a:pt x="5659" y="4660"/>
                    <a:pt x="5567" y="4568"/>
                    <a:pt x="5453" y="4568"/>
                  </a:cubicBezTo>
                  <a:lnTo>
                    <a:pt x="5005" y="4568"/>
                  </a:lnTo>
                  <a:cubicBezTo>
                    <a:pt x="4839" y="4332"/>
                    <a:pt x="4578" y="4211"/>
                    <a:pt x="4315" y="4211"/>
                  </a:cubicBezTo>
                  <a:cubicBezTo>
                    <a:pt x="4099" y="4211"/>
                    <a:pt x="3883" y="4292"/>
                    <a:pt x="3716" y="4458"/>
                  </a:cubicBezTo>
                  <a:cubicBezTo>
                    <a:pt x="3682" y="4492"/>
                    <a:pt x="3651" y="4529"/>
                    <a:pt x="3624" y="4568"/>
                  </a:cubicBezTo>
                  <a:lnTo>
                    <a:pt x="2273" y="4568"/>
                  </a:lnTo>
                  <a:cubicBezTo>
                    <a:pt x="2160" y="4568"/>
                    <a:pt x="2068" y="4660"/>
                    <a:pt x="2068" y="4773"/>
                  </a:cubicBezTo>
                  <a:cubicBezTo>
                    <a:pt x="2068" y="4885"/>
                    <a:pt x="2160" y="4977"/>
                    <a:pt x="2273" y="4977"/>
                  </a:cubicBezTo>
                  <a:lnTo>
                    <a:pt x="3471" y="4977"/>
                  </a:lnTo>
                  <a:cubicBezTo>
                    <a:pt x="3469" y="5004"/>
                    <a:pt x="3468" y="5031"/>
                    <a:pt x="3468" y="5059"/>
                  </a:cubicBezTo>
                  <a:lnTo>
                    <a:pt x="3468" y="5629"/>
                  </a:lnTo>
                  <a:lnTo>
                    <a:pt x="2273" y="5629"/>
                  </a:lnTo>
                  <a:cubicBezTo>
                    <a:pt x="2163" y="5632"/>
                    <a:pt x="2075" y="5722"/>
                    <a:pt x="2075" y="5833"/>
                  </a:cubicBezTo>
                  <a:cubicBezTo>
                    <a:pt x="2075" y="5944"/>
                    <a:pt x="2163" y="6034"/>
                    <a:pt x="2273" y="6039"/>
                  </a:cubicBezTo>
                  <a:lnTo>
                    <a:pt x="3468" y="6039"/>
                  </a:lnTo>
                  <a:lnTo>
                    <a:pt x="3468" y="6379"/>
                  </a:lnTo>
                  <a:cubicBezTo>
                    <a:pt x="3464" y="6493"/>
                    <a:pt x="3557" y="6588"/>
                    <a:pt x="3672" y="6588"/>
                  </a:cubicBezTo>
                  <a:cubicBezTo>
                    <a:pt x="3788" y="6588"/>
                    <a:pt x="3880" y="6493"/>
                    <a:pt x="3877" y="6379"/>
                  </a:cubicBezTo>
                  <a:lnTo>
                    <a:pt x="3877" y="5059"/>
                  </a:lnTo>
                  <a:cubicBezTo>
                    <a:pt x="3872" y="4813"/>
                    <a:pt x="4070" y="4611"/>
                    <a:pt x="4315" y="4611"/>
                  </a:cubicBezTo>
                  <a:cubicBezTo>
                    <a:pt x="4561" y="4611"/>
                    <a:pt x="4759" y="4813"/>
                    <a:pt x="4753" y="5059"/>
                  </a:cubicBezTo>
                  <a:lnTo>
                    <a:pt x="4753" y="7582"/>
                  </a:lnTo>
                  <a:cubicBezTo>
                    <a:pt x="4757" y="7692"/>
                    <a:pt x="4848" y="7780"/>
                    <a:pt x="4959" y="7780"/>
                  </a:cubicBezTo>
                  <a:cubicBezTo>
                    <a:pt x="5069" y="7780"/>
                    <a:pt x="5160" y="7692"/>
                    <a:pt x="5163" y="7582"/>
                  </a:cubicBezTo>
                  <a:lnTo>
                    <a:pt x="5163" y="7189"/>
                  </a:lnTo>
                  <a:cubicBezTo>
                    <a:pt x="5164" y="7004"/>
                    <a:pt x="5313" y="6855"/>
                    <a:pt x="5497" y="6855"/>
                  </a:cubicBezTo>
                  <a:cubicBezTo>
                    <a:pt x="5498" y="6855"/>
                    <a:pt x="5499" y="6855"/>
                    <a:pt x="5500" y="6855"/>
                  </a:cubicBezTo>
                  <a:cubicBezTo>
                    <a:pt x="5687" y="6855"/>
                    <a:pt x="5837" y="7006"/>
                    <a:pt x="5836" y="7192"/>
                  </a:cubicBezTo>
                  <a:lnTo>
                    <a:pt x="5836" y="7468"/>
                  </a:lnTo>
                  <a:cubicBezTo>
                    <a:pt x="5839" y="7579"/>
                    <a:pt x="5929" y="7667"/>
                    <a:pt x="6041" y="7667"/>
                  </a:cubicBezTo>
                  <a:cubicBezTo>
                    <a:pt x="6152" y="7667"/>
                    <a:pt x="6243" y="7579"/>
                    <a:pt x="6245" y="7468"/>
                  </a:cubicBezTo>
                  <a:cubicBezTo>
                    <a:pt x="6245" y="7376"/>
                    <a:pt x="6282" y="7288"/>
                    <a:pt x="6349" y="7226"/>
                  </a:cubicBezTo>
                  <a:cubicBezTo>
                    <a:pt x="6412" y="7165"/>
                    <a:pt x="6497" y="7131"/>
                    <a:pt x="6585" y="7131"/>
                  </a:cubicBezTo>
                  <a:cubicBezTo>
                    <a:pt x="6588" y="7131"/>
                    <a:pt x="6592" y="7131"/>
                    <a:pt x="6595" y="7131"/>
                  </a:cubicBezTo>
                  <a:cubicBezTo>
                    <a:pt x="6774" y="7138"/>
                    <a:pt x="6920" y="7294"/>
                    <a:pt x="6920" y="7481"/>
                  </a:cubicBezTo>
                  <a:lnTo>
                    <a:pt x="6920" y="7718"/>
                  </a:lnTo>
                  <a:cubicBezTo>
                    <a:pt x="6919" y="7830"/>
                    <a:pt x="7008" y="7922"/>
                    <a:pt x="7120" y="7925"/>
                  </a:cubicBezTo>
                  <a:cubicBezTo>
                    <a:pt x="7122" y="7925"/>
                    <a:pt x="7123" y="7925"/>
                    <a:pt x="7125" y="7925"/>
                  </a:cubicBezTo>
                  <a:cubicBezTo>
                    <a:pt x="7235" y="7925"/>
                    <a:pt x="7325" y="7838"/>
                    <a:pt x="7330" y="7728"/>
                  </a:cubicBezTo>
                  <a:cubicBezTo>
                    <a:pt x="7334" y="7641"/>
                    <a:pt x="7371" y="7560"/>
                    <a:pt x="7433" y="7500"/>
                  </a:cubicBezTo>
                  <a:cubicBezTo>
                    <a:pt x="7495" y="7440"/>
                    <a:pt x="7579" y="7407"/>
                    <a:pt x="7665" y="7407"/>
                  </a:cubicBezTo>
                  <a:cubicBezTo>
                    <a:pt x="7850" y="7407"/>
                    <a:pt x="7998" y="7555"/>
                    <a:pt x="8003" y="7738"/>
                  </a:cubicBezTo>
                  <a:lnTo>
                    <a:pt x="8003" y="7750"/>
                  </a:lnTo>
                  <a:lnTo>
                    <a:pt x="8003" y="9078"/>
                  </a:lnTo>
                  <a:cubicBezTo>
                    <a:pt x="8003" y="9680"/>
                    <a:pt x="7742" y="10254"/>
                    <a:pt x="7288" y="10651"/>
                  </a:cubicBezTo>
                  <a:cubicBezTo>
                    <a:pt x="7243" y="10689"/>
                    <a:pt x="7218" y="10746"/>
                    <a:pt x="7218" y="10804"/>
                  </a:cubicBezTo>
                  <a:lnTo>
                    <a:pt x="7218" y="13223"/>
                  </a:lnTo>
                  <a:cubicBezTo>
                    <a:pt x="7220" y="13334"/>
                    <a:pt x="7311" y="13422"/>
                    <a:pt x="7422" y="13422"/>
                  </a:cubicBezTo>
                  <a:cubicBezTo>
                    <a:pt x="7532" y="13422"/>
                    <a:pt x="7623" y="13334"/>
                    <a:pt x="7626" y="13223"/>
                  </a:cubicBezTo>
                  <a:lnTo>
                    <a:pt x="7626" y="12323"/>
                  </a:lnTo>
                  <a:lnTo>
                    <a:pt x="8203" y="12323"/>
                  </a:lnTo>
                  <a:cubicBezTo>
                    <a:pt x="8538" y="12322"/>
                    <a:pt x="8812" y="12051"/>
                    <a:pt x="8818" y="11715"/>
                  </a:cubicBezTo>
                  <a:cubicBezTo>
                    <a:pt x="8820" y="11486"/>
                    <a:pt x="8996" y="11306"/>
                    <a:pt x="9220" y="11306"/>
                  </a:cubicBezTo>
                  <a:lnTo>
                    <a:pt x="13359" y="11306"/>
                  </a:lnTo>
                  <a:cubicBezTo>
                    <a:pt x="13698" y="11306"/>
                    <a:pt x="13973" y="11031"/>
                    <a:pt x="13973" y="10692"/>
                  </a:cubicBezTo>
                  <a:lnTo>
                    <a:pt x="13973" y="3984"/>
                  </a:lnTo>
                  <a:cubicBezTo>
                    <a:pt x="13970" y="3873"/>
                    <a:pt x="13879" y="3784"/>
                    <a:pt x="13769" y="3784"/>
                  </a:cubicBezTo>
                  <a:cubicBezTo>
                    <a:pt x="13658" y="3784"/>
                    <a:pt x="13568" y="3873"/>
                    <a:pt x="13563" y="3984"/>
                  </a:cubicBezTo>
                  <a:lnTo>
                    <a:pt x="13563" y="10114"/>
                  </a:lnTo>
                  <a:cubicBezTo>
                    <a:pt x="13498" y="10090"/>
                    <a:pt x="13429" y="10079"/>
                    <a:pt x="13359" y="10079"/>
                  </a:cubicBezTo>
                  <a:lnTo>
                    <a:pt x="9220" y="10079"/>
                  </a:lnTo>
                  <a:cubicBezTo>
                    <a:pt x="8558" y="10082"/>
                    <a:pt x="7962" y="10483"/>
                    <a:pt x="7709" y="11095"/>
                  </a:cubicBezTo>
                  <a:lnTo>
                    <a:pt x="7627" y="11095"/>
                  </a:lnTo>
                  <a:lnTo>
                    <a:pt x="7627" y="10894"/>
                  </a:lnTo>
                  <a:cubicBezTo>
                    <a:pt x="7998" y="10544"/>
                    <a:pt x="8254" y="10089"/>
                    <a:pt x="8358" y="9590"/>
                  </a:cubicBezTo>
                  <a:lnTo>
                    <a:pt x="12977" y="9590"/>
                  </a:lnTo>
                  <a:cubicBezTo>
                    <a:pt x="13090" y="9590"/>
                    <a:pt x="13182" y="9499"/>
                    <a:pt x="13182" y="9386"/>
                  </a:cubicBezTo>
                  <a:lnTo>
                    <a:pt x="13182" y="2221"/>
                  </a:lnTo>
                  <a:lnTo>
                    <a:pt x="13359" y="2221"/>
                  </a:lnTo>
                  <a:cubicBezTo>
                    <a:pt x="13471" y="2221"/>
                    <a:pt x="13563" y="2313"/>
                    <a:pt x="13563" y="2425"/>
                  </a:cubicBezTo>
                  <a:lnTo>
                    <a:pt x="13563" y="3027"/>
                  </a:lnTo>
                  <a:cubicBezTo>
                    <a:pt x="13563" y="3141"/>
                    <a:pt x="13656" y="3233"/>
                    <a:pt x="13768" y="3233"/>
                  </a:cubicBezTo>
                  <a:lnTo>
                    <a:pt x="13769" y="3233"/>
                  </a:lnTo>
                  <a:cubicBezTo>
                    <a:pt x="13882" y="3233"/>
                    <a:pt x="13974" y="3142"/>
                    <a:pt x="13974" y="3029"/>
                  </a:cubicBezTo>
                  <a:lnTo>
                    <a:pt x="13974" y="2426"/>
                  </a:lnTo>
                  <a:cubicBezTo>
                    <a:pt x="13973" y="2088"/>
                    <a:pt x="13698" y="1813"/>
                    <a:pt x="13359" y="1813"/>
                  </a:cubicBezTo>
                  <a:lnTo>
                    <a:pt x="13182" y="1813"/>
                  </a:lnTo>
                  <a:lnTo>
                    <a:pt x="13182" y="206"/>
                  </a:lnTo>
                  <a:cubicBezTo>
                    <a:pt x="13182" y="92"/>
                    <a:pt x="13092" y="0"/>
                    <a:pt x="12978" y="0"/>
                  </a:cubicBezTo>
                  <a:lnTo>
                    <a:pt x="8221" y="0"/>
                  </a:lnTo>
                  <a:cubicBezTo>
                    <a:pt x="8219" y="0"/>
                    <a:pt x="8217" y="0"/>
                    <a:pt x="8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9" name="Google Shape;1209;p41"/>
            <p:cNvSpPr/>
            <p:nvPr/>
          </p:nvSpPr>
          <p:spPr>
            <a:xfrm>
              <a:off x="4220250" y="3361200"/>
              <a:ext cx="90075" cy="10275"/>
            </a:xfrm>
            <a:custGeom>
              <a:avLst/>
              <a:gdLst/>
              <a:ahLst/>
              <a:cxnLst/>
              <a:rect l="l" t="t" r="r" b="b"/>
              <a:pathLst>
                <a:path w="3603" h="411" extrusionOk="0">
                  <a:moveTo>
                    <a:pt x="204" y="0"/>
                  </a:moveTo>
                  <a:cubicBezTo>
                    <a:pt x="92" y="0"/>
                    <a:pt x="0" y="92"/>
                    <a:pt x="0" y="205"/>
                  </a:cubicBezTo>
                  <a:cubicBezTo>
                    <a:pt x="0" y="319"/>
                    <a:pt x="94" y="410"/>
                    <a:pt x="206" y="410"/>
                  </a:cubicBezTo>
                  <a:cubicBezTo>
                    <a:pt x="208" y="410"/>
                    <a:pt x="210" y="410"/>
                    <a:pt x="211" y="410"/>
                  </a:cubicBezTo>
                  <a:lnTo>
                    <a:pt x="3391" y="410"/>
                  </a:lnTo>
                  <a:cubicBezTo>
                    <a:pt x="3393" y="410"/>
                    <a:pt x="3395" y="410"/>
                    <a:pt x="3397" y="410"/>
                  </a:cubicBezTo>
                  <a:cubicBezTo>
                    <a:pt x="3510" y="410"/>
                    <a:pt x="3603" y="319"/>
                    <a:pt x="3603" y="205"/>
                  </a:cubicBezTo>
                  <a:cubicBezTo>
                    <a:pt x="3603" y="92"/>
                    <a:pt x="3512" y="0"/>
                    <a:pt x="3399" y="0"/>
                  </a:cubicBezTo>
                  <a:cubicBezTo>
                    <a:pt x="3396" y="0"/>
                    <a:pt x="3394" y="0"/>
                    <a:pt x="3391" y="1"/>
                  </a:cubicBezTo>
                  <a:lnTo>
                    <a:pt x="211" y="1"/>
                  </a:lnTo>
                  <a:cubicBezTo>
                    <a:pt x="209" y="0"/>
                    <a:pt x="206" y="0"/>
                    <a:pt x="2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0" name="Google Shape;1210;p41"/>
            <p:cNvSpPr/>
            <p:nvPr/>
          </p:nvSpPr>
          <p:spPr>
            <a:xfrm>
              <a:off x="4220250" y="3334675"/>
              <a:ext cx="90075" cy="10250"/>
            </a:xfrm>
            <a:custGeom>
              <a:avLst/>
              <a:gdLst/>
              <a:ahLst/>
              <a:cxnLst/>
              <a:rect l="l" t="t" r="r" b="b"/>
              <a:pathLst>
                <a:path w="3603" h="410" extrusionOk="0">
                  <a:moveTo>
                    <a:pt x="206" y="0"/>
                  </a:moveTo>
                  <a:cubicBezTo>
                    <a:pt x="94" y="0"/>
                    <a:pt x="0" y="91"/>
                    <a:pt x="0" y="206"/>
                  </a:cubicBezTo>
                  <a:cubicBezTo>
                    <a:pt x="0" y="318"/>
                    <a:pt x="92" y="410"/>
                    <a:pt x="204" y="410"/>
                  </a:cubicBezTo>
                  <a:cubicBezTo>
                    <a:pt x="206" y="410"/>
                    <a:pt x="209" y="410"/>
                    <a:pt x="211" y="410"/>
                  </a:cubicBezTo>
                  <a:lnTo>
                    <a:pt x="3391" y="410"/>
                  </a:lnTo>
                  <a:cubicBezTo>
                    <a:pt x="3394" y="410"/>
                    <a:pt x="3396" y="410"/>
                    <a:pt x="3399" y="410"/>
                  </a:cubicBezTo>
                  <a:cubicBezTo>
                    <a:pt x="3512" y="410"/>
                    <a:pt x="3603" y="318"/>
                    <a:pt x="3603" y="206"/>
                  </a:cubicBezTo>
                  <a:cubicBezTo>
                    <a:pt x="3603" y="91"/>
                    <a:pt x="3510" y="0"/>
                    <a:pt x="3397" y="0"/>
                  </a:cubicBezTo>
                  <a:cubicBezTo>
                    <a:pt x="3395" y="0"/>
                    <a:pt x="3393" y="0"/>
                    <a:pt x="3391" y="0"/>
                  </a:cubicBezTo>
                  <a:lnTo>
                    <a:pt x="211" y="0"/>
                  </a:lnTo>
                  <a:cubicBezTo>
                    <a:pt x="210" y="0"/>
                    <a:pt x="208"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1" name="Google Shape;1211;p41"/>
            <p:cNvSpPr/>
            <p:nvPr/>
          </p:nvSpPr>
          <p:spPr>
            <a:xfrm>
              <a:off x="4220250" y="3308150"/>
              <a:ext cx="90075" cy="10275"/>
            </a:xfrm>
            <a:custGeom>
              <a:avLst/>
              <a:gdLst/>
              <a:ahLst/>
              <a:cxnLst/>
              <a:rect l="l" t="t" r="r" b="b"/>
              <a:pathLst>
                <a:path w="3603" h="411" extrusionOk="0">
                  <a:moveTo>
                    <a:pt x="204" y="1"/>
                  </a:moveTo>
                  <a:cubicBezTo>
                    <a:pt x="92" y="1"/>
                    <a:pt x="0" y="93"/>
                    <a:pt x="0" y="205"/>
                  </a:cubicBezTo>
                  <a:cubicBezTo>
                    <a:pt x="0" y="320"/>
                    <a:pt x="94" y="411"/>
                    <a:pt x="206" y="411"/>
                  </a:cubicBezTo>
                  <a:cubicBezTo>
                    <a:pt x="208" y="411"/>
                    <a:pt x="210" y="411"/>
                    <a:pt x="211" y="411"/>
                  </a:cubicBezTo>
                  <a:lnTo>
                    <a:pt x="3391" y="411"/>
                  </a:lnTo>
                  <a:cubicBezTo>
                    <a:pt x="3393" y="411"/>
                    <a:pt x="3395" y="411"/>
                    <a:pt x="3397" y="411"/>
                  </a:cubicBezTo>
                  <a:cubicBezTo>
                    <a:pt x="3510" y="411"/>
                    <a:pt x="3603" y="320"/>
                    <a:pt x="3603" y="205"/>
                  </a:cubicBezTo>
                  <a:cubicBezTo>
                    <a:pt x="3603" y="93"/>
                    <a:pt x="3512" y="1"/>
                    <a:pt x="3399" y="1"/>
                  </a:cubicBezTo>
                  <a:cubicBezTo>
                    <a:pt x="3396" y="1"/>
                    <a:pt x="3394" y="1"/>
                    <a:pt x="3391" y="1"/>
                  </a:cubicBezTo>
                  <a:lnTo>
                    <a:pt x="211" y="1"/>
                  </a:lnTo>
                  <a:cubicBezTo>
                    <a:pt x="209" y="1"/>
                    <a:pt x="206"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2" name="Google Shape;1212;p41"/>
            <p:cNvSpPr/>
            <p:nvPr/>
          </p:nvSpPr>
          <p:spPr>
            <a:xfrm>
              <a:off x="4239375" y="3281625"/>
              <a:ext cx="70950" cy="10275"/>
            </a:xfrm>
            <a:custGeom>
              <a:avLst/>
              <a:gdLst/>
              <a:ahLst/>
              <a:cxnLst/>
              <a:rect l="l" t="t" r="r" b="b"/>
              <a:pathLst>
                <a:path w="2838" h="411" extrusionOk="0">
                  <a:moveTo>
                    <a:pt x="206" y="1"/>
                  </a:moveTo>
                  <a:cubicBezTo>
                    <a:pt x="93" y="1"/>
                    <a:pt x="0" y="92"/>
                    <a:pt x="0" y="206"/>
                  </a:cubicBezTo>
                  <a:cubicBezTo>
                    <a:pt x="0" y="318"/>
                    <a:pt x="91" y="410"/>
                    <a:pt x="204" y="410"/>
                  </a:cubicBezTo>
                  <a:cubicBezTo>
                    <a:pt x="207" y="410"/>
                    <a:pt x="209" y="410"/>
                    <a:pt x="212" y="410"/>
                  </a:cubicBezTo>
                  <a:lnTo>
                    <a:pt x="2626" y="410"/>
                  </a:lnTo>
                  <a:cubicBezTo>
                    <a:pt x="2629" y="410"/>
                    <a:pt x="2631" y="410"/>
                    <a:pt x="2634" y="410"/>
                  </a:cubicBezTo>
                  <a:cubicBezTo>
                    <a:pt x="2747" y="410"/>
                    <a:pt x="2838" y="318"/>
                    <a:pt x="2838" y="206"/>
                  </a:cubicBezTo>
                  <a:cubicBezTo>
                    <a:pt x="2838" y="92"/>
                    <a:pt x="2745" y="1"/>
                    <a:pt x="2632" y="1"/>
                  </a:cubicBezTo>
                  <a:cubicBezTo>
                    <a:pt x="2630" y="1"/>
                    <a:pt x="2628" y="1"/>
                    <a:pt x="2626" y="1"/>
                  </a:cubicBezTo>
                  <a:lnTo>
                    <a:pt x="212" y="1"/>
                  </a:lnTo>
                  <a:cubicBezTo>
                    <a:pt x="210" y="1"/>
                    <a:pt x="208"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3" name="Google Shape;1213;p41"/>
            <p:cNvSpPr/>
            <p:nvPr/>
          </p:nvSpPr>
          <p:spPr>
            <a:xfrm>
              <a:off x="4220250" y="3414225"/>
              <a:ext cx="71875" cy="10250"/>
            </a:xfrm>
            <a:custGeom>
              <a:avLst/>
              <a:gdLst/>
              <a:ahLst/>
              <a:cxnLst/>
              <a:rect l="l" t="t" r="r" b="b"/>
              <a:pathLst>
                <a:path w="2875" h="410" extrusionOk="0">
                  <a:moveTo>
                    <a:pt x="204" y="1"/>
                  </a:moveTo>
                  <a:cubicBezTo>
                    <a:pt x="92" y="1"/>
                    <a:pt x="0" y="91"/>
                    <a:pt x="0" y="205"/>
                  </a:cubicBezTo>
                  <a:cubicBezTo>
                    <a:pt x="0" y="317"/>
                    <a:pt x="92" y="409"/>
                    <a:pt x="204" y="409"/>
                  </a:cubicBezTo>
                  <a:cubicBezTo>
                    <a:pt x="206" y="409"/>
                    <a:pt x="209" y="409"/>
                    <a:pt x="211" y="409"/>
                  </a:cubicBezTo>
                  <a:lnTo>
                    <a:pt x="2664" y="409"/>
                  </a:lnTo>
                  <a:cubicBezTo>
                    <a:pt x="2667" y="409"/>
                    <a:pt x="2669" y="409"/>
                    <a:pt x="2672" y="409"/>
                  </a:cubicBezTo>
                  <a:cubicBezTo>
                    <a:pt x="2783" y="409"/>
                    <a:pt x="2874" y="317"/>
                    <a:pt x="2874" y="205"/>
                  </a:cubicBezTo>
                  <a:cubicBezTo>
                    <a:pt x="2874" y="91"/>
                    <a:pt x="2783" y="1"/>
                    <a:pt x="2672" y="1"/>
                  </a:cubicBezTo>
                  <a:cubicBezTo>
                    <a:pt x="2669" y="1"/>
                    <a:pt x="2667" y="1"/>
                    <a:pt x="2664" y="1"/>
                  </a:cubicBezTo>
                  <a:lnTo>
                    <a:pt x="211" y="1"/>
                  </a:lnTo>
                  <a:cubicBezTo>
                    <a:pt x="209" y="1"/>
                    <a:pt x="206"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4" name="Google Shape;1214;p41"/>
            <p:cNvSpPr/>
            <p:nvPr/>
          </p:nvSpPr>
          <p:spPr>
            <a:xfrm>
              <a:off x="4220425" y="3387700"/>
              <a:ext cx="89750" cy="10275"/>
            </a:xfrm>
            <a:custGeom>
              <a:avLst/>
              <a:gdLst/>
              <a:ahLst/>
              <a:cxnLst/>
              <a:rect l="l" t="t" r="r" b="b"/>
              <a:pathLst>
                <a:path w="3590" h="411" extrusionOk="0">
                  <a:moveTo>
                    <a:pt x="204" y="1"/>
                  </a:moveTo>
                  <a:cubicBezTo>
                    <a:pt x="91" y="1"/>
                    <a:pt x="0" y="93"/>
                    <a:pt x="0" y="206"/>
                  </a:cubicBezTo>
                  <a:cubicBezTo>
                    <a:pt x="0" y="318"/>
                    <a:pt x="91" y="410"/>
                    <a:pt x="204" y="410"/>
                  </a:cubicBezTo>
                  <a:lnTo>
                    <a:pt x="3384" y="410"/>
                  </a:lnTo>
                  <a:cubicBezTo>
                    <a:pt x="3498" y="410"/>
                    <a:pt x="3590" y="318"/>
                    <a:pt x="3590" y="206"/>
                  </a:cubicBezTo>
                  <a:cubicBezTo>
                    <a:pt x="3590" y="93"/>
                    <a:pt x="3498" y="1"/>
                    <a:pt x="3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5" name="Google Shape;1215;p41"/>
            <p:cNvSpPr/>
            <p:nvPr/>
          </p:nvSpPr>
          <p:spPr>
            <a:xfrm>
              <a:off x="4064325" y="3334675"/>
              <a:ext cx="89450" cy="10250"/>
            </a:xfrm>
            <a:custGeom>
              <a:avLst/>
              <a:gdLst/>
              <a:ahLst/>
              <a:cxnLst/>
              <a:rect l="l" t="t" r="r" b="b"/>
              <a:pathLst>
                <a:path w="3578" h="410" extrusionOk="0">
                  <a:moveTo>
                    <a:pt x="199" y="0"/>
                  </a:moveTo>
                  <a:cubicBezTo>
                    <a:pt x="88" y="4"/>
                    <a:pt x="0" y="95"/>
                    <a:pt x="0" y="206"/>
                  </a:cubicBezTo>
                  <a:cubicBezTo>
                    <a:pt x="0" y="316"/>
                    <a:pt x="88" y="407"/>
                    <a:pt x="199" y="410"/>
                  </a:cubicBezTo>
                  <a:lnTo>
                    <a:pt x="3379" y="410"/>
                  </a:lnTo>
                  <a:cubicBezTo>
                    <a:pt x="3489" y="407"/>
                    <a:pt x="3577" y="316"/>
                    <a:pt x="3577" y="206"/>
                  </a:cubicBezTo>
                  <a:cubicBezTo>
                    <a:pt x="3577" y="95"/>
                    <a:pt x="3489" y="4"/>
                    <a:pt x="3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6" name="Google Shape;1216;p41"/>
            <p:cNvSpPr/>
            <p:nvPr/>
          </p:nvSpPr>
          <p:spPr>
            <a:xfrm>
              <a:off x="4064150" y="3308175"/>
              <a:ext cx="89625" cy="10250"/>
            </a:xfrm>
            <a:custGeom>
              <a:avLst/>
              <a:gdLst/>
              <a:ahLst/>
              <a:cxnLst/>
              <a:rect l="l" t="t" r="r" b="b"/>
              <a:pathLst>
                <a:path w="3585" h="410" extrusionOk="0">
                  <a:moveTo>
                    <a:pt x="206" y="0"/>
                  </a:moveTo>
                  <a:cubicBezTo>
                    <a:pt x="93" y="0"/>
                    <a:pt x="2" y="92"/>
                    <a:pt x="2" y="204"/>
                  </a:cubicBezTo>
                  <a:cubicBezTo>
                    <a:pt x="0" y="318"/>
                    <a:pt x="93" y="410"/>
                    <a:pt x="206" y="410"/>
                  </a:cubicBezTo>
                  <a:lnTo>
                    <a:pt x="3386" y="410"/>
                  </a:lnTo>
                  <a:cubicBezTo>
                    <a:pt x="3496" y="405"/>
                    <a:pt x="3584" y="315"/>
                    <a:pt x="3584" y="204"/>
                  </a:cubicBezTo>
                  <a:cubicBezTo>
                    <a:pt x="3584" y="94"/>
                    <a:pt x="3496" y="3"/>
                    <a:pt x="33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7" name="Google Shape;1217;p41"/>
            <p:cNvSpPr/>
            <p:nvPr/>
          </p:nvSpPr>
          <p:spPr>
            <a:xfrm>
              <a:off x="4083425" y="3281625"/>
              <a:ext cx="70350" cy="10275"/>
            </a:xfrm>
            <a:custGeom>
              <a:avLst/>
              <a:gdLst/>
              <a:ahLst/>
              <a:cxnLst/>
              <a:rect l="l" t="t" r="r" b="b"/>
              <a:pathLst>
                <a:path w="2814" h="411" extrusionOk="0">
                  <a:moveTo>
                    <a:pt x="199" y="1"/>
                  </a:moveTo>
                  <a:cubicBezTo>
                    <a:pt x="88" y="5"/>
                    <a:pt x="0" y="96"/>
                    <a:pt x="0" y="206"/>
                  </a:cubicBezTo>
                  <a:cubicBezTo>
                    <a:pt x="0" y="317"/>
                    <a:pt x="88" y="407"/>
                    <a:pt x="199" y="410"/>
                  </a:cubicBezTo>
                  <a:lnTo>
                    <a:pt x="2615" y="410"/>
                  </a:lnTo>
                  <a:cubicBezTo>
                    <a:pt x="2725" y="407"/>
                    <a:pt x="2813" y="317"/>
                    <a:pt x="2813" y="206"/>
                  </a:cubicBezTo>
                  <a:cubicBezTo>
                    <a:pt x="2813" y="96"/>
                    <a:pt x="2725" y="5"/>
                    <a:pt x="2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8" name="Google Shape;1218;p41"/>
            <p:cNvSpPr/>
            <p:nvPr/>
          </p:nvSpPr>
          <p:spPr>
            <a:xfrm>
              <a:off x="4064325" y="3414225"/>
              <a:ext cx="32075" cy="10250"/>
            </a:xfrm>
            <a:custGeom>
              <a:avLst/>
              <a:gdLst/>
              <a:ahLst/>
              <a:cxnLst/>
              <a:rect l="l" t="t" r="r" b="b"/>
              <a:pathLst>
                <a:path w="1283" h="410" extrusionOk="0">
                  <a:moveTo>
                    <a:pt x="199" y="1"/>
                  </a:moveTo>
                  <a:cubicBezTo>
                    <a:pt x="88" y="4"/>
                    <a:pt x="0" y="94"/>
                    <a:pt x="0" y="205"/>
                  </a:cubicBezTo>
                  <a:cubicBezTo>
                    <a:pt x="0" y="316"/>
                    <a:pt x="88" y="406"/>
                    <a:pt x="199" y="409"/>
                  </a:cubicBezTo>
                  <a:lnTo>
                    <a:pt x="1085" y="409"/>
                  </a:lnTo>
                  <a:cubicBezTo>
                    <a:pt x="1195" y="406"/>
                    <a:pt x="1283" y="316"/>
                    <a:pt x="1283" y="205"/>
                  </a:cubicBezTo>
                  <a:cubicBezTo>
                    <a:pt x="1283" y="94"/>
                    <a:pt x="1195" y="4"/>
                    <a:pt x="10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19" name="Google Shape;1219;p41"/>
          <p:cNvGrpSpPr/>
          <p:nvPr/>
        </p:nvGrpSpPr>
        <p:grpSpPr>
          <a:xfrm>
            <a:off x="5693299" y="2652514"/>
            <a:ext cx="361743" cy="353486"/>
            <a:chOff x="5520950" y="2128175"/>
            <a:chExt cx="349375" cy="341400"/>
          </a:xfrm>
        </p:grpSpPr>
        <p:sp>
          <p:nvSpPr>
            <p:cNvPr id="1220" name="Google Shape;1220;p41"/>
            <p:cNvSpPr/>
            <p:nvPr/>
          </p:nvSpPr>
          <p:spPr>
            <a:xfrm>
              <a:off x="5520950" y="2128175"/>
              <a:ext cx="349375" cy="341400"/>
            </a:xfrm>
            <a:custGeom>
              <a:avLst/>
              <a:gdLst/>
              <a:ahLst/>
              <a:cxnLst/>
              <a:rect l="l" t="t" r="r" b="b"/>
              <a:pathLst>
                <a:path w="13975" h="13656" extrusionOk="0">
                  <a:moveTo>
                    <a:pt x="6087" y="410"/>
                  </a:moveTo>
                  <a:cubicBezTo>
                    <a:pt x="5990" y="1297"/>
                    <a:pt x="5289" y="1997"/>
                    <a:pt x="4402" y="2095"/>
                  </a:cubicBezTo>
                  <a:lnTo>
                    <a:pt x="4402" y="899"/>
                  </a:lnTo>
                  <a:cubicBezTo>
                    <a:pt x="4403" y="628"/>
                    <a:pt x="4621" y="410"/>
                    <a:pt x="4891" y="410"/>
                  </a:cubicBezTo>
                  <a:close/>
                  <a:moveTo>
                    <a:pt x="13076" y="410"/>
                  </a:moveTo>
                  <a:cubicBezTo>
                    <a:pt x="13345" y="410"/>
                    <a:pt x="13565" y="628"/>
                    <a:pt x="13565" y="899"/>
                  </a:cubicBezTo>
                  <a:lnTo>
                    <a:pt x="13565" y="2095"/>
                  </a:lnTo>
                  <a:cubicBezTo>
                    <a:pt x="12678" y="1997"/>
                    <a:pt x="11978" y="1297"/>
                    <a:pt x="11880" y="410"/>
                  </a:cubicBezTo>
                  <a:close/>
                  <a:moveTo>
                    <a:pt x="3992" y="1308"/>
                  </a:moveTo>
                  <a:lnTo>
                    <a:pt x="3992" y="2873"/>
                  </a:lnTo>
                  <a:cubicBezTo>
                    <a:pt x="3835" y="2935"/>
                    <a:pt x="3671" y="2975"/>
                    <a:pt x="3503" y="2993"/>
                  </a:cubicBezTo>
                  <a:lnTo>
                    <a:pt x="3503" y="1797"/>
                  </a:lnTo>
                  <a:cubicBezTo>
                    <a:pt x="3503" y="1527"/>
                    <a:pt x="3722" y="1308"/>
                    <a:pt x="3992" y="1308"/>
                  </a:cubicBezTo>
                  <a:close/>
                  <a:moveTo>
                    <a:pt x="1172" y="2710"/>
                  </a:moveTo>
                  <a:lnTo>
                    <a:pt x="1172" y="3648"/>
                  </a:lnTo>
                  <a:cubicBezTo>
                    <a:pt x="884" y="3692"/>
                    <a:pt x="617" y="3825"/>
                    <a:pt x="410" y="4031"/>
                  </a:cubicBezTo>
                  <a:lnTo>
                    <a:pt x="410" y="3655"/>
                  </a:lnTo>
                  <a:cubicBezTo>
                    <a:pt x="410" y="3200"/>
                    <a:pt x="727" y="2806"/>
                    <a:pt x="1172" y="2710"/>
                  </a:cubicBezTo>
                  <a:close/>
                  <a:moveTo>
                    <a:pt x="3994" y="3309"/>
                  </a:moveTo>
                  <a:lnTo>
                    <a:pt x="3992" y="4915"/>
                  </a:lnTo>
                  <a:cubicBezTo>
                    <a:pt x="3833" y="4865"/>
                    <a:pt x="3671" y="4833"/>
                    <a:pt x="3505" y="4820"/>
                  </a:cubicBezTo>
                  <a:lnTo>
                    <a:pt x="3505" y="3406"/>
                  </a:lnTo>
                  <a:cubicBezTo>
                    <a:pt x="3671" y="3391"/>
                    <a:pt x="3835" y="3359"/>
                    <a:pt x="3994" y="3309"/>
                  </a:cubicBezTo>
                  <a:close/>
                  <a:moveTo>
                    <a:pt x="4402" y="4331"/>
                  </a:moveTo>
                  <a:cubicBezTo>
                    <a:pt x="5289" y="4429"/>
                    <a:pt x="5989" y="5129"/>
                    <a:pt x="6087" y="6016"/>
                  </a:cubicBezTo>
                  <a:lnTo>
                    <a:pt x="4891" y="6016"/>
                  </a:lnTo>
                  <a:cubicBezTo>
                    <a:pt x="4621" y="6016"/>
                    <a:pt x="4402" y="5798"/>
                    <a:pt x="4402" y="5527"/>
                  </a:cubicBezTo>
                  <a:lnTo>
                    <a:pt x="4402" y="4331"/>
                  </a:lnTo>
                  <a:close/>
                  <a:moveTo>
                    <a:pt x="11467" y="410"/>
                  </a:moveTo>
                  <a:cubicBezTo>
                    <a:pt x="11568" y="1524"/>
                    <a:pt x="12452" y="2405"/>
                    <a:pt x="13566" y="2506"/>
                  </a:cubicBezTo>
                  <a:lnTo>
                    <a:pt x="13566" y="3920"/>
                  </a:lnTo>
                  <a:cubicBezTo>
                    <a:pt x="12452" y="4021"/>
                    <a:pt x="11570" y="4903"/>
                    <a:pt x="11469" y="6016"/>
                  </a:cubicBezTo>
                  <a:lnTo>
                    <a:pt x="6498" y="6016"/>
                  </a:lnTo>
                  <a:cubicBezTo>
                    <a:pt x="6397" y="4903"/>
                    <a:pt x="5516" y="4021"/>
                    <a:pt x="4402" y="3920"/>
                  </a:cubicBezTo>
                  <a:lnTo>
                    <a:pt x="4402" y="2506"/>
                  </a:lnTo>
                  <a:cubicBezTo>
                    <a:pt x="5516" y="2405"/>
                    <a:pt x="6397" y="1522"/>
                    <a:pt x="6498" y="410"/>
                  </a:cubicBezTo>
                  <a:close/>
                  <a:moveTo>
                    <a:pt x="13565" y="4331"/>
                  </a:moveTo>
                  <a:lnTo>
                    <a:pt x="13565" y="5528"/>
                  </a:lnTo>
                  <a:cubicBezTo>
                    <a:pt x="13563" y="5798"/>
                    <a:pt x="13345" y="6016"/>
                    <a:pt x="13076" y="6016"/>
                  </a:cubicBezTo>
                  <a:lnTo>
                    <a:pt x="11878" y="6016"/>
                  </a:lnTo>
                  <a:cubicBezTo>
                    <a:pt x="11976" y="5129"/>
                    <a:pt x="12676" y="4429"/>
                    <a:pt x="13565" y="4331"/>
                  </a:cubicBezTo>
                  <a:close/>
                  <a:moveTo>
                    <a:pt x="3503" y="5229"/>
                  </a:moveTo>
                  <a:cubicBezTo>
                    <a:pt x="3671" y="5248"/>
                    <a:pt x="3835" y="5288"/>
                    <a:pt x="3992" y="5350"/>
                  </a:cubicBezTo>
                  <a:lnTo>
                    <a:pt x="3992" y="5527"/>
                  </a:lnTo>
                  <a:cubicBezTo>
                    <a:pt x="3992" y="6023"/>
                    <a:pt x="4395" y="6425"/>
                    <a:pt x="4891" y="6425"/>
                  </a:cubicBezTo>
                  <a:lnTo>
                    <a:pt x="5068" y="6425"/>
                  </a:lnTo>
                  <a:cubicBezTo>
                    <a:pt x="5130" y="6583"/>
                    <a:pt x="5170" y="6747"/>
                    <a:pt x="5188" y="6914"/>
                  </a:cubicBezTo>
                  <a:lnTo>
                    <a:pt x="3991" y="6914"/>
                  </a:lnTo>
                  <a:cubicBezTo>
                    <a:pt x="3722" y="6914"/>
                    <a:pt x="3503" y="6696"/>
                    <a:pt x="3502" y="6425"/>
                  </a:cubicBezTo>
                  <a:lnTo>
                    <a:pt x="3503" y="5229"/>
                  </a:lnTo>
                  <a:close/>
                  <a:moveTo>
                    <a:pt x="10665" y="6425"/>
                  </a:moveTo>
                  <a:cubicBezTo>
                    <a:pt x="10616" y="6584"/>
                    <a:pt x="10583" y="6749"/>
                    <a:pt x="10569" y="6914"/>
                  </a:cubicBezTo>
                  <a:lnTo>
                    <a:pt x="5599" y="6914"/>
                  </a:lnTo>
                  <a:cubicBezTo>
                    <a:pt x="5585" y="6749"/>
                    <a:pt x="5552" y="6584"/>
                    <a:pt x="5503" y="6425"/>
                  </a:cubicBezTo>
                  <a:close/>
                  <a:moveTo>
                    <a:pt x="12665" y="6425"/>
                  </a:moveTo>
                  <a:lnTo>
                    <a:pt x="12665" y="6427"/>
                  </a:lnTo>
                  <a:cubicBezTo>
                    <a:pt x="12665" y="6696"/>
                    <a:pt x="12447" y="6914"/>
                    <a:pt x="12176" y="6914"/>
                  </a:cubicBezTo>
                  <a:lnTo>
                    <a:pt x="10980" y="6914"/>
                  </a:lnTo>
                  <a:cubicBezTo>
                    <a:pt x="10998" y="6747"/>
                    <a:pt x="11038" y="6583"/>
                    <a:pt x="11100" y="6425"/>
                  </a:cubicBezTo>
                  <a:close/>
                  <a:moveTo>
                    <a:pt x="1172" y="4063"/>
                  </a:moveTo>
                  <a:lnTo>
                    <a:pt x="1172" y="9426"/>
                  </a:lnTo>
                  <a:cubicBezTo>
                    <a:pt x="883" y="9468"/>
                    <a:pt x="617" y="9603"/>
                    <a:pt x="410" y="9808"/>
                  </a:cubicBezTo>
                  <a:lnTo>
                    <a:pt x="410" y="5008"/>
                  </a:lnTo>
                  <a:cubicBezTo>
                    <a:pt x="410" y="4553"/>
                    <a:pt x="727" y="4160"/>
                    <a:pt x="1172" y="4063"/>
                  </a:cubicBezTo>
                  <a:close/>
                  <a:moveTo>
                    <a:pt x="1172" y="9841"/>
                  </a:moveTo>
                  <a:lnTo>
                    <a:pt x="1172" y="10922"/>
                  </a:lnTo>
                  <a:cubicBezTo>
                    <a:pt x="884" y="10970"/>
                    <a:pt x="618" y="11106"/>
                    <a:pt x="410" y="11312"/>
                  </a:cubicBezTo>
                  <a:lnTo>
                    <a:pt x="410" y="10786"/>
                  </a:lnTo>
                  <a:cubicBezTo>
                    <a:pt x="410" y="10330"/>
                    <a:pt x="727" y="9937"/>
                    <a:pt x="1172" y="9841"/>
                  </a:cubicBezTo>
                  <a:close/>
                  <a:moveTo>
                    <a:pt x="8151" y="12102"/>
                  </a:moveTo>
                  <a:lnTo>
                    <a:pt x="8151" y="12460"/>
                  </a:lnTo>
                  <a:lnTo>
                    <a:pt x="1376" y="12460"/>
                  </a:lnTo>
                  <a:cubicBezTo>
                    <a:pt x="1278" y="12460"/>
                    <a:pt x="1199" y="12380"/>
                    <a:pt x="1198" y="12282"/>
                  </a:cubicBezTo>
                  <a:cubicBezTo>
                    <a:pt x="1199" y="12238"/>
                    <a:pt x="1219" y="12196"/>
                    <a:pt x="1251" y="12165"/>
                  </a:cubicBezTo>
                  <a:cubicBezTo>
                    <a:pt x="1290" y="12125"/>
                    <a:pt x="1342" y="12102"/>
                    <a:pt x="1399" y="12102"/>
                  </a:cubicBezTo>
                  <a:close/>
                  <a:moveTo>
                    <a:pt x="8768" y="12070"/>
                  </a:moveTo>
                  <a:lnTo>
                    <a:pt x="8768" y="12491"/>
                  </a:lnTo>
                  <a:cubicBezTo>
                    <a:pt x="8707" y="12469"/>
                    <a:pt x="8643" y="12460"/>
                    <a:pt x="8579" y="12460"/>
                  </a:cubicBezTo>
                  <a:lnTo>
                    <a:pt x="8560" y="12460"/>
                  </a:lnTo>
                  <a:lnTo>
                    <a:pt x="8560" y="12101"/>
                  </a:lnTo>
                  <a:lnTo>
                    <a:pt x="8579" y="12101"/>
                  </a:lnTo>
                  <a:cubicBezTo>
                    <a:pt x="8643" y="12101"/>
                    <a:pt x="8707" y="12091"/>
                    <a:pt x="8768" y="12070"/>
                  </a:cubicBezTo>
                  <a:close/>
                  <a:moveTo>
                    <a:pt x="3094" y="2687"/>
                  </a:moveTo>
                  <a:lnTo>
                    <a:pt x="3094" y="6427"/>
                  </a:lnTo>
                  <a:cubicBezTo>
                    <a:pt x="3095" y="6921"/>
                    <a:pt x="3496" y="7324"/>
                    <a:pt x="3992" y="7324"/>
                  </a:cubicBezTo>
                  <a:lnTo>
                    <a:pt x="8768" y="7324"/>
                  </a:lnTo>
                  <a:lnTo>
                    <a:pt x="8768" y="10935"/>
                  </a:lnTo>
                  <a:cubicBezTo>
                    <a:pt x="8707" y="10913"/>
                    <a:pt x="8643" y="10904"/>
                    <a:pt x="8579" y="10904"/>
                  </a:cubicBezTo>
                  <a:lnTo>
                    <a:pt x="3006" y="10904"/>
                  </a:lnTo>
                  <a:cubicBezTo>
                    <a:pt x="3003" y="10903"/>
                    <a:pt x="3001" y="10903"/>
                    <a:pt x="2998" y="10903"/>
                  </a:cubicBezTo>
                  <a:cubicBezTo>
                    <a:pt x="2886" y="10903"/>
                    <a:pt x="2795" y="10995"/>
                    <a:pt x="2795" y="11108"/>
                  </a:cubicBezTo>
                  <a:cubicBezTo>
                    <a:pt x="2795" y="11222"/>
                    <a:pt x="2887" y="11313"/>
                    <a:pt x="3001" y="11313"/>
                  </a:cubicBezTo>
                  <a:cubicBezTo>
                    <a:pt x="3002" y="11313"/>
                    <a:pt x="3004" y="11313"/>
                    <a:pt x="3006" y="11313"/>
                  </a:cubicBezTo>
                  <a:lnTo>
                    <a:pt x="8579" y="11313"/>
                  </a:lnTo>
                  <a:cubicBezTo>
                    <a:pt x="8681" y="11316"/>
                    <a:pt x="8762" y="11400"/>
                    <a:pt x="8762" y="11502"/>
                  </a:cubicBezTo>
                  <a:cubicBezTo>
                    <a:pt x="8762" y="11605"/>
                    <a:pt x="8681" y="11689"/>
                    <a:pt x="8579" y="11691"/>
                  </a:cubicBezTo>
                  <a:lnTo>
                    <a:pt x="1397" y="11691"/>
                  </a:lnTo>
                  <a:cubicBezTo>
                    <a:pt x="1233" y="11693"/>
                    <a:pt x="1076" y="11759"/>
                    <a:pt x="960" y="11877"/>
                  </a:cubicBezTo>
                  <a:cubicBezTo>
                    <a:pt x="794" y="12044"/>
                    <a:pt x="747" y="12295"/>
                    <a:pt x="838" y="12512"/>
                  </a:cubicBezTo>
                  <a:cubicBezTo>
                    <a:pt x="928" y="12729"/>
                    <a:pt x="1141" y="12869"/>
                    <a:pt x="1376" y="12869"/>
                  </a:cubicBezTo>
                  <a:lnTo>
                    <a:pt x="8579" y="12869"/>
                  </a:lnTo>
                  <a:cubicBezTo>
                    <a:pt x="8748" y="12869"/>
                    <a:pt x="8832" y="13073"/>
                    <a:pt x="8713" y="13192"/>
                  </a:cubicBezTo>
                  <a:cubicBezTo>
                    <a:pt x="8677" y="13228"/>
                    <a:pt x="8629" y="13247"/>
                    <a:pt x="8579" y="13247"/>
                  </a:cubicBezTo>
                  <a:lnTo>
                    <a:pt x="1376" y="13247"/>
                  </a:lnTo>
                  <a:cubicBezTo>
                    <a:pt x="846" y="13247"/>
                    <a:pt x="414" y="12819"/>
                    <a:pt x="410" y="12288"/>
                  </a:cubicBezTo>
                  <a:cubicBezTo>
                    <a:pt x="408" y="12033"/>
                    <a:pt x="510" y="11788"/>
                    <a:pt x="690" y="11609"/>
                  </a:cubicBezTo>
                  <a:cubicBezTo>
                    <a:pt x="877" y="11421"/>
                    <a:pt x="1132" y="11315"/>
                    <a:pt x="1397" y="11313"/>
                  </a:cubicBezTo>
                  <a:lnTo>
                    <a:pt x="2051" y="11313"/>
                  </a:lnTo>
                  <a:cubicBezTo>
                    <a:pt x="2161" y="11309"/>
                    <a:pt x="2249" y="11218"/>
                    <a:pt x="2249" y="11108"/>
                  </a:cubicBezTo>
                  <a:cubicBezTo>
                    <a:pt x="2249" y="10997"/>
                    <a:pt x="2161" y="10906"/>
                    <a:pt x="2051" y="10904"/>
                  </a:cubicBezTo>
                  <a:lnTo>
                    <a:pt x="1582" y="10904"/>
                  </a:lnTo>
                  <a:lnTo>
                    <a:pt x="1582" y="2687"/>
                  </a:lnTo>
                  <a:close/>
                  <a:moveTo>
                    <a:pt x="4891" y="0"/>
                  </a:moveTo>
                  <a:cubicBezTo>
                    <a:pt x="4395" y="0"/>
                    <a:pt x="3994" y="403"/>
                    <a:pt x="3992" y="899"/>
                  </a:cubicBezTo>
                  <a:cubicBezTo>
                    <a:pt x="3498" y="899"/>
                    <a:pt x="3095" y="1300"/>
                    <a:pt x="3095" y="1796"/>
                  </a:cubicBezTo>
                  <a:lnTo>
                    <a:pt x="3095" y="2278"/>
                  </a:lnTo>
                  <a:lnTo>
                    <a:pt x="1378" y="2278"/>
                  </a:lnTo>
                  <a:cubicBezTo>
                    <a:pt x="618" y="2278"/>
                    <a:pt x="2" y="2894"/>
                    <a:pt x="0" y="3654"/>
                  </a:cubicBezTo>
                  <a:lnTo>
                    <a:pt x="0" y="12291"/>
                  </a:lnTo>
                  <a:cubicBezTo>
                    <a:pt x="7" y="13046"/>
                    <a:pt x="621" y="13656"/>
                    <a:pt x="1378" y="13656"/>
                  </a:cubicBezTo>
                  <a:lnTo>
                    <a:pt x="8579" y="13656"/>
                  </a:lnTo>
                  <a:cubicBezTo>
                    <a:pt x="8910" y="13656"/>
                    <a:pt x="9179" y="13388"/>
                    <a:pt x="9179" y="13058"/>
                  </a:cubicBezTo>
                  <a:lnTo>
                    <a:pt x="9179" y="7324"/>
                  </a:lnTo>
                  <a:lnTo>
                    <a:pt x="12177" y="7324"/>
                  </a:lnTo>
                  <a:cubicBezTo>
                    <a:pt x="12673" y="7323"/>
                    <a:pt x="13076" y="6921"/>
                    <a:pt x="13076" y="6425"/>
                  </a:cubicBezTo>
                  <a:cubicBezTo>
                    <a:pt x="13572" y="6425"/>
                    <a:pt x="13974" y="6023"/>
                    <a:pt x="13974" y="5527"/>
                  </a:cubicBezTo>
                  <a:lnTo>
                    <a:pt x="13974" y="899"/>
                  </a:lnTo>
                  <a:cubicBezTo>
                    <a:pt x="13974" y="403"/>
                    <a:pt x="13572" y="0"/>
                    <a:pt x="13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1" name="Google Shape;1221;p41"/>
            <p:cNvSpPr/>
            <p:nvPr/>
          </p:nvSpPr>
          <p:spPr>
            <a:xfrm>
              <a:off x="5687000" y="2149950"/>
              <a:ext cx="117100" cy="117075"/>
            </a:xfrm>
            <a:custGeom>
              <a:avLst/>
              <a:gdLst/>
              <a:ahLst/>
              <a:cxnLst/>
              <a:rect l="l" t="t" r="r" b="b"/>
              <a:pathLst>
                <a:path w="4684" h="4683" extrusionOk="0">
                  <a:moveTo>
                    <a:pt x="2341" y="1"/>
                  </a:moveTo>
                  <a:cubicBezTo>
                    <a:pt x="1050" y="1"/>
                    <a:pt x="0" y="1051"/>
                    <a:pt x="0" y="2342"/>
                  </a:cubicBezTo>
                  <a:cubicBezTo>
                    <a:pt x="0" y="3633"/>
                    <a:pt x="1050" y="4683"/>
                    <a:pt x="2341" y="4683"/>
                  </a:cubicBezTo>
                  <a:cubicBezTo>
                    <a:pt x="3632" y="4683"/>
                    <a:pt x="4684" y="3633"/>
                    <a:pt x="4684" y="2342"/>
                  </a:cubicBezTo>
                  <a:cubicBezTo>
                    <a:pt x="4684" y="1847"/>
                    <a:pt x="4528" y="1365"/>
                    <a:pt x="4237" y="967"/>
                  </a:cubicBezTo>
                  <a:cubicBezTo>
                    <a:pt x="4197" y="912"/>
                    <a:pt x="4135" y="883"/>
                    <a:pt x="4071" y="883"/>
                  </a:cubicBezTo>
                  <a:cubicBezTo>
                    <a:pt x="4029" y="883"/>
                    <a:pt x="3987" y="895"/>
                    <a:pt x="3951" y="922"/>
                  </a:cubicBezTo>
                  <a:cubicBezTo>
                    <a:pt x="3859" y="987"/>
                    <a:pt x="3839" y="1116"/>
                    <a:pt x="3906" y="1207"/>
                  </a:cubicBezTo>
                  <a:cubicBezTo>
                    <a:pt x="4430" y="1929"/>
                    <a:pt x="4390" y="2919"/>
                    <a:pt x="3811" y="3597"/>
                  </a:cubicBezTo>
                  <a:cubicBezTo>
                    <a:pt x="3433" y="4038"/>
                    <a:pt x="2892" y="4274"/>
                    <a:pt x="2341" y="4274"/>
                  </a:cubicBezTo>
                  <a:cubicBezTo>
                    <a:pt x="2043" y="4274"/>
                    <a:pt x="1743" y="4206"/>
                    <a:pt x="1464" y="4064"/>
                  </a:cubicBezTo>
                  <a:cubicBezTo>
                    <a:pt x="669" y="3658"/>
                    <a:pt x="254" y="2760"/>
                    <a:pt x="464" y="1891"/>
                  </a:cubicBezTo>
                  <a:cubicBezTo>
                    <a:pt x="672" y="1023"/>
                    <a:pt x="1448" y="410"/>
                    <a:pt x="2341" y="410"/>
                  </a:cubicBezTo>
                  <a:cubicBezTo>
                    <a:pt x="2662" y="410"/>
                    <a:pt x="2978" y="490"/>
                    <a:pt x="3260" y="641"/>
                  </a:cubicBezTo>
                  <a:cubicBezTo>
                    <a:pt x="3291" y="658"/>
                    <a:pt x="3324" y="666"/>
                    <a:pt x="3357" y="666"/>
                  </a:cubicBezTo>
                  <a:cubicBezTo>
                    <a:pt x="3430" y="666"/>
                    <a:pt x="3500" y="627"/>
                    <a:pt x="3537" y="559"/>
                  </a:cubicBezTo>
                  <a:cubicBezTo>
                    <a:pt x="3591" y="460"/>
                    <a:pt x="3554" y="335"/>
                    <a:pt x="3454" y="281"/>
                  </a:cubicBezTo>
                  <a:cubicBezTo>
                    <a:pt x="3112" y="97"/>
                    <a:pt x="2730" y="1"/>
                    <a:pt x="2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2" name="Google Shape;1222;p41"/>
            <p:cNvSpPr/>
            <p:nvPr/>
          </p:nvSpPr>
          <p:spPr>
            <a:xfrm>
              <a:off x="5724700" y="2167625"/>
              <a:ext cx="42350" cy="81900"/>
            </a:xfrm>
            <a:custGeom>
              <a:avLst/>
              <a:gdLst/>
              <a:ahLst/>
              <a:cxnLst/>
              <a:rect l="l" t="t" r="r" b="b"/>
              <a:pathLst>
                <a:path w="1694" h="3276" extrusionOk="0">
                  <a:moveTo>
                    <a:pt x="819" y="1"/>
                  </a:moveTo>
                  <a:cubicBezTo>
                    <a:pt x="709" y="1"/>
                    <a:pt x="618" y="89"/>
                    <a:pt x="615" y="199"/>
                  </a:cubicBezTo>
                  <a:lnTo>
                    <a:pt x="615" y="327"/>
                  </a:lnTo>
                  <a:cubicBezTo>
                    <a:pt x="602" y="331"/>
                    <a:pt x="590" y="334"/>
                    <a:pt x="577" y="338"/>
                  </a:cubicBezTo>
                  <a:cubicBezTo>
                    <a:pt x="350" y="406"/>
                    <a:pt x="179" y="589"/>
                    <a:pt x="123" y="819"/>
                  </a:cubicBezTo>
                  <a:cubicBezTo>
                    <a:pt x="62" y="1058"/>
                    <a:pt x="126" y="1306"/>
                    <a:pt x="286" y="1468"/>
                  </a:cubicBezTo>
                  <a:cubicBezTo>
                    <a:pt x="442" y="1622"/>
                    <a:pt x="642" y="1692"/>
                    <a:pt x="896" y="1779"/>
                  </a:cubicBezTo>
                  <a:cubicBezTo>
                    <a:pt x="928" y="1791"/>
                    <a:pt x="962" y="1802"/>
                    <a:pt x="996" y="1815"/>
                  </a:cubicBezTo>
                  <a:cubicBezTo>
                    <a:pt x="1247" y="1904"/>
                    <a:pt x="1241" y="2108"/>
                    <a:pt x="1227" y="2192"/>
                  </a:cubicBezTo>
                  <a:cubicBezTo>
                    <a:pt x="1200" y="2358"/>
                    <a:pt x="1060" y="2538"/>
                    <a:pt x="818" y="2539"/>
                  </a:cubicBezTo>
                  <a:cubicBezTo>
                    <a:pt x="807" y="2539"/>
                    <a:pt x="796" y="2539"/>
                    <a:pt x="786" y="2539"/>
                  </a:cubicBezTo>
                  <a:cubicBezTo>
                    <a:pt x="582" y="2539"/>
                    <a:pt x="509" y="2524"/>
                    <a:pt x="342" y="2414"/>
                  </a:cubicBezTo>
                  <a:cubicBezTo>
                    <a:pt x="307" y="2393"/>
                    <a:pt x="270" y="2383"/>
                    <a:pt x="232" y="2383"/>
                  </a:cubicBezTo>
                  <a:cubicBezTo>
                    <a:pt x="165" y="2383"/>
                    <a:pt x="100" y="2415"/>
                    <a:pt x="61" y="2475"/>
                  </a:cubicBezTo>
                  <a:cubicBezTo>
                    <a:pt x="0" y="2569"/>
                    <a:pt x="26" y="2693"/>
                    <a:pt x="118" y="2757"/>
                  </a:cubicBezTo>
                  <a:cubicBezTo>
                    <a:pt x="312" y="2885"/>
                    <a:pt x="449" y="2929"/>
                    <a:pt x="615" y="2943"/>
                  </a:cubicBezTo>
                  <a:lnTo>
                    <a:pt x="615" y="3070"/>
                  </a:lnTo>
                  <a:cubicBezTo>
                    <a:pt x="615" y="3184"/>
                    <a:pt x="706" y="3276"/>
                    <a:pt x="819" y="3276"/>
                  </a:cubicBezTo>
                  <a:lnTo>
                    <a:pt x="819" y="3274"/>
                  </a:lnTo>
                  <a:cubicBezTo>
                    <a:pt x="932" y="3274"/>
                    <a:pt x="1025" y="3184"/>
                    <a:pt x="1025" y="3070"/>
                  </a:cubicBezTo>
                  <a:lnTo>
                    <a:pt x="1025" y="2923"/>
                  </a:lnTo>
                  <a:cubicBezTo>
                    <a:pt x="1365" y="2837"/>
                    <a:pt x="1583" y="2546"/>
                    <a:pt x="1631" y="2258"/>
                  </a:cubicBezTo>
                  <a:cubicBezTo>
                    <a:pt x="1693" y="1890"/>
                    <a:pt x="1494" y="1557"/>
                    <a:pt x="1132" y="1429"/>
                  </a:cubicBezTo>
                  <a:lnTo>
                    <a:pt x="1029" y="1394"/>
                  </a:lnTo>
                  <a:cubicBezTo>
                    <a:pt x="818" y="1320"/>
                    <a:pt x="665" y="1268"/>
                    <a:pt x="577" y="1179"/>
                  </a:cubicBezTo>
                  <a:cubicBezTo>
                    <a:pt x="519" y="1120"/>
                    <a:pt x="496" y="1016"/>
                    <a:pt x="520" y="919"/>
                  </a:cubicBezTo>
                  <a:cubicBezTo>
                    <a:pt x="540" y="830"/>
                    <a:pt x="607" y="758"/>
                    <a:pt x="694" y="731"/>
                  </a:cubicBezTo>
                  <a:cubicBezTo>
                    <a:pt x="752" y="713"/>
                    <a:pt x="805" y="706"/>
                    <a:pt x="853" y="706"/>
                  </a:cubicBezTo>
                  <a:cubicBezTo>
                    <a:pt x="1020" y="706"/>
                    <a:pt x="1126" y="790"/>
                    <a:pt x="1141" y="802"/>
                  </a:cubicBezTo>
                  <a:cubicBezTo>
                    <a:pt x="1179" y="833"/>
                    <a:pt x="1225" y="849"/>
                    <a:pt x="1271" y="849"/>
                  </a:cubicBezTo>
                  <a:cubicBezTo>
                    <a:pt x="1330" y="849"/>
                    <a:pt x="1388" y="824"/>
                    <a:pt x="1428" y="775"/>
                  </a:cubicBezTo>
                  <a:cubicBezTo>
                    <a:pt x="1501" y="688"/>
                    <a:pt x="1489" y="559"/>
                    <a:pt x="1402" y="487"/>
                  </a:cubicBezTo>
                  <a:cubicBezTo>
                    <a:pt x="1292" y="399"/>
                    <a:pt x="1162" y="340"/>
                    <a:pt x="1025" y="313"/>
                  </a:cubicBezTo>
                  <a:lnTo>
                    <a:pt x="1025" y="199"/>
                  </a:lnTo>
                  <a:cubicBezTo>
                    <a:pt x="1020" y="89"/>
                    <a:pt x="930" y="1"/>
                    <a:pt x="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3" name="Google Shape;1223;p41"/>
            <p:cNvSpPr/>
            <p:nvPr/>
          </p:nvSpPr>
          <p:spPr>
            <a:xfrm>
              <a:off x="5597650" y="2336525"/>
              <a:ext cx="109000" cy="10250"/>
            </a:xfrm>
            <a:custGeom>
              <a:avLst/>
              <a:gdLst/>
              <a:ahLst/>
              <a:cxnLst/>
              <a:rect l="l" t="t" r="r" b="b"/>
              <a:pathLst>
                <a:path w="4360" h="410" extrusionOk="0">
                  <a:moveTo>
                    <a:pt x="204" y="0"/>
                  </a:moveTo>
                  <a:cubicBezTo>
                    <a:pt x="91" y="0"/>
                    <a:pt x="0" y="92"/>
                    <a:pt x="0" y="206"/>
                  </a:cubicBezTo>
                  <a:cubicBezTo>
                    <a:pt x="0" y="318"/>
                    <a:pt x="91" y="410"/>
                    <a:pt x="204" y="410"/>
                  </a:cubicBezTo>
                  <a:lnTo>
                    <a:pt x="4161" y="410"/>
                  </a:lnTo>
                  <a:cubicBezTo>
                    <a:pt x="4271" y="407"/>
                    <a:pt x="4359" y="316"/>
                    <a:pt x="4359" y="204"/>
                  </a:cubicBezTo>
                  <a:cubicBezTo>
                    <a:pt x="4359" y="94"/>
                    <a:pt x="4271" y="3"/>
                    <a:pt x="41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4" name="Google Shape;1224;p41"/>
            <p:cNvSpPr/>
            <p:nvPr/>
          </p:nvSpPr>
          <p:spPr>
            <a:xfrm>
              <a:off x="5614675" y="2360100"/>
              <a:ext cx="75025" cy="10275"/>
            </a:xfrm>
            <a:custGeom>
              <a:avLst/>
              <a:gdLst/>
              <a:ahLst/>
              <a:cxnLst/>
              <a:rect l="l" t="t" r="r" b="b"/>
              <a:pathLst>
                <a:path w="3001" h="411" extrusionOk="0">
                  <a:moveTo>
                    <a:pt x="204" y="1"/>
                  </a:moveTo>
                  <a:cubicBezTo>
                    <a:pt x="93" y="1"/>
                    <a:pt x="1" y="93"/>
                    <a:pt x="1" y="205"/>
                  </a:cubicBezTo>
                  <a:cubicBezTo>
                    <a:pt x="1" y="320"/>
                    <a:pt x="94" y="411"/>
                    <a:pt x="207" y="411"/>
                  </a:cubicBezTo>
                  <a:cubicBezTo>
                    <a:pt x="209" y="411"/>
                    <a:pt x="210" y="411"/>
                    <a:pt x="212" y="411"/>
                  </a:cubicBezTo>
                  <a:lnTo>
                    <a:pt x="2791" y="411"/>
                  </a:lnTo>
                  <a:cubicBezTo>
                    <a:pt x="2793" y="411"/>
                    <a:pt x="2795" y="411"/>
                    <a:pt x="2796" y="411"/>
                  </a:cubicBezTo>
                  <a:cubicBezTo>
                    <a:pt x="2909" y="411"/>
                    <a:pt x="3001" y="320"/>
                    <a:pt x="3001" y="205"/>
                  </a:cubicBezTo>
                  <a:cubicBezTo>
                    <a:pt x="3001" y="93"/>
                    <a:pt x="2910" y="1"/>
                    <a:pt x="2799" y="1"/>
                  </a:cubicBezTo>
                  <a:cubicBezTo>
                    <a:pt x="2796" y="1"/>
                    <a:pt x="2794" y="1"/>
                    <a:pt x="2791" y="1"/>
                  </a:cubicBezTo>
                  <a:lnTo>
                    <a:pt x="212" y="1"/>
                  </a:lnTo>
                  <a:cubicBezTo>
                    <a:pt x="210" y="1"/>
                    <a:pt x="207"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25" name="Google Shape;1225;p41"/>
          <p:cNvGrpSpPr/>
          <p:nvPr/>
        </p:nvGrpSpPr>
        <p:grpSpPr>
          <a:xfrm>
            <a:off x="5693480" y="4331923"/>
            <a:ext cx="361380" cy="361743"/>
            <a:chOff x="1747825" y="2124200"/>
            <a:chExt cx="349025" cy="349375"/>
          </a:xfrm>
        </p:grpSpPr>
        <p:sp>
          <p:nvSpPr>
            <p:cNvPr id="1226" name="Google Shape;1226;p41"/>
            <p:cNvSpPr/>
            <p:nvPr/>
          </p:nvSpPr>
          <p:spPr>
            <a:xfrm>
              <a:off x="1747825" y="2262825"/>
              <a:ext cx="170225" cy="210750"/>
            </a:xfrm>
            <a:custGeom>
              <a:avLst/>
              <a:gdLst/>
              <a:ahLst/>
              <a:cxnLst/>
              <a:rect l="l" t="t" r="r" b="b"/>
              <a:pathLst>
                <a:path w="6809" h="8430" extrusionOk="0">
                  <a:moveTo>
                    <a:pt x="1055" y="436"/>
                  </a:moveTo>
                  <a:lnTo>
                    <a:pt x="1055" y="1238"/>
                  </a:lnTo>
                  <a:cubicBezTo>
                    <a:pt x="814" y="1278"/>
                    <a:pt x="590" y="1387"/>
                    <a:pt x="411" y="1551"/>
                  </a:cubicBezTo>
                  <a:lnTo>
                    <a:pt x="411" y="1261"/>
                  </a:lnTo>
                  <a:cubicBezTo>
                    <a:pt x="411" y="871"/>
                    <a:pt x="677" y="531"/>
                    <a:pt x="1055" y="436"/>
                  </a:cubicBezTo>
                  <a:close/>
                  <a:moveTo>
                    <a:pt x="1055" y="1655"/>
                  </a:moveTo>
                  <a:lnTo>
                    <a:pt x="1055" y="4581"/>
                  </a:lnTo>
                  <a:cubicBezTo>
                    <a:pt x="814" y="4621"/>
                    <a:pt x="590" y="4730"/>
                    <a:pt x="411" y="4895"/>
                  </a:cubicBezTo>
                  <a:lnTo>
                    <a:pt x="411" y="2481"/>
                  </a:lnTo>
                  <a:cubicBezTo>
                    <a:pt x="411" y="2090"/>
                    <a:pt x="677" y="1749"/>
                    <a:pt x="1055" y="1655"/>
                  </a:cubicBezTo>
                  <a:close/>
                  <a:moveTo>
                    <a:pt x="6310" y="410"/>
                  </a:moveTo>
                  <a:cubicBezTo>
                    <a:pt x="6360" y="410"/>
                    <a:pt x="6399" y="450"/>
                    <a:pt x="6399" y="500"/>
                  </a:cubicBezTo>
                  <a:lnTo>
                    <a:pt x="6399" y="5931"/>
                  </a:lnTo>
                  <a:cubicBezTo>
                    <a:pt x="6350" y="5917"/>
                    <a:pt x="6299" y="5910"/>
                    <a:pt x="6249" y="5910"/>
                  </a:cubicBezTo>
                  <a:lnTo>
                    <a:pt x="1466" y="5910"/>
                  </a:lnTo>
                  <a:lnTo>
                    <a:pt x="1466" y="410"/>
                  </a:lnTo>
                  <a:close/>
                  <a:moveTo>
                    <a:pt x="1055" y="4999"/>
                  </a:moveTo>
                  <a:lnTo>
                    <a:pt x="1055" y="5930"/>
                  </a:lnTo>
                  <a:cubicBezTo>
                    <a:pt x="814" y="5974"/>
                    <a:pt x="590" y="6084"/>
                    <a:pt x="411" y="6250"/>
                  </a:cubicBezTo>
                  <a:lnTo>
                    <a:pt x="411" y="5824"/>
                  </a:lnTo>
                  <a:cubicBezTo>
                    <a:pt x="411" y="5434"/>
                    <a:pt x="677" y="5094"/>
                    <a:pt x="1055" y="4999"/>
                  </a:cubicBezTo>
                  <a:close/>
                  <a:moveTo>
                    <a:pt x="5842" y="7030"/>
                  </a:moveTo>
                  <a:lnTo>
                    <a:pt x="5842" y="7310"/>
                  </a:lnTo>
                  <a:lnTo>
                    <a:pt x="1261" y="7310"/>
                  </a:lnTo>
                  <a:cubicBezTo>
                    <a:pt x="1183" y="7310"/>
                    <a:pt x="1120" y="7248"/>
                    <a:pt x="1119" y="7171"/>
                  </a:cubicBezTo>
                  <a:cubicBezTo>
                    <a:pt x="1120" y="7136"/>
                    <a:pt x="1136" y="7103"/>
                    <a:pt x="1162" y="7081"/>
                  </a:cubicBezTo>
                  <a:cubicBezTo>
                    <a:pt x="1191" y="7048"/>
                    <a:pt x="1234" y="7030"/>
                    <a:pt x="1279" y="7030"/>
                  </a:cubicBezTo>
                  <a:close/>
                  <a:moveTo>
                    <a:pt x="6399" y="7008"/>
                  </a:moveTo>
                  <a:lnTo>
                    <a:pt x="6399" y="7331"/>
                  </a:lnTo>
                  <a:cubicBezTo>
                    <a:pt x="6351" y="7317"/>
                    <a:pt x="6301" y="7312"/>
                    <a:pt x="6252" y="7310"/>
                  </a:cubicBezTo>
                  <a:lnTo>
                    <a:pt x="6252" y="7028"/>
                  </a:lnTo>
                  <a:cubicBezTo>
                    <a:pt x="6301" y="7028"/>
                    <a:pt x="6351" y="7021"/>
                    <a:pt x="6399" y="7008"/>
                  </a:cubicBezTo>
                  <a:close/>
                  <a:moveTo>
                    <a:pt x="6249" y="6320"/>
                  </a:moveTo>
                  <a:cubicBezTo>
                    <a:pt x="6331" y="6320"/>
                    <a:pt x="6399" y="6386"/>
                    <a:pt x="6399" y="6470"/>
                  </a:cubicBezTo>
                  <a:cubicBezTo>
                    <a:pt x="6399" y="6553"/>
                    <a:pt x="6331" y="6620"/>
                    <a:pt x="6249" y="6620"/>
                  </a:cubicBezTo>
                  <a:lnTo>
                    <a:pt x="1279" y="6620"/>
                  </a:lnTo>
                  <a:cubicBezTo>
                    <a:pt x="1125" y="6621"/>
                    <a:pt x="979" y="6684"/>
                    <a:pt x="871" y="6793"/>
                  </a:cubicBezTo>
                  <a:cubicBezTo>
                    <a:pt x="769" y="6894"/>
                    <a:pt x="711" y="7031"/>
                    <a:pt x="711" y="7176"/>
                  </a:cubicBezTo>
                  <a:cubicBezTo>
                    <a:pt x="714" y="7477"/>
                    <a:pt x="959" y="7720"/>
                    <a:pt x="1261" y="7721"/>
                  </a:cubicBezTo>
                  <a:lnTo>
                    <a:pt x="6249" y="7721"/>
                  </a:lnTo>
                  <a:cubicBezTo>
                    <a:pt x="6333" y="7721"/>
                    <a:pt x="6399" y="7788"/>
                    <a:pt x="6399" y="7871"/>
                  </a:cubicBezTo>
                  <a:cubicBezTo>
                    <a:pt x="6399" y="7954"/>
                    <a:pt x="6333" y="8022"/>
                    <a:pt x="6249" y="8022"/>
                  </a:cubicBezTo>
                  <a:lnTo>
                    <a:pt x="6249" y="8020"/>
                  </a:lnTo>
                  <a:lnTo>
                    <a:pt x="1261" y="8020"/>
                  </a:lnTo>
                  <a:cubicBezTo>
                    <a:pt x="793" y="8020"/>
                    <a:pt x="413" y="7643"/>
                    <a:pt x="411" y="7177"/>
                  </a:cubicBezTo>
                  <a:cubicBezTo>
                    <a:pt x="409" y="6953"/>
                    <a:pt x="498" y="6738"/>
                    <a:pt x="657" y="6580"/>
                  </a:cubicBezTo>
                  <a:cubicBezTo>
                    <a:pt x="821" y="6415"/>
                    <a:pt x="1045" y="6321"/>
                    <a:pt x="1279" y="6320"/>
                  </a:cubicBezTo>
                  <a:close/>
                  <a:moveTo>
                    <a:pt x="1261" y="1"/>
                  </a:moveTo>
                  <a:cubicBezTo>
                    <a:pt x="565" y="2"/>
                    <a:pt x="2" y="566"/>
                    <a:pt x="1" y="1261"/>
                  </a:cubicBezTo>
                  <a:lnTo>
                    <a:pt x="1" y="7160"/>
                  </a:lnTo>
                  <a:lnTo>
                    <a:pt x="1" y="7178"/>
                  </a:lnTo>
                  <a:cubicBezTo>
                    <a:pt x="7" y="7871"/>
                    <a:pt x="569" y="8428"/>
                    <a:pt x="1261" y="8430"/>
                  </a:cubicBezTo>
                  <a:lnTo>
                    <a:pt x="6249" y="8430"/>
                  </a:lnTo>
                  <a:cubicBezTo>
                    <a:pt x="6558" y="8428"/>
                    <a:pt x="6809" y="8179"/>
                    <a:pt x="6809" y="7870"/>
                  </a:cubicBezTo>
                  <a:lnTo>
                    <a:pt x="6809" y="500"/>
                  </a:lnTo>
                  <a:cubicBezTo>
                    <a:pt x="6809" y="225"/>
                    <a:pt x="6585" y="2"/>
                    <a:pt x="6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7" name="Google Shape;1227;p41"/>
            <p:cNvSpPr/>
            <p:nvPr/>
          </p:nvSpPr>
          <p:spPr>
            <a:xfrm>
              <a:off x="1926575" y="2124200"/>
              <a:ext cx="170275" cy="210725"/>
            </a:xfrm>
            <a:custGeom>
              <a:avLst/>
              <a:gdLst/>
              <a:ahLst/>
              <a:cxnLst/>
              <a:rect l="l" t="t" r="r" b="b"/>
              <a:pathLst>
                <a:path w="6811" h="8429" extrusionOk="0">
                  <a:moveTo>
                    <a:pt x="1059" y="436"/>
                  </a:moveTo>
                  <a:lnTo>
                    <a:pt x="1059" y="1236"/>
                  </a:lnTo>
                  <a:cubicBezTo>
                    <a:pt x="817" y="1276"/>
                    <a:pt x="593" y="1385"/>
                    <a:pt x="413" y="1551"/>
                  </a:cubicBezTo>
                  <a:lnTo>
                    <a:pt x="413" y="1260"/>
                  </a:lnTo>
                  <a:cubicBezTo>
                    <a:pt x="413" y="869"/>
                    <a:pt x="679" y="529"/>
                    <a:pt x="1059" y="436"/>
                  </a:cubicBezTo>
                  <a:close/>
                  <a:moveTo>
                    <a:pt x="6312" y="410"/>
                  </a:moveTo>
                  <a:cubicBezTo>
                    <a:pt x="6360" y="410"/>
                    <a:pt x="6400" y="450"/>
                    <a:pt x="6400" y="498"/>
                  </a:cubicBezTo>
                  <a:lnTo>
                    <a:pt x="6400" y="499"/>
                  </a:lnTo>
                  <a:lnTo>
                    <a:pt x="6400" y="5930"/>
                  </a:lnTo>
                  <a:cubicBezTo>
                    <a:pt x="6352" y="5916"/>
                    <a:pt x="6301" y="5910"/>
                    <a:pt x="6250" y="5910"/>
                  </a:cubicBezTo>
                  <a:lnTo>
                    <a:pt x="1467" y="5910"/>
                  </a:lnTo>
                  <a:lnTo>
                    <a:pt x="1467" y="410"/>
                  </a:lnTo>
                  <a:close/>
                  <a:moveTo>
                    <a:pt x="1059" y="4999"/>
                  </a:moveTo>
                  <a:lnTo>
                    <a:pt x="1059" y="5930"/>
                  </a:lnTo>
                  <a:cubicBezTo>
                    <a:pt x="817" y="5974"/>
                    <a:pt x="594" y="6084"/>
                    <a:pt x="413" y="6250"/>
                  </a:cubicBezTo>
                  <a:lnTo>
                    <a:pt x="413" y="5825"/>
                  </a:lnTo>
                  <a:cubicBezTo>
                    <a:pt x="413" y="5434"/>
                    <a:pt x="679" y="5094"/>
                    <a:pt x="1059" y="4999"/>
                  </a:cubicBezTo>
                  <a:close/>
                  <a:moveTo>
                    <a:pt x="5844" y="7028"/>
                  </a:moveTo>
                  <a:lnTo>
                    <a:pt x="5844" y="7310"/>
                  </a:lnTo>
                  <a:lnTo>
                    <a:pt x="1263" y="7310"/>
                  </a:lnTo>
                  <a:cubicBezTo>
                    <a:pt x="1186" y="7309"/>
                    <a:pt x="1124" y="7248"/>
                    <a:pt x="1123" y="7170"/>
                  </a:cubicBezTo>
                  <a:cubicBezTo>
                    <a:pt x="1124" y="7136"/>
                    <a:pt x="1138" y="7103"/>
                    <a:pt x="1164" y="7079"/>
                  </a:cubicBezTo>
                  <a:cubicBezTo>
                    <a:pt x="1195" y="7048"/>
                    <a:pt x="1237" y="7029"/>
                    <a:pt x="1281" y="7028"/>
                  </a:cubicBezTo>
                  <a:close/>
                  <a:moveTo>
                    <a:pt x="6401" y="7007"/>
                  </a:moveTo>
                  <a:lnTo>
                    <a:pt x="6401" y="7331"/>
                  </a:lnTo>
                  <a:cubicBezTo>
                    <a:pt x="6353" y="7317"/>
                    <a:pt x="6304" y="7310"/>
                    <a:pt x="6254" y="7310"/>
                  </a:cubicBezTo>
                  <a:lnTo>
                    <a:pt x="6254" y="7028"/>
                  </a:lnTo>
                  <a:cubicBezTo>
                    <a:pt x="6304" y="7028"/>
                    <a:pt x="6353" y="7021"/>
                    <a:pt x="6401" y="7007"/>
                  </a:cubicBezTo>
                  <a:close/>
                  <a:moveTo>
                    <a:pt x="6251" y="6318"/>
                  </a:moveTo>
                  <a:cubicBezTo>
                    <a:pt x="6333" y="6318"/>
                    <a:pt x="6401" y="6386"/>
                    <a:pt x="6401" y="6468"/>
                  </a:cubicBezTo>
                  <a:cubicBezTo>
                    <a:pt x="6401" y="6550"/>
                    <a:pt x="6333" y="6618"/>
                    <a:pt x="6251" y="6618"/>
                  </a:cubicBezTo>
                  <a:lnTo>
                    <a:pt x="1281" y="6618"/>
                  </a:lnTo>
                  <a:cubicBezTo>
                    <a:pt x="1127" y="6618"/>
                    <a:pt x="980" y="6681"/>
                    <a:pt x="872" y="6790"/>
                  </a:cubicBezTo>
                  <a:cubicBezTo>
                    <a:pt x="770" y="6892"/>
                    <a:pt x="713" y="7029"/>
                    <a:pt x="713" y="7173"/>
                  </a:cubicBezTo>
                  <a:cubicBezTo>
                    <a:pt x="716" y="7474"/>
                    <a:pt x="961" y="7718"/>
                    <a:pt x="1263" y="7718"/>
                  </a:cubicBezTo>
                  <a:lnTo>
                    <a:pt x="6251" y="7718"/>
                  </a:lnTo>
                  <a:cubicBezTo>
                    <a:pt x="6335" y="7718"/>
                    <a:pt x="6401" y="7786"/>
                    <a:pt x="6401" y="7868"/>
                  </a:cubicBezTo>
                  <a:cubicBezTo>
                    <a:pt x="6401" y="7952"/>
                    <a:pt x="6335" y="8020"/>
                    <a:pt x="6251" y="8020"/>
                  </a:cubicBezTo>
                  <a:lnTo>
                    <a:pt x="6251" y="8019"/>
                  </a:lnTo>
                  <a:lnTo>
                    <a:pt x="1263" y="8019"/>
                  </a:lnTo>
                  <a:cubicBezTo>
                    <a:pt x="1262" y="8019"/>
                    <a:pt x="1261" y="8019"/>
                    <a:pt x="1260" y="8019"/>
                  </a:cubicBezTo>
                  <a:cubicBezTo>
                    <a:pt x="794" y="8019"/>
                    <a:pt x="417" y="7642"/>
                    <a:pt x="413" y="7175"/>
                  </a:cubicBezTo>
                  <a:cubicBezTo>
                    <a:pt x="411" y="6952"/>
                    <a:pt x="501" y="6738"/>
                    <a:pt x="659" y="6579"/>
                  </a:cubicBezTo>
                  <a:cubicBezTo>
                    <a:pt x="824" y="6413"/>
                    <a:pt x="1048" y="6319"/>
                    <a:pt x="1281" y="6318"/>
                  </a:cubicBezTo>
                  <a:close/>
                  <a:moveTo>
                    <a:pt x="1263" y="1"/>
                  </a:moveTo>
                  <a:cubicBezTo>
                    <a:pt x="567" y="2"/>
                    <a:pt x="5" y="565"/>
                    <a:pt x="3" y="1260"/>
                  </a:cubicBezTo>
                  <a:lnTo>
                    <a:pt x="3" y="3050"/>
                  </a:lnTo>
                  <a:cubicBezTo>
                    <a:pt x="6" y="3161"/>
                    <a:pt x="97" y="3249"/>
                    <a:pt x="207" y="3249"/>
                  </a:cubicBezTo>
                  <a:cubicBezTo>
                    <a:pt x="319" y="3249"/>
                    <a:pt x="410" y="3161"/>
                    <a:pt x="413" y="3050"/>
                  </a:cubicBezTo>
                  <a:lnTo>
                    <a:pt x="413" y="2479"/>
                  </a:lnTo>
                  <a:cubicBezTo>
                    <a:pt x="413" y="2088"/>
                    <a:pt x="679" y="1748"/>
                    <a:pt x="1059" y="1654"/>
                  </a:cubicBezTo>
                  <a:lnTo>
                    <a:pt x="1059" y="4581"/>
                  </a:lnTo>
                  <a:cubicBezTo>
                    <a:pt x="817" y="4620"/>
                    <a:pt x="593" y="4729"/>
                    <a:pt x="413" y="4895"/>
                  </a:cubicBezTo>
                  <a:lnTo>
                    <a:pt x="413" y="4005"/>
                  </a:lnTo>
                  <a:cubicBezTo>
                    <a:pt x="416" y="3889"/>
                    <a:pt x="323" y="3794"/>
                    <a:pt x="209" y="3794"/>
                  </a:cubicBezTo>
                  <a:cubicBezTo>
                    <a:pt x="92" y="3794"/>
                    <a:pt x="0" y="3889"/>
                    <a:pt x="3" y="4005"/>
                  </a:cubicBezTo>
                  <a:lnTo>
                    <a:pt x="3" y="7178"/>
                  </a:lnTo>
                  <a:cubicBezTo>
                    <a:pt x="9" y="7871"/>
                    <a:pt x="571" y="8428"/>
                    <a:pt x="1263" y="8428"/>
                  </a:cubicBezTo>
                  <a:lnTo>
                    <a:pt x="6251" y="8428"/>
                  </a:lnTo>
                  <a:cubicBezTo>
                    <a:pt x="6552" y="8428"/>
                    <a:pt x="6798" y="8190"/>
                    <a:pt x="6810" y="7890"/>
                  </a:cubicBezTo>
                  <a:cubicBezTo>
                    <a:pt x="6810" y="7884"/>
                    <a:pt x="6811" y="7878"/>
                    <a:pt x="6811" y="7873"/>
                  </a:cubicBezTo>
                  <a:lnTo>
                    <a:pt x="6811" y="7868"/>
                  </a:lnTo>
                  <a:lnTo>
                    <a:pt x="6810" y="499"/>
                  </a:lnTo>
                  <a:cubicBezTo>
                    <a:pt x="6810" y="224"/>
                    <a:pt x="6587" y="1"/>
                    <a:pt x="6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8" name="Google Shape;1228;p41"/>
            <p:cNvSpPr/>
            <p:nvPr/>
          </p:nvSpPr>
          <p:spPr>
            <a:xfrm>
              <a:off x="1807400" y="2313700"/>
              <a:ext cx="82450" cy="10275"/>
            </a:xfrm>
            <a:custGeom>
              <a:avLst/>
              <a:gdLst/>
              <a:ahLst/>
              <a:cxnLst/>
              <a:rect l="l" t="t" r="r" b="b"/>
              <a:pathLst>
                <a:path w="3298" h="411" extrusionOk="0">
                  <a:moveTo>
                    <a:pt x="204" y="1"/>
                  </a:moveTo>
                  <a:cubicBezTo>
                    <a:pt x="91" y="1"/>
                    <a:pt x="0" y="93"/>
                    <a:pt x="0" y="205"/>
                  </a:cubicBezTo>
                  <a:cubicBezTo>
                    <a:pt x="0" y="319"/>
                    <a:pt x="92" y="410"/>
                    <a:pt x="206" y="410"/>
                  </a:cubicBezTo>
                  <a:cubicBezTo>
                    <a:pt x="208" y="410"/>
                    <a:pt x="210" y="410"/>
                    <a:pt x="211" y="410"/>
                  </a:cubicBezTo>
                  <a:lnTo>
                    <a:pt x="3088" y="410"/>
                  </a:lnTo>
                  <a:cubicBezTo>
                    <a:pt x="3090" y="410"/>
                    <a:pt x="3091" y="410"/>
                    <a:pt x="3093" y="410"/>
                  </a:cubicBezTo>
                  <a:cubicBezTo>
                    <a:pt x="3206" y="410"/>
                    <a:pt x="3298" y="319"/>
                    <a:pt x="3298" y="205"/>
                  </a:cubicBezTo>
                  <a:cubicBezTo>
                    <a:pt x="3298" y="93"/>
                    <a:pt x="3207" y="1"/>
                    <a:pt x="3096" y="1"/>
                  </a:cubicBezTo>
                  <a:cubicBezTo>
                    <a:pt x="3093" y="1"/>
                    <a:pt x="3091" y="1"/>
                    <a:pt x="3088" y="1"/>
                  </a:cubicBezTo>
                  <a:lnTo>
                    <a:pt x="211" y="1"/>
                  </a:lnTo>
                  <a:cubicBezTo>
                    <a:pt x="209" y="1"/>
                    <a:pt x="206"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9" name="Google Shape;1229;p41"/>
            <p:cNvSpPr/>
            <p:nvPr/>
          </p:nvSpPr>
          <p:spPr>
            <a:xfrm>
              <a:off x="1820225" y="2337275"/>
              <a:ext cx="56850" cy="10250"/>
            </a:xfrm>
            <a:custGeom>
              <a:avLst/>
              <a:gdLst/>
              <a:ahLst/>
              <a:cxnLst/>
              <a:rect l="l" t="t" r="r" b="b"/>
              <a:pathLst>
                <a:path w="2274" h="410" extrusionOk="0">
                  <a:moveTo>
                    <a:pt x="199" y="0"/>
                  </a:moveTo>
                  <a:cubicBezTo>
                    <a:pt x="88" y="3"/>
                    <a:pt x="0" y="94"/>
                    <a:pt x="0" y="206"/>
                  </a:cubicBezTo>
                  <a:cubicBezTo>
                    <a:pt x="0" y="316"/>
                    <a:pt x="88" y="407"/>
                    <a:pt x="199" y="410"/>
                  </a:cubicBezTo>
                  <a:lnTo>
                    <a:pt x="2073" y="410"/>
                  </a:lnTo>
                  <a:cubicBezTo>
                    <a:pt x="2184" y="407"/>
                    <a:pt x="2273" y="316"/>
                    <a:pt x="2273" y="206"/>
                  </a:cubicBezTo>
                  <a:cubicBezTo>
                    <a:pt x="2273" y="94"/>
                    <a:pt x="2184" y="3"/>
                    <a:pt x="2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0" name="Google Shape;1230;p41"/>
            <p:cNvSpPr/>
            <p:nvPr/>
          </p:nvSpPr>
          <p:spPr>
            <a:xfrm>
              <a:off x="1983575" y="2163925"/>
              <a:ext cx="82175" cy="10250"/>
            </a:xfrm>
            <a:custGeom>
              <a:avLst/>
              <a:gdLst/>
              <a:ahLst/>
              <a:cxnLst/>
              <a:rect l="l" t="t" r="r" b="b"/>
              <a:pathLst>
                <a:path w="3287" h="410" extrusionOk="0">
                  <a:moveTo>
                    <a:pt x="3081" y="0"/>
                  </a:moveTo>
                  <a:cubicBezTo>
                    <a:pt x="3079" y="0"/>
                    <a:pt x="3077" y="0"/>
                    <a:pt x="3076" y="0"/>
                  </a:cubicBezTo>
                  <a:lnTo>
                    <a:pt x="199" y="0"/>
                  </a:lnTo>
                  <a:cubicBezTo>
                    <a:pt x="88" y="3"/>
                    <a:pt x="0" y="94"/>
                    <a:pt x="0" y="204"/>
                  </a:cubicBezTo>
                  <a:cubicBezTo>
                    <a:pt x="0" y="316"/>
                    <a:pt x="88" y="407"/>
                    <a:pt x="199" y="410"/>
                  </a:cubicBezTo>
                  <a:lnTo>
                    <a:pt x="3076" y="410"/>
                  </a:lnTo>
                  <a:cubicBezTo>
                    <a:pt x="3077" y="410"/>
                    <a:pt x="3079" y="410"/>
                    <a:pt x="3081" y="410"/>
                  </a:cubicBezTo>
                  <a:cubicBezTo>
                    <a:pt x="3195" y="410"/>
                    <a:pt x="3287" y="319"/>
                    <a:pt x="3287" y="204"/>
                  </a:cubicBezTo>
                  <a:cubicBezTo>
                    <a:pt x="3287" y="91"/>
                    <a:pt x="3195" y="0"/>
                    <a:pt x="3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1" name="Google Shape;1231;p41"/>
            <p:cNvSpPr/>
            <p:nvPr/>
          </p:nvSpPr>
          <p:spPr>
            <a:xfrm>
              <a:off x="1996075" y="2187550"/>
              <a:ext cx="56850" cy="10225"/>
            </a:xfrm>
            <a:custGeom>
              <a:avLst/>
              <a:gdLst/>
              <a:ahLst/>
              <a:cxnLst/>
              <a:rect l="l" t="t" r="r" b="b"/>
              <a:pathLst>
                <a:path w="2274" h="409" extrusionOk="0">
                  <a:moveTo>
                    <a:pt x="201" y="0"/>
                  </a:moveTo>
                  <a:cubicBezTo>
                    <a:pt x="90" y="3"/>
                    <a:pt x="1" y="94"/>
                    <a:pt x="1" y="204"/>
                  </a:cubicBezTo>
                  <a:cubicBezTo>
                    <a:pt x="1" y="315"/>
                    <a:pt x="90" y="406"/>
                    <a:pt x="201" y="408"/>
                  </a:cubicBezTo>
                  <a:lnTo>
                    <a:pt x="2075" y="408"/>
                  </a:lnTo>
                  <a:cubicBezTo>
                    <a:pt x="2186" y="406"/>
                    <a:pt x="2274" y="315"/>
                    <a:pt x="2274" y="204"/>
                  </a:cubicBezTo>
                  <a:cubicBezTo>
                    <a:pt x="2274" y="94"/>
                    <a:pt x="2186" y="3"/>
                    <a:pt x="20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2" name="Google Shape;1232;p41"/>
            <p:cNvSpPr/>
            <p:nvPr/>
          </p:nvSpPr>
          <p:spPr>
            <a:xfrm>
              <a:off x="1783500" y="2131075"/>
              <a:ext cx="124675" cy="120500"/>
            </a:xfrm>
            <a:custGeom>
              <a:avLst/>
              <a:gdLst/>
              <a:ahLst/>
              <a:cxnLst/>
              <a:rect l="l" t="t" r="r" b="b"/>
              <a:pathLst>
                <a:path w="4987" h="4820" extrusionOk="0">
                  <a:moveTo>
                    <a:pt x="4237" y="410"/>
                  </a:moveTo>
                  <a:cubicBezTo>
                    <a:pt x="4425" y="410"/>
                    <a:pt x="4578" y="563"/>
                    <a:pt x="4578" y="752"/>
                  </a:cubicBezTo>
                  <a:cubicBezTo>
                    <a:pt x="4578" y="940"/>
                    <a:pt x="4425" y="1093"/>
                    <a:pt x="4237" y="1093"/>
                  </a:cubicBezTo>
                  <a:lnTo>
                    <a:pt x="2576" y="1093"/>
                  </a:lnTo>
                  <a:cubicBezTo>
                    <a:pt x="2249" y="1093"/>
                    <a:pt x="1982" y="1358"/>
                    <a:pt x="1982" y="1685"/>
                  </a:cubicBezTo>
                  <a:lnTo>
                    <a:pt x="1982" y="2271"/>
                  </a:lnTo>
                  <a:cubicBezTo>
                    <a:pt x="1982" y="2384"/>
                    <a:pt x="2074" y="2476"/>
                    <a:pt x="2188" y="2476"/>
                  </a:cubicBezTo>
                  <a:lnTo>
                    <a:pt x="2627" y="2476"/>
                  </a:lnTo>
                  <a:cubicBezTo>
                    <a:pt x="2628" y="2476"/>
                    <a:pt x="2628" y="2476"/>
                    <a:pt x="2629" y="2476"/>
                  </a:cubicBezTo>
                  <a:cubicBezTo>
                    <a:pt x="2716" y="2476"/>
                    <a:pt x="2768" y="2570"/>
                    <a:pt x="2725" y="2645"/>
                  </a:cubicBezTo>
                  <a:lnTo>
                    <a:pt x="1738" y="4352"/>
                  </a:lnTo>
                  <a:cubicBezTo>
                    <a:pt x="1717" y="4391"/>
                    <a:pt x="1679" y="4410"/>
                    <a:pt x="1641" y="4410"/>
                  </a:cubicBezTo>
                  <a:cubicBezTo>
                    <a:pt x="1603" y="4410"/>
                    <a:pt x="1565" y="4391"/>
                    <a:pt x="1543" y="4352"/>
                  </a:cubicBezTo>
                  <a:lnTo>
                    <a:pt x="557" y="2645"/>
                  </a:lnTo>
                  <a:cubicBezTo>
                    <a:pt x="535" y="2611"/>
                    <a:pt x="535" y="2567"/>
                    <a:pt x="557" y="2533"/>
                  </a:cubicBezTo>
                  <a:cubicBezTo>
                    <a:pt x="574" y="2498"/>
                    <a:pt x="611" y="2476"/>
                    <a:pt x="651" y="2476"/>
                  </a:cubicBezTo>
                  <a:cubicBezTo>
                    <a:pt x="652" y="2476"/>
                    <a:pt x="653" y="2476"/>
                    <a:pt x="654" y="2476"/>
                  </a:cubicBezTo>
                  <a:lnTo>
                    <a:pt x="1094" y="2476"/>
                  </a:lnTo>
                  <a:cubicBezTo>
                    <a:pt x="1207" y="2476"/>
                    <a:pt x="1299" y="2384"/>
                    <a:pt x="1300" y="2271"/>
                  </a:cubicBezTo>
                  <a:lnTo>
                    <a:pt x="1300" y="1685"/>
                  </a:lnTo>
                  <a:cubicBezTo>
                    <a:pt x="1300" y="981"/>
                    <a:pt x="1872" y="410"/>
                    <a:pt x="2576" y="410"/>
                  </a:cubicBezTo>
                  <a:close/>
                  <a:moveTo>
                    <a:pt x="2576" y="0"/>
                  </a:moveTo>
                  <a:cubicBezTo>
                    <a:pt x="1645" y="2"/>
                    <a:pt x="891" y="756"/>
                    <a:pt x="891" y="1685"/>
                  </a:cubicBezTo>
                  <a:lnTo>
                    <a:pt x="891" y="2067"/>
                  </a:lnTo>
                  <a:lnTo>
                    <a:pt x="654" y="2067"/>
                  </a:lnTo>
                  <a:cubicBezTo>
                    <a:pt x="253" y="2067"/>
                    <a:pt x="1" y="2502"/>
                    <a:pt x="202" y="2850"/>
                  </a:cubicBezTo>
                  <a:lnTo>
                    <a:pt x="1189" y="4558"/>
                  </a:lnTo>
                  <a:cubicBezTo>
                    <a:pt x="1288" y="4732"/>
                    <a:pt x="1464" y="4819"/>
                    <a:pt x="1640" y="4819"/>
                  </a:cubicBezTo>
                  <a:cubicBezTo>
                    <a:pt x="1816" y="4819"/>
                    <a:pt x="1992" y="4732"/>
                    <a:pt x="2093" y="4558"/>
                  </a:cubicBezTo>
                  <a:lnTo>
                    <a:pt x="3079" y="2850"/>
                  </a:lnTo>
                  <a:cubicBezTo>
                    <a:pt x="3280" y="2502"/>
                    <a:pt x="3028" y="2067"/>
                    <a:pt x="2627" y="2067"/>
                  </a:cubicBezTo>
                  <a:lnTo>
                    <a:pt x="2392" y="2067"/>
                  </a:lnTo>
                  <a:lnTo>
                    <a:pt x="2392" y="1685"/>
                  </a:lnTo>
                  <a:cubicBezTo>
                    <a:pt x="2392" y="1585"/>
                    <a:pt x="2474" y="1503"/>
                    <a:pt x="2574" y="1503"/>
                  </a:cubicBezTo>
                  <a:lnTo>
                    <a:pt x="4237" y="1503"/>
                  </a:lnTo>
                  <a:cubicBezTo>
                    <a:pt x="4651" y="1503"/>
                    <a:pt x="4986" y="1165"/>
                    <a:pt x="4986" y="752"/>
                  </a:cubicBezTo>
                  <a:cubicBezTo>
                    <a:pt x="4986" y="336"/>
                    <a:pt x="4651" y="0"/>
                    <a:pt x="4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3" name="Google Shape;1233;p41"/>
            <p:cNvSpPr/>
            <p:nvPr/>
          </p:nvSpPr>
          <p:spPr>
            <a:xfrm>
              <a:off x="1936500" y="2346200"/>
              <a:ext cx="124650" cy="120500"/>
            </a:xfrm>
            <a:custGeom>
              <a:avLst/>
              <a:gdLst/>
              <a:ahLst/>
              <a:cxnLst/>
              <a:rect l="l" t="t" r="r" b="b"/>
              <a:pathLst>
                <a:path w="4986" h="4820" extrusionOk="0">
                  <a:moveTo>
                    <a:pt x="3347" y="1"/>
                  </a:moveTo>
                  <a:cubicBezTo>
                    <a:pt x="3171" y="1"/>
                    <a:pt x="2994" y="88"/>
                    <a:pt x="2894" y="262"/>
                  </a:cubicBezTo>
                  <a:lnTo>
                    <a:pt x="1908" y="1970"/>
                  </a:lnTo>
                  <a:cubicBezTo>
                    <a:pt x="1706" y="2319"/>
                    <a:pt x="1959" y="2754"/>
                    <a:pt x="2360" y="2754"/>
                  </a:cubicBezTo>
                  <a:lnTo>
                    <a:pt x="2596" y="2754"/>
                  </a:lnTo>
                  <a:lnTo>
                    <a:pt x="2596" y="3135"/>
                  </a:lnTo>
                  <a:cubicBezTo>
                    <a:pt x="2596" y="3235"/>
                    <a:pt x="2514" y="3318"/>
                    <a:pt x="2412" y="3318"/>
                  </a:cubicBezTo>
                  <a:lnTo>
                    <a:pt x="751" y="3318"/>
                  </a:lnTo>
                  <a:cubicBezTo>
                    <a:pt x="336" y="3318"/>
                    <a:pt x="0" y="3654"/>
                    <a:pt x="0" y="4069"/>
                  </a:cubicBezTo>
                  <a:cubicBezTo>
                    <a:pt x="0" y="4483"/>
                    <a:pt x="336" y="4820"/>
                    <a:pt x="751" y="4820"/>
                  </a:cubicBezTo>
                  <a:lnTo>
                    <a:pt x="2412" y="4820"/>
                  </a:lnTo>
                  <a:cubicBezTo>
                    <a:pt x="2646" y="4820"/>
                    <a:pt x="2875" y="4772"/>
                    <a:pt x="3089" y="4678"/>
                  </a:cubicBezTo>
                  <a:cubicBezTo>
                    <a:pt x="3193" y="4631"/>
                    <a:pt x="3240" y="4511"/>
                    <a:pt x="3194" y="4407"/>
                  </a:cubicBezTo>
                  <a:cubicBezTo>
                    <a:pt x="3161" y="4331"/>
                    <a:pt x="3085" y="4285"/>
                    <a:pt x="3006" y="4285"/>
                  </a:cubicBezTo>
                  <a:cubicBezTo>
                    <a:pt x="2978" y="4285"/>
                    <a:pt x="2950" y="4291"/>
                    <a:pt x="2924" y="4303"/>
                  </a:cubicBezTo>
                  <a:cubicBezTo>
                    <a:pt x="2763" y="4373"/>
                    <a:pt x="2589" y="4410"/>
                    <a:pt x="2412" y="4410"/>
                  </a:cubicBezTo>
                  <a:lnTo>
                    <a:pt x="750" y="4410"/>
                  </a:lnTo>
                  <a:cubicBezTo>
                    <a:pt x="563" y="4410"/>
                    <a:pt x="410" y="4257"/>
                    <a:pt x="410" y="4069"/>
                  </a:cubicBezTo>
                  <a:cubicBezTo>
                    <a:pt x="410" y="3880"/>
                    <a:pt x="563" y="3727"/>
                    <a:pt x="750" y="3727"/>
                  </a:cubicBezTo>
                  <a:lnTo>
                    <a:pt x="2412" y="3727"/>
                  </a:lnTo>
                  <a:cubicBezTo>
                    <a:pt x="2739" y="3727"/>
                    <a:pt x="3004" y="3462"/>
                    <a:pt x="3006" y="3135"/>
                  </a:cubicBezTo>
                  <a:lnTo>
                    <a:pt x="3006" y="2550"/>
                  </a:lnTo>
                  <a:cubicBezTo>
                    <a:pt x="3006" y="2436"/>
                    <a:pt x="2914" y="2344"/>
                    <a:pt x="2800" y="2344"/>
                  </a:cubicBezTo>
                  <a:lnTo>
                    <a:pt x="2360" y="2344"/>
                  </a:lnTo>
                  <a:cubicBezTo>
                    <a:pt x="2273" y="2344"/>
                    <a:pt x="2219" y="2251"/>
                    <a:pt x="2262" y="2175"/>
                  </a:cubicBezTo>
                  <a:lnTo>
                    <a:pt x="3248" y="466"/>
                  </a:lnTo>
                  <a:cubicBezTo>
                    <a:pt x="3270" y="429"/>
                    <a:pt x="3308" y="410"/>
                    <a:pt x="3346" y="410"/>
                  </a:cubicBezTo>
                  <a:cubicBezTo>
                    <a:pt x="3385" y="410"/>
                    <a:pt x="3422" y="429"/>
                    <a:pt x="3444" y="466"/>
                  </a:cubicBezTo>
                  <a:lnTo>
                    <a:pt x="4430" y="2175"/>
                  </a:lnTo>
                  <a:cubicBezTo>
                    <a:pt x="4474" y="2251"/>
                    <a:pt x="4420" y="2344"/>
                    <a:pt x="4332" y="2344"/>
                  </a:cubicBezTo>
                  <a:lnTo>
                    <a:pt x="3892" y="2344"/>
                  </a:lnTo>
                  <a:cubicBezTo>
                    <a:pt x="3780" y="2344"/>
                    <a:pt x="3687" y="2436"/>
                    <a:pt x="3687" y="2550"/>
                  </a:cubicBezTo>
                  <a:lnTo>
                    <a:pt x="3687" y="3135"/>
                  </a:lnTo>
                  <a:cubicBezTo>
                    <a:pt x="3687" y="3352"/>
                    <a:pt x="3632" y="3566"/>
                    <a:pt x="3526" y="3756"/>
                  </a:cubicBezTo>
                  <a:cubicBezTo>
                    <a:pt x="3466" y="3855"/>
                    <a:pt x="3500" y="3984"/>
                    <a:pt x="3601" y="4039"/>
                  </a:cubicBezTo>
                  <a:cubicBezTo>
                    <a:pt x="3633" y="4057"/>
                    <a:pt x="3668" y="4066"/>
                    <a:pt x="3702" y="4066"/>
                  </a:cubicBezTo>
                  <a:cubicBezTo>
                    <a:pt x="3775" y="4066"/>
                    <a:pt x="3846" y="4026"/>
                    <a:pt x="3883" y="3955"/>
                  </a:cubicBezTo>
                  <a:cubicBezTo>
                    <a:pt x="4023" y="3705"/>
                    <a:pt x="4097" y="3423"/>
                    <a:pt x="4097" y="3135"/>
                  </a:cubicBezTo>
                  <a:lnTo>
                    <a:pt x="4097" y="2754"/>
                  </a:lnTo>
                  <a:lnTo>
                    <a:pt x="4332" y="2754"/>
                  </a:lnTo>
                  <a:cubicBezTo>
                    <a:pt x="4735" y="2754"/>
                    <a:pt x="4986" y="2319"/>
                    <a:pt x="4786" y="1970"/>
                  </a:cubicBezTo>
                  <a:lnTo>
                    <a:pt x="3799" y="262"/>
                  </a:lnTo>
                  <a:cubicBezTo>
                    <a:pt x="3699" y="88"/>
                    <a:pt x="3523" y="1"/>
                    <a:pt x="3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cxnSp>
        <p:nvCxnSpPr>
          <p:cNvPr id="1234" name="Google Shape;1234;p41"/>
          <p:cNvCxnSpPr>
            <a:stCxn id="1192" idx="6"/>
            <a:endCxn id="1176" idx="1"/>
          </p:cNvCxnSpPr>
          <p:nvPr/>
        </p:nvCxnSpPr>
        <p:spPr>
          <a:xfrm>
            <a:off x="3589512" y="1987456"/>
            <a:ext cx="621900" cy="0"/>
          </a:xfrm>
          <a:prstGeom prst="straightConnector1">
            <a:avLst/>
          </a:prstGeom>
          <a:noFill/>
          <a:ln w="19050" cap="flat" cmpd="sng">
            <a:solidFill>
              <a:schemeClr val="lt1"/>
            </a:solidFill>
            <a:prstDash val="solid"/>
            <a:round/>
            <a:headEnd type="none" w="med" len="med"/>
            <a:tailEnd type="none" w="med" len="med"/>
          </a:ln>
        </p:spPr>
      </p:cxnSp>
      <p:cxnSp>
        <p:nvCxnSpPr>
          <p:cNvPr id="1235" name="Google Shape;1235;p41"/>
          <p:cNvCxnSpPr>
            <a:stCxn id="1180" idx="3"/>
            <a:endCxn id="1193" idx="2"/>
          </p:cNvCxnSpPr>
          <p:nvPr/>
        </p:nvCxnSpPr>
        <p:spPr>
          <a:xfrm>
            <a:off x="4966082" y="2829245"/>
            <a:ext cx="621600" cy="0"/>
          </a:xfrm>
          <a:prstGeom prst="straightConnector1">
            <a:avLst/>
          </a:prstGeom>
          <a:noFill/>
          <a:ln w="19050" cap="flat" cmpd="sng">
            <a:solidFill>
              <a:schemeClr val="lt1"/>
            </a:solidFill>
            <a:prstDash val="solid"/>
            <a:round/>
            <a:headEnd type="none" w="med" len="med"/>
            <a:tailEnd type="none" w="med" len="med"/>
          </a:ln>
        </p:spPr>
      </p:cxnSp>
      <p:cxnSp>
        <p:nvCxnSpPr>
          <p:cNvPr id="1236" name="Google Shape;1236;p41"/>
          <p:cNvCxnSpPr>
            <a:stCxn id="1184" idx="1"/>
            <a:endCxn id="1194" idx="6"/>
          </p:cNvCxnSpPr>
          <p:nvPr/>
        </p:nvCxnSpPr>
        <p:spPr>
          <a:xfrm rot="10800000">
            <a:off x="3589382" y="3663947"/>
            <a:ext cx="621900" cy="0"/>
          </a:xfrm>
          <a:prstGeom prst="straightConnector1">
            <a:avLst/>
          </a:prstGeom>
          <a:noFill/>
          <a:ln w="19050" cap="flat" cmpd="sng">
            <a:solidFill>
              <a:schemeClr val="lt1"/>
            </a:solidFill>
            <a:prstDash val="solid"/>
            <a:round/>
            <a:headEnd type="none" w="med" len="med"/>
            <a:tailEnd type="none" w="med" len="med"/>
          </a:ln>
        </p:spPr>
      </p:cxnSp>
      <p:cxnSp>
        <p:nvCxnSpPr>
          <p:cNvPr id="1237" name="Google Shape;1237;p41"/>
          <p:cNvCxnSpPr>
            <a:stCxn id="1188" idx="3"/>
            <a:endCxn id="1195" idx="2"/>
          </p:cNvCxnSpPr>
          <p:nvPr/>
        </p:nvCxnSpPr>
        <p:spPr>
          <a:xfrm>
            <a:off x="4966082" y="4512802"/>
            <a:ext cx="621600" cy="0"/>
          </a:xfrm>
          <a:prstGeom prst="straightConnector1">
            <a:avLst/>
          </a:prstGeom>
          <a:noFill/>
          <a:ln w="19050" cap="flat" cmpd="sng">
            <a:solidFill>
              <a:schemeClr val="lt1"/>
            </a:solidFill>
            <a:prstDash val="solid"/>
            <a:round/>
            <a:headEnd type="none" w="med" len="med"/>
            <a:tailEnd type="none" w="med" len="med"/>
          </a:ln>
        </p:spPr>
      </p:cxnSp>
      <p:sp>
        <p:nvSpPr>
          <p:cNvPr id="5" name="Google Shape;1182;p41">
            <a:extLst>
              <a:ext uri="{FF2B5EF4-FFF2-40B4-BE49-F238E27FC236}">
                <a16:creationId xmlns:a16="http://schemas.microsoft.com/office/drawing/2014/main" id="{39CED924-30C7-C5A4-5A20-8D9B1C59C675}"/>
              </a:ext>
            </a:extLst>
          </p:cNvPr>
          <p:cNvSpPr txBox="1"/>
          <p:nvPr/>
        </p:nvSpPr>
        <p:spPr>
          <a:xfrm>
            <a:off x="479718" y="1742294"/>
            <a:ext cx="2532952" cy="47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r">
              <a:buNone/>
              <a:defRPr sz="2000">
                <a:solidFill>
                  <a:schemeClr val="dk1"/>
                </a:solidFill>
                <a:latin typeface="Roboto Condensed"/>
                <a:ea typeface="Roboto Condensed"/>
                <a:cs typeface="Roboto Condensed"/>
              </a:defRPr>
            </a:lvl1pPr>
          </a:lstStyle>
          <a:p>
            <a:r>
              <a:rPr lang="vi-VN" dirty="0"/>
              <a:t>Vì nước nóng làm vỏ quả bóng co lại.</a:t>
            </a:r>
            <a:endParaRPr dirty="0">
              <a:sym typeface="Roboto Condensed"/>
            </a:endParaRPr>
          </a:p>
        </p:txBody>
      </p:sp>
      <p:sp>
        <p:nvSpPr>
          <p:cNvPr id="6" name="Rectangle: Rounded Corners 5">
            <a:extLst>
              <a:ext uri="{FF2B5EF4-FFF2-40B4-BE49-F238E27FC236}">
                <a16:creationId xmlns:a16="http://schemas.microsoft.com/office/drawing/2014/main" id="{FD4E6B64-270A-3789-81D7-B4D080876C7F}"/>
              </a:ext>
            </a:extLst>
          </p:cNvPr>
          <p:cNvSpPr/>
          <p:nvPr/>
        </p:nvSpPr>
        <p:spPr>
          <a:xfrm>
            <a:off x="4064854" y="4072847"/>
            <a:ext cx="4820066" cy="802405"/>
          </a:xfrm>
          <a:prstGeom prst="round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grpSp>
        <p:nvGrpSpPr>
          <p:cNvPr id="2" name="Group 1">
            <a:extLst>
              <a:ext uri="{FF2B5EF4-FFF2-40B4-BE49-F238E27FC236}">
                <a16:creationId xmlns:a16="http://schemas.microsoft.com/office/drawing/2014/main" id="{95A48430-A0B6-AC6B-96BC-78C5575E38E3}"/>
              </a:ext>
            </a:extLst>
          </p:cNvPr>
          <p:cNvGrpSpPr/>
          <p:nvPr/>
        </p:nvGrpSpPr>
        <p:grpSpPr>
          <a:xfrm>
            <a:off x="130096" y="137067"/>
            <a:ext cx="8883808" cy="4869366"/>
            <a:chOff x="126380" y="111512"/>
            <a:chExt cx="8883808" cy="4869366"/>
          </a:xfrm>
        </p:grpSpPr>
        <p:sp>
          <p:nvSpPr>
            <p:cNvPr id="3" name="Rectangle: Rounded Corners 2">
              <a:extLst>
                <a:ext uri="{FF2B5EF4-FFF2-40B4-BE49-F238E27FC236}">
                  <a16:creationId xmlns:a16="http://schemas.microsoft.com/office/drawing/2014/main" id="{A0E4EDCF-A8E8-B6DC-E40B-00796DAB8BF1}"/>
                </a:ext>
              </a:extLst>
            </p:cNvPr>
            <p:cNvSpPr/>
            <p:nvPr/>
          </p:nvSpPr>
          <p:spPr>
            <a:xfrm>
              <a:off x="126380" y="111512"/>
              <a:ext cx="4438185" cy="4869366"/>
            </a:xfrm>
            <a:prstGeom prst="roundRect">
              <a:avLst>
                <a:gd name="adj" fmla="val 6282"/>
              </a:avLst>
            </a:prstGeom>
            <a:ln w="12700">
              <a:solidFill>
                <a:srgbClr val="9E455E"/>
              </a:solidFill>
            </a:ln>
            <a:effectLst>
              <a:outerShdw blurRad="508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78685D62-C43C-792D-B96F-8EFFA3EB93D6}"/>
                </a:ext>
              </a:extLst>
            </p:cNvPr>
            <p:cNvSpPr/>
            <p:nvPr/>
          </p:nvSpPr>
          <p:spPr>
            <a:xfrm flipH="1">
              <a:off x="4572003" y="111512"/>
              <a:ext cx="4438185" cy="4869366"/>
            </a:xfrm>
            <a:prstGeom prst="roundRect">
              <a:avLst>
                <a:gd name="adj" fmla="val 6282"/>
              </a:avLst>
            </a:prstGeom>
            <a:ln w="12700">
              <a:solidFill>
                <a:srgbClr val="9E455E"/>
              </a:solidFill>
            </a:ln>
            <a:effectLst>
              <a:outerShdw blurRad="508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 name="Google Shape;114;p17"/>
          <p:cNvSpPr txBox="1">
            <a:spLocks noGrp="1"/>
          </p:cNvSpPr>
          <p:nvPr>
            <p:ph type="title"/>
          </p:nvPr>
        </p:nvSpPr>
        <p:spPr>
          <a:xfrm>
            <a:off x="100021" y="705723"/>
            <a:ext cx="8655693" cy="810861"/>
          </a:xfrm>
          <a:prstGeom prst="rect">
            <a:avLst/>
          </a:prstGeom>
        </p:spPr>
        <p:txBody>
          <a:bodyPr spcFirstLastPara="1" wrap="square" lIns="91425" tIns="91425" rIns="91425" bIns="91425" anchor="ctr" anchorCtr="0">
            <a:noAutofit/>
          </a:bodyPr>
          <a:lstStyle/>
          <a:p>
            <a:pPr lvl="0"/>
            <a:r>
              <a:rPr lang="en" dirty="0"/>
              <a:t>Câu 8: </a:t>
            </a:r>
            <a:r>
              <a:rPr lang="en-US" dirty="0" err="1"/>
              <a:t>Kết</a:t>
            </a:r>
            <a:r>
              <a:rPr lang="en-US" dirty="0"/>
              <a:t> </a:t>
            </a:r>
            <a:r>
              <a:rPr lang="en-US" dirty="0" err="1"/>
              <a:t>luận</a:t>
            </a:r>
            <a:r>
              <a:rPr lang="en-US" dirty="0"/>
              <a:t> </a:t>
            </a:r>
            <a:r>
              <a:rPr lang="en-US" dirty="0" err="1"/>
              <a:t>nào</a:t>
            </a:r>
            <a:r>
              <a:rPr lang="en-US" dirty="0"/>
              <a:t> </a:t>
            </a:r>
            <a:r>
              <a:rPr lang="en-US" dirty="0" err="1"/>
              <a:t>sau</a:t>
            </a:r>
            <a:r>
              <a:rPr lang="en-US" dirty="0"/>
              <a:t> </a:t>
            </a:r>
            <a:r>
              <a:rPr lang="en-US" dirty="0" err="1"/>
              <a:t>đây</a:t>
            </a:r>
            <a:r>
              <a:rPr lang="en-US" dirty="0"/>
              <a:t> </a:t>
            </a:r>
            <a:r>
              <a:rPr lang="en-US" dirty="0" err="1"/>
              <a:t>là</a:t>
            </a:r>
            <a:r>
              <a:rPr lang="en-US" dirty="0"/>
              <a:t> </a:t>
            </a:r>
            <a:r>
              <a:rPr lang="en-US" dirty="0" err="1"/>
              <a:t>đúng</a:t>
            </a:r>
            <a:r>
              <a:rPr lang="en-US" dirty="0"/>
              <a:t> </a:t>
            </a:r>
            <a:r>
              <a:rPr lang="en-US" dirty="0" err="1"/>
              <a:t>khi</a:t>
            </a:r>
            <a:r>
              <a:rPr lang="en-US" dirty="0"/>
              <a:t> </a:t>
            </a:r>
            <a:r>
              <a:rPr lang="en-US" dirty="0" err="1"/>
              <a:t>nói</a:t>
            </a:r>
            <a:r>
              <a:rPr lang="en-US" dirty="0"/>
              <a:t> </a:t>
            </a:r>
            <a:r>
              <a:rPr lang="en-US" dirty="0" err="1"/>
              <a:t>về</a:t>
            </a:r>
            <a:r>
              <a:rPr lang="en-US" dirty="0"/>
              <a:t> </a:t>
            </a:r>
            <a:r>
              <a:rPr lang="en-US" dirty="0" err="1"/>
              <a:t>sự</a:t>
            </a:r>
            <a:r>
              <a:rPr lang="en-US" dirty="0"/>
              <a:t> </a:t>
            </a:r>
            <a:r>
              <a:rPr lang="en-US" dirty="0" err="1"/>
              <a:t>nở</a:t>
            </a:r>
            <a:r>
              <a:rPr lang="en-US" dirty="0"/>
              <a:t> </a:t>
            </a:r>
            <a:r>
              <a:rPr lang="en-US" dirty="0" err="1"/>
              <a:t>vì</a:t>
            </a:r>
            <a:r>
              <a:rPr lang="en-US" dirty="0"/>
              <a:t> </a:t>
            </a:r>
            <a:r>
              <a:rPr lang="en-US" dirty="0" err="1"/>
              <a:t>nhiệt</a:t>
            </a:r>
            <a:r>
              <a:rPr lang="en-US" dirty="0"/>
              <a:t> </a:t>
            </a:r>
            <a:r>
              <a:rPr lang="en-US" dirty="0" err="1"/>
              <a:t>của</a:t>
            </a:r>
            <a:r>
              <a:rPr lang="en-US" dirty="0"/>
              <a:t> </a:t>
            </a:r>
            <a:r>
              <a:rPr lang="en-US" dirty="0" err="1"/>
              <a:t>không</a:t>
            </a:r>
            <a:r>
              <a:rPr lang="en-US" dirty="0"/>
              <a:t> </a:t>
            </a:r>
            <a:r>
              <a:rPr lang="en-US" dirty="0" err="1"/>
              <a:t>khí</a:t>
            </a:r>
            <a:r>
              <a:rPr lang="en-US" dirty="0"/>
              <a:t> </a:t>
            </a:r>
            <a:r>
              <a:rPr lang="en-US" dirty="0" err="1"/>
              <a:t>và</a:t>
            </a:r>
            <a:r>
              <a:rPr lang="en-US" dirty="0"/>
              <a:t> </a:t>
            </a:r>
            <a:r>
              <a:rPr lang="en-US" dirty="0" err="1"/>
              <a:t>khí</a:t>
            </a:r>
            <a:r>
              <a:rPr lang="en-US" dirty="0"/>
              <a:t> oxygen?</a:t>
            </a:r>
            <a:endParaRPr dirty="0"/>
          </a:p>
        </p:txBody>
      </p:sp>
      <p:sp>
        <p:nvSpPr>
          <p:cNvPr id="116" name="Google Shape;116;p17"/>
          <p:cNvSpPr txBox="1"/>
          <p:nvPr/>
        </p:nvSpPr>
        <p:spPr>
          <a:xfrm>
            <a:off x="235842" y="1904146"/>
            <a:ext cx="1813800" cy="3132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3200" b="1" dirty="0">
                <a:solidFill>
                  <a:schemeClr val="dk1"/>
                </a:solidFill>
                <a:latin typeface="Roboto Condensed"/>
                <a:ea typeface="Roboto Condensed"/>
                <a:cs typeface="Roboto Condensed"/>
                <a:sym typeface="Roboto Condensed"/>
              </a:rPr>
              <a:t>A</a:t>
            </a:r>
            <a:endParaRPr sz="3200" b="1" dirty="0">
              <a:solidFill>
                <a:schemeClr val="dk1"/>
              </a:solidFill>
              <a:latin typeface="Roboto Condensed"/>
              <a:ea typeface="Roboto Condensed"/>
              <a:cs typeface="Roboto Condensed"/>
              <a:sym typeface="Roboto Condensed"/>
            </a:endParaRPr>
          </a:p>
        </p:txBody>
      </p:sp>
      <p:sp>
        <p:nvSpPr>
          <p:cNvPr id="117" name="Google Shape;117;p17"/>
          <p:cNvSpPr txBox="1"/>
          <p:nvPr/>
        </p:nvSpPr>
        <p:spPr>
          <a:xfrm>
            <a:off x="361502" y="2447055"/>
            <a:ext cx="1562479" cy="479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None/>
              <a:defRPr sz="2000">
                <a:solidFill>
                  <a:schemeClr val="dk1"/>
                </a:solidFill>
                <a:latin typeface="Roboto Condensed"/>
                <a:ea typeface="Roboto Condensed"/>
                <a:cs typeface="Roboto Condensed"/>
              </a:defRPr>
            </a:lvl1pPr>
          </a:lstStyle>
          <a:p>
            <a:r>
              <a:rPr lang="vi-VN" dirty="0"/>
              <a:t>Không khí nở vì nhiệt nhiều hơn oxi.</a:t>
            </a:r>
            <a:endParaRPr dirty="0">
              <a:sym typeface="Roboto Condensed"/>
            </a:endParaRPr>
          </a:p>
        </p:txBody>
      </p:sp>
      <p:sp>
        <p:nvSpPr>
          <p:cNvPr id="119" name="Google Shape;119;p17"/>
          <p:cNvSpPr txBox="1"/>
          <p:nvPr/>
        </p:nvSpPr>
        <p:spPr>
          <a:xfrm>
            <a:off x="2507210" y="1904146"/>
            <a:ext cx="1813800" cy="3132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3200" b="1" dirty="0">
                <a:solidFill>
                  <a:schemeClr val="dk1"/>
                </a:solidFill>
                <a:latin typeface="Roboto Condensed"/>
                <a:ea typeface="Roboto Condensed"/>
                <a:cs typeface="Roboto Condensed"/>
                <a:sym typeface="Roboto Condensed"/>
              </a:rPr>
              <a:t>B</a:t>
            </a:r>
            <a:endParaRPr sz="3200" b="1" dirty="0">
              <a:solidFill>
                <a:schemeClr val="dk1"/>
              </a:solidFill>
              <a:latin typeface="Roboto Condensed"/>
              <a:ea typeface="Roboto Condensed"/>
              <a:cs typeface="Roboto Condensed"/>
              <a:sym typeface="Roboto Condensed"/>
            </a:endParaRPr>
          </a:p>
        </p:txBody>
      </p:sp>
      <p:sp>
        <p:nvSpPr>
          <p:cNvPr id="120" name="Google Shape;120;p17"/>
          <p:cNvSpPr txBox="1"/>
          <p:nvPr/>
        </p:nvSpPr>
        <p:spPr>
          <a:xfrm>
            <a:off x="2506230" y="2282290"/>
            <a:ext cx="1757505" cy="9028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None/>
              <a:defRPr sz="2000">
                <a:solidFill>
                  <a:schemeClr val="dk1"/>
                </a:solidFill>
                <a:latin typeface="Roboto Condensed"/>
                <a:ea typeface="Roboto Condensed"/>
                <a:cs typeface="Roboto Condensed"/>
              </a:defRPr>
            </a:lvl1pPr>
          </a:lstStyle>
          <a:p>
            <a:r>
              <a:rPr lang="vi-VN" dirty="0"/>
              <a:t>Không khí nở vì nhiệt ít hơn ox</a:t>
            </a:r>
            <a:r>
              <a:rPr lang="en-US" dirty="0" err="1"/>
              <a:t>ygen</a:t>
            </a:r>
            <a:r>
              <a:rPr lang="vi-VN" dirty="0"/>
              <a:t>.</a:t>
            </a:r>
            <a:endParaRPr dirty="0">
              <a:sym typeface="Roboto Condensed"/>
            </a:endParaRPr>
          </a:p>
        </p:txBody>
      </p:sp>
      <p:sp>
        <p:nvSpPr>
          <p:cNvPr id="122" name="Google Shape;122;p17"/>
          <p:cNvSpPr txBox="1"/>
          <p:nvPr/>
        </p:nvSpPr>
        <p:spPr>
          <a:xfrm>
            <a:off x="6941914" y="1904146"/>
            <a:ext cx="1813800" cy="3132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3200" b="1" dirty="0">
                <a:solidFill>
                  <a:schemeClr val="dk1"/>
                </a:solidFill>
                <a:latin typeface="Roboto Condensed"/>
                <a:ea typeface="Roboto Condensed"/>
                <a:cs typeface="Roboto Condensed"/>
                <a:sym typeface="Roboto Condensed"/>
              </a:rPr>
              <a:t>D</a:t>
            </a:r>
            <a:endParaRPr sz="3200" b="1" dirty="0">
              <a:solidFill>
                <a:schemeClr val="dk1"/>
              </a:solidFill>
              <a:latin typeface="Roboto Condensed"/>
              <a:ea typeface="Roboto Condensed"/>
              <a:cs typeface="Roboto Condensed"/>
              <a:sym typeface="Roboto Condensed"/>
            </a:endParaRPr>
          </a:p>
        </p:txBody>
      </p:sp>
      <p:sp>
        <p:nvSpPr>
          <p:cNvPr id="123" name="Google Shape;123;p17"/>
          <p:cNvSpPr txBox="1"/>
          <p:nvPr/>
        </p:nvSpPr>
        <p:spPr>
          <a:xfrm>
            <a:off x="6941913" y="2324068"/>
            <a:ext cx="1813800" cy="479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None/>
              <a:defRPr sz="2000">
                <a:solidFill>
                  <a:schemeClr val="dk1"/>
                </a:solidFill>
                <a:latin typeface="Roboto Condensed"/>
                <a:ea typeface="Roboto Condensed"/>
                <a:cs typeface="Roboto Condensed"/>
              </a:defRPr>
            </a:lvl1pPr>
          </a:lstStyle>
          <a:p>
            <a:r>
              <a:rPr lang="en-US" dirty="0" err="1"/>
              <a:t>Cả</a:t>
            </a:r>
            <a:r>
              <a:rPr lang="en-US" dirty="0"/>
              <a:t> </a:t>
            </a:r>
            <a:r>
              <a:rPr lang="en-US" dirty="0" err="1"/>
              <a:t>ba</a:t>
            </a:r>
            <a:r>
              <a:rPr lang="en-US" dirty="0"/>
              <a:t> </a:t>
            </a:r>
            <a:r>
              <a:rPr lang="en-US" dirty="0" err="1"/>
              <a:t>kết</a:t>
            </a:r>
            <a:r>
              <a:rPr lang="en-US" dirty="0"/>
              <a:t> </a:t>
            </a:r>
            <a:r>
              <a:rPr lang="en-US" dirty="0" err="1"/>
              <a:t>luận</a:t>
            </a:r>
            <a:r>
              <a:rPr lang="en-US" dirty="0"/>
              <a:t> </a:t>
            </a:r>
            <a:r>
              <a:rPr lang="en-US" dirty="0" err="1"/>
              <a:t>trên</a:t>
            </a:r>
            <a:r>
              <a:rPr lang="en-US" dirty="0"/>
              <a:t> </a:t>
            </a:r>
            <a:r>
              <a:rPr lang="en-US" dirty="0" err="1"/>
              <a:t>đều</a:t>
            </a:r>
            <a:r>
              <a:rPr lang="en-US" dirty="0"/>
              <a:t> </a:t>
            </a:r>
            <a:r>
              <a:rPr lang="en-US" dirty="0" err="1"/>
              <a:t>sai</a:t>
            </a:r>
            <a:r>
              <a:rPr lang="en-US" dirty="0"/>
              <a:t>.</a:t>
            </a:r>
            <a:endParaRPr dirty="0">
              <a:sym typeface="Roboto Condensed"/>
            </a:endParaRPr>
          </a:p>
        </p:txBody>
      </p:sp>
      <p:grpSp>
        <p:nvGrpSpPr>
          <p:cNvPr id="126" name="Google Shape;126;p17"/>
          <p:cNvGrpSpPr/>
          <p:nvPr/>
        </p:nvGrpSpPr>
        <p:grpSpPr>
          <a:xfrm>
            <a:off x="2994460" y="3157977"/>
            <a:ext cx="3110654" cy="1934189"/>
            <a:chOff x="3187200" y="3248488"/>
            <a:chExt cx="2769704" cy="1722187"/>
          </a:xfrm>
        </p:grpSpPr>
        <p:sp>
          <p:nvSpPr>
            <p:cNvPr id="125" name="Google Shape;125;p17"/>
            <p:cNvSpPr/>
            <p:nvPr/>
          </p:nvSpPr>
          <p:spPr>
            <a:xfrm>
              <a:off x="5563435" y="3474413"/>
              <a:ext cx="139800" cy="1398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 name="Google Shape;127;p17"/>
            <p:cNvPicPr preferRelativeResize="0"/>
            <p:nvPr/>
          </p:nvPicPr>
          <p:blipFill>
            <a:blip r:embed="rId3">
              <a:alphaModFix/>
            </a:blip>
            <a:stretch>
              <a:fillRect/>
            </a:stretch>
          </p:blipFill>
          <p:spPr>
            <a:xfrm>
              <a:off x="3187200" y="3248488"/>
              <a:ext cx="2769704" cy="1722187"/>
            </a:xfrm>
            <a:prstGeom prst="rect">
              <a:avLst/>
            </a:prstGeom>
            <a:noFill/>
            <a:ln>
              <a:noFill/>
            </a:ln>
          </p:spPr>
        </p:pic>
        <p:sp>
          <p:nvSpPr>
            <p:cNvPr id="128" name="Google Shape;128;p17"/>
            <p:cNvSpPr/>
            <p:nvPr/>
          </p:nvSpPr>
          <p:spPr>
            <a:xfrm>
              <a:off x="4841110" y="3322013"/>
              <a:ext cx="139800" cy="1398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7"/>
            <p:cNvSpPr/>
            <p:nvPr/>
          </p:nvSpPr>
          <p:spPr>
            <a:xfrm>
              <a:off x="3970810" y="3474413"/>
              <a:ext cx="139800" cy="1398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122;p17">
            <a:extLst>
              <a:ext uri="{FF2B5EF4-FFF2-40B4-BE49-F238E27FC236}">
                <a16:creationId xmlns:a16="http://schemas.microsoft.com/office/drawing/2014/main" id="{02CF5EA7-4625-9094-EB71-DB7D509EC32A}"/>
              </a:ext>
            </a:extLst>
          </p:cNvPr>
          <p:cNvSpPr txBox="1"/>
          <p:nvPr/>
        </p:nvSpPr>
        <p:spPr>
          <a:xfrm>
            <a:off x="4778577" y="1904146"/>
            <a:ext cx="1813800" cy="3132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3200" b="1" dirty="0">
                <a:solidFill>
                  <a:schemeClr val="dk1"/>
                </a:solidFill>
                <a:latin typeface="Roboto Condensed"/>
                <a:ea typeface="Roboto Condensed"/>
                <a:cs typeface="Roboto Condensed"/>
                <a:sym typeface="Roboto Condensed"/>
              </a:rPr>
              <a:t>C</a:t>
            </a:r>
            <a:endParaRPr sz="3200" b="1" dirty="0">
              <a:solidFill>
                <a:schemeClr val="dk1"/>
              </a:solidFill>
              <a:latin typeface="Roboto Condensed"/>
              <a:ea typeface="Roboto Condensed"/>
              <a:cs typeface="Roboto Condensed"/>
              <a:sym typeface="Roboto Condensed"/>
            </a:endParaRPr>
          </a:p>
        </p:txBody>
      </p:sp>
      <p:sp>
        <p:nvSpPr>
          <p:cNvPr id="6" name="Google Shape;123;p17">
            <a:extLst>
              <a:ext uri="{FF2B5EF4-FFF2-40B4-BE49-F238E27FC236}">
                <a16:creationId xmlns:a16="http://schemas.microsoft.com/office/drawing/2014/main" id="{07A1749D-F4A9-A8B1-7C5F-7EFC0AAA7138}"/>
              </a:ext>
            </a:extLst>
          </p:cNvPr>
          <p:cNvSpPr txBox="1"/>
          <p:nvPr/>
        </p:nvSpPr>
        <p:spPr>
          <a:xfrm>
            <a:off x="4926475" y="2282290"/>
            <a:ext cx="1757247" cy="7859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None/>
              <a:defRPr sz="2000">
                <a:solidFill>
                  <a:schemeClr val="dk1"/>
                </a:solidFill>
                <a:latin typeface="Roboto Condensed"/>
                <a:ea typeface="Roboto Condensed"/>
                <a:cs typeface="Roboto Condensed"/>
              </a:defRPr>
            </a:lvl1pPr>
          </a:lstStyle>
          <a:p>
            <a:r>
              <a:rPr lang="vi-VN" dirty="0"/>
              <a:t> Không khí và ox</a:t>
            </a:r>
            <a:r>
              <a:rPr lang="en-US" dirty="0" err="1"/>
              <a:t>ygen</a:t>
            </a:r>
            <a:r>
              <a:rPr lang="vi-VN" dirty="0"/>
              <a:t> nở nhiệt như nhau.</a:t>
            </a:r>
            <a:endParaRPr dirty="0">
              <a:sym typeface="Roboto Condensed"/>
            </a:endParaRPr>
          </a:p>
        </p:txBody>
      </p:sp>
      <p:sp>
        <p:nvSpPr>
          <p:cNvPr id="7" name="Rectangle: Rounded Corners 6">
            <a:extLst>
              <a:ext uri="{FF2B5EF4-FFF2-40B4-BE49-F238E27FC236}">
                <a16:creationId xmlns:a16="http://schemas.microsoft.com/office/drawing/2014/main" id="{52851258-407D-E525-1B10-804A91B5951F}"/>
              </a:ext>
            </a:extLst>
          </p:cNvPr>
          <p:cNvSpPr/>
          <p:nvPr/>
        </p:nvSpPr>
        <p:spPr>
          <a:xfrm>
            <a:off x="4778577" y="1786040"/>
            <a:ext cx="1933234" cy="1539940"/>
          </a:xfrm>
          <a:prstGeom prst="round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658114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grpSp>
        <p:nvGrpSpPr>
          <p:cNvPr id="2" name="Group 1">
            <a:extLst>
              <a:ext uri="{FF2B5EF4-FFF2-40B4-BE49-F238E27FC236}">
                <a16:creationId xmlns:a16="http://schemas.microsoft.com/office/drawing/2014/main" id="{A178CC2C-9FCE-DE19-2FF8-26F685C916FD}"/>
              </a:ext>
            </a:extLst>
          </p:cNvPr>
          <p:cNvGrpSpPr/>
          <p:nvPr/>
        </p:nvGrpSpPr>
        <p:grpSpPr>
          <a:xfrm>
            <a:off x="130096" y="137067"/>
            <a:ext cx="8883808" cy="4869366"/>
            <a:chOff x="126380" y="111512"/>
            <a:chExt cx="8883808" cy="4869366"/>
          </a:xfrm>
        </p:grpSpPr>
        <p:sp>
          <p:nvSpPr>
            <p:cNvPr id="3" name="Rectangle: Rounded Corners 2">
              <a:extLst>
                <a:ext uri="{FF2B5EF4-FFF2-40B4-BE49-F238E27FC236}">
                  <a16:creationId xmlns:a16="http://schemas.microsoft.com/office/drawing/2014/main" id="{A054602A-1DA9-B0F0-F4B8-2789023B0CF4}"/>
                </a:ext>
              </a:extLst>
            </p:cNvPr>
            <p:cNvSpPr/>
            <p:nvPr/>
          </p:nvSpPr>
          <p:spPr>
            <a:xfrm>
              <a:off x="126380" y="111512"/>
              <a:ext cx="4438185" cy="4869366"/>
            </a:xfrm>
            <a:prstGeom prst="roundRect">
              <a:avLst>
                <a:gd name="adj" fmla="val 6282"/>
              </a:avLst>
            </a:prstGeom>
            <a:ln w="12700">
              <a:solidFill>
                <a:srgbClr val="9E455E"/>
              </a:solidFill>
            </a:ln>
            <a:effectLst>
              <a:outerShdw blurRad="508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79B7E384-DBF4-E3A5-F053-F1EB95381CED}"/>
                </a:ext>
              </a:extLst>
            </p:cNvPr>
            <p:cNvSpPr/>
            <p:nvPr/>
          </p:nvSpPr>
          <p:spPr>
            <a:xfrm flipH="1">
              <a:off x="4572003" y="111512"/>
              <a:ext cx="4438185" cy="4869366"/>
            </a:xfrm>
            <a:prstGeom prst="roundRect">
              <a:avLst>
                <a:gd name="adj" fmla="val 6282"/>
              </a:avLst>
            </a:prstGeom>
            <a:ln w="12700">
              <a:solidFill>
                <a:srgbClr val="9E455E"/>
              </a:solidFill>
            </a:ln>
            <a:effectLst>
              <a:outerShdw blurRad="508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7" name="Google Shape;407;p25"/>
          <p:cNvSpPr txBox="1">
            <a:spLocks noGrp="1"/>
          </p:cNvSpPr>
          <p:nvPr>
            <p:ph type="title"/>
          </p:nvPr>
        </p:nvSpPr>
        <p:spPr>
          <a:xfrm>
            <a:off x="711331" y="828675"/>
            <a:ext cx="7713900" cy="87834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Câu 9: </a:t>
            </a:r>
            <a:r>
              <a:rPr lang="vi-VN" b="0" i="0" dirty="0">
                <a:solidFill>
                  <a:srgbClr val="000000"/>
                </a:solidFill>
                <a:effectLst/>
                <a:latin typeface="Open Sans" panose="020B0606030504020204" pitchFamily="34" charset="0"/>
              </a:rPr>
              <a:t> </a:t>
            </a:r>
            <a:r>
              <a:rPr lang="vi-VN" dirty="0"/>
              <a:t>Băng kép được ứng dụng</a:t>
            </a:r>
            <a:endParaRPr dirty="0"/>
          </a:p>
        </p:txBody>
      </p:sp>
      <p:sp>
        <p:nvSpPr>
          <p:cNvPr id="422" name="Google Shape;422;p25"/>
          <p:cNvSpPr txBox="1"/>
          <p:nvPr/>
        </p:nvSpPr>
        <p:spPr>
          <a:xfrm>
            <a:off x="948148" y="1764408"/>
            <a:ext cx="2207538" cy="27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200" b="1" dirty="0">
                <a:solidFill>
                  <a:schemeClr val="dk1"/>
                </a:solidFill>
                <a:latin typeface="Roboto Condensed"/>
                <a:ea typeface="Roboto Condensed"/>
                <a:cs typeface="Roboto Condensed"/>
                <a:sym typeface="Roboto Condensed"/>
              </a:rPr>
              <a:t>A</a:t>
            </a:r>
            <a:endParaRPr sz="3200" b="1" dirty="0">
              <a:solidFill>
                <a:schemeClr val="dk1"/>
              </a:solidFill>
              <a:latin typeface="Roboto Condensed"/>
              <a:ea typeface="Roboto Condensed"/>
              <a:cs typeface="Roboto Condensed"/>
              <a:sym typeface="Roboto Condensed"/>
            </a:endParaRPr>
          </a:p>
        </p:txBody>
      </p:sp>
      <p:sp>
        <p:nvSpPr>
          <p:cNvPr id="423" name="Google Shape;423;p25"/>
          <p:cNvSpPr txBox="1"/>
          <p:nvPr/>
        </p:nvSpPr>
        <p:spPr>
          <a:xfrm>
            <a:off x="948148" y="2280573"/>
            <a:ext cx="2377185" cy="39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None/>
              <a:defRPr sz="2400">
                <a:solidFill>
                  <a:schemeClr val="dk1"/>
                </a:solidFill>
                <a:latin typeface="Roboto Condensed"/>
                <a:ea typeface="Roboto Condensed"/>
                <a:cs typeface="Roboto Condensed"/>
              </a:defRPr>
            </a:lvl1pPr>
          </a:lstStyle>
          <a:p>
            <a:r>
              <a:rPr lang="en-US" dirty="0" err="1"/>
              <a:t>làm</a:t>
            </a:r>
            <a:r>
              <a:rPr lang="en-US" dirty="0"/>
              <a:t> </a:t>
            </a:r>
            <a:r>
              <a:rPr lang="en-US" dirty="0" err="1"/>
              <a:t>cốt</a:t>
            </a:r>
            <a:r>
              <a:rPr lang="en-US" dirty="0"/>
              <a:t> </a:t>
            </a:r>
            <a:r>
              <a:rPr lang="en-US" dirty="0" err="1"/>
              <a:t>cho</a:t>
            </a:r>
            <a:r>
              <a:rPr lang="en-US" dirty="0"/>
              <a:t> </a:t>
            </a:r>
            <a:r>
              <a:rPr lang="en-US" dirty="0" err="1"/>
              <a:t>các</a:t>
            </a:r>
            <a:r>
              <a:rPr lang="en-US" dirty="0"/>
              <a:t> </a:t>
            </a:r>
            <a:r>
              <a:rPr lang="en-US" dirty="0" err="1"/>
              <a:t>trụ</a:t>
            </a:r>
            <a:r>
              <a:rPr lang="en-US" dirty="0"/>
              <a:t> </a:t>
            </a:r>
            <a:r>
              <a:rPr lang="en-US" dirty="0" err="1"/>
              <a:t>bê</a:t>
            </a:r>
            <a:r>
              <a:rPr lang="en-US" dirty="0"/>
              <a:t> </a:t>
            </a:r>
            <a:r>
              <a:rPr lang="en-US" dirty="0" err="1"/>
              <a:t>tông</a:t>
            </a:r>
            <a:endParaRPr dirty="0">
              <a:sym typeface="Roboto Condensed"/>
            </a:endParaRPr>
          </a:p>
        </p:txBody>
      </p:sp>
      <p:sp>
        <p:nvSpPr>
          <p:cNvPr id="427" name="Google Shape;427;p25"/>
          <p:cNvSpPr txBox="1"/>
          <p:nvPr/>
        </p:nvSpPr>
        <p:spPr>
          <a:xfrm>
            <a:off x="982980" y="3049484"/>
            <a:ext cx="2207538" cy="27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200" b="1" dirty="0">
                <a:solidFill>
                  <a:schemeClr val="dk1"/>
                </a:solidFill>
                <a:latin typeface="Roboto Condensed"/>
                <a:ea typeface="Roboto Condensed"/>
                <a:cs typeface="Roboto Condensed"/>
                <a:sym typeface="Roboto Condensed"/>
              </a:rPr>
              <a:t>D</a:t>
            </a:r>
            <a:endParaRPr sz="3200" b="1" dirty="0">
              <a:solidFill>
                <a:schemeClr val="dk1"/>
              </a:solidFill>
              <a:latin typeface="Roboto Condensed"/>
              <a:ea typeface="Roboto Condensed"/>
              <a:cs typeface="Roboto Condensed"/>
              <a:sym typeface="Roboto Condensed"/>
            </a:endParaRPr>
          </a:p>
        </p:txBody>
      </p:sp>
      <p:sp>
        <p:nvSpPr>
          <p:cNvPr id="428" name="Google Shape;428;p25"/>
          <p:cNvSpPr txBox="1"/>
          <p:nvPr/>
        </p:nvSpPr>
        <p:spPr>
          <a:xfrm>
            <a:off x="982980" y="3538686"/>
            <a:ext cx="2478437" cy="403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None/>
              <a:defRPr sz="2400">
                <a:solidFill>
                  <a:schemeClr val="dk1"/>
                </a:solidFill>
                <a:latin typeface="Roboto Condensed"/>
                <a:ea typeface="Roboto Condensed"/>
                <a:cs typeface="Roboto Condensed"/>
              </a:defRPr>
            </a:lvl1pPr>
          </a:lstStyle>
          <a:p>
            <a:r>
              <a:rPr lang="en-US" dirty="0" err="1"/>
              <a:t>làm</a:t>
            </a:r>
            <a:r>
              <a:rPr lang="en-US" dirty="0"/>
              <a:t> </a:t>
            </a:r>
            <a:r>
              <a:rPr lang="en-US" dirty="0" err="1"/>
              <a:t>các</a:t>
            </a:r>
            <a:r>
              <a:rPr lang="en-US" dirty="0"/>
              <a:t> </a:t>
            </a:r>
            <a:r>
              <a:rPr lang="en-US" dirty="0" err="1"/>
              <a:t>dây</a:t>
            </a:r>
            <a:r>
              <a:rPr lang="en-US" dirty="0"/>
              <a:t> </a:t>
            </a:r>
            <a:r>
              <a:rPr lang="en-US" dirty="0" err="1"/>
              <a:t>điện</a:t>
            </a:r>
            <a:r>
              <a:rPr lang="en-US" dirty="0"/>
              <a:t> </a:t>
            </a:r>
            <a:r>
              <a:rPr lang="en-US" dirty="0" err="1"/>
              <a:t>thoại</a:t>
            </a:r>
            <a:endParaRPr dirty="0">
              <a:sym typeface="Roboto Condensed"/>
            </a:endParaRPr>
          </a:p>
        </p:txBody>
      </p:sp>
      <p:sp>
        <p:nvSpPr>
          <p:cNvPr id="432" name="Google Shape;432;p25"/>
          <p:cNvSpPr txBox="1"/>
          <p:nvPr/>
        </p:nvSpPr>
        <p:spPr>
          <a:xfrm>
            <a:off x="5800258" y="1903382"/>
            <a:ext cx="2374124" cy="273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3200" b="1" dirty="0">
                <a:solidFill>
                  <a:schemeClr val="dk1"/>
                </a:solidFill>
                <a:latin typeface="Roboto Condensed"/>
                <a:ea typeface="Roboto Condensed"/>
                <a:cs typeface="Roboto Condensed"/>
                <a:sym typeface="Roboto Condensed"/>
              </a:rPr>
              <a:t>B</a:t>
            </a:r>
            <a:endParaRPr sz="3200" b="1" dirty="0">
              <a:solidFill>
                <a:schemeClr val="dk1"/>
              </a:solidFill>
              <a:latin typeface="Roboto Condensed"/>
              <a:ea typeface="Roboto Condensed"/>
              <a:cs typeface="Roboto Condensed"/>
              <a:sym typeface="Roboto Condensed"/>
            </a:endParaRPr>
          </a:p>
        </p:txBody>
      </p:sp>
      <p:sp>
        <p:nvSpPr>
          <p:cNvPr id="433" name="Google Shape;433;p25"/>
          <p:cNvSpPr txBox="1"/>
          <p:nvPr/>
        </p:nvSpPr>
        <p:spPr>
          <a:xfrm>
            <a:off x="5802174" y="2335588"/>
            <a:ext cx="2374124" cy="39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r">
              <a:buNone/>
              <a:defRPr sz="2400">
                <a:solidFill>
                  <a:schemeClr val="dk1"/>
                </a:solidFill>
                <a:latin typeface="Roboto Condensed"/>
                <a:ea typeface="Roboto Condensed"/>
                <a:cs typeface="Roboto Condensed"/>
              </a:defRPr>
            </a:lvl1pPr>
          </a:lstStyle>
          <a:p>
            <a:r>
              <a:rPr lang="en-US" dirty="0" err="1"/>
              <a:t>làm</a:t>
            </a:r>
            <a:r>
              <a:rPr lang="en-US" dirty="0"/>
              <a:t> </a:t>
            </a:r>
            <a:r>
              <a:rPr lang="en-US" dirty="0" err="1"/>
              <a:t>giá</a:t>
            </a:r>
            <a:r>
              <a:rPr lang="en-US" dirty="0"/>
              <a:t> </a:t>
            </a:r>
            <a:r>
              <a:rPr lang="en-US" dirty="0" err="1"/>
              <a:t>đỡ</a:t>
            </a:r>
            <a:endParaRPr dirty="0">
              <a:sym typeface="Roboto Condensed"/>
            </a:endParaRPr>
          </a:p>
        </p:txBody>
      </p:sp>
      <p:sp>
        <p:nvSpPr>
          <p:cNvPr id="437" name="Google Shape;437;p25"/>
          <p:cNvSpPr txBox="1"/>
          <p:nvPr/>
        </p:nvSpPr>
        <p:spPr>
          <a:xfrm>
            <a:off x="5802174" y="3096430"/>
            <a:ext cx="2374124" cy="27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3200" b="1" dirty="0">
                <a:solidFill>
                  <a:schemeClr val="dk1"/>
                </a:solidFill>
                <a:latin typeface="Roboto Condensed"/>
                <a:ea typeface="Roboto Condensed"/>
                <a:cs typeface="Roboto Condensed"/>
                <a:sym typeface="Roboto Condensed"/>
              </a:rPr>
              <a:t>C</a:t>
            </a:r>
            <a:endParaRPr sz="3200" b="1" dirty="0">
              <a:solidFill>
                <a:schemeClr val="dk1"/>
              </a:solidFill>
              <a:latin typeface="Roboto Condensed"/>
              <a:ea typeface="Roboto Condensed"/>
              <a:cs typeface="Roboto Condensed"/>
              <a:sym typeface="Roboto Condensed"/>
            </a:endParaRPr>
          </a:p>
        </p:txBody>
      </p:sp>
      <p:sp>
        <p:nvSpPr>
          <p:cNvPr id="438" name="Google Shape;438;p25"/>
          <p:cNvSpPr txBox="1"/>
          <p:nvPr/>
        </p:nvSpPr>
        <p:spPr>
          <a:xfrm>
            <a:off x="5850168" y="3561398"/>
            <a:ext cx="2374124" cy="403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r">
              <a:buNone/>
              <a:defRPr sz="2400">
                <a:solidFill>
                  <a:schemeClr val="dk1"/>
                </a:solidFill>
                <a:latin typeface="Roboto Condensed"/>
                <a:ea typeface="Roboto Condensed"/>
                <a:cs typeface="Roboto Condensed"/>
              </a:defRPr>
            </a:lvl1pPr>
          </a:lstStyle>
          <a:p>
            <a:r>
              <a:rPr lang="en-US" dirty="0" err="1"/>
              <a:t>trong</a:t>
            </a:r>
            <a:r>
              <a:rPr lang="en-US" dirty="0"/>
              <a:t> </a:t>
            </a:r>
            <a:r>
              <a:rPr lang="en-US" dirty="0" err="1"/>
              <a:t>việc</a:t>
            </a:r>
            <a:r>
              <a:rPr lang="en-US" dirty="0"/>
              <a:t> </a:t>
            </a:r>
            <a:r>
              <a:rPr lang="en-US" dirty="0" err="1"/>
              <a:t>đóng</a:t>
            </a:r>
            <a:r>
              <a:rPr lang="en-US" dirty="0"/>
              <a:t> </a:t>
            </a:r>
            <a:r>
              <a:rPr lang="en-US" dirty="0" err="1"/>
              <a:t>ngắt</a:t>
            </a:r>
            <a:r>
              <a:rPr lang="en-US" dirty="0"/>
              <a:t> </a:t>
            </a:r>
            <a:r>
              <a:rPr lang="en-US" dirty="0" err="1"/>
              <a:t>mạch</a:t>
            </a:r>
            <a:r>
              <a:rPr lang="en-US" dirty="0"/>
              <a:t> </a:t>
            </a:r>
            <a:r>
              <a:rPr lang="en-US" dirty="0" err="1"/>
              <a:t>điện</a:t>
            </a:r>
            <a:endParaRPr dirty="0">
              <a:sym typeface="Roboto Condensed"/>
            </a:endParaRPr>
          </a:p>
        </p:txBody>
      </p:sp>
      <p:grpSp>
        <p:nvGrpSpPr>
          <p:cNvPr id="440" name="Google Shape;440;p25"/>
          <p:cNvGrpSpPr/>
          <p:nvPr/>
        </p:nvGrpSpPr>
        <p:grpSpPr>
          <a:xfrm>
            <a:off x="3551526" y="3366646"/>
            <a:ext cx="571579" cy="512503"/>
            <a:chOff x="2497800" y="3813750"/>
            <a:chExt cx="354850" cy="318175"/>
          </a:xfrm>
        </p:grpSpPr>
        <p:sp>
          <p:nvSpPr>
            <p:cNvPr id="441" name="Google Shape;441;p25"/>
            <p:cNvSpPr/>
            <p:nvPr/>
          </p:nvSpPr>
          <p:spPr>
            <a:xfrm>
              <a:off x="2694375" y="3922450"/>
              <a:ext cx="33450" cy="14850"/>
            </a:xfrm>
            <a:custGeom>
              <a:avLst/>
              <a:gdLst/>
              <a:ahLst/>
              <a:cxnLst/>
              <a:rect l="l" t="t" r="r" b="b"/>
              <a:pathLst>
                <a:path w="1338" h="594" extrusionOk="0">
                  <a:moveTo>
                    <a:pt x="1113" y="0"/>
                  </a:moveTo>
                  <a:cubicBezTo>
                    <a:pt x="1061" y="0"/>
                    <a:pt x="1008" y="20"/>
                    <a:pt x="968" y="60"/>
                  </a:cubicBezTo>
                  <a:cubicBezTo>
                    <a:pt x="885" y="143"/>
                    <a:pt x="776" y="184"/>
                    <a:pt x="667" y="184"/>
                  </a:cubicBezTo>
                  <a:cubicBezTo>
                    <a:pt x="558" y="184"/>
                    <a:pt x="449" y="143"/>
                    <a:pt x="366" y="60"/>
                  </a:cubicBezTo>
                  <a:cubicBezTo>
                    <a:pt x="327" y="22"/>
                    <a:pt x="276" y="2"/>
                    <a:pt x="225" y="2"/>
                  </a:cubicBezTo>
                  <a:cubicBezTo>
                    <a:pt x="172" y="2"/>
                    <a:pt x="120" y="23"/>
                    <a:pt x="79" y="63"/>
                  </a:cubicBezTo>
                  <a:cubicBezTo>
                    <a:pt x="0" y="142"/>
                    <a:pt x="0" y="268"/>
                    <a:pt x="77" y="349"/>
                  </a:cubicBezTo>
                  <a:cubicBezTo>
                    <a:pt x="240" y="512"/>
                    <a:pt x="453" y="594"/>
                    <a:pt x="667" y="594"/>
                  </a:cubicBezTo>
                  <a:cubicBezTo>
                    <a:pt x="880" y="594"/>
                    <a:pt x="1094" y="512"/>
                    <a:pt x="1257" y="349"/>
                  </a:cubicBezTo>
                  <a:cubicBezTo>
                    <a:pt x="1338" y="270"/>
                    <a:pt x="1338" y="139"/>
                    <a:pt x="1257" y="60"/>
                  </a:cubicBezTo>
                  <a:cubicBezTo>
                    <a:pt x="1217" y="20"/>
                    <a:pt x="1165" y="0"/>
                    <a:pt x="1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42" name="Google Shape;442;p25"/>
            <p:cNvSpPr/>
            <p:nvPr/>
          </p:nvSpPr>
          <p:spPr>
            <a:xfrm>
              <a:off x="2795800" y="3922425"/>
              <a:ext cx="33450" cy="14875"/>
            </a:xfrm>
            <a:custGeom>
              <a:avLst/>
              <a:gdLst/>
              <a:ahLst/>
              <a:cxnLst/>
              <a:rect l="l" t="t" r="r" b="b"/>
              <a:pathLst>
                <a:path w="1338" h="595" extrusionOk="0">
                  <a:moveTo>
                    <a:pt x="1114" y="0"/>
                  </a:moveTo>
                  <a:cubicBezTo>
                    <a:pt x="1061" y="0"/>
                    <a:pt x="1009" y="20"/>
                    <a:pt x="970" y="60"/>
                  </a:cubicBezTo>
                  <a:cubicBezTo>
                    <a:pt x="886" y="143"/>
                    <a:pt x="777" y="185"/>
                    <a:pt x="668" y="185"/>
                  </a:cubicBezTo>
                  <a:cubicBezTo>
                    <a:pt x="559" y="185"/>
                    <a:pt x="450" y="143"/>
                    <a:pt x="367" y="60"/>
                  </a:cubicBezTo>
                  <a:cubicBezTo>
                    <a:pt x="327" y="22"/>
                    <a:pt x="276" y="3"/>
                    <a:pt x="225" y="3"/>
                  </a:cubicBezTo>
                  <a:cubicBezTo>
                    <a:pt x="172" y="3"/>
                    <a:pt x="120" y="23"/>
                    <a:pt x="80" y="62"/>
                  </a:cubicBezTo>
                  <a:cubicBezTo>
                    <a:pt x="2" y="142"/>
                    <a:pt x="0" y="269"/>
                    <a:pt x="77" y="350"/>
                  </a:cubicBezTo>
                  <a:cubicBezTo>
                    <a:pt x="240" y="513"/>
                    <a:pt x="453" y="595"/>
                    <a:pt x="667" y="595"/>
                  </a:cubicBezTo>
                  <a:cubicBezTo>
                    <a:pt x="881" y="595"/>
                    <a:pt x="1095" y="513"/>
                    <a:pt x="1259" y="350"/>
                  </a:cubicBezTo>
                  <a:cubicBezTo>
                    <a:pt x="1338" y="269"/>
                    <a:pt x="1338" y="140"/>
                    <a:pt x="1259" y="60"/>
                  </a:cubicBezTo>
                  <a:cubicBezTo>
                    <a:pt x="1218" y="20"/>
                    <a:pt x="1166" y="0"/>
                    <a:pt x="1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43" name="Google Shape;443;p25"/>
            <p:cNvSpPr/>
            <p:nvPr/>
          </p:nvSpPr>
          <p:spPr>
            <a:xfrm>
              <a:off x="2726175" y="3922700"/>
              <a:ext cx="69075" cy="50650"/>
            </a:xfrm>
            <a:custGeom>
              <a:avLst/>
              <a:gdLst/>
              <a:ahLst/>
              <a:cxnLst/>
              <a:rect l="l" t="t" r="r" b="b"/>
              <a:pathLst>
                <a:path w="2763" h="2026" extrusionOk="0">
                  <a:moveTo>
                    <a:pt x="1752" y="410"/>
                  </a:moveTo>
                  <a:cubicBezTo>
                    <a:pt x="1887" y="410"/>
                    <a:pt x="1996" y="519"/>
                    <a:pt x="1996" y="654"/>
                  </a:cubicBezTo>
                  <a:cubicBezTo>
                    <a:pt x="1996" y="788"/>
                    <a:pt x="1887" y="897"/>
                    <a:pt x="1752" y="897"/>
                  </a:cubicBezTo>
                  <a:lnTo>
                    <a:pt x="1011" y="897"/>
                  </a:lnTo>
                  <a:cubicBezTo>
                    <a:pt x="876" y="897"/>
                    <a:pt x="769" y="788"/>
                    <a:pt x="769" y="654"/>
                  </a:cubicBezTo>
                  <a:cubicBezTo>
                    <a:pt x="769" y="519"/>
                    <a:pt x="878" y="410"/>
                    <a:pt x="1011" y="410"/>
                  </a:cubicBezTo>
                  <a:close/>
                  <a:moveTo>
                    <a:pt x="1011" y="0"/>
                  </a:moveTo>
                  <a:cubicBezTo>
                    <a:pt x="651" y="0"/>
                    <a:pt x="359" y="292"/>
                    <a:pt x="359" y="654"/>
                  </a:cubicBezTo>
                  <a:cubicBezTo>
                    <a:pt x="359" y="1014"/>
                    <a:pt x="651" y="1306"/>
                    <a:pt x="1011" y="1307"/>
                  </a:cubicBezTo>
                  <a:lnTo>
                    <a:pt x="1170" y="1307"/>
                  </a:lnTo>
                  <a:cubicBezTo>
                    <a:pt x="1134" y="1486"/>
                    <a:pt x="977" y="1616"/>
                    <a:pt x="794" y="1616"/>
                  </a:cubicBezTo>
                  <a:cubicBezTo>
                    <a:pt x="582" y="1616"/>
                    <a:pt x="410" y="1444"/>
                    <a:pt x="410" y="1233"/>
                  </a:cubicBezTo>
                  <a:cubicBezTo>
                    <a:pt x="410" y="1120"/>
                    <a:pt x="319" y="1028"/>
                    <a:pt x="206" y="1028"/>
                  </a:cubicBezTo>
                  <a:cubicBezTo>
                    <a:pt x="93" y="1028"/>
                    <a:pt x="1" y="1120"/>
                    <a:pt x="1" y="1233"/>
                  </a:cubicBezTo>
                  <a:cubicBezTo>
                    <a:pt x="1" y="1561"/>
                    <a:pt x="203" y="1855"/>
                    <a:pt x="509" y="1973"/>
                  </a:cubicBezTo>
                  <a:cubicBezTo>
                    <a:pt x="602" y="2009"/>
                    <a:pt x="699" y="2026"/>
                    <a:pt x="794" y="2026"/>
                  </a:cubicBezTo>
                  <a:cubicBezTo>
                    <a:pt x="1014" y="2026"/>
                    <a:pt x="1229" y="1935"/>
                    <a:pt x="1382" y="1765"/>
                  </a:cubicBezTo>
                  <a:cubicBezTo>
                    <a:pt x="1535" y="1935"/>
                    <a:pt x="1750" y="2026"/>
                    <a:pt x="1970" y="2026"/>
                  </a:cubicBezTo>
                  <a:cubicBezTo>
                    <a:pt x="2066" y="2026"/>
                    <a:pt x="2162" y="2009"/>
                    <a:pt x="2255" y="1973"/>
                  </a:cubicBezTo>
                  <a:cubicBezTo>
                    <a:pt x="2561" y="1855"/>
                    <a:pt x="2763" y="1561"/>
                    <a:pt x="2763" y="1233"/>
                  </a:cubicBezTo>
                  <a:cubicBezTo>
                    <a:pt x="2760" y="1123"/>
                    <a:pt x="2669" y="1035"/>
                    <a:pt x="2557" y="1035"/>
                  </a:cubicBezTo>
                  <a:cubicBezTo>
                    <a:pt x="2447" y="1035"/>
                    <a:pt x="2356" y="1123"/>
                    <a:pt x="2353" y="1233"/>
                  </a:cubicBezTo>
                  <a:cubicBezTo>
                    <a:pt x="2353" y="1430"/>
                    <a:pt x="2203" y="1596"/>
                    <a:pt x="2007" y="1616"/>
                  </a:cubicBezTo>
                  <a:cubicBezTo>
                    <a:pt x="1995" y="1617"/>
                    <a:pt x="1983" y="1618"/>
                    <a:pt x="1971" y="1618"/>
                  </a:cubicBezTo>
                  <a:cubicBezTo>
                    <a:pt x="1789" y="1618"/>
                    <a:pt x="1628" y="1488"/>
                    <a:pt x="1593" y="1307"/>
                  </a:cubicBezTo>
                  <a:lnTo>
                    <a:pt x="1752" y="1307"/>
                  </a:lnTo>
                  <a:cubicBezTo>
                    <a:pt x="2112" y="1307"/>
                    <a:pt x="2405" y="1014"/>
                    <a:pt x="2405" y="654"/>
                  </a:cubicBezTo>
                  <a:cubicBezTo>
                    <a:pt x="2405" y="292"/>
                    <a:pt x="2112" y="0"/>
                    <a:pt x="1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44" name="Google Shape;444;p25"/>
            <p:cNvSpPr/>
            <p:nvPr/>
          </p:nvSpPr>
          <p:spPr>
            <a:xfrm>
              <a:off x="2570400" y="3928750"/>
              <a:ext cx="50800" cy="50875"/>
            </a:xfrm>
            <a:custGeom>
              <a:avLst/>
              <a:gdLst/>
              <a:ahLst/>
              <a:cxnLst/>
              <a:rect l="l" t="t" r="r" b="b"/>
              <a:pathLst>
                <a:path w="2032" h="2035" extrusionOk="0">
                  <a:moveTo>
                    <a:pt x="206" y="1"/>
                  </a:moveTo>
                  <a:cubicBezTo>
                    <a:pt x="93" y="1"/>
                    <a:pt x="1" y="93"/>
                    <a:pt x="1" y="205"/>
                  </a:cubicBezTo>
                  <a:cubicBezTo>
                    <a:pt x="1" y="318"/>
                    <a:pt x="93" y="410"/>
                    <a:pt x="206" y="410"/>
                  </a:cubicBezTo>
                  <a:cubicBezTo>
                    <a:pt x="985" y="410"/>
                    <a:pt x="1617" y="1044"/>
                    <a:pt x="1619" y="1823"/>
                  </a:cubicBezTo>
                  <a:cubicBezTo>
                    <a:pt x="1615" y="1938"/>
                    <a:pt x="1708" y="2034"/>
                    <a:pt x="1823" y="2034"/>
                  </a:cubicBezTo>
                  <a:cubicBezTo>
                    <a:pt x="1939" y="2034"/>
                    <a:pt x="2031" y="1938"/>
                    <a:pt x="2028" y="1823"/>
                  </a:cubicBezTo>
                  <a:cubicBezTo>
                    <a:pt x="2027" y="817"/>
                    <a:pt x="1212" y="2"/>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45" name="Google Shape;445;p25"/>
            <p:cNvSpPr/>
            <p:nvPr/>
          </p:nvSpPr>
          <p:spPr>
            <a:xfrm>
              <a:off x="2497800" y="3813750"/>
              <a:ext cx="354850" cy="318175"/>
            </a:xfrm>
            <a:custGeom>
              <a:avLst/>
              <a:gdLst/>
              <a:ahLst/>
              <a:cxnLst/>
              <a:rect l="l" t="t" r="r" b="b"/>
              <a:pathLst>
                <a:path w="14194" h="12727" extrusionOk="0">
                  <a:moveTo>
                    <a:pt x="12490" y="412"/>
                  </a:moveTo>
                  <a:lnTo>
                    <a:pt x="12490" y="1687"/>
                  </a:lnTo>
                  <a:cubicBezTo>
                    <a:pt x="12137" y="1445"/>
                    <a:pt x="11737" y="1276"/>
                    <a:pt x="11317" y="1193"/>
                  </a:cubicBezTo>
                  <a:cubicBezTo>
                    <a:pt x="11533" y="736"/>
                    <a:pt x="11985" y="436"/>
                    <a:pt x="12490" y="412"/>
                  </a:cubicBezTo>
                  <a:close/>
                  <a:moveTo>
                    <a:pt x="12650" y="6830"/>
                  </a:moveTo>
                  <a:lnTo>
                    <a:pt x="12650" y="7724"/>
                  </a:lnTo>
                  <a:cubicBezTo>
                    <a:pt x="12650" y="8080"/>
                    <a:pt x="12361" y="8367"/>
                    <a:pt x="12005" y="8369"/>
                  </a:cubicBezTo>
                  <a:lnTo>
                    <a:pt x="10900" y="8369"/>
                  </a:lnTo>
                  <a:cubicBezTo>
                    <a:pt x="10899" y="8369"/>
                    <a:pt x="10898" y="8369"/>
                    <a:pt x="10897" y="8369"/>
                  </a:cubicBezTo>
                  <a:cubicBezTo>
                    <a:pt x="10690" y="8369"/>
                    <a:pt x="10507" y="8235"/>
                    <a:pt x="10444" y="8037"/>
                  </a:cubicBezTo>
                  <a:cubicBezTo>
                    <a:pt x="10381" y="7839"/>
                    <a:pt x="10456" y="7622"/>
                    <a:pt x="10628" y="7504"/>
                  </a:cubicBezTo>
                  <a:lnTo>
                    <a:pt x="10692" y="7504"/>
                  </a:lnTo>
                  <a:cubicBezTo>
                    <a:pt x="10694" y="7504"/>
                    <a:pt x="10696" y="7504"/>
                    <a:pt x="10698" y="7504"/>
                  </a:cubicBezTo>
                  <a:cubicBezTo>
                    <a:pt x="11406" y="7504"/>
                    <a:pt x="12093" y="7266"/>
                    <a:pt x="12650" y="6830"/>
                  </a:cubicBezTo>
                  <a:close/>
                  <a:moveTo>
                    <a:pt x="1199" y="7310"/>
                  </a:moveTo>
                  <a:cubicBezTo>
                    <a:pt x="1203" y="7310"/>
                    <a:pt x="1206" y="7310"/>
                    <a:pt x="1210" y="7310"/>
                  </a:cubicBezTo>
                  <a:lnTo>
                    <a:pt x="4052" y="7310"/>
                  </a:lnTo>
                  <a:cubicBezTo>
                    <a:pt x="4342" y="7314"/>
                    <a:pt x="4572" y="7550"/>
                    <a:pt x="4572" y="7839"/>
                  </a:cubicBezTo>
                  <a:cubicBezTo>
                    <a:pt x="4572" y="8128"/>
                    <a:pt x="4342" y="8363"/>
                    <a:pt x="4052" y="8369"/>
                  </a:cubicBezTo>
                  <a:lnTo>
                    <a:pt x="1210" y="8369"/>
                  </a:lnTo>
                  <a:cubicBezTo>
                    <a:pt x="1207" y="8369"/>
                    <a:pt x="1204" y="8369"/>
                    <a:pt x="1202" y="8369"/>
                  </a:cubicBezTo>
                  <a:cubicBezTo>
                    <a:pt x="909" y="8369"/>
                    <a:pt x="671" y="8132"/>
                    <a:pt x="671" y="7839"/>
                  </a:cubicBezTo>
                  <a:cubicBezTo>
                    <a:pt x="671" y="7546"/>
                    <a:pt x="908" y="7310"/>
                    <a:pt x="1199" y="7310"/>
                  </a:cubicBezTo>
                  <a:close/>
                  <a:moveTo>
                    <a:pt x="13434" y="8778"/>
                  </a:moveTo>
                  <a:cubicBezTo>
                    <a:pt x="13605" y="8781"/>
                    <a:pt x="13743" y="8922"/>
                    <a:pt x="13743" y="9093"/>
                  </a:cubicBezTo>
                  <a:cubicBezTo>
                    <a:pt x="13743" y="9266"/>
                    <a:pt x="13605" y="9406"/>
                    <a:pt x="13434" y="9409"/>
                  </a:cubicBezTo>
                  <a:lnTo>
                    <a:pt x="12306" y="9409"/>
                  </a:lnTo>
                  <a:cubicBezTo>
                    <a:pt x="12304" y="9409"/>
                    <a:pt x="12302" y="9409"/>
                    <a:pt x="12301" y="9409"/>
                  </a:cubicBezTo>
                  <a:cubicBezTo>
                    <a:pt x="12188" y="9409"/>
                    <a:pt x="12096" y="9500"/>
                    <a:pt x="12096" y="9614"/>
                  </a:cubicBezTo>
                  <a:cubicBezTo>
                    <a:pt x="12096" y="9727"/>
                    <a:pt x="12187" y="9819"/>
                    <a:pt x="12298" y="9819"/>
                  </a:cubicBezTo>
                  <a:cubicBezTo>
                    <a:pt x="12301" y="9819"/>
                    <a:pt x="12303" y="9819"/>
                    <a:pt x="12306" y="9819"/>
                  </a:cubicBezTo>
                  <a:lnTo>
                    <a:pt x="12708" y="9819"/>
                  </a:lnTo>
                  <a:lnTo>
                    <a:pt x="12708" y="11277"/>
                  </a:lnTo>
                  <a:lnTo>
                    <a:pt x="2365" y="11277"/>
                  </a:lnTo>
                  <a:cubicBezTo>
                    <a:pt x="1962" y="11277"/>
                    <a:pt x="1636" y="10951"/>
                    <a:pt x="1636" y="10548"/>
                  </a:cubicBezTo>
                  <a:cubicBezTo>
                    <a:pt x="1636" y="10144"/>
                    <a:pt x="1962" y="9819"/>
                    <a:pt x="2365" y="9819"/>
                  </a:cubicBezTo>
                  <a:lnTo>
                    <a:pt x="11351" y="9819"/>
                  </a:lnTo>
                  <a:cubicBezTo>
                    <a:pt x="11353" y="9819"/>
                    <a:pt x="11356" y="9819"/>
                    <a:pt x="11358" y="9819"/>
                  </a:cubicBezTo>
                  <a:cubicBezTo>
                    <a:pt x="11471" y="9819"/>
                    <a:pt x="11562" y="9727"/>
                    <a:pt x="11562" y="9614"/>
                  </a:cubicBezTo>
                  <a:cubicBezTo>
                    <a:pt x="11562" y="9500"/>
                    <a:pt x="11470" y="9409"/>
                    <a:pt x="11356" y="9409"/>
                  </a:cubicBezTo>
                  <a:cubicBezTo>
                    <a:pt x="11354" y="9409"/>
                    <a:pt x="11352" y="9409"/>
                    <a:pt x="11351" y="9409"/>
                  </a:cubicBezTo>
                  <a:lnTo>
                    <a:pt x="2365" y="9409"/>
                  </a:lnTo>
                  <a:cubicBezTo>
                    <a:pt x="1735" y="9409"/>
                    <a:pt x="1227" y="9919"/>
                    <a:pt x="1227" y="10548"/>
                  </a:cubicBezTo>
                  <a:cubicBezTo>
                    <a:pt x="1227" y="11176"/>
                    <a:pt x="1735" y="11686"/>
                    <a:pt x="2365" y="11686"/>
                  </a:cubicBezTo>
                  <a:lnTo>
                    <a:pt x="13435" y="11686"/>
                  </a:lnTo>
                  <a:cubicBezTo>
                    <a:pt x="13609" y="11686"/>
                    <a:pt x="13750" y="11828"/>
                    <a:pt x="13750" y="12002"/>
                  </a:cubicBezTo>
                  <a:cubicBezTo>
                    <a:pt x="13750" y="12086"/>
                    <a:pt x="13717" y="12167"/>
                    <a:pt x="13658" y="12225"/>
                  </a:cubicBezTo>
                  <a:cubicBezTo>
                    <a:pt x="13599" y="12283"/>
                    <a:pt x="13522" y="12317"/>
                    <a:pt x="13440" y="12317"/>
                  </a:cubicBezTo>
                  <a:cubicBezTo>
                    <a:pt x="13438" y="12317"/>
                    <a:pt x="13437" y="12317"/>
                    <a:pt x="13435" y="12317"/>
                  </a:cubicBezTo>
                  <a:lnTo>
                    <a:pt x="2365" y="12317"/>
                  </a:lnTo>
                  <a:cubicBezTo>
                    <a:pt x="1394" y="12308"/>
                    <a:pt x="612" y="11519"/>
                    <a:pt x="612" y="10548"/>
                  </a:cubicBezTo>
                  <a:cubicBezTo>
                    <a:pt x="612" y="9578"/>
                    <a:pt x="1392" y="8788"/>
                    <a:pt x="2363" y="8778"/>
                  </a:cubicBezTo>
                  <a:close/>
                  <a:moveTo>
                    <a:pt x="9059" y="1"/>
                  </a:moveTo>
                  <a:cubicBezTo>
                    <a:pt x="8078" y="2"/>
                    <a:pt x="7283" y="797"/>
                    <a:pt x="7282" y="1779"/>
                  </a:cubicBezTo>
                  <a:lnTo>
                    <a:pt x="7282" y="1908"/>
                  </a:lnTo>
                  <a:cubicBezTo>
                    <a:pt x="7196" y="1983"/>
                    <a:pt x="7113" y="2061"/>
                    <a:pt x="7035" y="2145"/>
                  </a:cubicBezTo>
                  <a:lnTo>
                    <a:pt x="5499" y="2145"/>
                  </a:lnTo>
                  <a:cubicBezTo>
                    <a:pt x="5105" y="2145"/>
                    <a:pt x="4713" y="2207"/>
                    <a:pt x="4340" y="2331"/>
                  </a:cubicBezTo>
                  <a:cubicBezTo>
                    <a:pt x="4230" y="2365"/>
                    <a:pt x="4169" y="2482"/>
                    <a:pt x="4205" y="2591"/>
                  </a:cubicBezTo>
                  <a:cubicBezTo>
                    <a:pt x="4233" y="2678"/>
                    <a:pt x="4314" y="2732"/>
                    <a:pt x="4400" y="2732"/>
                  </a:cubicBezTo>
                  <a:cubicBezTo>
                    <a:pt x="4423" y="2732"/>
                    <a:pt x="4446" y="2728"/>
                    <a:pt x="4469" y="2720"/>
                  </a:cubicBezTo>
                  <a:cubicBezTo>
                    <a:pt x="4801" y="2610"/>
                    <a:pt x="5148" y="2554"/>
                    <a:pt x="5499" y="2554"/>
                  </a:cubicBezTo>
                  <a:lnTo>
                    <a:pt x="6711" y="2554"/>
                  </a:lnTo>
                  <a:cubicBezTo>
                    <a:pt x="6364" y="3077"/>
                    <a:pt x="6178" y="3691"/>
                    <a:pt x="6180" y="4317"/>
                  </a:cubicBezTo>
                  <a:cubicBezTo>
                    <a:pt x="6180" y="4431"/>
                    <a:pt x="6272" y="4523"/>
                    <a:pt x="6384" y="4523"/>
                  </a:cubicBezTo>
                  <a:cubicBezTo>
                    <a:pt x="6497" y="4523"/>
                    <a:pt x="6589" y="4431"/>
                    <a:pt x="6589" y="4317"/>
                  </a:cubicBezTo>
                  <a:cubicBezTo>
                    <a:pt x="6588" y="3647"/>
                    <a:pt x="6831" y="2998"/>
                    <a:pt x="7274" y="2493"/>
                  </a:cubicBezTo>
                  <a:cubicBezTo>
                    <a:pt x="7276" y="2491"/>
                    <a:pt x="7279" y="2486"/>
                    <a:pt x="7282" y="2484"/>
                  </a:cubicBezTo>
                  <a:lnTo>
                    <a:pt x="7282" y="2702"/>
                  </a:lnTo>
                  <a:cubicBezTo>
                    <a:pt x="7285" y="2812"/>
                    <a:pt x="7376" y="2900"/>
                    <a:pt x="7486" y="2900"/>
                  </a:cubicBezTo>
                  <a:cubicBezTo>
                    <a:pt x="7597" y="2900"/>
                    <a:pt x="7687" y="2812"/>
                    <a:pt x="7692" y="2702"/>
                  </a:cubicBezTo>
                  <a:lnTo>
                    <a:pt x="7692" y="1781"/>
                  </a:lnTo>
                  <a:cubicBezTo>
                    <a:pt x="7692" y="1049"/>
                    <a:pt x="8267" y="447"/>
                    <a:pt x="8997" y="413"/>
                  </a:cubicBezTo>
                  <a:lnTo>
                    <a:pt x="8997" y="2160"/>
                  </a:lnTo>
                  <a:cubicBezTo>
                    <a:pt x="8994" y="2275"/>
                    <a:pt x="9086" y="2370"/>
                    <a:pt x="9201" y="2370"/>
                  </a:cubicBezTo>
                  <a:cubicBezTo>
                    <a:pt x="9317" y="2370"/>
                    <a:pt x="9409" y="2275"/>
                    <a:pt x="9406" y="2160"/>
                  </a:cubicBezTo>
                  <a:lnTo>
                    <a:pt x="9406" y="1543"/>
                  </a:lnTo>
                  <a:lnTo>
                    <a:pt x="10692" y="1543"/>
                  </a:lnTo>
                  <a:cubicBezTo>
                    <a:pt x="11380" y="1543"/>
                    <a:pt x="12046" y="1799"/>
                    <a:pt x="12557" y="2262"/>
                  </a:cubicBezTo>
                  <a:cubicBezTo>
                    <a:pt x="12591" y="2292"/>
                    <a:pt x="12623" y="2323"/>
                    <a:pt x="12654" y="2356"/>
                  </a:cubicBezTo>
                  <a:cubicBezTo>
                    <a:pt x="13177" y="2875"/>
                    <a:pt x="13471" y="3582"/>
                    <a:pt x="13468" y="4319"/>
                  </a:cubicBezTo>
                  <a:cubicBezTo>
                    <a:pt x="13468" y="5851"/>
                    <a:pt x="12222" y="7096"/>
                    <a:pt x="10692" y="7096"/>
                  </a:cubicBezTo>
                  <a:lnTo>
                    <a:pt x="9367" y="7096"/>
                  </a:lnTo>
                  <a:cubicBezTo>
                    <a:pt x="9253" y="7096"/>
                    <a:pt x="9161" y="7188"/>
                    <a:pt x="9161" y="7300"/>
                  </a:cubicBezTo>
                  <a:cubicBezTo>
                    <a:pt x="9161" y="7414"/>
                    <a:pt x="9253" y="7506"/>
                    <a:pt x="9367" y="7506"/>
                  </a:cubicBezTo>
                  <a:lnTo>
                    <a:pt x="10102" y="7506"/>
                  </a:lnTo>
                  <a:cubicBezTo>
                    <a:pt x="10048" y="7616"/>
                    <a:pt x="10018" y="7737"/>
                    <a:pt x="10014" y="7860"/>
                  </a:cubicBezTo>
                  <a:cubicBezTo>
                    <a:pt x="10007" y="8040"/>
                    <a:pt x="10055" y="8217"/>
                    <a:pt x="10153" y="8369"/>
                  </a:cubicBezTo>
                  <a:lnTo>
                    <a:pt x="9026" y="8369"/>
                  </a:lnTo>
                  <a:cubicBezTo>
                    <a:pt x="9124" y="8217"/>
                    <a:pt x="9172" y="8040"/>
                    <a:pt x="9165" y="7860"/>
                  </a:cubicBezTo>
                  <a:cubicBezTo>
                    <a:pt x="9148" y="7388"/>
                    <a:pt x="8743" y="7006"/>
                    <a:pt x="8261" y="7006"/>
                  </a:cubicBezTo>
                  <a:lnTo>
                    <a:pt x="7891" y="7006"/>
                  </a:lnTo>
                  <a:lnTo>
                    <a:pt x="7891" y="6872"/>
                  </a:lnTo>
                  <a:cubicBezTo>
                    <a:pt x="7889" y="6762"/>
                    <a:pt x="7798" y="6674"/>
                    <a:pt x="7687" y="6674"/>
                  </a:cubicBezTo>
                  <a:cubicBezTo>
                    <a:pt x="7577" y="6674"/>
                    <a:pt x="7486" y="6762"/>
                    <a:pt x="7483" y="6872"/>
                  </a:cubicBezTo>
                  <a:lnTo>
                    <a:pt x="7483" y="7210"/>
                  </a:lnTo>
                  <a:cubicBezTo>
                    <a:pt x="7483" y="7322"/>
                    <a:pt x="7574" y="7414"/>
                    <a:pt x="7687" y="7414"/>
                  </a:cubicBezTo>
                  <a:lnTo>
                    <a:pt x="8263" y="7414"/>
                  </a:lnTo>
                  <a:cubicBezTo>
                    <a:pt x="8525" y="7414"/>
                    <a:pt x="8746" y="7621"/>
                    <a:pt x="8756" y="7874"/>
                  </a:cubicBezTo>
                  <a:cubicBezTo>
                    <a:pt x="8766" y="8145"/>
                    <a:pt x="8549" y="8369"/>
                    <a:pt x="8280" y="8369"/>
                  </a:cubicBezTo>
                  <a:lnTo>
                    <a:pt x="7171" y="8369"/>
                  </a:lnTo>
                  <a:cubicBezTo>
                    <a:pt x="6816" y="8369"/>
                    <a:pt x="6528" y="8080"/>
                    <a:pt x="6527" y="7724"/>
                  </a:cubicBezTo>
                  <a:lnTo>
                    <a:pt x="6527" y="6408"/>
                  </a:lnTo>
                  <a:cubicBezTo>
                    <a:pt x="6531" y="6293"/>
                    <a:pt x="6437" y="6198"/>
                    <a:pt x="6323" y="6198"/>
                  </a:cubicBezTo>
                  <a:cubicBezTo>
                    <a:pt x="6206" y="6198"/>
                    <a:pt x="6114" y="6293"/>
                    <a:pt x="6119" y="6408"/>
                  </a:cubicBezTo>
                  <a:lnTo>
                    <a:pt x="6119" y="7724"/>
                  </a:lnTo>
                  <a:cubicBezTo>
                    <a:pt x="6117" y="7958"/>
                    <a:pt x="6195" y="8185"/>
                    <a:pt x="6338" y="8369"/>
                  </a:cubicBezTo>
                  <a:lnTo>
                    <a:pt x="4826" y="8369"/>
                  </a:lnTo>
                  <a:cubicBezTo>
                    <a:pt x="5023" y="8081"/>
                    <a:pt x="5043" y="7710"/>
                    <a:pt x="4881" y="7402"/>
                  </a:cubicBezTo>
                  <a:cubicBezTo>
                    <a:pt x="4718" y="7095"/>
                    <a:pt x="4400" y="6902"/>
                    <a:pt x="4052" y="6901"/>
                  </a:cubicBezTo>
                  <a:lnTo>
                    <a:pt x="2237" y="6901"/>
                  </a:lnTo>
                  <a:cubicBezTo>
                    <a:pt x="2229" y="6830"/>
                    <a:pt x="2223" y="5831"/>
                    <a:pt x="2223" y="5831"/>
                  </a:cubicBezTo>
                  <a:cubicBezTo>
                    <a:pt x="2222" y="4742"/>
                    <a:pt x="2763" y="3725"/>
                    <a:pt x="3664" y="3116"/>
                  </a:cubicBezTo>
                  <a:cubicBezTo>
                    <a:pt x="3758" y="3052"/>
                    <a:pt x="3782" y="2924"/>
                    <a:pt x="3719" y="2831"/>
                  </a:cubicBezTo>
                  <a:cubicBezTo>
                    <a:pt x="3680" y="2772"/>
                    <a:pt x="3615" y="2741"/>
                    <a:pt x="3549" y="2741"/>
                  </a:cubicBezTo>
                  <a:cubicBezTo>
                    <a:pt x="3509" y="2741"/>
                    <a:pt x="3470" y="2752"/>
                    <a:pt x="3435" y="2775"/>
                  </a:cubicBezTo>
                  <a:cubicBezTo>
                    <a:pt x="2420" y="3461"/>
                    <a:pt x="1813" y="4606"/>
                    <a:pt x="1815" y="5831"/>
                  </a:cubicBezTo>
                  <a:cubicBezTo>
                    <a:pt x="1815" y="5831"/>
                    <a:pt x="1818" y="6830"/>
                    <a:pt x="1825" y="6901"/>
                  </a:cubicBezTo>
                  <a:lnTo>
                    <a:pt x="1210" y="6901"/>
                  </a:lnTo>
                  <a:cubicBezTo>
                    <a:pt x="714" y="6902"/>
                    <a:pt x="306" y="7290"/>
                    <a:pt x="277" y="7786"/>
                  </a:cubicBezTo>
                  <a:cubicBezTo>
                    <a:pt x="249" y="8281"/>
                    <a:pt x="612" y="8713"/>
                    <a:pt x="1103" y="8771"/>
                  </a:cubicBezTo>
                  <a:cubicBezTo>
                    <a:pt x="331" y="9320"/>
                    <a:pt x="1" y="10306"/>
                    <a:pt x="290" y="11210"/>
                  </a:cubicBezTo>
                  <a:cubicBezTo>
                    <a:pt x="578" y="12113"/>
                    <a:pt x="1417" y="12726"/>
                    <a:pt x="2365" y="12726"/>
                  </a:cubicBezTo>
                  <a:lnTo>
                    <a:pt x="13435" y="12726"/>
                  </a:lnTo>
                  <a:cubicBezTo>
                    <a:pt x="13835" y="12726"/>
                    <a:pt x="14159" y="12402"/>
                    <a:pt x="14159" y="12002"/>
                  </a:cubicBezTo>
                  <a:cubicBezTo>
                    <a:pt x="14159" y="11601"/>
                    <a:pt x="13835" y="11277"/>
                    <a:pt x="13435" y="11275"/>
                  </a:cubicBezTo>
                  <a:lnTo>
                    <a:pt x="13435" y="11277"/>
                  </a:lnTo>
                  <a:lnTo>
                    <a:pt x="13118" y="11277"/>
                  </a:lnTo>
                  <a:lnTo>
                    <a:pt x="13118" y="9819"/>
                  </a:lnTo>
                  <a:lnTo>
                    <a:pt x="13435" y="9819"/>
                  </a:lnTo>
                  <a:cubicBezTo>
                    <a:pt x="13821" y="9800"/>
                    <a:pt x="14125" y="9481"/>
                    <a:pt x="14125" y="9093"/>
                  </a:cubicBezTo>
                  <a:cubicBezTo>
                    <a:pt x="14125" y="8706"/>
                    <a:pt x="13821" y="8387"/>
                    <a:pt x="13435" y="8369"/>
                  </a:cubicBezTo>
                  <a:lnTo>
                    <a:pt x="12839" y="8369"/>
                  </a:lnTo>
                  <a:cubicBezTo>
                    <a:pt x="12982" y="8183"/>
                    <a:pt x="13060" y="7956"/>
                    <a:pt x="13060" y="7724"/>
                  </a:cubicBezTo>
                  <a:lnTo>
                    <a:pt x="13060" y="6449"/>
                  </a:lnTo>
                  <a:cubicBezTo>
                    <a:pt x="14193" y="5189"/>
                    <a:pt x="14144" y="3263"/>
                    <a:pt x="12945" y="2066"/>
                  </a:cubicBezTo>
                  <a:lnTo>
                    <a:pt x="12899" y="2022"/>
                  </a:lnTo>
                  <a:lnTo>
                    <a:pt x="12899" y="206"/>
                  </a:lnTo>
                  <a:cubicBezTo>
                    <a:pt x="12899" y="93"/>
                    <a:pt x="12807" y="1"/>
                    <a:pt x="12695" y="1"/>
                  </a:cubicBezTo>
                  <a:lnTo>
                    <a:pt x="12554" y="1"/>
                  </a:lnTo>
                  <a:cubicBezTo>
                    <a:pt x="11820" y="2"/>
                    <a:pt x="11161" y="454"/>
                    <a:pt x="10894" y="1139"/>
                  </a:cubicBezTo>
                  <a:cubicBezTo>
                    <a:pt x="10826" y="1134"/>
                    <a:pt x="10758" y="1132"/>
                    <a:pt x="10692" y="1132"/>
                  </a:cubicBezTo>
                  <a:lnTo>
                    <a:pt x="9406" y="1132"/>
                  </a:lnTo>
                  <a:lnTo>
                    <a:pt x="9406" y="206"/>
                  </a:lnTo>
                  <a:cubicBezTo>
                    <a:pt x="9406" y="93"/>
                    <a:pt x="9314" y="1"/>
                    <a:pt x="9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grpSp>
        <p:nvGrpSpPr>
          <p:cNvPr id="446" name="Google Shape;446;p25"/>
          <p:cNvGrpSpPr/>
          <p:nvPr/>
        </p:nvGrpSpPr>
        <p:grpSpPr>
          <a:xfrm>
            <a:off x="3557516" y="2098796"/>
            <a:ext cx="562760" cy="519188"/>
            <a:chOff x="2502425" y="3253700"/>
            <a:chExt cx="349375" cy="322325"/>
          </a:xfrm>
        </p:grpSpPr>
        <p:sp>
          <p:nvSpPr>
            <p:cNvPr id="447" name="Google Shape;447;p25"/>
            <p:cNvSpPr/>
            <p:nvPr/>
          </p:nvSpPr>
          <p:spPr>
            <a:xfrm>
              <a:off x="2502425" y="3253700"/>
              <a:ext cx="349375" cy="322325"/>
            </a:xfrm>
            <a:custGeom>
              <a:avLst/>
              <a:gdLst/>
              <a:ahLst/>
              <a:cxnLst/>
              <a:rect l="l" t="t" r="r" b="b"/>
              <a:pathLst>
                <a:path w="13975" h="12893" extrusionOk="0">
                  <a:moveTo>
                    <a:pt x="5752" y="979"/>
                  </a:moveTo>
                  <a:cubicBezTo>
                    <a:pt x="6264" y="979"/>
                    <a:pt x="6697" y="1354"/>
                    <a:pt x="6771" y="1859"/>
                  </a:cubicBezTo>
                  <a:cubicBezTo>
                    <a:pt x="6747" y="1857"/>
                    <a:pt x="6723" y="1855"/>
                    <a:pt x="6700" y="1855"/>
                  </a:cubicBezTo>
                  <a:cubicBezTo>
                    <a:pt x="6519" y="1855"/>
                    <a:pt x="6345" y="1922"/>
                    <a:pt x="6208" y="2043"/>
                  </a:cubicBezTo>
                  <a:lnTo>
                    <a:pt x="4840" y="979"/>
                  </a:lnTo>
                  <a:close/>
                  <a:moveTo>
                    <a:pt x="6697" y="2269"/>
                  </a:moveTo>
                  <a:cubicBezTo>
                    <a:pt x="6769" y="2269"/>
                    <a:pt x="6842" y="2292"/>
                    <a:pt x="6903" y="2339"/>
                  </a:cubicBezTo>
                  <a:cubicBezTo>
                    <a:pt x="7046" y="2451"/>
                    <a:pt x="7073" y="2657"/>
                    <a:pt x="6964" y="2803"/>
                  </a:cubicBezTo>
                  <a:lnTo>
                    <a:pt x="4844" y="5529"/>
                  </a:lnTo>
                  <a:cubicBezTo>
                    <a:pt x="4778" y="5614"/>
                    <a:pt x="4680" y="5658"/>
                    <a:pt x="4580" y="5658"/>
                  </a:cubicBezTo>
                  <a:cubicBezTo>
                    <a:pt x="4509" y="5658"/>
                    <a:pt x="4437" y="5636"/>
                    <a:pt x="4376" y="5589"/>
                  </a:cubicBezTo>
                  <a:cubicBezTo>
                    <a:pt x="4230" y="5475"/>
                    <a:pt x="4205" y="5266"/>
                    <a:pt x="4318" y="5121"/>
                  </a:cubicBezTo>
                  <a:lnTo>
                    <a:pt x="6438" y="2393"/>
                  </a:lnTo>
                  <a:cubicBezTo>
                    <a:pt x="6503" y="2311"/>
                    <a:pt x="6600" y="2269"/>
                    <a:pt x="6697" y="2269"/>
                  </a:cubicBezTo>
                  <a:close/>
                  <a:moveTo>
                    <a:pt x="7120" y="3270"/>
                  </a:moveTo>
                  <a:lnTo>
                    <a:pt x="9635" y="5226"/>
                  </a:lnTo>
                  <a:cubicBezTo>
                    <a:pt x="9539" y="5732"/>
                    <a:pt x="9644" y="6256"/>
                    <a:pt x="9927" y="6687"/>
                  </a:cubicBezTo>
                  <a:cubicBezTo>
                    <a:pt x="9859" y="6682"/>
                    <a:pt x="9792" y="6679"/>
                    <a:pt x="9728" y="6679"/>
                  </a:cubicBezTo>
                  <a:cubicBezTo>
                    <a:pt x="9263" y="6679"/>
                    <a:pt x="8898" y="6806"/>
                    <a:pt x="8643" y="6939"/>
                  </a:cubicBezTo>
                  <a:cubicBezTo>
                    <a:pt x="8455" y="7037"/>
                    <a:pt x="8282" y="7162"/>
                    <a:pt x="8129" y="7310"/>
                  </a:cubicBezTo>
                  <a:lnTo>
                    <a:pt x="5542" y="5300"/>
                  </a:lnTo>
                  <a:lnTo>
                    <a:pt x="7045" y="3367"/>
                  </a:lnTo>
                  <a:lnTo>
                    <a:pt x="7120" y="3270"/>
                  </a:lnTo>
                  <a:close/>
                  <a:moveTo>
                    <a:pt x="9720" y="7087"/>
                  </a:moveTo>
                  <a:cubicBezTo>
                    <a:pt x="9924" y="7087"/>
                    <a:pt x="10149" y="7117"/>
                    <a:pt x="10397" y="7187"/>
                  </a:cubicBezTo>
                  <a:lnTo>
                    <a:pt x="10422" y="7204"/>
                  </a:lnTo>
                  <a:lnTo>
                    <a:pt x="9624" y="8002"/>
                  </a:lnTo>
                  <a:cubicBezTo>
                    <a:pt x="9209" y="7940"/>
                    <a:pt x="8812" y="7788"/>
                    <a:pt x="8460" y="7557"/>
                  </a:cubicBezTo>
                  <a:cubicBezTo>
                    <a:pt x="8665" y="7372"/>
                    <a:pt x="9084" y="7087"/>
                    <a:pt x="9720" y="7087"/>
                  </a:cubicBezTo>
                  <a:close/>
                  <a:moveTo>
                    <a:pt x="2233" y="5798"/>
                  </a:moveTo>
                  <a:cubicBezTo>
                    <a:pt x="2443" y="5798"/>
                    <a:pt x="2615" y="5968"/>
                    <a:pt x="2615" y="6178"/>
                  </a:cubicBezTo>
                  <a:cubicBezTo>
                    <a:pt x="2615" y="6389"/>
                    <a:pt x="2443" y="6559"/>
                    <a:pt x="2233" y="6559"/>
                  </a:cubicBezTo>
                  <a:cubicBezTo>
                    <a:pt x="2232" y="6559"/>
                    <a:pt x="2230" y="6559"/>
                    <a:pt x="2228" y="6559"/>
                  </a:cubicBezTo>
                  <a:cubicBezTo>
                    <a:pt x="2114" y="6559"/>
                    <a:pt x="2022" y="6650"/>
                    <a:pt x="2022" y="6763"/>
                  </a:cubicBezTo>
                  <a:cubicBezTo>
                    <a:pt x="2022" y="6878"/>
                    <a:pt x="2114" y="6969"/>
                    <a:pt x="2228" y="6969"/>
                  </a:cubicBezTo>
                  <a:cubicBezTo>
                    <a:pt x="2230" y="6969"/>
                    <a:pt x="2232" y="6969"/>
                    <a:pt x="2233" y="6969"/>
                  </a:cubicBezTo>
                  <a:lnTo>
                    <a:pt x="3581" y="6969"/>
                  </a:lnTo>
                  <a:cubicBezTo>
                    <a:pt x="3585" y="6969"/>
                    <a:pt x="3588" y="6969"/>
                    <a:pt x="3591" y="6969"/>
                  </a:cubicBezTo>
                  <a:cubicBezTo>
                    <a:pt x="3794" y="6969"/>
                    <a:pt x="3957" y="7133"/>
                    <a:pt x="3957" y="7336"/>
                  </a:cubicBezTo>
                  <a:cubicBezTo>
                    <a:pt x="3957" y="7539"/>
                    <a:pt x="3792" y="7703"/>
                    <a:pt x="3589" y="7703"/>
                  </a:cubicBezTo>
                  <a:cubicBezTo>
                    <a:pt x="3586" y="7703"/>
                    <a:pt x="3584" y="7703"/>
                    <a:pt x="3581" y="7703"/>
                  </a:cubicBezTo>
                  <a:lnTo>
                    <a:pt x="2547" y="7703"/>
                  </a:lnTo>
                  <a:cubicBezTo>
                    <a:pt x="2545" y="7703"/>
                    <a:pt x="2543" y="7703"/>
                    <a:pt x="2542" y="7703"/>
                  </a:cubicBezTo>
                  <a:cubicBezTo>
                    <a:pt x="2429" y="7703"/>
                    <a:pt x="2336" y="7794"/>
                    <a:pt x="2336" y="7907"/>
                  </a:cubicBezTo>
                  <a:cubicBezTo>
                    <a:pt x="2336" y="8022"/>
                    <a:pt x="2429" y="8113"/>
                    <a:pt x="2542" y="8113"/>
                  </a:cubicBezTo>
                  <a:cubicBezTo>
                    <a:pt x="2543" y="8113"/>
                    <a:pt x="2545" y="8113"/>
                    <a:pt x="2547" y="8113"/>
                  </a:cubicBezTo>
                  <a:cubicBezTo>
                    <a:pt x="2749" y="8113"/>
                    <a:pt x="2914" y="8277"/>
                    <a:pt x="2914" y="8480"/>
                  </a:cubicBezTo>
                  <a:cubicBezTo>
                    <a:pt x="2914" y="8682"/>
                    <a:pt x="2749" y="8847"/>
                    <a:pt x="2547" y="8847"/>
                  </a:cubicBezTo>
                  <a:lnTo>
                    <a:pt x="1200" y="8847"/>
                  </a:lnTo>
                  <a:lnTo>
                    <a:pt x="1200" y="5798"/>
                  </a:lnTo>
                  <a:close/>
                  <a:moveTo>
                    <a:pt x="3302" y="409"/>
                  </a:moveTo>
                  <a:cubicBezTo>
                    <a:pt x="3389" y="409"/>
                    <a:pt x="3476" y="437"/>
                    <a:pt x="3550" y="494"/>
                  </a:cubicBezTo>
                  <a:lnTo>
                    <a:pt x="5948" y="2356"/>
                  </a:lnTo>
                  <a:lnTo>
                    <a:pt x="4827" y="3800"/>
                  </a:lnTo>
                  <a:lnTo>
                    <a:pt x="3434" y="2718"/>
                  </a:lnTo>
                  <a:cubicBezTo>
                    <a:pt x="3396" y="2687"/>
                    <a:pt x="3351" y="2672"/>
                    <a:pt x="3306" y="2672"/>
                  </a:cubicBezTo>
                  <a:cubicBezTo>
                    <a:pt x="3245" y="2672"/>
                    <a:pt x="3185" y="2699"/>
                    <a:pt x="3145" y="2752"/>
                  </a:cubicBezTo>
                  <a:cubicBezTo>
                    <a:pt x="3074" y="2841"/>
                    <a:pt x="3091" y="2971"/>
                    <a:pt x="3183" y="3041"/>
                  </a:cubicBezTo>
                  <a:lnTo>
                    <a:pt x="4575" y="4123"/>
                  </a:lnTo>
                  <a:lnTo>
                    <a:pt x="3995" y="4870"/>
                  </a:lnTo>
                  <a:cubicBezTo>
                    <a:pt x="3743" y="5193"/>
                    <a:pt x="3801" y="5660"/>
                    <a:pt x="4125" y="5912"/>
                  </a:cubicBezTo>
                  <a:cubicBezTo>
                    <a:pt x="4261" y="6017"/>
                    <a:pt x="4421" y="6069"/>
                    <a:pt x="4581" y="6069"/>
                  </a:cubicBezTo>
                  <a:cubicBezTo>
                    <a:pt x="4802" y="6069"/>
                    <a:pt x="5021" y="5970"/>
                    <a:pt x="5167" y="5781"/>
                  </a:cubicBezTo>
                  <a:lnTo>
                    <a:pt x="5290" y="5623"/>
                  </a:lnTo>
                  <a:lnTo>
                    <a:pt x="6782" y="6783"/>
                  </a:lnTo>
                  <a:lnTo>
                    <a:pt x="6782" y="9282"/>
                  </a:lnTo>
                  <a:cubicBezTo>
                    <a:pt x="6778" y="9277"/>
                    <a:pt x="6774" y="9273"/>
                    <a:pt x="6770" y="9269"/>
                  </a:cubicBezTo>
                  <a:cubicBezTo>
                    <a:pt x="6502" y="8998"/>
                    <a:pt x="6138" y="8847"/>
                    <a:pt x="5757" y="8847"/>
                  </a:cubicBezTo>
                  <a:cubicBezTo>
                    <a:pt x="5756" y="8847"/>
                    <a:pt x="5754" y="8847"/>
                    <a:pt x="5752" y="8847"/>
                  </a:cubicBezTo>
                  <a:lnTo>
                    <a:pt x="3231" y="8847"/>
                  </a:lnTo>
                  <a:cubicBezTo>
                    <a:pt x="3354" y="8617"/>
                    <a:pt x="3354" y="8342"/>
                    <a:pt x="3231" y="8113"/>
                  </a:cubicBezTo>
                  <a:lnTo>
                    <a:pt x="3583" y="8113"/>
                  </a:lnTo>
                  <a:cubicBezTo>
                    <a:pt x="4006" y="8107"/>
                    <a:pt x="4346" y="7761"/>
                    <a:pt x="4346" y="7336"/>
                  </a:cubicBezTo>
                  <a:cubicBezTo>
                    <a:pt x="4346" y="6912"/>
                    <a:pt x="4006" y="6567"/>
                    <a:pt x="3583" y="6559"/>
                  </a:cubicBezTo>
                  <a:lnTo>
                    <a:pt x="2926" y="6559"/>
                  </a:lnTo>
                  <a:cubicBezTo>
                    <a:pt x="3217" y="6034"/>
                    <a:pt x="2836" y="5389"/>
                    <a:pt x="2235" y="5389"/>
                  </a:cubicBezTo>
                  <a:lnTo>
                    <a:pt x="1202" y="5389"/>
                  </a:lnTo>
                  <a:lnTo>
                    <a:pt x="1202" y="979"/>
                  </a:lnTo>
                  <a:lnTo>
                    <a:pt x="2144" y="979"/>
                  </a:lnTo>
                  <a:lnTo>
                    <a:pt x="2035" y="1118"/>
                  </a:lnTo>
                  <a:cubicBezTo>
                    <a:pt x="1762" y="1473"/>
                    <a:pt x="1825" y="1982"/>
                    <a:pt x="2178" y="2258"/>
                  </a:cubicBezTo>
                  <a:lnTo>
                    <a:pt x="2429" y="2454"/>
                  </a:lnTo>
                  <a:cubicBezTo>
                    <a:pt x="2466" y="2481"/>
                    <a:pt x="2509" y="2495"/>
                    <a:pt x="2551" y="2495"/>
                  </a:cubicBezTo>
                  <a:cubicBezTo>
                    <a:pt x="2612" y="2495"/>
                    <a:pt x="2673" y="2468"/>
                    <a:pt x="2714" y="2416"/>
                  </a:cubicBezTo>
                  <a:cubicBezTo>
                    <a:pt x="2782" y="2327"/>
                    <a:pt x="2768" y="2200"/>
                    <a:pt x="2680" y="2130"/>
                  </a:cubicBezTo>
                  <a:lnTo>
                    <a:pt x="2429" y="1935"/>
                  </a:lnTo>
                  <a:cubicBezTo>
                    <a:pt x="2253" y="1798"/>
                    <a:pt x="2222" y="1544"/>
                    <a:pt x="2358" y="1369"/>
                  </a:cubicBezTo>
                  <a:lnTo>
                    <a:pt x="2983" y="565"/>
                  </a:lnTo>
                  <a:cubicBezTo>
                    <a:pt x="3063" y="462"/>
                    <a:pt x="3182" y="409"/>
                    <a:pt x="3302" y="409"/>
                  </a:cubicBezTo>
                  <a:close/>
                  <a:moveTo>
                    <a:pt x="8216" y="979"/>
                  </a:moveTo>
                  <a:cubicBezTo>
                    <a:pt x="8217" y="979"/>
                    <a:pt x="8219" y="979"/>
                    <a:pt x="8221" y="979"/>
                  </a:cubicBezTo>
                  <a:lnTo>
                    <a:pt x="12773" y="979"/>
                  </a:lnTo>
                  <a:lnTo>
                    <a:pt x="12773" y="8847"/>
                  </a:lnTo>
                  <a:lnTo>
                    <a:pt x="8221" y="8847"/>
                  </a:lnTo>
                  <a:cubicBezTo>
                    <a:pt x="7834" y="8847"/>
                    <a:pt x="7461" y="9004"/>
                    <a:pt x="7192" y="9282"/>
                  </a:cubicBezTo>
                  <a:lnTo>
                    <a:pt x="7192" y="7101"/>
                  </a:lnTo>
                  <a:lnTo>
                    <a:pt x="8025" y="7748"/>
                  </a:lnTo>
                  <a:cubicBezTo>
                    <a:pt x="8395" y="8036"/>
                    <a:pt x="8820" y="8240"/>
                    <a:pt x="9275" y="8351"/>
                  </a:cubicBezTo>
                  <a:lnTo>
                    <a:pt x="9214" y="8412"/>
                  </a:lnTo>
                  <a:cubicBezTo>
                    <a:pt x="9132" y="8491"/>
                    <a:pt x="9131" y="8623"/>
                    <a:pt x="9211" y="8704"/>
                  </a:cubicBezTo>
                  <a:cubicBezTo>
                    <a:pt x="9251" y="8744"/>
                    <a:pt x="9304" y="8764"/>
                    <a:pt x="9356" y="8764"/>
                  </a:cubicBezTo>
                  <a:cubicBezTo>
                    <a:pt x="9410" y="8764"/>
                    <a:pt x="9463" y="8743"/>
                    <a:pt x="9503" y="8701"/>
                  </a:cubicBezTo>
                  <a:lnTo>
                    <a:pt x="11242" y="6963"/>
                  </a:lnTo>
                  <a:cubicBezTo>
                    <a:pt x="11324" y="6884"/>
                    <a:pt x="11326" y="6752"/>
                    <a:pt x="11245" y="6670"/>
                  </a:cubicBezTo>
                  <a:cubicBezTo>
                    <a:pt x="11205" y="6630"/>
                    <a:pt x="11153" y="6610"/>
                    <a:pt x="11101" y="6610"/>
                  </a:cubicBezTo>
                  <a:cubicBezTo>
                    <a:pt x="11047" y="6610"/>
                    <a:pt x="10993" y="6632"/>
                    <a:pt x="10952" y="6674"/>
                  </a:cubicBezTo>
                  <a:lnTo>
                    <a:pt x="10712" y="6914"/>
                  </a:lnTo>
                  <a:lnTo>
                    <a:pt x="10617" y="6839"/>
                  </a:lnTo>
                  <a:cubicBezTo>
                    <a:pt x="10120" y="6453"/>
                    <a:pt x="9900" y="5806"/>
                    <a:pt x="10062" y="5196"/>
                  </a:cubicBezTo>
                  <a:cubicBezTo>
                    <a:pt x="10081" y="5117"/>
                    <a:pt x="10053" y="5032"/>
                    <a:pt x="9988" y="4982"/>
                  </a:cubicBezTo>
                  <a:lnTo>
                    <a:pt x="7361" y="2939"/>
                  </a:lnTo>
                  <a:cubicBezTo>
                    <a:pt x="7516" y="2634"/>
                    <a:pt x="7446" y="2264"/>
                    <a:pt x="7189" y="2039"/>
                  </a:cubicBezTo>
                  <a:cubicBezTo>
                    <a:pt x="7191" y="2029"/>
                    <a:pt x="7191" y="2018"/>
                    <a:pt x="7191" y="2008"/>
                  </a:cubicBezTo>
                  <a:cubicBezTo>
                    <a:pt x="7191" y="1734"/>
                    <a:pt x="7298" y="1472"/>
                    <a:pt x="7492" y="1279"/>
                  </a:cubicBezTo>
                  <a:lnTo>
                    <a:pt x="7494" y="1279"/>
                  </a:lnTo>
                  <a:cubicBezTo>
                    <a:pt x="7685" y="1088"/>
                    <a:pt x="7945" y="979"/>
                    <a:pt x="8216" y="979"/>
                  </a:cubicBezTo>
                  <a:close/>
                  <a:moveTo>
                    <a:pt x="5752" y="9256"/>
                  </a:moveTo>
                  <a:cubicBezTo>
                    <a:pt x="6279" y="9256"/>
                    <a:pt x="6721" y="9654"/>
                    <a:pt x="6777" y="10179"/>
                  </a:cubicBezTo>
                  <a:cubicBezTo>
                    <a:pt x="6775" y="10177"/>
                    <a:pt x="6773" y="10174"/>
                    <a:pt x="6770" y="10172"/>
                  </a:cubicBezTo>
                  <a:cubicBezTo>
                    <a:pt x="6502" y="9902"/>
                    <a:pt x="6138" y="9751"/>
                    <a:pt x="5757" y="9751"/>
                  </a:cubicBezTo>
                  <a:cubicBezTo>
                    <a:pt x="5756" y="9751"/>
                    <a:pt x="5754" y="9751"/>
                    <a:pt x="5752" y="9751"/>
                  </a:cubicBezTo>
                  <a:lnTo>
                    <a:pt x="1202" y="9751"/>
                  </a:lnTo>
                  <a:lnTo>
                    <a:pt x="1202" y="9256"/>
                  </a:lnTo>
                  <a:close/>
                  <a:moveTo>
                    <a:pt x="13359" y="2790"/>
                  </a:moveTo>
                  <a:cubicBezTo>
                    <a:pt x="13473" y="2790"/>
                    <a:pt x="13563" y="2882"/>
                    <a:pt x="13563" y="2994"/>
                  </a:cubicBezTo>
                  <a:lnTo>
                    <a:pt x="13563" y="10682"/>
                  </a:lnTo>
                  <a:cubicBezTo>
                    <a:pt x="13498" y="10659"/>
                    <a:pt x="13429" y="10646"/>
                    <a:pt x="13359" y="10646"/>
                  </a:cubicBezTo>
                  <a:lnTo>
                    <a:pt x="9220" y="10646"/>
                  </a:lnTo>
                  <a:cubicBezTo>
                    <a:pt x="8557" y="10651"/>
                    <a:pt x="7961" y="11052"/>
                    <a:pt x="7709" y="11664"/>
                  </a:cubicBezTo>
                  <a:lnTo>
                    <a:pt x="6264" y="11664"/>
                  </a:lnTo>
                  <a:cubicBezTo>
                    <a:pt x="6012" y="11052"/>
                    <a:pt x="5415" y="10651"/>
                    <a:pt x="4753" y="10646"/>
                  </a:cubicBezTo>
                  <a:lnTo>
                    <a:pt x="614" y="10646"/>
                  </a:lnTo>
                  <a:cubicBezTo>
                    <a:pt x="544" y="10646"/>
                    <a:pt x="475" y="10659"/>
                    <a:pt x="410" y="10682"/>
                  </a:cubicBezTo>
                  <a:lnTo>
                    <a:pt x="410" y="2994"/>
                  </a:lnTo>
                  <a:cubicBezTo>
                    <a:pt x="410" y="2882"/>
                    <a:pt x="502" y="2790"/>
                    <a:pt x="614" y="2790"/>
                  </a:cubicBezTo>
                  <a:lnTo>
                    <a:pt x="792" y="2790"/>
                  </a:lnTo>
                  <a:lnTo>
                    <a:pt x="792" y="9955"/>
                  </a:lnTo>
                  <a:cubicBezTo>
                    <a:pt x="792" y="10068"/>
                    <a:pt x="884" y="10159"/>
                    <a:pt x="996" y="10159"/>
                  </a:cubicBezTo>
                  <a:lnTo>
                    <a:pt x="5752" y="10159"/>
                  </a:lnTo>
                  <a:cubicBezTo>
                    <a:pt x="6322" y="10159"/>
                    <a:pt x="6782" y="10619"/>
                    <a:pt x="6782" y="11189"/>
                  </a:cubicBezTo>
                  <a:cubicBezTo>
                    <a:pt x="6778" y="11304"/>
                    <a:pt x="6872" y="11399"/>
                    <a:pt x="6986" y="11399"/>
                  </a:cubicBezTo>
                  <a:cubicBezTo>
                    <a:pt x="7103" y="11399"/>
                    <a:pt x="7195" y="11304"/>
                    <a:pt x="7192" y="11189"/>
                  </a:cubicBezTo>
                  <a:cubicBezTo>
                    <a:pt x="7192" y="10619"/>
                    <a:pt x="7653" y="10159"/>
                    <a:pt x="8221" y="10159"/>
                  </a:cubicBezTo>
                  <a:lnTo>
                    <a:pt x="10183" y="10159"/>
                  </a:lnTo>
                  <a:cubicBezTo>
                    <a:pt x="10294" y="10156"/>
                    <a:pt x="10383" y="10065"/>
                    <a:pt x="10383" y="9955"/>
                  </a:cubicBezTo>
                  <a:cubicBezTo>
                    <a:pt x="10383" y="9843"/>
                    <a:pt x="10294" y="9752"/>
                    <a:pt x="10183" y="9749"/>
                  </a:cubicBezTo>
                  <a:lnTo>
                    <a:pt x="8221" y="9749"/>
                  </a:lnTo>
                  <a:cubicBezTo>
                    <a:pt x="7837" y="9749"/>
                    <a:pt x="7467" y="9904"/>
                    <a:pt x="7198" y="10179"/>
                  </a:cubicBezTo>
                  <a:cubicBezTo>
                    <a:pt x="7251" y="9654"/>
                    <a:pt x="7694" y="9256"/>
                    <a:pt x="8221" y="9255"/>
                  </a:cubicBezTo>
                  <a:lnTo>
                    <a:pt x="12773" y="9255"/>
                  </a:lnTo>
                  <a:lnTo>
                    <a:pt x="12773" y="9749"/>
                  </a:lnTo>
                  <a:lnTo>
                    <a:pt x="11139" y="9749"/>
                  </a:lnTo>
                  <a:cubicBezTo>
                    <a:pt x="11028" y="9752"/>
                    <a:pt x="10940" y="9843"/>
                    <a:pt x="10940" y="9955"/>
                  </a:cubicBezTo>
                  <a:cubicBezTo>
                    <a:pt x="10940" y="10065"/>
                    <a:pt x="11028" y="10156"/>
                    <a:pt x="11139" y="10159"/>
                  </a:cubicBezTo>
                  <a:lnTo>
                    <a:pt x="12977" y="10159"/>
                  </a:lnTo>
                  <a:cubicBezTo>
                    <a:pt x="13090" y="10159"/>
                    <a:pt x="13182" y="10067"/>
                    <a:pt x="13182" y="9955"/>
                  </a:cubicBezTo>
                  <a:lnTo>
                    <a:pt x="13182" y="2790"/>
                  </a:lnTo>
                  <a:close/>
                  <a:moveTo>
                    <a:pt x="13364" y="11057"/>
                  </a:moveTo>
                  <a:cubicBezTo>
                    <a:pt x="13477" y="11057"/>
                    <a:pt x="13569" y="11148"/>
                    <a:pt x="13569" y="11263"/>
                  </a:cubicBezTo>
                  <a:cubicBezTo>
                    <a:pt x="13569" y="11376"/>
                    <a:pt x="13477" y="11467"/>
                    <a:pt x="13364" y="11467"/>
                  </a:cubicBezTo>
                  <a:cubicBezTo>
                    <a:pt x="13363" y="11467"/>
                    <a:pt x="13361" y="11467"/>
                    <a:pt x="13359" y="11467"/>
                  </a:cubicBezTo>
                  <a:lnTo>
                    <a:pt x="9220" y="11467"/>
                  </a:lnTo>
                  <a:cubicBezTo>
                    <a:pt x="8778" y="11467"/>
                    <a:pt x="8414" y="11831"/>
                    <a:pt x="8408" y="12282"/>
                  </a:cubicBezTo>
                  <a:cubicBezTo>
                    <a:pt x="8406" y="12394"/>
                    <a:pt x="8316" y="12483"/>
                    <a:pt x="8204" y="12483"/>
                  </a:cubicBezTo>
                  <a:lnTo>
                    <a:pt x="5771" y="12483"/>
                  </a:lnTo>
                  <a:cubicBezTo>
                    <a:pt x="5714" y="12483"/>
                    <a:pt x="5661" y="12462"/>
                    <a:pt x="5622" y="12422"/>
                  </a:cubicBezTo>
                  <a:cubicBezTo>
                    <a:pt x="5585" y="12385"/>
                    <a:pt x="5565" y="12337"/>
                    <a:pt x="5565" y="12286"/>
                  </a:cubicBezTo>
                  <a:cubicBezTo>
                    <a:pt x="5569" y="11835"/>
                    <a:pt x="5205" y="11467"/>
                    <a:pt x="4755" y="11467"/>
                  </a:cubicBezTo>
                  <a:lnTo>
                    <a:pt x="614" y="11467"/>
                  </a:lnTo>
                  <a:cubicBezTo>
                    <a:pt x="612" y="11467"/>
                    <a:pt x="610" y="11467"/>
                    <a:pt x="609" y="11467"/>
                  </a:cubicBezTo>
                  <a:cubicBezTo>
                    <a:pt x="496" y="11467"/>
                    <a:pt x="404" y="11376"/>
                    <a:pt x="404" y="11263"/>
                  </a:cubicBezTo>
                  <a:cubicBezTo>
                    <a:pt x="404" y="11148"/>
                    <a:pt x="496" y="11057"/>
                    <a:pt x="609" y="11057"/>
                  </a:cubicBezTo>
                  <a:cubicBezTo>
                    <a:pt x="610" y="11057"/>
                    <a:pt x="612" y="11057"/>
                    <a:pt x="614" y="11057"/>
                  </a:cubicBezTo>
                  <a:lnTo>
                    <a:pt x="4755" y="11057"/>
                  </a:lnTo>
                  <a:cubicBezTo>
                    <a:pt x="5292" y="11060"/>
                    <a:pt x="5766" y="11413"/>
                    <a:pt x="5924" y="11929"/>
                  </a:cubicBezTo>
                  <a:cubicBezTo>
                    <a:pt x="5949" y="12015"/>
                    <a:pt x="6029" y="12073"/>
                    <a:pt x="6119" y="12073"/>
                  </a:cubicBezTo>
                  <a:lnTo>
                    <a:pt x="7854" y="12073"/>
                  </a:lnTo>
                  <a:cubicBezTo>
                    <a:pt x="7944" y="12073"/>
                    <a:pt x="8024" y="12015"/>
                    <a:pt x="8049" y="11929"/>
                  </a:cubicBezTo>
                  <a:cubicBezTo>
                    <a:pt x="8207" y="11413"/>
                    <a:pt x="8680" y="11060"/>
                    <a:pt x="9218" y="11057"/>
                  </a:cubicBezTo>
                  <a:lnTo>
                    <a:pt x="13359" y="11057"/>
                  </a:lnTo>
                  <a:cubicBezTo>
                    <a:pt x="13361" y="11057"/>
                    <a:pt x="13363" y="11057"/>
                    <a:pt x="13364" y="11057"/>
                  </a:cubicBezTo>
                  <a:close/>
                  <a:moveTo>
                    <a:pt x="3303" y="0"/>
                  </a:moveTo>
                  <a:cubicBezTo>
                    <a:pt x="3061" y="0"/>
                    <a:pt x="2821" y="108"/>
                    <a:pt x="2660" y="314"/>
                  </a:cubicBezTo>
                  <a:lnTo>
                    <a:pt x="2462" y="569"/>
                  </a:lnTo>
                  <a:lnTo>
                    <a:pt x="996" y="569"/>
                  </a:lnTo>
                  <a:cubicBezTo>
                    <a:pt x="883" y="569"/>
                    <a:pt x="792" y="660"/>
                    <a:pt x="792" y="773"/>
                  </a:cubicBezTo>
                  <a:lnTo>
                    <a:pt x="792" y="2380"/>
                  </a:lnTo>
                  <a:lnTo>
                    <a:pt x="615" y="2380"/>
                  </a:lnTo>
                  <a:cubicBezTo>
                    <a:pt x="276" y="2380"/>
                    <a:pt x="2" y="2655"/>
                    <a:pt x="0" y="2994"/>
                  </a:cubicBezTo>
                  <a:lnTo>
                    <a:pt x="0" y="11261"/>
                  </a:lnTo>
                  <a:cubicBezTo>
                    <a:pt x="2" y="11602"/>
                    <a:pt x="276" y="11875"/>
                    <a:pt x="615" y="11876"/>
                  </a:cubicBezTo>
                  <a:lnTo>
                    <a:pt x="4755" y="11876"/>
                  </a:lnTo>
                  <a:cubicBezTo>
                    <a:pt x="4978" y="11876"/>
                    <a:pt x="5158" y="12058"/>
                    <a:pt x="5157" y="12282"/>
                  </a:cubicBezTo>
                  <a:cubicBezTo>
                    <a:pt x="5156" y="12442"/>
                    <a:pt x="5218" y="12596"/>
                    <a:pt x="5331" y="12710"/>
                  </a:cubicBezTo>
                  <a:cubicBezTo>
                    <a:pt x="5447" y="12826"/>
                    <a:pt x="5606" y="12893"/>
                    <a:pt x="5771" y="12893"/>
                  </a:cubicBezTo>
                  <a:lnTo>
                    <a:pt x="8204" y="12893"/>
                  </a:lnTo>
                  <a:cubicBezTo>
                    <a:pt x="8540" y="12891"/>
                    <a:pt x="8813" y="12622"/>
                    <a:pt x="8819" y="12286"/>
                  </a:cubicBezTo>
                  <a:cubicBezTo>
                    <a:pt x="8820" y="12061"/>
                    <a:pt x="9002" y="11876"/>
                    <a:pt x="9220" y="11876"/>
                  </a:cubicBezTo>
                  <a:lnTo>
                    <a:pt x="13361" y="11876"/>
                  </a:lnTo>
                  <a:cubicBezTo>
                    <a:pt x="13699" y="11876"/>
                    <a:pt x="13974" y="11602"/>
                    <a:pt x="13974" y="11263"/>
                  </a:cubicBezTo>
                  <a:lnTo>
                    <a:pt x="13974" y="2994"/>
                  </a:lnTo>
                  <a:cubicBezTo>
                    <a:pt x="13974" y="2655"/>
                    <a:pt x="13699" y="2380"/>
                    <a:pt x="13361" y="2380"/>
                  </a:cubicBezTo>
                  <a:lnTo>
                    <a:pt x="13182" y="2380"/>
                  </a:lnTo>
                  <a:lnTo>
                    <a:pt x="13182" y="773"/>
                  </a:lnTo>
                  <a:cubicBezTo>
                    <a:pt x="13182" y="660"/>
                    <a:pt x="13091" y="569"/>
                    <a:pt x="12978" y="569"/>
                  </a:cubicBezTo>
                  <a:lnTo>
                    <a:pt x="8221" y="569"/>
                  </a:lnTo>
                  <a:cubicBezTo>
                    <a:pt x="8219" y="569"/>
                    <a:pt x="8217" y="569"/>
                    <a:pt x="8215" y="569"/>
                  </a:cubicBezTo>
                  <a:cubicBezTo>
                    <a:pt x="7836" y="569"/>
                    <a:pt x="7471" y="721"/>
                    <a:pt x="7203" y="990"/>
                  </a:cubicBezTo>
                  <a:cubicBezTo>
                    <a:pt x="7120" y="1074"/>
                    <a:pt x="7047" y="1167"/>
                    <a:pt x="6986" y="1268"/>
                  </a:cubicBezTo>
                  <a:cubicBezTo>
                    <a:pt x="6726" y="834"/>
                    <a:pt x="6258" y="569"/>
                    <a:pt x="5752" y="569"/>
                  </a:cubicBezTo>
                  <a:lnTo>
                    <a:pt x="4312" y="569"/>
                  </a:lnTo>
                  <a:lnTo>
                    <a:pt x="3801" y="171"/>
                  </a:lnTo>
                  <a:cubicBezTo>
                    <a:pt x="3653" y="56"/>
                    <a:pt x="3477" y="0"/>
                    <a:pt x="3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48" name="Google Shape;448;p25"/>
            <p:cNvSpPr/>
            <p:nvPr/>
          </p:nvSpPr>
          <p:spPr>
            <a:xfrm>
              <a:off x="2690500" y="3360400"/>
              <a:ext cx="45875" cy="39100"/>
            </a:xfrm>
            <a:custGeom>
              <a:avLst/>
              <a:gdLst/>
              <a:ahLst/>
              <a:cxnLst/>
              <a:rect l="l" t="t" r="r" b="b"/>
              <a:pathLst>
                <a:path w="1835" h="1564" extrusionOk="0">
                  <a:moveTo>
                    <a:pt x="538" y="520"/>
                  </a:moveTo>
                  <a:lnTo>
                    <a:pt x="1282" y="1098"/>
                  </a:lnTo>
                  <a:cubicBezTo>
                    <a:pt x="1231" y="1125"/>
                    <a:pt x="1174" y="1142"/>
                    <a:pt x="1116" y="1149"/>
                  </a:cubicBezTo>
                  <a:cubicBezTo>
                    <a:pt x="1095" y="1152"/>
                    <a:pt x="1074" y="1153"/>
                    <a:pt x="1054" y="1153"/>
                  </a:cubicBezTo>
                  <a:cubicBezTo>
                    <a:pt x="946" y="1153"/>
                    <a:pt x="840" y="1117"/>
                    <a:pt x="754" y="1050"/>
                  </a:cubicBezTo>
                  <a:lnTo>
                    <a:pt x="715" y="1019"/>
                  </a:lnTo>
                  <a:cubicBezTo>
                    <a:pt x="611" y="939"/>
                    <a:pt x="545" y="822"/>
                    <a:pt x="529" y="693"/>
                  </a:cubicBezTo>
                  <a:cubicBezTo>
                    <a:pt x="522" y="635"/>
                    <a:pt x="525" y="577"/>
                    <a:pt x="538" y="520"/>
                  </a:cubicBezTo>
                  <a:close/>
                  <a:moveTo>
                    <a:pt x="467" y="1"/>
                  </a:moveTo>
                  <a:cubicBezTo>
                    <a:pt x="406" y="1"/>
                    <a:pt x="346" y="28"/>
                    <a:pt x="305" y="79"/>
                  </a:cubicBezTo>
                  <a:cubicBezTo>
                    <a:pt x="1" y="472"/>
                    <a:pt x="71" y="1037"/>
                    <a:pt x="464" y="1342"/>
                  </a:cubicBezTo>
                  <a:lnTo>
                    <a:pt x="504" y="1373"/>
                  </a:lnTo>
                  <a:cubicBezTo>
                    <a:pt x="661" y="1495"/>
                    <a:pt x="854" y="1562"/>
                    <a:pt x="1053" y="1562"/>
                  </a:cubicBezTo>
                  <a:lnTo>
                    <a:pt x="1053" y="1563"/>
                  </a:lnTo>
                  <a:cubicBezTo>
                    <a:pt x="1092" y="1563"/>
                    <a:pt x="1129" y="1560"/>
                    <a:pt x="1167" y="1556"/>
                  </a:cubicBezTo>
                  <a:cubicBezTo>
                    <a:pt x="1404" y="1526"/>
                    <a:pt x="1619" y="1404"/>
                    <a:pt x="1765" y="1214"/>
                  </a:cubicBezTo>
                  <a:cubicBezTo>
                    <a:pt x="1834" y="1127"/>
                    <a:pt x="1819" y="998"/>
                    <a:pt x="1729" y="928"/>
                  </a:cubicBezTo>
                  <a:lnTo>
                    <a:pt x="593" y="44"/>
                  </a:lnTo>
                  <a:cubicBezTo>
                    <a:pt x="555" y="15"/>
                    <a:pt x="511" y="1"/>
                    <a:pt x="4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49" name="Google Shape;449;p25"/>
            <p:cNvSpPr/>
            <p:nvPr/>
          </p:nvSpPr>
          <p:spPr>
            <a:xfrm>
              <a:off x="2701725" y="3306700"/>
              <a:ext cx="106525" cy="10275"/>
            </a:xfrm>
            <a:custGeom>
              <a:avLst/>
              <a:gdLst/>
              <a:ahLst/>
              <a:cxnLst/>
              <a:rect l="l" t="t" r="r" b="b"/>
              <a:pathLst>
                <a:path w="4261" h="411" extrusionOk="0">
                  <a:moveTo>
                    <a:pt x="204" y="1"/>
                  </a:moveTo>
                  <a:cubicBezTo>
                    <a:pt x="92" y="1"/>
                    <a:pt x="1" y="93"/>
                    <a:pt x="1" y="205"/>
                  </a:cubicBezTo>
                  <a:cubicBezTo>
                    <a:pt x="1" y="320"/>
                    <a:pt x="93" y="411"/>
                    <a:pt x="207" y="411"/>
                  </a:cubicBezTo>
                  <a:cubicBezTo>
                    <a:pt x="208" y="411"/>
                    <a:pt x="210" y="411"/>
                    <a:pt x="212" y="411"/>
                  </a:cubicBezTo>
                  <a:lnTo>
                    <a:pt x="4051" y="411"/>
                  </a:lnTo>
                  <a:cubicBezTo>
                    <a:pt x="4053" y="411"/>
                    <a:pt x="4054" y="411"/>
                    <a:pt x="4056" y="411"/>
                  </a:cubicBezTo>
                  <a:cubicBezTo>
                    <a:pt x="4169" y="411"/>
                    <a:pt x="4261" y="320"/>
                    <a:pt x="4261" y="205"/>
                  </a:cubicBezTo>
                  <a:cubicBezTo>
                    <a:pt x="4261" y="93"/>
                    <a:pt x="4170" y="1"/>
                    <a:pt x="4058" y="1"/>
                  </a:cubicBezTo>
                  <a:cubicBezTo>
                    <a:pt x="4056" y="1"/>
                    <a:pt x="4053" y="1"/>
                    <a:pt x="4051" y="1"/>
                  </a:cubicBezTo>
                  <a:lnTo>
                    <a:pt x="212" y="1"/>
                  </a:lnTo>
                  <a:cubicBezTo>
                    <a:pt x="209" y="1"/>
                    <a:pt x="207"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50" name="Google Shape;450;p25"/>
            <p:cNvSpPr/>
            <p:nvPr/>
          </p:nvSpPr>
          <p:spPr>
            <a:xfrm>
              <a:off x="2715650" y="3329200"/>
              <a:ext cx="92650" cy="10250"/>
            </a:xfrm>
            <a:custGeom>
              <a:avLst/>
              <a:gdLst/>
              <a:ahLst/>
              <a:cxnLst/>
              <a:rect l="l" t="t" r="r" b="b"/>
              <a:pathLst>
                <a:path w="3706" h="410" extrusionOk="0">
                  <a:moveTo>
                    <a:pt x="3502" y="1"/>
                  </a:moveTo>
                  <a:cubicBezTo>
                    <a:pt x="3499" y="1"/>
                    <a:pt x="3496" y="1"/>
                    <a:pt x="3494" y="1"/>
                  </a:cubicBezTo>
                  <a:lnTo>
                    <a:pt x="199" y="1"/>
                  </a:lnTo>
                  <a:cubicBezTo>
                    <a:pt x="89" y="4"/>
                    <a:pt x="1" y="94"/>
                    <a:pt x="1" y="205"/>
                  </a:cubicBezTo>
                  <a:cubicBezTo>
                    <a:pt x="1" y="315"/>
                    <a:pt x="89" y="406"/>
                    <a:pt x="199" y="409"/>
                  </a:cubicBezTo>
                  <a:lnTo>
                    <a:pt x="3494" y="409"/>
                  </a:lnTo>
                  <a:cubicBezTo>
                    <a:pt x="3496" y="409"/>
                    <a:pt x="3499" y="409"/>
                    <a:pt x="3501" y="409"/>
                  </a:cubicBezTo>
                  <a:cubicBezTo>
                    <a:pt x="3613" y="409"/>
                    <a:pt x="3705" y="317"/>
                    <a:pt x="3705" y="205"/>
                  </a:cubicBezTo>
                  <a:cubicBezTo>
                    <a:pt x="3705" y="91"/>
                    <a:pt x="3613" y="1"/>
                    <a:pt x="3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51" name="Google Shape;451;p25"/>
            <p:cNvSpPr/>
            <p:nvPr/>
          </p:nvSpPr>
          <p:spPr>
            <a:xfrm>
              <a:off x="2738475" y="3351625"/>
              <a:ext cx="69775" cy="10275"/>
            </a:xfrm>
            <a:custGeom>
              <a:avLst/>
              <a:gdLst/>
              <a:ahLst/>
              <a:cxnLst/>
              <a:rect l="l" t="t" r="r" b="b"/>
              <a:pathLst>
                <a:path w="2791" h="411" extrusionOk="0">
                  <a:moveTo>
                    <a:pt x="206" y="1"/>
                  </a:moveTo>
                  <a:cubicBezTo>
                    <a:pt x="94" y="1"/>
                    <a:pt x="0" y="92"/>
                    <a:pt x="0" y="205"/>
                  </a:cubicBezTo>
                  <a:cubicBezTo>
                    <a:pt x="0" y="319"/>
                    <a:pt x="94" y="411"/>
                    <a:pt x="206" y="411"/>
                  </a:cubicBezTo>
                  <a:cubicBezTo>
                    <a:pt x="208" y="411"/>
                    <a:pt x="210" y="411"/>
                    <a:pt x="211" y="410"/>
                  </a:cubicBezTo>
                  <a:lnTo>
                    <a:pt x="2581" y="410"/>
                  </a:lnTo>
                  <a:cubicBezTo>
                    <a:pt x="2583" y="411"/>
                    <a:pt x="2584" y="411"/>
                    <a:pt x="2586" y="411"/>
                  </a:cubicBezTo>
                  <a:cubicBezTo>
                    <a:pt x="2699" y="411"/>
                    <a:pt x="2791" y="319"/>
                    <a:pt x="2791" y="205"/>
                  </a:cubicBezTo>
                  <a:cubicBezTo>
                    <a:pt x="2791" y="92"/>
                    <a:pt x="2699" y="1"/>
                    <a:pt x="2586" y="1"/>
                  </a:cubicBezTo>
                  <a:cubicBezTo>
                    <a:pt x="2584" y="1"/>
                    <a:pt x="2583" y="1"/>
                    <a:pt x="2581" y="1"/>
                  </a:cubicBezTo>
                  <a:lnTo>
                    <a:pt x="211" y="1"/>
                  </a:lnTo>
                  <a:cubicBezTo>
                    <a:pt x="210" y="1"/>
                    <a:pt x="208"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grpSp>
        <p:nvGrpSpPr>
          <p:cNvPr id="452" name="Google Shape;452;p25"/>
          <p:cNvGrpSpPr/>
          <p:nvPr/>
        </p:nvGrpSpPr>
        <p:grpSpPr>
          <a:xfrm>
            <a:off x="5042450" y="3332549"/>
            <a:ext cx="426046" cy="562760"/>
            <a:chOff x="2545425" y="2682150"/>
            <a:chExt cx="264500" cy="349375"/>
          </a:xfrm>
        </p:grpSpPr>
        <p:sp>
          <p:nvSpPr>
            <p:cNvPr id="453" name="Google Shape;453;p25"/>
            <p:cNvSpPr/>
            <p:nvPr/>
          </p:nvSpPr>
          <p:spPr>
            <a:xfrm>
              <a:off x="2545425" y="2682150"/>
              <a:ext cx="264500" cy="349375"/>
            </a:xfrm>
            <a:custGeom>
              <a:avLst/>
              <a:gdLst/>
              <a:ahLst/>
              <a:cxnLst/>
              <a:rect l="l" t="t" r="r" b="b"/>
              <a:pathLst>
                <a:path w="10580" h="13975" extrusionOk="0">
                  <a:moveTo>
                    <a:pt x="7324" y="412"/>
                  </a:moveTo>
                  <a:cubicBezTo>
                    <a:pt x="7367" y="1936"/>
                    <a:pt x="8600" y="3169"/>
                    <a:pt x="10124" y="3212"/>
                  </a:cubicBezTo>
                  <a:lnTo>
                    <a:pt x="10124" y="11934"/>
                  </a:lnTo>
                  <a:cubicBezTo>
                    <a:pt x="10056" y="11910"/>
                    <a:pt x="9984" y="11897"/>
                    <a:pt x="9912" y="11897"/>
                  </a:cubicBezTo>
                  <a:lnTo>
                    <a:pt x="1041" y="11897"/>
                  </a:lnTo>
                  <a:cubicBezTo>
                    <a:pt x="1039" y="11897"/>
                    <a:pt x="1036" y="11897"/>
                    <a:pt x="1034" y="11897"/>
                  </a:cubicBezTo>
                  <a:cubicBezTo>
                    <a:pt x="808" y="11897"/>
                    <a:pt x="590" y="11972"/>
                    <a:pt x="410" y="12110"/>
                  </a:cubicBezTo>
                  <a:lnTo>
                    <a:pt x="410" y="1041"/>
                  </a:lnTo>
                  <a:cubicBezTo>
                    <a:pt x="411" y="694"/>
                    <a:pt x="692" y="412"/>
                    <a:pt x="1041" y="412"/>
                  </a:cubicBezTo>
                  <a:close/>
                  <a:moveTo>
                    <a:pt x="9912" y="12307"/>
                  </a:moveTo>
                  <a:cubicBezTo>
                    <a:pt x="10028" y="12307"/>
                    <a:pt x="10124" y="12402"/>
                    <a:pt x="10124" y="12519"/>
                  </a:cubicBezTo>
                  <a:cubicBezTo>
                    <a:pt x="10124" y="12637"/>
                    <a:pt x="10028" y="12732"/>
                    <a:pt x="9912" y="12732"/>
                  </a:cubicBezTo>
                  <a:lnTo>
                    <a:pt x="1256" y="12732"/>
                  </a:lnTo>
                  <a:cubicBezTo>
                    <a:pt x="1144" y="12735"/>
                    <a:pt x="1056" y="12826"/>
                    <a:pt x="1056" y="12936"/>
                  </a:cubicBezTo>
                  <a:cubicBezTo>
                    <a:pt x="1056" y="13048"/>
                    <a:pt x="1144" y="13139"/>
                    <a:pt x="1256" y="13142"/>
                  </a:cubicBezTo>
                  <a:lnTo>
                    <a:pt x="9912" y="13142"/>
                  </a:lnTo>
                  <a:cubicBezTo>
                    <a:pt x="10029" y="13142"/>
                    <a:pt x="10124" y="13237"/>
                    <a:pt x="10124" y="13354"/>
                  </a:cubicBezTo>
                  <a:cubicBezTo>
                    <a:pt x="10124" y="13472"/>
                    <a:pt x="10029" y="13567"/>
                    <a:pt x="9912" y="13567"/>
                  </a:cubicBezTo>
                  <a:lnTo>
                    <a:pt x="1041" y="13567"/>
                  </a:lnTo>
                  <a:cubicBezTo>
                    <a:pt x="692" y="13567"/>
                    <a:pt x="410" y="13285"/>
                    <a:pt x="410" y="12936"/>
                  </a:cubicBezTo>
                  <a:cubicBezTo>
                    <a:pt x="410" y="12589"/>
                    <a:pt x="692" y="12307"/>
                    <a:pt x="1041" y="12307"/>
                  </a:cubicBezTo>
                  <a:close/>
                  <a:moveTo>
                    <a:pt x="1041" y="1"/>
                  </a:moveTo>
                  <a:cubicBezTo>
                    <a:pt x="467" y="2"/>
                    <a:pt x="0" y="467"/>
                    <a:pt x="0" y="1041"/>
                  </a:cubicBezTo>
                  <a:lnTo>
                    <a:pt x="0" y="12936"/>
                  </a:lnTo>
                  <a:cubicBezTo>
                    <a:pt x="0" y="13510"/>
                    <a:pt x="467" y="13975"/>
                    <a:pt x="1041" y="13975"/>
                  </a:cubicBezTo>
                  <a:lnTo>
                    <a:pt x="9912" y="13975"/>
                  </a:lnTo>
                  <a:cubicBezTo>
                    <a:pt x="10157" y="13975"/>
                    <a:pt x="10379" y="13829"/>
                    <a:pt x="10480" y="13605"/>
                  </a:cubicBezTo>
                  <a:cubicBezTo>
                    <a:pt x="10579" y="13380"/>
                    <a:pt x="10537" y="13118"/>
                    <a:pt x="10372" y="12935"/>
                  </a:cubicBezTo>
                  <a:cubicBezTo>
                    <a:pt x="10476" y="12821"/>
                    <a:pt x="10532" y="12673"/>
                    <a:pt x="10532" y="12518"/>
                  </a:cubicBezTo>
                  <a:lnTo>
                    <a:pt x="10534" y="12519"/>
                  </a:lnTo>
                  <a:lnTo>
                    <a:pt x="10534" y="2177"/>
                  </a:lnTo>
                  <a:cubicBezTo>
                    <a:pt x="10530" y="2067"/>
                    <a:pt x="10439" y="1978"/>
                    <a:pt x="10328" y="1978"/>
                  </a:cubicBezTo>
                  <a:cubicBezTo>
                    <a:pt x="10218" y="1978"/>
                    <a:pt x="10127" y="2067"/>
                    <a:pt x="10124" y="2177"/>
                  </a:cubicBezTo>
                  <a:lnTo>
                    <a:pt x="10124" y="2802"/>
                  </a:lnTo>
                  <a:cubicBezTo>
                    <a:pt x="8825" y="2760"/>
                    <a:pt x="7776" y="1711"/>
                    <a:pt x="7732" y="410"/>
                  </a:cubicBezTo>
                  <a:lnTo>
                    <a:pt x="9912" y="410"/>
                  </a:lnTo>
                  <a:cubicBezTo>
                    <a:pt x="10029" y="410"/>
                    <a:pt x="10124" y="507"/>
                    <a:pt x="10124" y="623"/>
                  </a:cubicBezTo>
                  <a:lnTo>
                    <a:pt x="10124" y="1221"/>
                  </a:lnTo>
                  <a:cubicBezTo>
                    <a:pt x="10127" y="1331"/>
                    <a:pt x="10218" y="1419"/>
                    <a:pt x="10328" y="1419"/>
                  </a:cubicBezTo>
                  <a:cubicBezTo>
                    <a:pt x="10439" y="1419"/>
                    <a:pt x="10530" y="1331"/>
                    <a:pt x="10534" y="1221"/>
                  </a:cubicBezTo>
                  <a:lnTo>
                    <a:pt x="10534" y="623"/>
                  </a:lnTo>
                  <a:cubicBezTo>
                    <a:pt x="10534" y="280"/>
                    <a:pt x="10255" y="1"/>
                    <a:pt x="99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54" name="Google Shape;454;p25"/>
            <p:cNvSpPr/>
            <p:nvPr/>
          </p:nvSpPr>
          <p:spPr>
            <a:xfrm>
              <a:off x="2570550" y="2765650"/>
              <a:ext cx="213325" cy="199275"/>
            </a:xfrm>
            <a:custGeom>
              <a:avLst/>
              <a:gdLst/>
              <a:ahLst/>
              <a:cxnLst/>
              <a:rect l="l" t="t" r="r" b="b"/>
              <a:pathLst>
                <a:path w="8533" h="7971" extrusionOk="0">
                  <a:moveTo>
                    <a:pt x="8122" y="409"/>
                  </a:moveTo>
                  <a:lnTo>
                    <a:pt x="8122" y="7560"/>
                  </a:lnTo>
                  <a:lnTo>
                    <a:pt x="6641" y="7560"/>
                  </a:lnTo>
                  <a:cubicBezTo>
                    <a:pt x="6724" y="7390"/>
                    <a:pt x="6778" y="7207"/>
                    <a:pt x="6802" y="7020"/>
                  </a:cubicBezTo>
                  <a:lnTo>
                    <a:pt x="7590" y="7020"/>
                  </a:lnTo>
                  <a:cubicBezTo>
                    <a:pt x="7701" y="7016"/>
                    <a:pt x="7789" y="6925"/>
                    <a:pt x="7789" y="6814"/>
                  </a:cubicBezTo>
                  <a:cubicBezTo>
                    <a:pt x="7789" y="6704"/>
                    <a:pt x="7701" y="6613"/>
                    <a:pt x="7590" y="6610"/>
                  </a:cubicBezTo>
                  <a:lnTo>
                    <a:pt x="6805" y="6610"/>
                  </a:lnTo>
                  <a:cubicBezTo>
                    <a:pt x="6792" y="6491"/>
                    <a:pt x="6767" y="6374"/>
                    <a:pt x="6729" y="6260"/>
                  </a:cubicBezTo>
                  <a:lnTo>
                    <a:pt x="7590" y="6260"/>
                  </a:lnTo>
                  <a:cubicBezTo>
                    <a:pt x="7701" y="6257"/>
                    <a:pt x="7789" y="6167"/>
                    <a:pt x="7789" y="6056"/>
                  </a:cubicBezTo>
                  <a:cubicBezTo>
                    <a:pt x="7789" y="5946"/>
                    <a:pt x="7701" y="5855"/>
                    <a:pt x="7590" y="5851"/>
                  </a:cubicBezTo>
                  <a:lnTo>
                    <a:pt x="6530" y="5851"/>
                  </a:lnTo>
                  <a:cubicBezTo>
                    <a:pt x="6418" y="5681"/>
                    <a:pt x="6277" y="5532"/>
                    <a:pt x="6112" y="5410"/>
                  </a:cubicBezTo>
                  <a:cubicBezTo>
                    <a:pt x="6617" y="4623"/>
                    <a:pt x="6312" y="3572"/>
                    <a:pt x="5465" y="3177"/>
                  </a:cubicBezTo>
                  <a:cubicBezTo>
                    <a:pt x="5754" y="2699"/>
                    <a:pt x="5765" y="2102"/>
                    <a:pt x="5492" y="1616"/>
                  </a:cubicBezTo>
                  <a:cubicBezTo>
                    <a:pt x="5219" y="1130"/>
                    <a:pt x="4705" y="828"/>
                    <a:pt x="4148" y="828"/>
                  </a:cubicBezTo>
                  <a:cubicBezTo>
                    <a:pt x="4146" y="828"/>
                    <a:pt x="4145" y="828"/>
                    <a:pt x="4144" y="828"/>
                  </a:cubicBezTo>
                  <a:lnTo>
                    <a:pt x="1397" y="828"/>
                  </a:lnTo>
                  <a:cubicBezTo>
                    <a:pt x="1395" y="828"/>
                    <a:pt x="1393" y="828"/>
                    <a:pt x="1391" y="828"/>
                  </a:cubicBezTo>
                  <a:cubicBezTo>
                    <a:pt x="1034" y="828"/>
                    <a:pt x="686" y="954"/>
                    <a:pt x="410" y="1184"/>
                  </a:cubicBezTo>
                  <a:lnTo>
                    <a:pt x="410" y="409"/>
                  </a:lnTo>
                  <a:close/>
                  <a:moveTo>
                    <a:pt x="8330" y="1"/>
                  </a:moveTo>
                  <a:cubicBezTo>
                    <a:pt x="8329" y="1"/>
                    <a:pt x="8328" y="1"/>
                    <a:pt x="8327" y="1"/>
                  </a:cubicBezTo>
                  <a:lnTo>
                    <a:pt x="206" y="1"/>
                  </a:lnTo>
                  <a:cubicBezTo>
                    <a:pt x="92" y="1"/>
                    <a:pt x="0" y="92"/>
                    <a:pt x="0" y="205"/>
                  </a:cubicBezTo>
                  <a:lnTo>
                    <a:pt x="0" y="7765"/>
                  </a:lnTo>
                  <a:cubicBezTo>
                    <a:pt x="0" y="7879"/>
                    <a:pt x="92" y="7971"/>
                    <a:pt x="206" y="7971"/>
                  </a:cubicBezTo>
                  <a:lnTo>
                    <a:pt x="206" y="7969"/>
                  </a:lnTo>
                  <a:lnTo>
                    <a:pt x="1076" y="7969"/>
                  </a:lnTo>
                  <a:cubicBezTo>
                    <a:pt x="1078" y="7969"/>
                    <a:pt x="1081" y="7969"/>
                    <a:pt x="1083" y="7969"/>
                  </a:cubicBezTo>
                  <a:cubicBezTo>
                    <a:pt x="1195" y="7969"/>
                    <a:pt x="1286" y="7877"/>
                    <a:pt x="1286" y="7765"/>
                  </a:cubicBezTo>
                  <a:cubicBezTo>
                    <a:pt x="1286" y="7651"/>
                    <a:pt x="1193" y="7560"/>
                    <a:pt x="1081" y="7560"/>
                  </a:cubicBezTo>
                  <a:cubicBezTo>
                    <a:pt x="1079" y="7560"/>
                    <a:pt x="1078" y="7560"/>
                    <a:pt x="1076" y="7560"/>
                  </a:cubicBezTo>
                  <a:lnTo>
                    <a:pt x="410" y="7560"/>
                  </a:lnTo>
                  <a:lnTo>
                    <a:pt x="410" y="1813"/>
                  </a:lnTo>
                  <a:cubicBezTo>
                    <a:pt x="611" y="1456"/>
                    <a:pt x="988" y="1237"/>
                    <a:pt x="1397" y="1237"/>
                  </a:cubicBezTo>
                  <a:lnTo>
                    <a:pt x="4144" y="1237"/>
                  </a:lnTo>
                  <a:cubicBezTo>
                    <a:pt x="4593" y="1237"/>
                    <a:pt x="5001" y="1503"/>
                    <a:pt x="5183" y="1914"/>
                  </a:cubicBezTo>
                  <a:cubicBezTo>
                    <a:pt x="5364" y="2325"/>
                    <a:pt x="5286" y="2805"/>
                    <a:pt x="4984" y="3138"/>
                  </a:cubicBezTo>
                  <a:cubicBezTo>
                    <a:pt x="4879" y="3253"/>
                    <a:pt x="4935" y="3437"/>
                    <a:pt x="5085" y="3474"/>
                  </a:cubicBezTo>
                  <a:cubicBezTo>
                    <a:pt x="5329" y="3537"/>
                    <a:pt x="5545" y="3675"/>
                    <a:pt x="5701" y="3872"/>
                  </a:cubicBezTo>
                  <a:cubicBezTo>
                    <a:pt x="6043" y="4303"/>
                    <a:pt x="6026" y="4917"/>
                    <a:pt x="5663" y="5329"/>
                  </a:cubicBezTo>
                  <a:cubicBezTo>
                    <a:pt x="5575" y="5427"/>
                    <a:pt x="5602" y="5581"/>
                    <a:pt x="5718" y="5644"/>
                  </a:cubicBezTo>
                  <a:cubicBezTo>
                    <a:pt x="5822" y="5700"/>
                    <a:pt x="5917" y="5770"/>
                    <a:pt x="6002" y="5851"/>
                  </a:cubicBezTo>
                  <a:lnTo>
                    <a:pt x="5772" y="5851"/>
                  </a:lnTo>
                  <a:cubicBezTo>
                    <a:pt x="5662" y="5855"/>
                    <a:pt x="5574" y="5946"/>
                    <a:pt x="5574" y="6056"/>
                  </a:cubicBezTo>
                  <a:cubicBezTo>
                    <a:pt x="5574" y="6167"/>
                    <a:pt x="5662" y="6257"/>
                    <a:pt x="5772" y="6260"/>
                  </a:cubicBezTo>
                  <a:lnTo>
                    <a:pt x="6291" y="6260"/>
                  </a:lnTo>
                  <a:cubicBezTo>
                    <a:pt x="6340" y="6372"/>
                    <a:pt x="6376" y="6490"/>
                    <a:pt x="6393" y="6610"/>
                  </a:cubicBezTo>
                  <a:lnTo>
                    <a:pt x="5234" y="6610"/>
                  </a:lnTo>
                  <a:cubicBezTo>
                    <a:pt x="5232" y="6610"/>
                    <a:pt x="5230" y="6610"/>
                    <a:pt x="5228" y="6610"/>
                  </a:cubicBezTo>
                  <a:cubicBezTo>
                    <a:pt x="5115" y="6610"/>
                    <a:pt x="5022" y="6701"/>
                    <a:pt x="5022" y="6814"/>
                  </a:cubicBezTo>
                  <a:cubicBezTo>
                    <a:pt x="5022" y="6929"/>
                    <a:pt x="5115" y="7020"/>
                    <a:pt x="5228" y="7020"/>
                  </a:cubicBezTo>
                  <a:cubicBezTo>
                    <a:pt x="5230" y="7020"/>
                    <a:pt x="5232" y="7020"/>
                    <a:pt x="5234" y="7020"/>
                  </a:cubicBezTo>
                  <a:lnTo>
                    <a:pt x="6390" y="7020"/>
                  </a:lnTo>
                  <a:cubicBezTo>
                    <a:pt x="6357" y="7214"/>
                    <a:pt x="6281" y="7398"/>
                    <a:pt x="6168" y="7560"/>
                  </a:cubicBezTo>
                  <a:lnTo>
                    <a:pt x="2032" y="7560"/>
                  </a:lnTo>
                  <a:cubicBezTo>
                    <a:pt x="2031" y="7560"/>
                    <a:pt x="2029" y="7560"/>
                    <a:pt x="2027" y="7560"/>
                  </a:cubicBezTo>
                  <a:cubicBezTo>
                    <a:pt x="1913" y="7560"/>
                    <a:pt x="1821" y="7651"/>
                    <a:pt x="1821" y="7765"/>
                  </a:cubicBezTo>
                  <a:cubicBezTo>
                    <a:pt x="1821" y="7877"/>
                    <a:pt x="1912" y="7969"/>
                    <a:pt x="2025" y="7969"/>
                  </a:cubicBezTo>
                  <a:cubicBezTo>
                    <a:pt x="2027" y="7969"/>
                    <a:pt x="2030" y="7969"/>
                    <a:pt x="2032" y="7969"/>
                  </a:cubicBezTo>
                  <a:lnTo>
                    <a:pt x="8327" y="7969"/>
                  </a:lnTo>
                  <a:cubicBezTo>
                    <a:pt x="8441" y="7969"/>
                    <a:pt x="8533" y="7879"/>
                    <a:pt x="8533" y="7765"/>
                  </a:cubicBezTo>
                  <a:lnTo>
                    <a:pt x="8533" y="205"/>
                  </a:lnTo>
                  <a:cubicBezTo>
                    <a:pt x="8533" y="92"/>
                    <a:pt x="8442" y="1"/>
                    <a:pt x="8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55" name="Google Shape;455;p25"/>
            <p:cNvSpPr/>
            <p:nvPr/>
          </p:nvSpPr>
          <p:spPr>
            <a:xfrm>
              <a:off x="2589150" y="2824225"/>
              <a:ext cx="101375" cy="122400"/>
            </a:xfrm>
            <a:custGeom>
              <a:avLst/>
              <a:gdLst/>
              <a:ahLst/>
              <a:cxnLst/>
              <a:rect l="l" t="t" r="r" b="b"/>
              <a:pathLst>
                <a:path w="4055" h="4896" extrusionOk="0">
                  <a:moveTo>
                    <a:pt x="2232" y="421"/>
                  </a:moveTo>
                  <a:cubicBezTo>
                    <a:pt x="3040" y="525"/>
                    <a:pt x="3644" y="1212"/>
                    <a:pt x="3645" y="2027"/>
                  </a:cubicBezTo>
                  <a:lnTo>
                    <a:pt x="3645" y="2867"/>
                  </a:lnTo>
                  <a:cubicBezTo>
                    <a:pt x="3645" y="3725"/>
                    <a:pt x="2979" y="4433"/>
                    <a:pt x="2123" y="4484"/>
                  </a:cubicBezTo>
                  <a:cubicBezTo>
                    <a:pt x="2090" y="4486"/>
                    <a:pt x="2058" y="4487"/>
                    <a:pt x="2025" y="4487"/>
                  </a:cubicBezTo>
                  <a:cubicBezTo>
                    <a:pt x="1212" y="4487"/>
                    <a:pt x="518" y="3879"/>
                    <a:pt x="421" y="3061"/>
                  </a:cubicBezTo>
                  <a:cubicBezTo>
                    <a:pt x="1450" y="2949"/>
                    <a:pt x="2231" y="2081"/>
                    <a:pt x="2232" y="1045"/>
                  </a:cubicBezTo>
                  <a:lnTo>
                    <a:pt x="2232" y="421"/>
                  </a:lnTo>
                  <a:close/>
                  <a:moveTo>
                    <a:pt x="2029" y="0"/>
                  </a:moveTo>
                  <a:cubicBezTo>
                    <a:pt x="2028" y="0"/>
                    <a:pt x="2028" y="0"/>
                    <a:pt x="2027" y="0"/>
                  </a:cubicBezTo>
                  <a:cubicBezTo>
                    <a:pt x="1913" y="0"/>
                    <a:pt x="1823" y="91"/>
                    <a:pt x="1823" y="204"/>
                  </a:cubicBezTo>
                  <a:lnTo>
                    <a:pt x="1823" y="1045"/>
                  </a:lnTo>
                  <a:cubicBezTo>
                    <a:pt x="1821" y="1938"/>
                    <a:pt x="1097" y="2662"/>
                    <a:pt x="204" y="2663"/>
                  </a:cubicBezTo>
                  <a:cubicBezTo>
                    <a:pt x="92" y="2663"/>
                    <a:pt x="0" y="2755"/>
                    <a:pt x="0" y="2867"/>
                  </a:cubicBezTo>
                  <a:cubicBezTo>
                    <a:pt x="0" y="3987"/>
                    <a:pt x="907" y="4895"/>
                    <a:pt x="2027" y="4895"/>
                  </a:cubicBezTo>
                  <a:cubicBezTo>
                    <a:pt x="3146" y="4895"/>
                    <a:pt x="4053" y="3987"/>
                    <a:pt x="4053" y="2867"/>
                  </a:cubicBezTo>
                  <a:lnTo>
                    <a:pt x="4053" y="2027"/>
                  </a:lnTo>
                  <a:cubicBezTo>
                    <a:pt x="4055" y="908"/>
                    <a:pt x="3148" y="0"/>
                    <a:pt x="20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56" name="Google Shape;456;p25"/>
            <p:cNvSpPr/>
            <p:nvPr/>
          </p:nvSpPr>
          <p:spPr>
            <a:xfrm>
              <a:off x="2643450" y="2879550"/>
              <a:ext cx="28800" cy="13950"/>
            </a:xfrm>
            <a:custGeom>
              <a:avLst/>
              <a:gdLst/>
              <a:ahLst/>
              <a:cxnLst/>
              <a:rect l="l" t="t" r="r" b="b"/>
              <a:pathLst>
                <a:path w="1152" h="558" extrusionOk="0">
                  <a:moveTo>
                    <a:pt x="926" y="1"/>
                  </a:moveTo>
                  <a:cubicBezTo>
                    <a:pt x="872" y="1"/>
                    <a:pt x="819" y="22"/>
                    <a:pt x="779" y="63"/>
                  </a:cubicBezTo>
                  <a:cubicBezTo>
                    <a:pt x="722" y="120"/>
                    <a:pt x="648" y="148"/>
                    <a:pt x="573" y="148"/>
                  </a:cubicBezTo>
                  <a:cubicBezTo>
                    <a:pt x="499" y="148"/>
                    <a:pt x="424" y="120"/>
                    <a:pt x="368" y="63"/>
                  </a:cubicBezTo>
                  <a:cubicBezTo>
                    <a:pt x="328" y="25"/>
                    <a:pt x="277" y="7"/>
                    <a:pt x="226" y="7"/>
                  </a:cubicBezTo>
                  <a:cubicBezTo>
                    <a:pt x="174" y="7"/>
                    <a:pt x="122" y="27"/>
                    <a:pt x="81" y="66"/>
                  </a:cubicBezTo>
                  <a:cubicBezTo>
                    <a:pt x="2" y="145"/>
                    <a:pt x="1" y="273"/>
                    <a:pt x="79" y="354"/>
                  </a:cubicBezTo>
                  <a:cubicBezTo>
                    <a:pt x="208" y="483"/>
                    <a:pt x="384" y="558"/>
                    <a:pt x="568" y="558"/>
                  </a:cubicBezTo>
                  <a:cubicBezTo>
                    <a:pt x="570" y="558"/>
                    <a:pt x="571" y="558"/>
                    <a:pt x="573" y="558"/>
                  </a:cubicBezTo>
                  <a:cubicBezTo>
                    <a:pt x="759" y="558"/>
                    <a:pt x="937" y="484"/>
                    <a:pt x="1068" y="354"/>
                  </a:cubicBezTo>
                  <a:cubicBezTo>
                    <a:pt x="1150" y="274"/>
                    <a:pt x="1151" y="141"/>
                    <a:pt x="1071" y="60"/>
                  </a:cubicBezTo>
                  <a:cubicBezTo>
                    <a:pt x="1031" y="21"/>
                    <a:pt x="978" y="1"/>
                    <a:pt x="9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57" name="Google Shape;457;p25"/>
            <p:cNvSpPr/>
            <p:nvPr/>
          </p:nvSpPr>
          <p:spPr>
            <a:xfrm>
              <a:off x="2629350" y="2904950"/>
              <a:ext cx="20800" cy="10275"/>
            </a:xfrm>
            <a:custGeom>
              <a:avLst/>
              <a:gdLst/>
              <a:ahLst/>
              <a:cxnLst/>
              <a:rect l="l" t="t" r="r" b="b"/>
              <a:pathLst>
                <a:path w="832" h="411" extrusionOk="0">
                  <a:moveTo>
                    <a:pt x="207" y="1"/>
                  </a:moveTo>
                  <a:cubicBezTo>
                    <a:pt x="93" y="1"/>
                    <a:pt x="1" y="92"/>
                    <a:pt x="1" y="206"/>
                  </a:cubicBezTo>
                  <a:cubicBezTo>
                    <a:pt x="1" y="319"/>
                    <a:pt x="91" y="411"/>
                    <a:pt x="204" y="411"/>
                  </a:cubicBezTo>
                  <a:cubicBezTo>
                    <a:pt x="207" y="411"/>
                    <a:pt x="209" y="411"/>
                    <a:pt x="212" y="410"/>
                  </a:cubicBezTo>
                  <a:lnTo>
                    <a:pt x="627" y="410"/>
                  </a:lnTo>
                  <a:cubicBezTo>
                    <a:pt x="739" y="410"/>
                    <a:pt x="831" y="320"/>
                    <a:pt x="831" y="206"/>
                  </a:cubicBezTo>
                  <a:cubicBezTo>
                    <a:pt x="831" y="93"/>
                    <a:pt x="739" y="1"/>
                    <a:pt x="627" y="1"/>
                  </a:cubicBezTo>
                  <a:lnTo>
                    <a:pt x="212" y="1"/>
                  </a:lnTo>
                  <a:cubicBezTo>
                    <a:pt x="210" y="1"/>
                    <a:pt x="208" y="1"/>
                    <a:pt x="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58" name="Google Shape;458;p25"/>
            <p:cNvSpPr/>
            <p:nvPr/>
          </p:nvSpPr>
          <p:spPr>
            <a:xfrm>
              <a:off x="2719525" y="2810125"/>
              <a:ext cx="45750" cy="10250"/>
            </a:xfrm>
            <a:custGeom>
              <a:avLst/>
              <a:gdLst/>
              <a:ahLst/>
              <a:cxnLst/>
              <a:rect l="l" t="t" r="r" b="b"/>
              <a:pathLst>
                <a:path w="1830" h="410" extrusionOk="0">
                  <a:moveTo>
                    <a:pt x="206" y="0"/>
                  </a:moveTo>
                  <a:cubicBezTo>
                    <a:pt x="92" y="0"/>
                    <a:pt x="0" y="91"/>
                    <a:pt x="0" y="206"/>
                  </a:cubicBezTo>
                  <a:cubicBezTo>
                    <a:pt x="0" y="319"/>
                    <a:pt x="92" y="410"/>
                    <a:pt x="206" y="410"/>
                  </a:cubicBezTo>
                  <a:cubicBezTo>
                    <a:pt x="208" y="410"/>
                    <a:pt x="210" y="410"/>
                    <a:pt x="211" y="410"/>
                  </a:cubicBezTo>
                  <a:lnTo>
                    <a:pt x="1631" y="410"/>
                  </a:lnTo>
                  <a:cubicBezTo>
                    <a:pt x="1742" y="407"/>
                    <a:pt x="1830" y="316"/>
                    <a:pt x="1830" y="206"/>
                  </a:cubicBezTo>
                  <a:cubicBezTo>
                    <a:pt x="1830" y="94"/>
                    <a:pt x="1742" y="3"/>
                    <a:pt x="1631" y="0"/>
                  </a:cubicBezTo>
                  <a:lnTo>
                    <a:pt x="211" y="0"/>
                  </a:lnTo>
                  <a:cubicBezTo>
                    <a:pt x="210" y="0"/>
                    <a:pt x="208"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59" name="Google Shape;459;p25"/>
            <p:cNvSpPr/>
            <p:nvPr/>
          </p:nvSpPr>
          <p:spPr>
            <a:xfrm>
              <a:off x="2732275" y="2829325"/>
              <a:ext cx="33000" cy="10250"/>
            </a:xfrm>
            <a:custGeom>
              <a:avLst/>
              <a:gdLst/>
              <a:ahLst/>
              <a:cxnLst/>
              <a:rect l="l" t="t" r="r" b="b"/>
              <a:pathLst>
                <a:path w="1320" h="410" extrusionOk="0">
                  <a:moveTo>
                    <a:pt x="204" y="0"/>
                  </a:moveTo>
                  <a:cubicBezTo>
                    <a:pt x="93" y="0"/>
                    <a:pt x="0" y="92"/>
                    <a:pt x="0" y="204"/>
                  </a:cubicBezTo>
                  <a:cubicBezTo>
                    <a:pt x="0" y="319"/>
                    <a:pt x="94" y="410"/>
                    <a:pt x="206" y="410"/>
                  </a:cubicBezTo>
                  <a:cubicBezTo>
                    <a:pt x="208" y="410"/>
                    <a:pt x="210" y="410"/>
                    <a:pt x="212" y="410"/>
                  </a:cubicBezTo>
                  <a:lnTo>
                    <a:pt x="1121" y="410"/>
                  </a:lnTo>
                  <a:cubicBezTo>
                    <a:pt x="1232" y="406"/>
                    <a:pt x="1320" y="315"/>
                    <a:pt x="1320" y="204"/>
                  </a:cubicBezTo>
                  <a:cubicBezTo>
                    <a:pt x="1320" y="94"/>
                    <a:pt x="1232" y="3"/>
                    <a:pt x="1121" y="0"/>
                  </a:cubicBezTo>
                  <a:lnTo>
                    <a:pt x="212" y="0"/>
                  </a:lnTo>
                  <a:cubicBezTo>
                    <a:pt x="209" y="0"/>
                    <a:pt x="206" y="0"/>
                    <a:pt x="2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60" name="Google Shape;460;p25"/>
            <p:cNvSpPr/>
            <p:nvPr/>
          </p:nvSpPr>
          <p:spPr>
            <a:xfrm>
              <a:off x="2630700" y="2703800"/>
              <a:ext cx="43425" cy="50550"/>
            </a:xfrm>
            <a:custGeom>
              <a:avLst/>
              <a:gdLst/>
              <a:ahLst/>
              <a:cxnLst/>
              <a:rect l="l" t="t" r="r" b="b"/>
              <a:pathLst>
                <a:path w="1737" h="2022" extrusionOk="0">
                  <a:moveTo>
                    <a:pt x="871" y="715"/>
                  </a:moveTo>
                  <a:lnTo>
                    <a:pt x="1059" y="1216"/>
                  </a:lnTo>
                  <a:lnTo>
                    <a:pt x="679" y="1216"/>
                  </a:lnTo>
                  <a:lnTo>
                    <a:pt x="871" y="715"/>
                  </a:lnTo>
                  <a:close/>
                  <a:moveTo>
                    <a:pt x="872" y="1"/>
                  </a:moveTo>
                  <a:cubicBezTo>
                    <a:pt x="774" y="1"/>
                    <a:pt x="686" y="60"/>
                    <a:pt x="650" y="151"/>
                  </a:cubicBezTo>
                  <a:cubicBezTo>
                    <a:pt x="650" y="152"/>
                    <a:pt x="648" y="154"/>
                    <a:pt x="647" y="155"/>
                  </a:cubicBezTo>
                  <a:lnTo>
                    <a:pt x="42" y="1744"/>
                  </a:lnTo>
                  <a:cubicBezTo>
                    <a:pt x="0" y="1850"/>
                    <a:pt x="53" y="1968"/>
                    <a:pt x="159" y="2009"/>
                  </a:cubicBezTo>
                  <a:cubicBezTo>
                    <a:pt x="183" y="2018"/>
                    <a:pt x="208" y="2022"/>
                    <a:pt x="232" y="2022"/>
                  </a:cubicBezTo>
                  <a:cubicBezTo>
                    <a:pt x="315" y="2022"/>
                    <a:pt x="392" y="1972"/>
                    <a:pt x="423" y="1890"/>
                  </a:cubicBezTo>
                  <a:lnTo>
                    <a:pt x="523" y="1626"/>
                  </a:lnTo>
                  <a:lnTo>
                    <a:pt x="1215" y="1626"/>
                  </a:lnTo>
                  <a:lnTo>
                    <a:pt x="1314" y="1890"/>
                  </a:lnTo>
                  <a:cubicBezTo>
                    <a:pt x="1345" y="1972"/>
                    <a:pt x="1422" y="2022"/>
                    <a:pt x="1505" y="2022"/>
                  </a:cubicBezTo>
                  <a:cubicBezTo>
                    <a:pt x="1529" y="2022"/>
                    <a:pt x="1554" y="2018"/>
                    <a:pt x="1578" y="2009"/>
                  </a:cubicBezTo>
                  <a:cubicBezTo>
                    <a:pt x="1684" y="1969"/>
                    <a:pt x="1736" y="1851"/>
                    <a:pt x="1697" y="1745"/>
                  </a:cubicBezTo>
                  <a:lnTo>
                    <a:pt x="1097" y="155"/>
                  </a:lnTo>
                  <a:cubicBezTo>
                    <a:pt x="1097" y="154"/>
                    <a:pt x="1096" y="152"/>
                    <a:pt x="1094" y="149"/>
                  </a:cubicBezTo>
                  <a:cubicBezTo>
                    <a:pt x="1058" y="59"/>
                    <a:pt x="970"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61" name="Google Shape;461;p25"/>
            <p:cNvSpPr/>
            <p:nvPr/>
          </p:nvSpPr>
          <p:spPr>
            <a:xfrm>
              <a:off x="2573175" y="2703800"/>
              <a:ext cx="53700" cy="50550"/>
            </a:xfrm>
            <a:custGeom>
              <a:avLst/>
              <a:gdLst/>
              <a:ahLst/>
              <a:cxnLst/>
              <a:rect l="l" t="t" r="r" b="b"/>
              <a:pathLst>
                <a:path w="2148" h="2022" extrusionOk="0">
                  <a:moveTo>
                    <a:pt x="1584" y="0"/>
                  </a:moveTo>
                  <a:cubicBezTo>
                    <a:pt x="1488" y="0"/>
                    <a:pt x="1393" y="54"/>
                    <a:pt x="1356" y="166"/>
                  </a:cubicBezTo>
                  <a:lnTo>
                    <a:pt x="1353" y="173"/>
                  </a:lnTo>
                  <a:lnTo>
                    <a:pt x="1067" y="1177"/>
                  </a:lnTo>
                  <a:lnTo>
                    <a:pt x="771" y="172"/>
                  </a:lnTo>
                  <a:cubicBezTo>
                    <a:pt x="771" y="169"/>
                    <a:pt x="770" y="166"/>
                    <a:pt x="770" y="165"/>
                  </a:cubicBezTo>
                  <a:cubicBezTo>
                    <a:pt x="732" y="54"/>
                    <a:pt x="636" y="0"/>
                    <a:pt x="541" y="0"/>
                  </a:cubicBezTo>
                  <a:cubicBezTo>
                    <a:pt x="434" y="0"/>
                    <a:pt x="327" y="68"/>
                    <a:pt x="303" y="198"/>
                  </a:cubicBezTo>
                  <a:lnTo>
                    <a:pt x="20" y="1768"/>
                  </a:lnTo>
                  <a:cubicBezTo>
                    <a:pt x="0" y="1880"/>
                    <a:pt x="74" y="1986"/>
                    <a:pt x="184" y="2006"/>
                  </a:cubicBezTo>
                  <a:lnTo>
                    <a:pt x="186" y="2006"/>
                  </a:lnTo>
                  <a:cubicBezTo>
                    <a:pt x="198" y="2008"/>
                    <a:pt x="210" y="2009"/>
                    <a:pt x="222" y="2009"/>
                  </a:cubicBezTo>
                  <a:cubicBezTo>
                    <a:pt x="319" y="2009"/>
                    <a:pt x="405" y="1940"/>
                    <a:pt x="424" y="1841"/>
                  </a:cubicBezTo>
                  <a:lnTo>
                    <a:pt x="581" y="970"/>
                  </a:lnTo>
                  <a:lnTo>
                    <a:pt x="840" y="1850"/>
                  </a:lnTo>
                  <a:cubicBezTo>
                    <a:pt x="840" y="1853"/>
                    <a:pt x="842" y="1856"/>
                    <a:pt x="842" y="1857"/>
                  </a:cubicBezTo>
                  <a:cubicBezTo>
                    <a:pt x="876" y="1956"/>
                    <a:pt x="968" y="2021"/>
                    <a:pt x="1071" y="2021"/>
                  </a:cubicBezTo>
                  <a:lnTo>
                    <a:pt x="1073" y="2021"/>
                  </a:lnTo>
                  <a:cubicBezTo>
                    <a:pt x="1176" y="2021"/>
                    <a:pt x="1268" y="1953"/>
                    <a:pt x="1300" y="1856"/>
                  </a:cubicBezTo>
                  <a:cubicBezTo>
                    <a:pt x="1301" y="1853"/>
                    <a:pt x="1302" y="1850"/>
                    <a:pt x="1302" y="1848"/>
                  </a:cubicBezTo>
                  <a:lnTo>
                    <a:pt x="1553" y="968"/>
                  </a:lnTo>
                  <a:lnTo>
                    <a:pt x="1720" y="1843"/>
                  </a:lnTo>
                  <a:cubicBezTo>
                    <a:pt x="1737" y="1943"/>
                    <a:pt x="1825" y="2015"/>
                    <a:pt x="1923" y="2015"/>
                  </a:cubicBezTo>
                  <a:cubicBezTo>
                    <a:pt x="1936" y="2015"/>
                    <a:pt x="1949" y="2014"/>
                    <a:pt x="1961" y="2011"/>
                  </a:cubicBezTo>
                  <a:cubicBezTo>
                    <a:pt x="2073" y="1989"/>
                    <a:pt x="2147" y="1878"/>
                    <a:pt x="2123" y="1766"/>
                  </a:cubicBezTo>
                  <a:lnTo>
                    <a:pt x="1821" y="193"/>
                  </a:lnTo>
                  <a:cubicBezTo>
                    <a:pt x="1795" y="66"/>
                    <a:pt x="1690" y="0"/>
                    <a:pt x="15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62" name="Google Shape;462;p25"/>
            <p:cNvSpPr/>
            <p:nvPr/>
          </p:nvSpPr>
          <p:spPr>
            <a:xfrm>
              <a:off x="2669500" y="2703775"/>
              <a:ext cx="51675" cy="50575"/>
            </a:xfrm>
            <a:custGeom>
              <a:avLst/>
              <a:gdLst/>
              <a:ahLst/>
              <a:cxnLst/>
              <a:rect l="l" t="t" r="r" b="b"/>
              <a:pathLst>
                <a:path w="2067" h="2023" extrusionOk="0">
                  <a:moveTo>
                    <a:pt x="1167" y="0"/>
                  </a:moveTo>
                  <a:cubicBezTo>
                    <a:pt x="743" y="0"/>
                    <a:pt x="335" y="269"/>
                    <a:pt x="199" y="716"/>
                  </a:cubicBezTo>
                  <a:cubicBezTo>
                    <a:pt x="0" y="1366"/>
                    <a:pt x="486" y="2022"/>
                    <a:pt x="1166" y="2022"/>
                  </a:cubicBezTo>
                  <a:lnTo>
                    <a:pt x="1166" y="2022"/>
                  </a:lnTo>
                  <a:cubicBezTo>
                    <a:pt x="1697" y="2022"/>
                    <a:pt x="2066" y="1607"/>
                    <a:pt x="2066" y="1012"/>
                  </a:cubicBezTo>
                  <a:cubicBezTo>
                    <a:pt x="2066" y="899"/>
                    <a:pt x="1974" y="808"/>
                    <a:pt x="1861" y="808"/>
                  </a:cubicBezTo>
                  <a:lnTo>
                    <a:pt x="1379" y="808"/>
                  </a:lnTo>
                  <a:cubicBezTo>
                    <a:pt x="1377" y="808"/>
                    <a:pt x="1374" y="808"/>
                    <a:pt x="1372" y="808"/>
                  </a:cubicBezTo>
                  <a:cubicBezTo>
                    <a:pt x="1260" y="808"/>
                    <a:pt x="1168" y="900"/>
                    <a:pt x="1168" y="1012"/>
                  </a:cubicBezTo>
                  <a:cubicBezTo>
                    <a:pt x="1168" y="1126"/>
                    <a:pt x="1260" y="1216"/>
                    <a:pt x="1371" y="1216"/>
                  </a:cubicBezTo>
                  <a:cubicBezTo>
                    <a:pt x="1374" y="1216"/>
                    <a:pt x="1377" y="1216"/>
                    <a:pt x="1379" y="1216"/>
                  </a:cubicBezTo>
                  <a:lnTo>
                    <a:pt x="1633" y="1216"/>
                  </a:lnTo>
                  <a:cubicBezTo>
                    <a:pt x="1580" y="1427"/>
                    <a:pt x="1440" y="1613"/>
                    <a:pt x="1165" y="1613"/>
                  </a:cubicBezTo>
                  <a:cubicBezTo>
                    <a:pt x="1164" y="1613"/>
                    <a:pt x="1164" y="1613"/>
                    <a:pt x="1163" y="1613"/>
                  </a:cubicBezTo>
                  <a:cubicBezTo>
                    <a:pt x="759" y="1613"/>
                    <a:pt x="470" y="1222"/>
                    <a:pt x="587" y="835"/>
                  </a:cubicBezTo>
                  <a:cubicBezTo>
                    <a:pt x="669" y="568"/>
                    <a:pt x="911" y="408"/>
                    <a:pt x="1164" y="408"/>
                  </a:cubicBezTo>
                  <a:cubicBezTo>
                    <a:pt x="1280" y="408"/>
                    <a:pt x="1397" y="442"/>
                    <a:pt x="1502" y="513"/>
                  </a:cubicBezTo>
                  <a:cubicBezTo>
                    <a:pt x="1537" y="537"/>
                    <a:pt x="1577" y="548"/>
                    <a:pt x="1616" y="548"/>
                  </a:cubicBezTo>
                  <a:cubicBezTo>
                    <a:pt x="1682" y="548"/>
                    <a:pt x="1747" y="516"/>
                    <a:pt x="1786" y="458"/>
                  </a:cubicBezTo>
                  <a:cubicBezTo>
                    <a:pt x="1850" y="364"/>
                    <a:pt x="1824" y="237"/>
                    <a:pt x="1731" y="174"/>
                  </a:cubicBezTo>
                  <a:cubicBezTo>
                    <a:pt x="1555" y="56"/>
                    <a:pt x="1359" y="0"/>
                    <a:pt x="1167" y="0"/>
                  </a:cubicBezTo>
                  <a:close/>
                  <a:moveTo>
                    <a:pt x="1166" y="2022"/>
                  </a:moveTo>
                  <a:cubicBezTo>
                    <a:pt x="1166" y="2022"/>
                    <a:pt x="1165" y="2022"/>
                    <a:pt x="1165" y="2022"/>
                  </a:cubicBezTo>
                  <a:lnTo>
                    <a:pt x="1167" y="2022"/>
                  </a:lnTo>
                  <a:cubicBezTo>
                    <a:pt x="1166" y="2022"/>
                    <a:pt x="1166" y="2022"/>
                    <a:pt x="1166" y="20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
        <p:nvSpPr>
          <p:cNvPr id="463" name="Google Shape;463;p25"/>
          <p:cNvSpPr/>
          <p:nvPr/>
        </p:nvSpPr>
        <p:spPr>
          <a:xfrm>
            <a:off x="4949443" y="2072957"/>
            <a:ext cx="563082" cy="557284"/>
          </a:xfrm>
          <a:custGeom>
            <a:avLst/>
            <a:gdLst/>
            <a:ahLst/>
            <a:cxnLst/>
            <a:rect l="l" t="t" r="r" b="b"/>
            <a:pathLst>
              <a:path w="13983" h="13839" extrusionOk="0">
                <a:moveTo>
                  <a:pt x="6927" y="410"/>
                </a:moveTo>
                <a:cubicBezTo>
                  <a:pt x="7035" y="410"/>
                  <a:pt x="7134" y="481"/>
                  <a:pt x="7167" y="589"/>
                </a:cubicBezTo>
                <a:cubicBezTo>
                  <a:pt x="7206" y="721"/>
                  <a:pt x="7130" y="860"/>
                  <a:pt x="6998" y="898"/>
                </a:cubicBezTo>
                <a:lnTo>
                  <a:pt x="4664" y="1587"/>
                </a:lnTo>
                <a:cubicBezTo>
                  <a:pt x="4641" y="1594"/>
                  <a:pt x="4617" y="1597"/>
                  <a:pt x="4594" y="1597"/>
                </a:cubicBezTo>
                <a:cubicBezTo>
                  <a:pt x="4552" y="1597"/>
                  <a:pt x="4511" y="1587"/>
                  <a:pt x="4474" y="1567"/>
                </a:cubicBezTo>
                <a:lnTo>
                  <a:pt x="4476" y="1567"/>
                </a:lnTo>
                <a:cubicBezTo>
                  <a:pt x="4416" y="1536"/>
                  <a:pt x="4374" y="1482"/>
                  <a:pt x="4355" y="1418"/>
                </a:cubicBezTo>
                <a:cubicBezTo>
                  <a:pt x="4317" y="1286"/>
                  <a:pt x="4392" y="1149"/>
                  <a:pt x="4524" y="1109"/>
                </a:cubicBezTo>
                <a:lnTo>
                  <a:pt x="6856" y="420"/>
                </a:lnTo>
                <a:cubicBezTo>
                  <a:pt x="6880" y="413"/>
                  <a:pt x="6904" y="410"/>
                  <a:pt x="6927" y="410"/>
                </a:cubicBezTo>
                <a:close/>
                <a:moveTo>
                  <a:pt x="6795" y="1386"/>
                </a:moveTo>
                <a:lnTo>
                  <a:pt x="6937" y="1865"/>
                </a:lnTo>
                <a:lnTo>
                  <a:pt x="5241" y="2365"/>
                </a:lnTo>
                <a:lnTo>
                  <a:pt x="5099" y="1886"/>
                </a:lnTo>
                <a:lnTo>
                  <a:pt x="6795" y="1386"/>
                </a:lnTo>
                <a:close/>
                <a:moveTo>
                  <a:pt x="11291" y="1532"/>
                </a:moveTo>
                <a:cubicBezTo>
                  <a:pt x="11477" y="1532"/>
                  <a:pt x="11654" y="1637"/>
                  <a:pt x="11740" y="1811"/>
                </a:cubicBezTo>
                <a:cubicBezTo>
                  <a:pt x="11849" y="2032"/>
                  <a:pt x="11781" y="2300"/>
                  <a:pt x="11580" y="2443"/>
                </a:cubicBezTo>
                <a:cubicBezTo>
                  <a:pt x="11480" y="2512"/>
                  <a:pt x="11463" y="2652"/>
                  <a:pt x="11543" y="2745"/>
                </a:cubicBezTo>
                <a:cubicBezTo>
                  <a:pt x="11752" y="2987"/>
                  <a:pt x="11659" y="3365"/>
                  <a:pt x="11359" y="3481"/>
                </a:cubicBezTo>
                <a:cubicBezTo>
                  <a:pt x="11319" y="3435"/>
                  <a:pt x="11261" y="3406"/>
                  <a:pt x="11198" y="3406"/>
                </a:cubicBezTo>
                <a:lnTo>
                  <a:pt x="6618" y="3406"/>
                </a:lnTo>
                <a:lnTo>
                  <a:pt x="10641" y="2219"/>
                </a:lnTo>
                <a:cubicBezTo>
                  <a:pt x="10935" y="2131"/>
                  <a:pt x="11137" y="1862"/>
                  <a:pt x="11140" y="1556"/>
                </a:cubicBezTo>
                <a:cubicBezTo>
                  <a:pt x="11190" y="1540"/>
                  <a:pt x="11241" y="1532"/>
                  <a:pt x="11291" y="1532"/>
                </a:cubicBezTo>
                <a:close/>
                <a:moveTo>
                  <a:pt x="2645" y="5703"/>
                </a:moveTo>
                <a:lnTo>
                  <a:pt x="2645" y="6310"/>
                </a:lnTo>
                <a:lnTo>
                  <a:pt x="2305" y="6310"/>
                </a:lnTo>
                <a:cubicBezTo>
                  <a:pt x="2137" y="6310"/>
                  <a:pt x="2001" y="6174"/>
                  <a:pt x="2001" y="6007"/>
                </a:cubicBezTo>
                <a:cubicBezTo>
                  <a:pt x="2001" y="5840"/>
                  <a:pt x="2137" y="5703"/>
                  <a:pt x="2305" y="5703"/>
                </a:cubicBezTo>
                <a:close/>
                <a:moveTo>
                  <a:pt x="11998" y="5703"/>
                </a:moveTo>
                <a:cubicBezTo>
                  <a:pt x="12165" y="5703"/>
                  <a:pt x="12301" y="5840"/>
                  <a:pt x="12302" y="6007"/>
                </a:cubicBezTo>
                <a:cubicBezTo>
                  <a:pt x="12302" y="6174"/>
                  <a:pt x="12166" y="6310"/>
                  <a:pt x="11998" y="6310"/>
                </a:cubicBezTo>
                <a:lnTo>
                  <a:pt x="9710" y="6310"/>
                </a:lnTo>
                <a:cubicBezTo>
                  <a:pt x="9543" y="6310"/>
                  <a:pt x="9407" y="6174"/>
                  <a:pt x="9407" y="6007"/>
                </a:cubicBezTo>
                <a:cubicBezTo>
                  <a:pt x="9407" y="5840"/>
                  <a:pt x="9543" y="5703"/>
                  <a:pt x="9710" y="5703"/>
                </a:cubicBezTo>
                <a:close/>
                <a:moveTo>
                  <a:pt x="10996" y="3814"/>
                </a:moveTo>
                <a:lnTo>
                  <a:pt x="10996" y="5294"/>
                </a:lnTo>
                <a:lnTo>
                  <a:pt x="9710" y="5294"/>
                </a:lnTo>
                <a:cubicBezTo>
                  <a:pt x="9318" y="5294"/>
                  <a:pt x="8998" y="5613"/>
                  <a:pt x="8998" y="6007"/>
                </a:cubicBezTo>
                <a:cubicBezTo>
                  <a:pt x="8998" y="6399"/>
                  <a:pt x="9318" y="6720"/>
                  <a:pt x="9710" y="6720"/>
                </a:cubicBezTo>
                <a:lnTo>
                  <a:pt x="10996" y="6720"/>
                </a:lnTo>
                <a:lnTo>
                  <a:pt x="10996" y="8341"/>
                </a:lnTo>
                <a:cubicBezTo>
                  <a:pt x="10994" y="9222"/>
                  <a:pt x="10280" y="9938"/>
                  <a:pt x="9397" y="9938"/>
                </a:cubicBezTo>
                <a:lnTo>
                  <a:pt x="4653" y="9938"/>
                </a:lnTo>
                <a:cubicBezTo>
                  <a:pt x="3770" y="9938"/>
                  <a:pt x="3056" y="9222"/>
                  <a:pt x="3054" y="8341"/>
                </a:cubicBezTo>
                <a:lnTo>
                  <a:pt x="3054" y="4458"/>
                </a:lnTo>
                <a:lnTo>
                  <a:pt x="5231" y="3814"/>
                </a:lnTo>
                <a:close/>
                <a:moveTo>
                  <a:pt x="7359" y="10347"/>
                </a:moveTo>
                <a:cubicBezTo>
                  <a:pt x="7213" y="10475"/>
                  <a:pt x="7092" y="10628"/>
                  <a:pt x="6998" y="10797"/>
                </a:cubicBezTo>
                <a:cubicBezTo>
                  <a:pt x="6922" y="10661"/>
                  <a:pt x="6827" y="10534"/>
                  <a:pt x="6716" y="10424"/>
                </a:cubicBezTo>
                <a:cubicBezTo>
                  <a:pt x="6691" y="10397"/>
                  <a:pt x="6664" y="10371"/>
                  <a:pt x="6635" y="10347"/>
                </a:cubicBezTo>
                <a:close/>
                <a:moveTo>
                  <a:pt x="2075" y="11681"/>
                </a:moveTo>
                <a:lnTo>
                  <a:pt x="2075" y="12090"/>
                </a:lnTo>
                <a:lnTo>
                  <a:pt x="624" y="12090"/>
                </a:lnTo>
                <a:cubicBezTo>
                  <a:pt x="510" y="12090"/>
                  <a:pt x="420" y="11998"/>
                  <a:pt x="420" y="11885"/>
                </a:cubicBezTo>
                <a:cubicBezTo>
                  <a:pt x="420" y="11773"/>
                  <a:pt x="510" y="11681"/>
                  <a:pt x="624" y="11681"/>
                </a:cubicBezTo>
                <a:close/>
                <a:moveTo>
                  <a:pt x="13369" y="11681"/>
                </a:moveTo>
                <a:cubicBezTo>
                  <a:pt x="13552" y="11681"/>
                  <a:pt x="13644" y="11902"/>
                  <a:pt x="13514" y="12031"/>
                </a:cubicBezTo>
                <a:cubicBezTo>
                  <a:pt x="13476" y="12069"/>
                  <a:pt x="13425" y="12090"/>
                  <a:pt x="13369" y="12090"/>
                </a:cubicBezTo>
                <a:lnTo>
                  <a:pt x="9230" y="12090"/>
                </a:lnTo>
                <a:cubicBezTo>
                  <a:pt x="8786" y="12090"/>
                  <a:pt x="8424" y="12456"/>
                  <a:pt x="8418" y="12905"/>
                </a:cubicBezTo>
                <a:cubicBezTo>
                  <a:pt x="8417" y="13017"/>
                  <a:pt x="8326" y="13107"/>
                  <a:pt x="8214" y="13108"/>
                </a:cubicBezTo>
                <a:lnTo>
                  <a:pt x="5781" y="13108"/>
                </a:lnTo>
                <a:cubicBezTo>
                  <a:pt x="5724" y="13108"/>
                  <a:pt x="5672" y="13085"/>
                  <a:pt x="5632" y="13046"/>
                </a:cubicBezTo>
                <a:cubicBezTo>
                  <a:pt x="5595" y="13010"/>
                  <a:pt x="5575" y="12961"/>
                  <a:pt x="5575" y="12910"/>
                </a:cubicBezTo>
                <a:cubicBezTo>
                  <a:pt x="5580" y="12459"/>
                  <a:pt x="5215" y="12092"/>
                  <a:pt x="4763" y="12092"/>
                </a:cubicBezTo>
                <a:lnTo>
                  <a:pt x="4300" y="12092"/>
                </a:lnTo>
                <a:lnTo>
                  <a:pt x="4300" y="11681"/>
                </a:lnTo>
                <a:lnTo>
                  <a:pt x="4763" y="11681"/>
                </a:lnTo>
                <a:cubicBezTo>
                  <a:pt x="5302" y="11684"/>
                  <a:pt x="5776" y="12037"/>
                  <a:pt x="5934" y="12551"/>
                </a:cubicBezTo>
                <a:cubicBezTo>
                  <a:pt x="5959" y="12637"/>
                  <a:pt x="6040" y="12697"/>
                  <a:pt x="6129" y="12697"/>
                </a:cubicBezTo>
                <a:lnTo>
                  <a:pt x="7864" y="12697"/>
                </a:lnTo>
                <a:cubicBezTo>
                  <a:pt x="7955" y="12697"/>
                  <a:pt x="8034" y="12637"/>
                  <a:pt x="8059" y="12551"/>
                </a:cubicBezTo>
                <a:cubicBezTo>
                  <a:pt x="8217" y="12037"/>
                  <a:pt x="8691" y="11684"/>
                  <a:pt x="9230" y="11681"/>
                </a:cubicBezTo>
                <a:close/>
                <a:moveTo>
                  <a:pt x="3890" y="11111"/>
                </a:moveTo>
                <a:lnTo>
                  <a:pt x="3890" y="13230"/>
                </a:lnTo>
                <a:lnTo>
                  <a:pt x="3309" y="12800"/>
                </a:lnTo>
                <a:cubicBezTo>
                  <a:pt x="3273" y="12773"/>
                  <a:pt x="3230" y="12760"/>
                  <a:pt x="3187" y="12760"/>
                </a:cubicBezTo>
                <a:cubicBezTo>
                  <a:pt x="3145" y="12760"/>
                  <a:pt x="3102" y="12773"/>
                  <a:pt x="3066" y="12800"/>
                </a:cubicBezTo>
                <a:lnTo>
                  <a:pt x="2485" y="13230"/>
                </a:lnTo>
                <a:lnTo>
                  <a:pt x="2485" y="11111"/>
                </a:lnTo>
                <a:close/>
                <a:moveTo>
                  <a:pt x="6928" y="1"/>
                </a:moveTo>
                <a:cubicBezTo>
                  <a:pt x="6866" y="1"/>
                  <a:pt x="6803" y="9"/>
                  <a:pt x="6740" y="28"/>
                </a:cubicBezTo>
                <a:lnTo>
                  <a:pt x="4408" y="717"/>
                </a:lnTo>
                <a:cubicBezTo>
                  <a:pt x="4072" y="814"/>
                  <a:pt x="3872" y="1157"/>
                  <a:pt x="3950" y="1497"/>
                </a:cubicBezTo>
                <a:cubicBezTo>
                  <a:pt x="4020" y="1800"/>
                  <a:pt x="4290" y="2007"/>
                  <a:pt x="4591" y="2007"/>
                </a:cubicBezTo>
                <a:cubicBezTo>
                  <a:pt x="4628" y="2007"/>
                  <a:pt x="4666" y="2004"/>
                  <a:pt x="4704" y="1998"/>
                </a:cubicBezTo>
                <a:lnTo>
                  <a:pt x="4845" y="2480"/>
                </a:lnTo>
                <a:lnTo>
                  <a:pt x="1926" y="3341"/>
                </a:lnTo>
                <a:cubicBezTo>
                  <a:pt x="1631" y="3430"/>
                  <a:pt x="1430" y="3700"/>
                  <a:pt x="1429" y="4007"/>
                </a:cubicBezTo>
                <a:cubicBezTo>
                  <a:pt x="1429" y="4402"/>
                  <a:pt x="1751" y="4702"/>
                  <a:pt x="2122" y="4702"/>
                </a:cubicBezTo>
                <a:cubicBezTo>
                  <a:pt x="2187" y="4702"/>
                  <a:pt x="2253" y="4693"/>
                  <a:pt x="2320" y="4673"/>
                </a:cubicBezTo>
                <a:lnTo>
                  <a:pt x="2645" y="4577"/>
                </a:lnTo>
                <a:lnTo>
                  <a:pt x="2645" y="5293"/>
                </a:lnTo>
                <a:lnTo>
                  <a:pt x="2305" y="5293"/>
                </a:lnTo>
                <a:cubicBezTo>
                  <a:pt x="1911" y="5293"/>
                  <a:pt x="1592" y="5611"/>
                  <a:pt x="1592" y="6005"/>
                </a:cubicBezTo>
                <a:cubicBezTo>
                  <a:pt x="1592" y="6399"/>
                  <a:pt x="1911" y="6718"/>
                  <a:pt x="2305" y="6718"/>
                </a:cubicBezTo>
                <a:lnTo>
                  <a:pt x="2645" y="6718"/>
                </a:lnTo>
                <a:lnTo>
                  <a:pt x="2645" y="8341"/>
                </a:lnTo>
                <a:cubicBezTo>
                  <a:pt x="2645" y="8967"/>
                  <a:pt x="2939" y="9559"/>
                  <a:pt x="3440" y="9938"/>
                </a:cubicBezTo>
                <a:lnTo>
                  <a:pt x="2438" y="9938"/>
                </a:lnTo>
                <a:cubicBezTo>
                  <a:pt x="2327" y="9941"/>
                  <a:pt x="2239" y="10031"/>
                  <a:pt x="2239" y="10142"/>
                </a:cubicBezTo>
                <a:cubicBezTo>
                  <a:pt x="2239" y="10252"/>
                  <a:pt x="2327" y="10343"/>
                  <a:pt x="2438" y="10347"/>
                </a:cubicBezTo>
                <a:lnTo>
                  <a:pt x="5544" y="10347"/>
                </a:lnTo>
                <a:cubicBezTo>
                  <a:pt x="6234" y="10347"/>
                  <a:pt x="6793" y="10906"/>
                  <a:pt x="6793" y="11594"/>
                </a:cubicBezTo>
                <a:cubicBezTo>
                  <a:pt x="6795" y="11705"/>
                  <a:pt x="6886" y="11794"/>
                  <a:pt x="6997" y="11794"/>
                </a:cubicBezTo>
                <a:cubicBezTo>
                  <a:pt x="7107" y="11794"/>
                  <a:pt x="7198" y="11705"/>
                  <a:pt x="7202" y="11594"/>
                </a:cubicBezTo>
                <a:cubicBezTo>
                  <a:pt x="7202" y="10906"/>
                  <a:pt x="7760" y="10347"/>
                  <a:pt x="8449" y="10347"/>
                </a:cubicBezTo>
                <a:lnTo>
                  <a:pt x="12991" y="10347"/>
                </a:lnTo>
                <a:cubicBezTo>
                  <a:pt x="12992" y="10347"/>
                  <a:pt x="12993" y="10347"/>
                  <a:pt x="12994" y="10347"/>
                </a:cubicBezTo>
                <a:cubicBezTo>
                  <a:pt x="13011" y="10347"/>
                  <a:pt x="13025" y="10358"/>
                  <a:pt x="13031" y="10373"/>
                </a:cubicBezTo>
                <a:cubicBezTo>
                  <a:pt x="13039" y="10390"/>
                  <a:pt x="13035" y="10408"/>
                  <a:pt x="13022" y="10420"/>
                </a:cubicBezTo>
                <a:cubicBezTo>
                  <a:pt x="12786" y="10655"/>
                  <a:pt x="12615" y="10948"/>
                  <a:pt x="12528" y="11271"/>
                </a:cubicBezTo>
                <a:lnTo>
                  <a:pt x="9230" y="11271"/>
                </a:lnTo>
                <a:cubicBezTo>
                  <a:pt x="8568" y="11274"/>
                  <a:pt x="7972" y="11675"/>
                  <a:pt x="7719" y="12287"/>
                </a:cubicBezTo>
                <a:lnTo>
                  <a:pt x="6274" y="12287"/>
                </a:lnTo>
                <a:cubicBezTo>
                  <a:pt x="6022" y="11675"/>
                  <a:pt x="5426" y="11274"/>
                  <a:pt x="4763" y="11271"/>
                </a:cubicBezTo>
                <a:lnTo>
                  <a:pt x="4300" y="11271"/>
                </a:lnTo>
                <a:lnTo>
                  <a:pt x="4300" y="10906"/>
                </a:lnTo>
                <a:cubicBezTo>
                  <a:pt x="4300" y="10792"/>
                  <a:pt x="4208" y="10700"/>
                  <a:pt x="4094" y="10700"/>
                </a:cubicBezTo>
                <a:lnTo>
                  <a:pt x="2279" y="10700"/>
                </a:lnTo>
                <a:cubicBezTo>
                  <a:pt x="2167" y="10700"/>
                  <a:pt x="2075" y="10792"/>
                  <a:pt x="2075" y="10906"/>
                </a:cubicBezTo>
                <a:lnTo>
                  <a:pt x="2075" y="11271"/>
                </a:lnTo>
                <a:lnTo>
                  <a:pt x="1466" y="11271"/>
                </a:lnTo>
                <a:cubicBezTo>
                  <a:pt x="1379" y="10950"/>
                  <a:pt x="1208" y="10655"/>
                  <a:pt x="972" y="10420"/>
                </a:cubicBezTo>
                <a:cubicBezTo>
                  <a:pt x="958" y="10408"/>
                  <a:pt x="955" y="10390"/>
                  <a:pt x="963" y="10374"/>
                </a:cubicBezTo>
                <a:cubicBezTo>
                  <a:pt x="968" y="10358"/>
                  <a:pt x="983" y="10347"/>
                  <a:pt x="999" y="10347"/>
                </a:cubicBezTo>
                <a:cubicBezTo>
                  <a:pt x="1000" y="10347"/>
                  <a:pt x="1001" y="10347"/>
                  <a:pt x="1002" y="10347"/>
                </a:cubicBezTo>
                <a:lnTo>
                  <a:pt x="1483" y="10347"/>
                </a:lnTo>
                <a:cubicBezTo>
                  <a:pt x="1484" y="10347"/>
                  <a:pt x="1486" y="10347"/>
                  <a:pt x="1488" y="10347"/>
                </a:cubicBezTo>
                <a:cubicBezTo>
                  <a:pt x="1600" y="10347"/>
                  <a:pt x="1694" y="10256"/>
                  <a:pt x="1694" y="10142"/>
                </a:cubicBezTo>
                <a:cubicBezTo>
                  <a:pt x="1694" y="10030"/>
                  <a:pt x="1602" y="9938"/>
                  <a:pt x="1490" y="9938"/>
                </a:cubicBezTo>
                <a:cubicBezTo>
                  <a:pt x="1488" y="9938"/>
                  <a:pt x="1485" y="9938"/>
                  <a:pt x="1483" y="9938"/>
                </a:cubicBezTo>
                <a:lnTo>
                  <a:pt x="1004" y="9938"/>
                </a:lnTo>
                <a:cubicBezTo>
                  <a:pt x="601" y="9938"/>
                  <a:pt x="399" y="10422"/>
                  <a:pt x="682" y="10709"/>
                </a:cubicBezTo>
                <a:cubicBezTo>
                  <a:pt x="841" y="10867"/>
                  <a:pt x="963" y="11059"/>
                  <a:pt x="1038" y="11271"/>
                </a:cubicBezTo>
                <a:lnTo>
                  <a:pt x="624" y="11271"/>
                </a:lnTo>
                <a:cubicBezTo>
                  <a:pt x="620" y="11271"/>
                  <a:pt x="617" y="11271"/>
                  <a:pt x="613" y="11271"/>
                </a:cubicBezTo>
                <a:cubicBezTo>
                  <a:pt x="275" y="11271"/>
                  <a:pt x="0" y="11545"/>
                  <a:pt x="0" y="11885"/>
                </a:cubicBezTo>
                <a:cubicBezTo>
                  <a:pt x="0" y="12224"/>
                  <a:pt x="275" y="12499"/>
                  <a:pt x="613" y="12499"/>
                </a:cubicBezTo>
                <a:cubicBezTo>
                  <a:pt x="617" y="12499"/>
                  <a:pt x="620" y="12499"/>
                  <a:pt x="624" y="12499"/>
                </a:cubicBezTo>
                <a:lnTo>
                  <a:pt x="2075" y="12499"/>
                </a:lnTo>
                <a:lnTo>
                  <a:pt x="2075" y="13634"/>
                </a:lnTo>
                <a:cubicBezTo>
                  <a:pt x="2075" y="13755"/>
                  <a:pt x="2174" y="13839"/>
                  <a:pt x="2280" y="13839"/>
                </a:cubicBezTo>
                <a:cubicBezTo>
                  <a:pt x="2321" y="13839"/>
                  <a:pt x="2363" y="13826"/>
                  <a:pt x="2401" y="13798"/>
                </a:cubicBezTo>
                <a:lnTo>
                  <a:pt x="3187" y="13218"/>
                </a:lnTo>
                <a:lnTo>
                  <a:pt x="3974" y="13798"/>
                </a:lnTo>
                <a:cubicBezTo>
                  <a:pt x="4012" y="13826"/>
                  <a:pt x="4054" y="13839"/>
                  <a:pt x="4095" y="13839"/>
                </a:cubicBezTo>
                <a:cubicBezTo>
                  <a:pt x="4201" y="13839"/>
                  <a:pt x="4300" y="13755"/>
                  <a:pt x="4300" y="13634"/>
                </a:cubicBezTo>
                <a:lnTo>
                  <a:pt x="4300" y="12500"/>
                </a:lnTo>
                <a:lnTo>
                  <a:pt x="4763" y="12500"/>
                </a:lnTo>
                <a:cubicBezTo>
                  <a:pt x="4987" y="12500"/>
                  <a:pt x="5167" y="12683"/>
                  <a:pt x="5166" y="12905"/>
                </a:cubicBezTo>
                <a:cubicBezTo>
                  <a:pt x="5164" y="13065"/>
                  <a:pt x="5227" y="13220"/>
                  <a:pt x="5340" y="13333"/>
                </a:cubicBezTo>
                <a:cubicBezTo>
                  <a:pt x="5458" y="13449"/>
                  <a:pt x="5615" y="13516"/>
                  <a:pt x="5779" y="13516"/>
                </a:cubicBezTo>
                <a:lnTo>
                  <a:pt x="8214" y="13516"/>
                </a:lnTo>
                <a:cubicBezTo>
                  <a:pt x="8548" y="13515"/>
                  <a:pt x="8822" y="13245"/>
                  <a:pt x="8828" y="12910"/>
                </a:cubicBezTo>
                <a:cubicBezTo>
                  <a:pt x="8830" y="12684"/>
                  <a:pt x="9010" y="12500"/>
                  <a:pt x="9230" y="12500"/>
                </a:cubicBezTo>
                <a:lnTo>
                  <a:pt x="13369" y="12500"/>
                </a:lnTo>
                <a:cubicBezTo>
                  <a:pt x="13708" y="12500"/>
                  <a:pt x="13983" y="12225"/>
                  <a:pt x="13983" y="11886"/>
                </a:cubicBezTo>
                <a:cubicBezTo>
                  <a:pt x="13983" y="11546"/>
                  <a:pt x="13708" y="11271"/>
                  <a:pt x="13369" y="11271"/>
                </a:cubicBezTo>
                <a:lnTo>
                  <a:pt x="12956" y="11271"/>
                </a:lnTo>
                <a:cubicBezTo>
                  <a:pt x="13032" y="11060"/>
                  <a:pt x="13154" y="10867"/>
                  <a:pt x="13313" y="10709"/>
                </a:cubicBezTo>
                <a:cubicBezTo>
                  <a:pt x="13596" y="10424"/>
                  <a:pt x="13393" y="9938"/>
                  <a:pt x="12991" y="9938"/>
                </a:cubicBezTo>
                <a:lnTo>
                  <a:pt x="10610" y="9938"/>
                </a:lnTo>
                <a:cubicBezTo>
                  <a:pt x="11111" y="9559"/>
                  <a:pt x="11405" y="8969"/>
                  <a:pt x="11405" y="8341"/>
                </a:cubicBezTo>
                <a:lnTo>
                  <a:pt x="11405" y="6720"/>
                </a:lnTo>
                <a:lnTo>
                  <a:pt x="11998" y="6720"/>
                </a:lnTo>
                <a:cubicBezTo>
                  <a:pt x="12001" y="6720"/>
                  <a:pt x="12005" y="6720"/>
                  <a:pt x="12008" y="6720"/>
                </a:cubicBezTo>
                <a:cubicBezTo>
                  <a:pt x="12401" y="6720"/>
                  <a:pt x="12722" y="6401"/>
                  <a:pt x="12722" y="6007"/>
                </a:cubicBezTo>
                <a:cubicBezTo>
                  <a:pt x="12722" y="5612"/>
                  <a:pt x="12401" y="5292"/>
                  <a:pt x="12008" y="5292"/>
                </a:cubicBezTo>
                <a:cubicBezTo>
                  <a:pt x="12005" y="5292"/>
                  <a:pt x="12001" y="5292"/>
                  <a:pt x="11998" y="5293"/>
                </a:cubicBezTo>
                <a:lnTo>
                  <a:pt x="11405" y="5293"/>
                </a:lnTo>
                <a:lnTo>
                  <a:pt x="11405" y="3895"/>
                </a:lnTo>
                <a:cubicBezTo>
                  <a:pt x="11952" y="3756"/>
                  <a:pt x="12227" y="3144"/>
                  <a:pt x="11966" y="2643"/>
                </a:cubicBezTo>
                <a:cubicBezTo>
                  <a:pt x="12241" y="2338"/>
                  <a:pt x="12278" y="1889"/>
                  <a:pt x="12059" y="1543"/>
                </a:cubicBezTo>
                <a:cubicBezTo>
                  <a:pt x="11888" y="1276"/>
                  <a:pt x="11595" y="1122"/>
                  <a:pt x="11291" y="1122"/>
                </a:cubicBezTo>
                <a:cubicBezTo>
                  <a:pt x="11201" y="1122"/>
                  <a:pt x="11110" y="1135"/>
                  <a:pt x="11021" y="1163"/>
                </a:cubicBezTo>
                <a:cubicBezTo>
                  <a:pt x="10889" y="968"/>
                  <a:pt x="10672" y="857"/>
                  <a:pt x="10445" y="857"/>
                </a:cubicBezTo>
                <a:cubicBezTo>
                  <a:pt x="10380" y="857"/>
                  <a:pt x="10314" y="866"/>
                  <a:pt x="10249" y="885"/>
                </a:cubicBezTo>
                <a:lnTo>
                  <a:pt x="9380" y="1142"/>
                </a:lnTo>
                <a:cubicBezTo>
                  <a:pt x="9271" y="1173"/>
                  <a:pt x="9209" y="1288"/>
                  <a:pt x="9241" y="1395"/>
                </a:cubicBezTo>
                <a:cubicBezTo>
                  <a:pt x="9267" y="1485"/>
                  <a:pt x="9349" y="1542"/>
                  <a:pt x="9438" y="1542"/>
                </a:cubicBezTo>
                <a:cubicBezTo>
                  <a:pt x="9457" y="1542"/>
                  <a:pt x="9476" y="1540"/>
                  <a:pt x="9495" y="1534"/>
                </a:cubicBezTo>
                <a:lnTo>
                  <a:pt x="10364" y="1278"/>
                </a:lnTo>
                <a:cubicBezTo>
                  <a:pt x="10390" y="1270"/>
                  <a:pt x="10417" y="1266"/>
                  <a:pt x="10443" y="1266"/>
                </a:cubicBezTo>
                <a:cubicBezTo>
                  <a:pt x="10566" y="1266"/>
                  <a:pt x="10681" y="1347"/>
                  <a:pt x="10718" y="1471"/>
                </a:cubicBezTo>
                <a:cubicBezTo>
                  <a:pt x="10725" y="1497"/>
                  <a:pt x="10729" y="1524"/>
                  <a:pt x="10729" y="1551"/>
                </a:cubicBezTo>
                <a:cubicBezTo>
                  <a:pt x="10729" y="1677"/>
                  <a:pt x="10646" y="1789"/>
                  <a:pt x="10525" y="1825"/>
                </a:cubicBezTo>
                <a:lnTo>
                  <a:pt x="2204" y="4282"/>
                </a:lnTo>
                <a:cubicBezTo>
                  <a:pt x="2177" y="4290"/>
                  <a:pt x="2150" y="4294"/>
                  <a:pt x="2123" y="4294"/>
                </a:cubicBezTo>
                <a:cubicBezTo>
                  <a:pt x="1970" y="4294"/>
                  <a:pt x="1837" y="4170"/>
                  <a:pt x="1837" y="4007"/>
                </a:cubicBezTo>
                <a:cubicBezTo>
                  <a:pt x="1838" y="3881"/>
                  <a:pt x="1921" y="3769"/>
                  <a:pt x="2042" y="3734"/>
                </a:cubicBezTo>
                <a:lnTo>
                  <a:pt x="8578" y="1804"/>
                </a:lnTo>
                <a:cubicBezTo>
                  <a:pt x="8684" y="1770"/>
                  <a:pt x="8744" y="1658"/>
                  <a:pt x="8713" y="1551"/>
                </a:cubicBezTo>
                <a:cubicBezTo>
                  <a:pt x="8687" y="1462"/>
                  <a:pt x="8605" y="1404"/>
                  <a:pt x="8517" y="1404"/>
                </a:cubicBezTo>
                <a:cubicBezTo>
                  <a:pt x="8499" y="1404"/>
                  <a:pt x="8481" y="1406"/>
                  <a:pt x="8463" y="1411"/>
                </a:cubicBezTo>
                <a:lnTo>
                  <a:pt x="7328" y="1747"/>
                </a:lnTo>
                <a:lnTo>
                  <a:pt x="7187" y="1264"/>
                </a:lnTo>
                <a:cubicBezTo>
                  <a:pt x="7507" y="1128"/>
                  <a:pt x="7665" y="763"/>
                  <a:pt x="7546" y="435"/>
                </a:cubicBezTo>
                <a:cubicBezTo>
                  <a:pt x="7451" y="168"/>
                  <a:pt x="7199" y="1"/>
                  <a:pt x="69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5" name="Rectangle: Rounded Corners 4">
            <a:extLst>
              <a:ext uri="{FF2B5EF4-FFF2-40B4-BE49-F238E27FC236}">
                <a16:creationId xmlns:a16="http://schemas.microsoft.com/office/drawing/2014/main" id="{AFAF1EFE-67A9-90B4-695C-1C344F3766AB}"/>
              </a:ext>
            </a:extLst>
          </p:cNvPr>
          <p:cNvSpPr/>
          <p:nvPr/>
        </p:nvSpPr>
        <p:spPr>
          <a:xfrm>
            <a:off x="4949442" y="3045829"/>
            <a:ext cx="3348738" cy="1094054"/>
          </a:xfrm>
          <a:prstGeom prst="round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Tree>
    <p:extLst>
      <p:ext uri="{BB962C8B-B14F-4D97-AF65-F5344CB8AC3E}">
        <p14:creationId xmlns:p14="http://schemas.microsoft.com/office/powerpoint/2010/main" val="1965338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grpSp>
        <p:nvGrpSpPr>
          <p:cNvPr id="2" name="Group 1">
            <a:extLst>
              <a:ext uri="{FF2B5EF4-FFF2-40B4-BE49-F238E27FC236}">
                <a16:creationId xmlns:a16="http://schemas.microsoft.com/office/drawing/2014/main" id="{918DFF14-382D-0643-A474-74AD93BE7BB1}"/>
              </a:ext>
            </a:extLst>
          </p:cNvPr>
          <p:cNvGrpSpPr/>
          <p:nvPr/>
        </p:nvGrpSpPr>
        <p:grpSpPr>
          <a:xfrm>
            <a:off x="130096" y="137067"/>
            <a:ext cx="8883808" cy="4869366"/>
            <a:chOff x="126380" y="111512"/>
            <a:chExt cx="8883808" cy="4869366"/>
          </a:xfrm>
        </p:grpSpPr>
        <p:sp>
          <p:nvSpPr>
            <p:cNvPr id="3" name="Rectangle: Rounded Corners 2">
              <a:extLst>
                <a:ext uri="{FF2B5EF4-FFF2-40B4-BE49-F238E27FC236}">
                  <a16:creationId xmlns:a16="http://schemas.microsoft.com/office/drawing/2014/main" id="{43FF0FDC-ECEF-54BD-75E3-43D9FB8FB062}"/>
                </a:ext>
              </a:extLst>
            </p:cNvPr>
            <p:cNvSpPr/>
            <p:nvPr/>
          </p:nvSpPr>
          <p:spPr>
            <a:xfrm>
              <a:off x="126380" y="111512"/>
              <a:ext cx="4438185" cy="4869366"/>
            </a:xfrm>
            <a:prstGeom prst="roundRect">
              <a:avLst>
                <a:gd name="adj" fmla="val 6282"/>
              </a:avLst>
            </a:prstGeom>
            <a:ln w="12700">
              <a:solidFill>
                <a:srgbClr val="9E455E"/>
              </a:solidFill>
            </a:ln>
            <a:effectLst>
              <a:outerShdw blurRad="508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6A4EB896-1446-65A7-BC30-AFE32C1E61BC}"/>
                </a:ext>
              </a:extLst>
            </p:cNvPr>
            <p:cNvSpPr/>
            <p:nvPr/>
          </p:nvSpPr>
          <p:spPr>
            <a:xfrm flipH="1">
              <a:off x="4572003" y="111512"/>
              <a:ext cx="4438185" cy="4869366"/>
            </a:xfrm>
            <a:prstGeom prst="roundRect">
              <a:avLst>
                <a:gd name="adj" fmla="val 6282"/>
              </a:avLst>
            </a:prstGeom>
            <a:ln w="12700">
              <a:solidFill>
                <a:srgbClr val="9E455E"/>
              </a:solidFill>
            </a:ln>
            <a:effectLst>
              <a:outerShdw blurRad="508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42" name="Google Shape;1242;p42"/>
          <p:cNvSpPr txBox="1">
            <a:spLocks noGrp="1"/>
          </p:cNvSpPr>
          <p:nvPr>
            <p:ph type="title"/>
          </p:nvPr>
        </p:nvSpPr>
        <p:spPr>
          <a:xfrm>
            <a:off x="711331" y="348937"/>
            <a:ext cx="7713900" cy="99010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t>Câu</a:t>
            </a:r>
            <a:r>
              <a:rPr lang="en" dirty="0"/>
              <a:t> 10: </a:t>
            </a:r>
            <a:r>
              <a:rPr lang="en-US" dirty="0"/>
              <a:t>Hai </a:t>
            </a:r>
            <a:r>
              <a:rPr lang="en-US" dirty="0" err="1"/>
              <a:t>cốc</a:t>
            </a:r>
            <a:r>
              <a:rPr lang="en-US" dirty="0"/>
              <a:t> </a:t>
            </a:r>
            <a:r>
              <a:rPr lang="en-US" dirty="0" err="1"/>
              <a:t>thủy</a:t>
            </a:r>
            <a:r>
              <a:rPr lang="en-US" dirty="0"/>
              <a:t> </a:t>
            </a:r>
            <a:r>
              <a:rPr lang="en-US" dirty="0" err="1"/>
              <a:t>tinh</a:t>
            </a:r>
            <a:r>
              <a:rPr lang="en-US" dirty="0"/>
              <a:t> </a:t>
            </a:r>
            <a:r>
              <a:rPr lang="en-US" dirty="0" err="1"/>
              <a:t>chồng</a:t>
            </a:r>
            <a:r>
              <a:rPr lang="en-US" dirty="0"/>
              <a:t> </a:t>
            </a:r>
            <a:r>
              <a:rPr lang="en-US" dirty="0" err="1"/>
              <a:t>lên</a:t>
            </a:r>
            <a:r>
              <a:rPr lang="en-US" dirty="0"/>
              <a:t> </a:t>
            </a:r>
            <a:r>
              <a:rPr lang="en-US" dirty="0" err="1"/>
              <a:t>nhau</a:t>
            </a:r>
            <a:r>
              <a:rPr lang="en-US" dirty="0"/>
              <a:t> </a:t>
            </a:r>
            <a:r>
              <a:rPr lang="en-US" dirty="0" err="1"/>
              <a:t>bị</a:t>
            </a:r>
            <a:r>
              <a:rPr lang="en-US" dirty="0"/>
              <a:t> </a:t>
            </a:r>
            <a:r>
              <a:rPr lang="en-US" dirty="0" err="1"/>
              <a:t>khít</a:t>
            </a:r>
            <a:r>
              <a:rPr lang="en-US" dirty="0"/>
              <a:t> </a:t>
            </a:r>
            <a:r>
              <a:rPr lang="en-US" dirty="0" err="1"/>
              <a:t>lại</a:t>
            </a:r>
            <a:r>
              <a:rPr lang="en-US" dirty="0"/>
              <a:t>. </a:t>
            </a:r>
            <a:r>
              <a:rPr lang="en-US" dirty="0" err="1"/>
              <a:t>Muốn</a:t>
            </a:r>
            <a:r>
              <a:rPr lang="en-US" dirty="0"/>
              <a:t> </a:t>
            </a:r>
            <a:r>
              <a:rPr lang="en-US" dirty="0" err="1"/>
              <a:t>tách</a:t>
            </a:r>
            <a:r>
              <a:rPr lang="en-US" dirty="0"/>
              <a:t> </a:t>
            </a:r>
            <a:r>
              <a:rPr lang="en-US" dirty="0" err="1"/>
              <a:t>rời</a:t>
            </a:r>
            <a:r>
              <a:rPr lang="en-US" dirty="0"/>
              <a:t> </a:t>
            </a:r>
            <a:r>
              <a:rPr lang="en-US" dirty="0" err="1"/>
              <a:t>hai</a:t>
            </a:r>
            <a:r>
              <a:rPr lang="en-US" dirty="0"/>
              <a:t> </a:t>
            </a:r>
            <a:r>
              <a:rPr lang="en-US" dirty="0" err="1"/>
              <a:t>cốc</a:t>
            </a:r>
            <a:r>
              <a:rPr lang="en-US" dirty="0"/>
              <a:t> ta </a:t>
            </a:r>
            <a:r>
              <a:rPr lang="en-US" dirty="0" err="1"/>
              <a:t>làm</a:t>
            </a:r>
            <a:r>
              <a:rPr lang="en-US" dirty="0"/>
              <a:t> </a:t>
            </a:r>
            <a:r>
              <a:rPr lang="en-US" dirty="0" err="1"/>
              <a:t>cách</a:t>
            </a:r>
            <a:r>
              <a:rPr lang="en-US" dirty="0"/>
              <a:t> </a:t>
            </a:r>
            <a:r>
              <a:rPr lang="en-US" dirty="0" err="1"/>
              <a:t>nào</a:t>
            </a:r>
            <a:r>
              <a:rPr lang="en-US" dirty="0"/>
              <a:t> </a:t>
            </a:r>
            <a:r>
              <a:rPr lang="en-US" dirty="0" err="1"/>
              <a:t>sau</a:t>
            </a:r>
            <a:r>
              <a:rPr lang="en-US" dirty="0"/>
              <a:t> </a:t>
            </a:r>
            <a:r>
              <a:rPr lang="en-US" dirty="0" err="1"/>
              <a:t>đây</a:t>
            </a:r>
            <a:r>
              <a:rPr lang="en-US" dirty="0"/>
              <a:t>?</a:t>
            </a:r>
            <a:endParaRPr dirty="0"/>
          </a:p>
        </p:txBody>
      </p:sp>
      <p:sp>
        <p:nvSpPr>
          <p:cNvPr id="1254" name="Google Shape;1254;p42"/>
          <p:cNvSpPr txBox="1"/>
          <p:nvPr/>
        </p:nvSpPr>
        <p:spPr>
          <a:xfrm>
            <a:off x="1169610" y="1672815"/>
            <a:ext cx="7585770" cy="47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None/>
              <a:defRPr sz="2000">
                <a:solidFill>
                  <a:schemeClr val="dk1"/>
                </a:solidFill>
                <a:latin typeface="Roboto Condensed"/>
                <a:ea typeface="Roboto Condensed"/>
                <a:cs typeface="Roboto Condensed"/>
              </a:defRPr>
            </a:lvl1pPr>
          </a:lstStyle>
          <a:p>
            <a:r>
              <a:rPr lang="vi-VN" dirty="0"/>
              <a:t>Ngâm cốc ở dưới vào nước nóng, đồng thời đổ nước lạnh vào cốc ở trên.</a:t>
            </a:r>
            <a:endParaRPr dirty="0">
              <a:sym typeface="Roboto Condensed"/>
            </a:endParaRPr>
          </a:p>
        </p:txBody>
      </p:sp>
      <p:sp>
        <p:nvSpPr>
          <p:cNvPr id="1256" name="Google Shape;1256;p42"/>
          <p:cNvSpPr txBox="1"/>
          <p:nvPr/>
        </p:nvSpPr>
        <p:spPr>
          <a:xfrm>
            <a:off x="553410" y="1753437"/>
            <a:ext cx="882900" cy="27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chemeClr val="lt1"/>
                </a:solidFill>
                <a:latin typeface="Roboto Condensed"/>
                <a:ea typeface="Roboto Condensed"/>
                <a:cs typeface="Roboto Condensed"/>
                <a:sym typeface="Roboto Condensed"/>
              </a:rPr>
              <a:t>A</a:t>
            </a:r>
            <a:endParaRPr sz="3600" b="1" dirty="0">
              <a:solidFill>
                <a:schemeClr val="lt1"/>
              </a:solidFill>
              <a:latin typeface="Roboto Condensed"/>
              <a:ea typeface="Roboto Condensed"/>
              <a:cs typeface="Roboto Condensed"/>
              <a:sym typeface="Roboto Condensed"/>
            </a:endParaRPr>
          </a:p>
        </p:txBody>
      </p:sp>
      <p:sp>
        <p:nvSpPr>
          <p:cNvPr id="1265" name="Google Shape;1265;p42"/>
          <p:cNvSpPr txBox="1"/>
          <p:nvPr/>
        </p:nvSpPr>
        <p:spPr>
          <a:xfrm>
            <a:off x="1169689" y="2514607"/>
            <a:ext cx="5159718" cy="47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None/>
              <a:defRPr sz="2000">
                <a:solidFill>
                  <a:schemeClr val="dk1"/>
                </a:solidFill>
                <a:latin typeface="Roboto Condensed"/>
                <a:ea typeface="Roboto Condensed"/>
                <a:cs typeface="Roboto Condensed"/>
              </a:defRPr>
            </a:lvl1pPr>
          </a:lstStyle>
          <a:p>
            <a:r>
              <a:rPr lang="vi-VN" dirty="0"/>
              <a:t>Ngâm cốc ở dưới vào nước lạnh, đồng thời đổ nước nóng vào cốc ở trên.</a:t>
            </a:r>
            <a:endParaRPr dirty="0">
              <a:sym typeface="Roboto Condensed"/>
            </a:endParaRPr>
          </a:p>
        </p:txBody>
      </p:sp>
      <p:sp>
        <p:nvSpPr>
          <p:cNvPr id="1267" name="Google Shape;1267;p42"/>
          <p:cNvSpPr txBox="1"/>
          <p:nvPr/>
        </p:nvSpPr>
        <p:spPr>
          <a:xfrm>
            <a:off x="553410" y="2618550"/>
            <a:ext cx="882900" cy="27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chemeClr val="lt1"/>
                </a:solidFill>
                <a:latin typeface="Roboto Condensed"/>
                <a:ea typeface="Roboto Condensed"/>
                <a:cs typeface="Roboto Condensed"/>
                <a:sym typeface="Roboto Condensed"/>
              </a:rPr>
              <a:t>B</a:t>
            </a:r>
            <a:endParaRPr sz="3600" b="1" dirty="0">
              <a:solidFill>
                <a:schemeClr val="lt1"/>
              </a:solidFill>
              <a:latin typeface="Roboto Condensed"/>
              <a:ea typeface="Roboto Condensed"/>
              <a:cs typeface="Roboto Condensed"/>
              <a:sym typeface="Roboto Condensed"/>
            </a:endParaRPr>
          </a:p>
        </p:txBody>
      </p:sp>
      <p:sp>
        <p:nvSpPr>
          <p:cNvPr id="1270" name="Google Shape;1270;p42"/>
          <p:cNvSpPr txBox="1"/>
          <p:nvPr/>
        </p:nvSpPr>
        <p:spPr>
          <a:xfrm>
            <a:off x="1169596" y="3356399"/>
            <a:ext cx="6297990" cy="47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None/>
              <a:defRPr sz="2000">
                <a:solidFill>
                  <a:schemeClr val="dk1"/>
                </a:solidFill>
                <a:latin typeface="Roboto Condensed"/>
                <a:ea typeface="Roboto Condensed"/>
                <a:cs typeface="Roboto Condensed"/>
              </a:defRPr>
            </a:lvl1pPr>
          </a:lstStyle>
          <a:p>
            <a:r>
              <a:rPr lang="vi-VN" dirty="0"/>
              <a:t>Ngâm cả hai cốc vào nước nóng.</a:t>
            </a:r>
            <a:endParaRPr dirty="0">
              <a:sym typeface="Roboto Condensed"/>
            </a:endParaRPr>
          </a:p>
        </p:txBody>
      </p:sp>
      <p:sp>
        <p:nvSpPr>
          <p:cNvPr id="1272" name="Google Shape;1272;p42"/>
          <p:cNvSpPr txBox="1"/>
          <p:nvPr/>
        </p:nvSpPr>
        <p:spPr>
          <a:xfrm>
            <a:off x="553410" y="3448662"/>
            <a:ext cx="882900" cy="27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chemeClr val="lt1"/>
                </a:solidFill>
                <a:latin typeface="Roboto Condensed"/>
                <a:ea typeface="Roboto Condensed"/>
                <a:cs typeface="Roboto Condensed"/>
                <a:sym typeface="Roboto Condensed"/>
              </a:rPr>
              <a:t>C</a:t>
            </a:r>
            <a:endParaRPr sz="3600" b="1" dirty="0">
              <a:solidFill>
                <a:schemeClr val="lt1"/>
              </a:solidFill>
              <a:latin typeface="Roboto Condensed"/>
              <a:ea typeface="Roboto Condensed"/>
              <a:cs typeface="Roboto Condensed"/>
              <a:sym typeface="Roboto Condensed"/>
            </a:endParaRPr>
          </a:p>
        </p:txBody>
      </p:sp>
      <p:sp>
        <p:nvSpPr>
          <p:cNvPr id="1275" name="Google Shape;1275;p42"/>
          <p:cNvSpPr txBox="1"/>
          <p:nvPr/>
        </p:nvSpPr>
        <p:spPr>
          <a:xfrm>
            <a:off x="1169686" y="4198167"/>
            <a:ext cx="6297990" cy="47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None/>
              <a:defRPr sz="2000">
                <a:solidFill>
                  <a:schemeClr val="dk1"/>
                </a:solidFill>
                <a:latin typeface="Roboto Condensed"/>
                <a:ea typeface="Roboto Condensed"/>
                <a:cs typeface="Roboto Condensed"/>
              </a:defRPr>
            </a:lvl1pPr>
          </a:lstStyle>
          <a:p>
            <a:r>
              <a:rPr lang="vi-VN" dirty="0"/>
              <a:t>Ngâm cả hai cốc vào nước lạnh.</a:t>
            </a:r>
            <a:endParaRPr dirty="0">
              <a:sym typeface="Roboto Condensed"/>
            </a:endParaRPr>
          </a:p>
        </p:txBody>
      </p:sp>
      <p:sp>
        <p:nvSpPr>
          <p:cNvPr id="1277" name="Google Shape;1277;p42"/>
          <p:cNvSpPr txBox="1"/>
          <p:nvPr/>
        </p:nvSpPr>
        <p:spPr>
          <a:xfrm>
            <a:off x="553410" y="4278912"/>
            <a:ext cx="882900" cy="27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chemeClr val="lt1"/>
                </a:solidFill>
                <a:latin typeface="Roboto Condensed"/>
                <a:ea typeface="Roboto Condensed"/>
                <a:cs typeface="Roboto Condensed"/>
                <a:sym typeface="Roboto Condensed"/>
              </a:rPr>
              <a:t>D</a:t>
            </a:r>
            <a:endParaRPr sz="3600" b="1" dirty="0">
              <a:solidFill>
                <a:schemeClr val="lt1"/>
              </a:solidFill>
              <a:latin typeface="Roboto Condensed"/>
              <a:ea typeface="Roboto Condensed"/>
              <a:cs typeface="Roboto Condensed"/>
              <a:sym typeface="Roboto Condensed"/>
            </a:endParaRPr>
          </a:p>
        </p:txBody>
      </p:sp>
      <p:pic>
        <p:nvPicPr>
          <p:cNvPr id="5" name="Picture 2">
            <a:extLst>
              <a:ext uri="{FF2B5EF4-FFF2-40B4-BE49-F238E27FC236}">
                <a16:creationId xmlns:a16="http://schemas.microsoft.com/office/drawing/2014/main" id="{73A05D00-1702-E97C-CE7D-66AF70BF9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9407" y="2674650"/>
            <a:ext cx="2095824" cy="20958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48A9B741-555E-910F-600D-E57996618A66}"/>
              </a:ext>
            </a:extLst>
          </p:cNvPr>
          <p:cNvSpPr/>
          <p:nvPr/>
        </p:nvSpPr>
        <p:spPr>
          <a:xfrm>
            <a:off x="651094" y="1520538"/>
            <a:ext cx="8043326" cy="802405"/>
          </a:xfrm>
          <a:prstGeom prst="round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00972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5"/>
          <p:cNvSpPr txBox="1">
            <a:spLocks noGrp="1"/>
          </p:cNvSpPr>
          <p:nvPr>
            <p:ph type="ctrTitle"/>
          </p:nvPr>
        </p:nvSpPr>
        <p:spPr>
          <a:xfrm rot="-420080">
            <a:off x="1309503" y="584542"/>
            <a:ext cx="5104891" cy="2863571"/>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6600" dirty="0"/>
              <a:t>THANKS!!!!</a:t>
            </a:r>
            <a:endParaRPr sz="6600" dirty="0"/>
          </a:p>
        </p:txBody>
      </p:sp>
      <p:sp>
        <p:nvSpPr>
          <p:cNvPr id="100" name="Google Shape;100;p15"/>
          <p:cNvSpPr txBox="1">
            <a:spLocks noGrp="1"/>
          </p:cNvSpPr>
          <p:nvPr>
            <p:ph type="subTitle" idx="1"/>
          </p:nvPr>
        </p:nvSpPr>
        <p:spPr>
          <a:xfrm rot="-420112">
            <a:off x="1594137" y="3525929"/>
            <a:ext cx="4535626" cy="44124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Giáo viên: </a:t>
            </a:r>
            <a:endParaRPr dirty="0"/>
          </a:p>
        </p:txBody>
      </p:sp>
      <p:pic>
        <p:nvPicPr>
          <p:cNvPr id="101" name="Google Shape;101;p15"/>
          <p:cNvPicPr preferRelativeResize="0"/>
          <p:nvPr/>
        </p:nvPicPr>
        <p:blipFill>
          <a:blip r:embed="rId3">
            <a:alphaModFix/>
          </a:blip>
          <a:stretch>
            <a:fillRect/>
          </a:stretch>
        </p:blipFill>
        <p:spPr>
          <a:xfrm>
            <a:off x="5922068" y="1750605"/>
            <a:ext cx="2391647" cy="3108800"/>
          </a:xfrm>
          <a:prstGeom prst="rect">
            <a:avLst/>
          </a:prstGeom>
          <a:noFill/>
          <a:ln>
            <a:noFill/>
          </a:ln>
        </p:spPr>
      </p:pic>
    </p:spTree>
    <p:extLst>
      <p:ext uri="{BB962C8B-B14F-4D97-AF65-F5344CB8AC3E}">
        <p14:creationId xmlns:p14="http://schemas.microsoft.com/office/powerpoint/2010/main" val="2150647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172B1C88-F86F-4068-8B16-3F3CF0D25AFD}"/>
              </a:ext>
            </a:extLst>
          </p:cNvPr>
          <p:cNvPicPr>
            <a:picLocks noChangeAspect="1"/>
          </p:cNvPicPr>
          <p:nvPr/>
        </p:nvPicPr>
        <p:blipFill>
          <a:blip r:embed="rId3"/>
          <a:stretch>
            <a:fillRect/>
          </a:stretch>
        </p:blipFill>
        <p:spPr>
          <a:xfrm>
            <a:off x="118486" y="87414"/>
            <a:ext cx="8907028" cy="4968671"/>
          </a:xfrm>
          <a:prstGeom prst="rect">
            <a:avLst/>
          </a:prstGeom>
        </p:spPr>
      </p:pic>
    </p:spTree>
    <p:extLst>
      <p:ext uri="{BB962C8B-B14F-4D97-AF65-F5344CB8AC3E}">
        <p14:creationId xmlns:p14="http://schemas.microsoft.com/office/powerpoint/2010/main" val="561986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3EB65-312E-C8CE-E2AC-A6E758F6F5ED}"/>
              </a:ext>
            </a:extLst>
          </p:cNvPr>
          <p:cNvSpPr>
            <a:spLocks noGrp="1"/>
          </p:cNvSpPr>
          <p:nvPr>
            <p:ph type="title"/>
          </p:nvPr>
        </p:nvSpPr>
        <p:spPr/>
        <p:txBody>
          <a:bodyPr/>
          <a:lstStyle/>
          <a:p>
            <a:pPr>
              <a:lnSpc>
                <a:spcPct val="120000"/>
              </a:lnSpc>
            </a:pPr>
            <a:r>
              <a:rPr lang="en-US" dirty="0"/>
              <a:t>I. </a:t>
            </a:r>
            <a:r>
              <a:rPr lang="en-US" dirty="0" err="1"/>
              <a:t>Sự</a:t>
            </a:r>
            <a:r>
              <a:rPr lang="en-US" dirty="0"/>
              <a:t> </a:t>
            </a:r>
            <a:r>
              <a:rPr lang="en-US" dirty="0" err="1"/>
              <a:t>Nở</a:t>
            </a:r>
            <a:r>
              <a:rPr lang="en-US" dirty="0"/>
              <a:t> </a:t>
            </a:r>
            <a:r>
              <a:rPr lang="en-US" dirty="0" err="1"/>
              <a:t>Vì</a:t>
            </a:r>
            <a:r>
              <a:rPr lang="en-US" dirty="0"/>
              <a:t> </a:t>
            </a:r>
            <a:r>
              <a:rPr lang="en-US" dirty="0" err="1"/>
              <a:t>Nhiệt</a:t>
            </a:r>
            <a:r>
              <a:rPr lang="en-US" dirty="0"/>
              <a:t> </a:t>
            </a:r>
            <a:r>
              <a:rPr lang="en-US" dirty="0" err="1"/>
              <a:t>Của</a:t>
            </a:r>
            <a:r>
              <a:rPr lang="en-US" dirty="0"/>
              <a:t> </a:t>
            </a:r>
            <a:r>
              <a:rPr lang="en-US" dirty="0" err="1"/>
              <a:t>Chất</a:t>
            </a:r>
            <a:r>
              <a:rPr lang="en-US" dirty="0"/>
              <a:t> </a:t>
            </a:r>
            <a:r>
              <a:rPr lang="en-US" dirty="0" err="1"/>
              <a:t>Rắn</a:t>
            </a:r>
            <a:endParaRPr lang="en-US" dirty="0"/>
          </a:p>
        </p:txBody>
      </p:sp>
    </p:spTree>
    <p:extLst>
      <p:ext uri="{BB962C8B-B14F-4D97-AF65-F5344CB8AC3E}">
        <p14:creationId xmlns:p14="http://schemas.microsoft.com/office/powerpoint/2010/main" val="576602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grpSp>
        <p:nvGrpSpPr>
          <p:cNvPr id="11" name="Group 10">
            <a:extLst>
              <a:ext uri="{FF2B5EF4-FFF2-40B4-BE49-F238E27FC236}">
                <a16:creationId xmlns:a16="http://schemas.microsoft.com/office/drawing/2014/main" id="{5CCCA9A8-BADF-07A7-D87C-573656A6EC9E}"/>
              </a:ext>
            </a:extLst>
          </p:cNvPr>
          <p:cNvGrpSpPr/>
          <p:nvPr/>
        </p:nvGrpSpPr>
        <p:grpSpPr>
          <a:xfrm>
            <a:off x="130096" y="137067"/>
            <a:ext cx="8883808" cy="4869366"/>
            <a:chOff x="126380" y="111512"/>
            <a:chExt cx="8883808" cy="4869366"/>
          </a:xfrm>
        </p:grpSpPr>
        <p:sp>
          <p:nvSpPr>
            <p:cNvPr id="9" name="Rectangle: Rounded Corners 8">
              <a:extLst>
                <a:ext uri="{FF2B5EF4-FFF2-40B4-BE49-F238E27FC236}">
                  <a16:creationId xmlns:a16="http://schemas.microsoft.com/office/drawing/2014/main" id="{068E1D16-2D17-8AE6-460C-5FC0692BBA0C}"/>
                </a:ext>
              </a:extLst>
            </p:cNvPr>
            <p:cNvSpPr/>
            <p:nvPr/>
          </p:nvSpPr>
          <p:spPr>
            <a:xfrm>
              <a:off x="126380" y="111512"/>
              <a:ext cx="4438185" cy="4869366"/>
            </a:xfrm>
            <a:prstGeom prst="roundRect">
              <a:avLst>
                <a:gd name="adj" fmla="val 6282"/>
              </a:avLst>
            </a:prstGeom>
            <a:ln w="12700">
              <a:solidFill>
                <a:srgbClr val="9E455E"/>
              </a:solidFill>
            </a:ln>
            <a:effectLst>
              <a:outerShdw blurRad="508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F781C63-C685-A58D-E5BA-0C19B8C09D9F}"/>
                </a:ext>
              </a:extLst>
            </p:cNvPr>
            <p:cNvSpPr/>
            <p:nvPr/>
          </p:nvSpPr>
          <p:spPr>
            <a:xfrm flipH="1">
              <a:off x="4572003" y="111512"/>
              <a:ext cx="4438185" cy="4869366"/>
            </a:xfrm>
            <a:prstGeom prst="roundRect">
              <a:avLst>
                <a:gd name="adj" fmla="val 6282"/>
              </a:avLst>
            </a:prstGeom>
            <a:ln w="12700">
              <a:solidFill>
                <a:srgbClr val="9E455E"/>
              </a:solidFill>
            </a:ln>
            <a:effectLst>
              <a:outerShdw blurRad="508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a:extLst>
              <a:ext uri="{FF2B5EF4-FFF2-40B4-BE49-F238E27FC236}">
                <a16:creationId xmlns:a16="http://schemas.microsoft.com/office/drawing/2014/main" id="{CA3928E5-7568-AAC4-99AF-A5DCF070F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839" y="334071"/>
            <a:ext cx="371383" cy="371383"/>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266;p21">
            <a:extLst>
              <a:ext uri="{FF2B5EF4-FFF2-40B4-BE49-F238E27FC236}">
                <a16:creationId xmlns:a16="http://schemas.microsoft.com/office/drawing/2014/main" id="{6DF635A4-5331-2D70-F73A-510124FD4653}"/>
              </a:ext>
            </a:extLst>
          </p:cNvPr>
          <p:cNvSpPr txBox="1"/>
          <p:nvPr/>
        </p:nvSpPr>
        <p:spPr>
          <a:xfrm>
            <a:off x="735660" y="409202"/>
            <a:ext cx="3537720" cy="281384"/>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US" sz="2000" b="1">
                <a:solidFill>
                  <a:schemeClr val="dk1"/>
                </a:solidFill>
                <a:latin typeface="Roboto Condensed"/>
                <a:ea typeface="Roboto Condensed"/>
                <a:cs typeface="Roboto Condensed"/>
                <a:sym typeface="Roboto Condensed"/>
              </a:rPr>
              <a:t>I. Sự Nở Vì Nhiệt Của Chất Rắn</a:t>
            </a:r>
            <a:endParaRPr sz="2000" b="1" dirty="0">
              <a:solidFill>
                <a:schemeClr val="dk1"/>
              </a:solidFill>
              <a:latin typeface="Roboto Condensed"/>
              <a:ea typeface="Roboto Condensed"/>
              <a:cs typeface="Roboto Condensed"/>
              <a:sym typeface="Roboto Condensed"/>
            </a:endParaRPr>
          </a:p>
        </p:txBody>
      </p:sp>
      <p:grpSp>
        <p:nvGrpSpPr>
          <p:cNvPr id="17" name="Group 16">
            <a:extLst>
              <a:ext uri="{FF2B5EF4-FFF2-40B4-BE49-F238E27FC236}">
                <a16:creationId xmlns:a16="http://schemas.microsoft.com/office/drawing/2014/main" id="{BFC1EDCA-ABD5-E6A4-23D3-480EF1958D82}"/>
              </a:ext>
            </a:extLst>
          </p:cNvPr>
          <p:cNvGrpSpPr/>
          <p:nvPr/>
        </p:nvGrpSpPr>
        <p:grpSpPr>
          <a:xfrm>
            <a:off x="1079365" y="790896"/>
            <a:ext cx="2373086" cy="377254"/>
            <a:chOff x="1226633" y="828016"/>
            <a:chExt cx="1546304" cy="446048"/>
          </a:xfrm>
        </p:grpSpPr>
        <p:sp>
          <p:nvSpPr>
            <p:cNvPr id="15" name="Rectangle: Rounded Corners 14">
              <a:extLst>
                <a:ext uri="{FF2B5EF4-FFF2-40B4-BE49-F238E27FC236}">
                  <a16:creationId xmlns:a16="http://schemas.microsoft.com/office/drawing/2014/main" id="{BAEF801D-3F76-317C-3C93-19448BFD3666}"/>
                </a:ext>
              </a:extLst>
            </p:cNvPr>
            <p:cNvSpPr/>
            <p:nvPr/>
          </p:nvSpPr>
          <p:spPr>
            <a:xfrm>
              <a:off x="1226633" y="828016"/>
              <a:ext cx="1546304" cy="446048"/>
            </a:xfrm>
            <a:prstGeom prst="roundRect">
              <a:avLst/>
            </a:prstGeom>
            <a:solidFill>
              <a:srgbClr val="953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Google Shape;266;p21">
              <a:extLst>
                <a:ext uri="{FF2B5EF4-FFF2-40B4-BE49-F238E27FC236}">
                  <a16:creationId xmlns:a16="http://schemas.microsoft.com/office/drawing/2014/main" id="{8BE07D86-E315-A677-AF69-2D57D83D11DE}"/>
                </a:ext>
              </a:extLst>
            </p:cNvPr>
            <p:cNvSpPr txBox="1"/>
            <p:nvPr/>
          </p:nvSpPr>
          <p:spPr>
            <a:xfrm>
              <a:off x="1315682" y="916843"/>
              <a:ext cx="1368206" cy="281384"/>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US" sz="2000" b="1" err="1">
                  <a:solidFill>
                    <a:schemeClr val="bg2"/>
                  </a:solidFill>
                  <a:latin typeface="Roboto Condensed"/>
                  <a:ea typeface="Roboto Condensed"/>
                  <a:cs typeface="Roboto Condensed"/>
                  <a:sym typeface="Roboto Condensed"/>
                </a:rPr>
                <a:t>Thí</a:t>
              </a:r>
              <a:r>
                <a:rPr lang="en-US" sz="2000" b="1">
                  <a:solidFill>
                    <a:schemeClr val="bg2"/>
                  </a:solidFill>
                  <a:latin typeface="Roboto Condensed"/>
                  <a:ea typeface="Roboto Condensed"/>
                  <a:cs typeface="Roboto Condensed"/>
                  <a:sym typeface="Roboto Condensed"/>
                </a:rPr>
                <a:t> Nghiệm Mô Tả</a:t>
              </a:r>
              <a:endParaRPr sz="2000" b="1" dirty="0">
                <a:solidFill>
                  <a:schemeClr val="bg2"/>
                </a:solidFill>
                <a:latin typeface="Roboto Condensed"/>
                <a:ea typeface="Roboto Condensed"/>
                <a:cs typeface="Roboto Condensed"/>
                <a:sym typeface="Roboto Condensed"/>
              </a:endParaRPr>
            </a:p>
          </p:txBody>
        </p:sp>
      </p:grpSp>
      <p:sp>
        <p:nvSpPr>
          <p:cNvPr id="19" name="TextBox 18">
            <a:extLst>
              <a:ext uri="{FF2B5EF4-FFF2-40B4-BE49-F238E27FC236}">
                <a16:creationId xmlns:a16="http://schemas.microsoft.com/office/drawing/2014/main" id="{7662F1A3-E634-2C87-3063-F8E273B233C0}"/>
              </a:ext>
            </a:extLst>
          </p:cNvPr>
          <p:cNvSpPr txBox="1"/>
          <p:nvPr/>
        </p:nvSpPr>
        <p:spPr>
          <a:xfrm>
            <a:off x="4806193" y="1533863"/>
            <a:ext cx="3923973" cy="3046988"/>
          </a:xfrm>
          <a:prstGeom prst="rect">
            <a:avLst/>
          </a:prstGeom>
          <a:noFill/>
          <a:ln>
            <a:solidFill>
              <a:srgbClr val="8D9190"/>
            </a:solidFill>
          </a:ln>
        </p:spPr>
        <p:txBody>
          <a:bodyPr wrap="square">
            <a:spAutoFit/>
          </a:bodyPr>
          <a:lstStyle/>
          <a:p>
            <a:pPr algn="just"/>
            <a:r>
              <a:rPr lang="en-US" sz="1600">
                <a:solidFill>
                  <a:srgbClr val="953C58"/>
                </a:solidFill>
                <a:latin typeface="Roboto" panose="02000000000000000000" pitchFamily="2" charset="0"/>
              </a:rPr>
              <a:t>- </a:t>
            </a:r>
            <a:r>
              <a:rPr lang="vi-VN" sz="1600">
                <a:solidFill>
                  <a:srgbClr val="953C58"/>
                </a:solidFill>
                <a:latin typeface="Roboto" panose="02000000000000000000" pitchFamily="2" charset="0"/>
              </a:rPr>
              <a:t>Ba thanh nhôm, đồng, sắt (1).</a:t>
            </a:r>
          </a:p>
          <a:p>
            <a:pPr algn="just"/>
            <a:r>
              <a:rPr lang="en-US" sz="1600">
                <a:solidFill>
                  <a:srgbClr val="953C58"/>
                </a:solidFill>
                <a:latin typeface="Roboto" panose="02000000000000000000" pitchFamily="2" charset="0"/>
              </a:rPr>
              <a:t>- </a:t>
            </a:r>
            <a:r>
              <a:rPr lang="vi-VN" sz="1600">
                <a:solidFill>
                  <a:srgbClr val="953C58"/>
                </a:solidFill>
                <a:latin typeface="Roboto" panose="02000000000000000000" pitchFamily="2" charset="0"/>
              </a:rPr>
              <a:t>Khay đựng cồn và tấm chắn đậy khay đựng cồn để đảm bảo các thanh tăng nhiệt độ giống nhau (2).</a:t>
            </a:r>
          </a:p>
          <a:p>
            <a:pPr algn="just"/>
            <a:r>
              <a:rPr lang="vi-VN" sz="1600">
                <a:solidFill>
                  <a:srgbClr val="953C58"/>
                </a:solidFill>
                <a:latin typeface="Roboto" panose="02000000000000000000" pitchFamily="2" charset="0"/>
              </a:rPr>
              <a:t>- Bộ phận ghi độ dãn nở của các thanh, mặt ghi vạch và kim chỉ thị (3).</a:t>
            </a:r>
          </a:p>
          <a:p>
            <a:pPr algn="just"/>
            <a:r>
              <a:rPr lang="vi-VN" sz="1600">
                <a:solidFill>
                  <a:srgbClr val="953C58"/>
                </a:solidFill>
                <a:latin typeface="Roboto" panose="02000000000000000000" pitchFamily="2" charset="0"/>
              </a:rPr>
              <a:t>Khi đốt cồn trong khay, đậy nắp chắn lên</a:t>
            </a:r>
            <a:r>
              <a:rPr lang="en-US" sz="1600">
                <a:solidFill>
                  <a:srgbClr val="953C58"/>
                </a:solidFill>
                <a:latin typeface="Roboto" panose="02000000000000000000" pitchFamily="2" charset="0"/>
              </a:rPr>
              <a:t> </a:t>
            </a:r>
            <a:r>
              <a:rPr lang="vi-VN" sz="1600">
                <a:solidFill>
                  <a:srgbClr val="953C58"/>
                </a:solidFill>
              </a:rPr>
              <a:t>khay, thì thấy các kim chỉ thị quay. Kim ứng với thanh nhôm quay nhiều nhất, kim ứng với thanh sắt quay ít nhất.</a:t>
            </a:r>
          </a:p>
          <a:p>
            <a:pPr algn="just"/>
            <a:r>
              <a:rPr lang="en-US" sz="1600">
                <a:solidFill>
                  <a:srgbClr val="953C58"/>
                </a:solidFill>
              </a:rPr>
              <a:t>- </a:t>
            </a:r>
            <a:r>
              <a:rPr lang="vi-VN" sz="1600">
                <a:solidFill>
                  <a:srgbClr val="953C58"/>
                </a:solidFill>
              </a:rPr>
              <a:t>Khi tắt đèn cồn các kim chỉ thị lại dần quay về vị trí cũ.</a:t>
            </a:r>
          </a:p>
        </p:txBody>
      </p:sp>
      <p:sp>
        <p:nvSpPr>
          <p:cNvPr id="24" name="TextBox 23">
            <a:extLst>
              <a:ext uri="{FF2B5EF4-FFF2-40B4-BE49-F238E27FC236}">
                <a16:creationId xmlns:a16="http://schemas.microsoft.com/office/drawing/2014/main" id="{5B753CE0-6B8D-D257-EA13-648990C3E939}"/>
              </a:ext>
            </a:extLst>
          </p:cNvPr>
          <p:cNvSpPr txBox="1"/>
          <p:nvPr/>
        </p:nvSpPr>
        <p:spPr>
          <a:xfrm>
            <a:off x="4767024" y="2507249"/>
            <a:ext cx="3916541" cy="338554"/>
          </a:xfrm>
          <a:prstGeom prst="rect">
            <a:avLst/>
          </a:prstGeom>
          <a:noFill/>
        </p:spPr>
        <p:txBody>
          <a:bodyPr wrap="square">
            <a:spAutoFit/>
          </a:bodyPr>
          <a:lstStyle>
            <a:defPPr marR="0" lvl="0" algn="l" rtl="0">
              <a:lnSpc>
                <a:spcPct val="100000"/>
              </a:lnSpc>
              <a:spcBef>
                <a:spcPts val="0"/>
              </a:spcBef>
              <a:spcAft>
                <a:spcPts val="0"/>
              </a:spcAft>
            </a:defPPr>
            <a:lvl1pPr>
              <a:defRPr sz="1600">
                <a:solidFill>
                  <a:srgbClr val="834F30"/>
                </a:solidFill>
                <a:effectLst/>
                <a:latin typeface="Roboto" panose="02000000000000000000" pitchFamily="2" charset="0"/>
              </a:defRPr>
            </a:lvl1pPr>
          </a:lstStyle>
          <a:p>
            <a:endParaRPr lang="vi-VN"/>
          </a:p>
        </p:txBody>
      </p:sp>
      <p:sp>
        <p:nvSpPr>
          <p:cNvPr id="3" name="Rectangle: Rounded Corners 2">
            <a:extLst>
              <a:ext uri="{FF2B5EF4-FFF2-40B4-BE49-F238E27FC236}">
                <a16:creationId xmlns:a16="http://schemas.microsoft.com/office/drawing/2014/main" id="{4503968F-0E20-C218-0C9A-8F759CB1AFE3}"/>
              </a:ext>
            </a:extLst>
          </p:cNvPr>
          <p:cNvSpPr/>
          <p:nvPr/>
        </p:nvSpPr>
        <p:spPr>
          <a:xfrm>
            <a:off x="279340" y="1563797"/>
            <a:ext cx="4211442" cy="2987121"/>
          </a:xfrm>
          <a:prstGeom prst="roundRect">
            <a:avLst>
              <a:gd name="adj" fmla="val 11577"/>
            </a:avLst>
          </a:prstGeom>
          <a:blipFill>
            <a:blip r:embed="rId4"/>
            <a:stretch>
              <a:fillRect/>
            </a:stretch>
          </a:blipFill>
          <a:ln w="22225">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Graphic 6" descr="Clipboard Checked with solid fill">
            <a:extLst>
              <a:ext uri="{FF2B5EF4-FFF2-40B4-BE49-F238E27FC236}">
                <a16:creationId xmlns:a16="http://schemas.microsoft.com/office/drawing/2014/main" id="{4E83E283-05B1-7AF4-3724-4C6F3E9050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64635" y="723145"/>
            <a:ext cx="761727" cy="76172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anim calcmode="lin" valueType="num">
                                      <p:cBhvr>
                                        <p:cTn id="19" dur="500" fill="hold"/>
                                        <p:tgtEl>
                                          <p:spTgt spid="17"/>
                                        </p:tgtEl>
                                        <p:attrNameLst>
                                          <p:attrName>ppt_x</p:attrName>
                                        </p:attrNameLst>
                                      </p:cBhvr>
                                      <p:tavLst>
                                        <p:tav tm="0">
                                          <p:val>
                                            <p:strVal val="#ppt_x"/>
                                          </p:val>
                                        </p:tav>
                                        <p:tav tm="100000">
                                          <p:val>
                                            <p:strVal val="#ppt_x"/>
                                          </p:val>
                                        </p:tav>
                                      </p:tavLst>
                                    </p:anim>
                                    <p:anim calcmode="lin" valueType="num">
                                      <p:cBhvr>
                                        <p:cTn id="20"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75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right)">
                                      <p:cBhvr>
                                        <p:cTn id="30" dur="500"/>
                                        <p:tgtEl>
                                          <p:spTgt spid="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grpSp>
        <p:nvGrpSpPr>
          <p:cNvPr id="11" name="Group 10">
            <a:extLst>
              <a:ext uri="{FF2B5EF4-FFF2-40B4-BE49-F238E27FC236}">
                <a16:creationId xmlns:a16="http://schemas.microsoft.com/office/drawing/2014/main" id="{5CCCA9A8-BADF-07A7-D87C-573656A6EC9E}"/>
              </a:ext>
            </a:extLst>
          </p:cNvPr>
          <p:cNvGrpSpPr/>
          <p:nvPr/>
        </p:nvGrpSpPr>
        <p:grpSpPr>
          <a:xfrm>
            <a:off x="130096" y="137067"/>
            <a:ext cx="8883808" cy="4869366"/>
            <a:chOff x="126380" y="111512"/>
            <a:chExt cx="8883808" cy="4869366"/>
          </a:xfrm>
        </p:grpSpPr>
        <p:sp>
          <p:nvSpPr>
            <p:cNvPr id="9" name="Rectangle: Rounded Corners 8">
              <a:extLst>
                <a:ext uri="{FF2B5EF4-FFF2-40B4-BE49-F238E27FC236}">
                  <a16:creationId xmlns:a16="http://schemas.microsoft.com/office/drawing/2014/main" id="{068E1D16-2D17-8AE6-460C-5FC0692BBA0C}"/>
                </a:ext>
              </a:extLst>
            </p:cNvPr>
            <p:cNvSpPr/>
            <p:nvPr/>
          </p:nvSpPr>
          <p:spPr>
            <a:xfrm>
              <a:off x="126380" y="111512"/>
              <a:ext cx="4438185" cy="4869366"/>
            </a:xfrm>
            <a:prstGeom prst="roundRect">
              <a:avLst>
                <a:gd name="adj" fmla="val 6282"/>
              </a:avLst>
            </a:prstGeom>
            <a:ln w="12700">
              <a:solidFill>
                <a:srgbClr val="9E455E"/>
              </a:solidFill>
            </a:ln>
            <a:effectLst>
              <a:outerShdw blurRad="508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F781C63-C685-A58D-E5BA-0C19B8C09D9F}"/>
                </a:ext>
              </a:extLst>
            </p:cNvPr>
            <p:cNvSpPr/>
            <p:nvPr/>
          </p:nvSpPr>
          <p:spPr>
            <a:xfrm flipH="1">
              <a:off x="4572003" y="111512"/>
              <a:ext cx="4438185" cy="4869366"/>
            </a:xfrm>
            <a:prstGeom prst="roundRect">
              <a:avLst>
                <a:gd name="adj" fmla="val 6282"/>
              </a:avLst>
            </a:prstGeom>
            <a:ln w="12700">
              <a:solidFill>
                <a:srgbClr val="9E455E"/>
              </a:solidFill>
            </a:ln>
            <a:effectLst>
              <a:outerShdw blurRad="508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a:extLst>
              <a:ext uri="{FF2B5EF4-FFF2-40B4-BE49-F238E27FC236}">
                <a16:creationId xmlns:a16="http://schemas.microsoft.com/office/drawing/2014/main" id="{CA3928E5-7568-AAC4-99AF-A5DCF070F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839" y="334071"/>
            <a:ext cx="371383" cy="371383"/>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266;p21">
            <a:extLst>
              <a:ext uri="{FF2B5EF4-FFF2-40B4-BE49-F238E27FC236}">
                <a16:creationId xmlns:a16="http://schemas.microsoft.com/office/drawing/2014/main" id="{6DF635A4-5331-2D70-F73A-510124FD4653}"/>
              </a:ext>
            </a:extLst>
          </p:cNvPr>
          <p:cNvSpPr txBox="1"/>
          <p:nvPr/>
        </p:nvSpPr>
        <p:spPr>
          <a:xfrm>
            <a:off x="735660" y="409202"/>
            <a:ext cx="3537720" cy="281384"/>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US" sz="2000" b="1">
                <a:solidFill>
                  <a:schemeClr val="dk1"/>
                </a:solidFill>
                <a:latin typeface="Roboto Condensed"/>
                <a:ea typeface="Roboto Condensed"/>
                <a:cs typeface="Roboto Condensed"/>
                <a:sym typeface="Roboto Condensed"/>
              </a:rPr>
              <a:t>I. Sự Nở Vì Nhiệt Của Chất Rắn</a:t>
            </a:r>
            <a:endParaRPr sz="2000" b="1" dirty="0">
              <a:solidFill>
                <a:schemeClr val="dk1"/>
              </a:solidFill>
              <a:latin typeface="Roboto Condensed"/>
              <a:ea typeface="Roboto Condensed"/>
              <a:cs typeface="Roboto Condensed"/>
              <a:sym typeface="Roboto Condensed"/>
            </a:endParaRPr>
          </a:p>
        </p:txBody>
      </p:sp>
      <p:pic>
        <p:nvPicPr>
          <p:cNvPr id="2050" name="Picture 2">
            <a:extLst>
              <a:ext uri="{FF2B5EF4-FFF2-40B4-BE49-F238E27FC236}">
                <a16:creationId xmlns:a16="http://schemas.microsoft.com/office/drawing/2014/main" id="{BA22263A-2053-C487-5539-1D38997C19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002" y="1028367"/>
            <a:ext cx="483220" cy="4832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780D04D-37BC-1BF7-5ED1-7DFC5D95763E}"/>
              </a:ext>
            </a:extLst>
          </p:cNvPr>
          <p:cNvSpPr txBox="1"/>
          <p:nvPr/>
        </p:nvSpPr>
        <p:spPr>
          <a:xfrm>
            <a:off x="654350" y="977589"/>
            <a:ext cx="3650490" cy="584775"/>
          </a:xfrm>
          <a:prstGeom prst="rect">
            <a:avLst/>
          </a:prstGeom>
          <a:noFill/>
        </p:spPr>
        <p:txBody>
          <a:bodyPr wrap="square">
            <a:spAutoFit/>
          </a:bodyPr>
          <a:lstStyle>
            <a:defPPr marR="0" lvl="0" algn="l" rtl="0">
              <a:lnSpc>
                <a:spcPct val="100000"/>
              </a:lnSpc>
              <a:spcBef>
                <a:spcPts val="0"/>
              </a:spcBef>
              <a:spcAft>
                <a:spcPts val="0"/>
              </a:spcAft>
              <a:defRPr/>
            </a:defPPr>
            <a:lvl1pPr>
              <a:defRPr sz="1600">
                <a:solidFill>
                  <a:srgbClr val="834F30"/>
                </a:solidFill>
                <a:effectLst/>
                <a:latin typeface="Roboto" panose="02000000000000000000" pitchFamily="2" charset="0"/>
              </a:defRPr>
            </a:lvl1pPr>
          </a:lstStyle>
          <a:p>
            <a:r>
              <a:rPr lang="en-US" b="1">
                <a:solidFill>
                  <a:srgbClr val="002060"/>
                </a:solidFill>
              </a:rPr>
              <a:t>Các thanh kim loại có đặc điểm gì khi nhiệt độ tăng, giảm</a:t>
            </a:r>
            <a:r>
              <a:rPr lang="en-GB" b="1">
                <a:solidFill>
                  <a:srgbClr val="002060"/>
                </a:solidFill>
              </a:rPr>
              <a:t>?</a:t>
            </a:r>
            <a:endParaRPr lang="en-US" b="1" dirty="0">
              <a:solidFill>
                <a:srgbClr val="002060"/>
              </a:solidFill>
            </a:endParaRPr>
          </a:p>
        </p:txBody>
      </p:sp>
      <p:sp>
        <p:nvSpPr>
          <p:cNvPr id="3" name="Rectangle: Rounded Corners 2">
            <a:extLst>
              <a:ext uri="{FF2B5EF4-FFF2-40B4-BE49-F238E27FC236}">
                <a16:creationId xmlns:a16="http://schemas.microsoft.com/office/drawing/2014/main" id="{AA66DF60-D629-36A6-AD7B-8B76742EB0AB}"/>
              </a:ext>
            </a:extLst>
          </p:cNvPr>
          <p:cNvSpPr/>
          <p:nvPr/>
        </p:nvSpPr>
        <p:spPr>
          <a:xfrm>
            <a:off x="443927" y="1827006"/>
            <a:ext cx="4021873" cy="820689"/>
          </a:xfrm>
          <a:prstGeom prst="roundRect">
            <a:avLst>
              <a:gd name="adj" fmla="val 10675"/>
            </a:avLst>
          </a:prstGeom>
          <a:solidFill>
            <a:srgbClr val="FAE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a:extLst>
              <a:ext uri="{FF2B5EF4-FFF2-40B4-BE49-F238E27FC236}">
                <a16:creationId xmlns:a16="http://schemas.microsoft.com/office/drawing/2014/main" id="{2A80394E-E48F-1FDF-CEEB-E589AC7664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219" y="1684962"/>
            <a:ext cx="564530" cy="5645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EB2CA71-BC2E-BD50-7ADE-BFA99F175CD9}"/>
              </a:ext>
            </a:extLst>
          </p:cNvPr>
          <p:cNvSpPr txBox="1"/>
          <p:nvPr/>
        </p:nvSpPr>
        <p:spPr>
          <a:xfrm>
            <a:off x="741438" y="1838269"/>
            <a:ext cx="3578358" cy="830997"/>
          </a:xfrm>
          <a:prstGeom prst="rect">
            <a:avLst/>
          </a:prstGeom>
          <a:noFill/>
        </p:spPr>
        <p:txBody>
          <a:bodyPr wrap="square">
            <a:spAutoFit/>
          </a:bodyPr>
          <a:lstStyle/>
          <a:p>
            <a:r>
              <a:rPr lang="en-US" sz="1600">
                <a:solidFill>
                  <a:schemeClr val="tx1">
                    <a:lumMod val="50000"/>
                  </a:schemeClr>
                </a:solidFill>
                <a:latin typeface="Roboto" panose="02000000000000000000" pitchFamily="2" charset="0"/>
              </a:rPr>
              <a:t>Các thanh kim loại nở ra khi nhiệt độ tăng(nóng lên) và co lại khi nhiệt độ giảm (lạnh đi).</a:t>
            </a:r>
            <a:endParaRPr lang="vi-VN" sz="1600">
              <a:solidFill>
                <a:schemeClr val="tx1">
                  <a:lumMod val="50000"/>
                </a:schemeClr>
              </a:solidFill>
              <a:latin typeface="Roboto" panose="02000000000000000000" pitchFamily="2" charset="0"/>
            </a:endParaRPr>
          </a:p>
        </p:txBody>
      </p:sp>
      <p:pic>
        <p:nvPicPr>
          <p:cNvPr id="13" name="Picture 2">
            <a:extLst>
              <a:ext uri="{FF2B5EF4-FFF2-40B4-BE49-F238E27FC236}">
                <a16:creationId xmlns:a16="http://schemas.microsoft.com/office/drawing/2014/main" id="{8B36DFA2-9490-7288-3097-A3834AD9A5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130" y="2929670"/>
            <a:ext cx="483220" cy="4832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F4B7B9C-881A-7532-EFD0-FDA7336573BC}"/>
              </a:ext>
            </a:extLst>
          </p:cNvPr>
          <p:cNvSpPr txBox="1"/>
          <p:nvPr/>
        </p:nvSpPr>
        <p:spPr>
          <a:xfrm>
            <a:off x="654350" y="2878892"/>
            <a:ext cx="3650490" cy="584775"/>
          </a:xfrm>
          <a:prstGeom prst="rect">
            <a:avLst/>
          </a:prstGeom>
          <a:noFill/>
        </p:spPr>
        <p:txBody>
          <a:bodyPr wrap="square">
            <a:spAutoFit/>
          </a:bodyPr>
          <a:lstStyle>
            <a:defPPr marR="0" lvl="0" algn="l" rtl="0">
              <a:lnSpc>
                <a:spcPct val="100000"/>
              </a:lnSpc>
              <a:spcBef>
                <a:spcPts val="0"/>
              </a:spcBef>
              <a:spcAft>
                <a:spcPts val="0"/>
              </a:spcAft>
              <a:defRPr/>
            </a:defPPr>
            <a:lvl1pPr>
              <a:defRPr sz="1600">
                <a:solidFill>
                  <a:srgbClr val="834F30"/>
                </a:solidFill>
                <a:effectLst/>
                <a:latin typeface="Roboto" panose="02000000000000000000" pitchFamily="2" charset="0"/>
              </a:defRPr>
            </a:lvl1pPr>
          </a:lstStyle>
          <a:p>
            <a:r>
              <a:rPr lang="en-US" b="1" dirty="0">
                <a:solidFill>
                  <a:srgbClr val="002060"/>
                </a:solidFill>
              </a:rPr>
              <a:t>So </a:t>
            </a:r>
            <a:r>
              <a:rPr lang="en-US" b="1" dirty="0" err="1">
                <a:solidFill>
                  <a:srgbClr val="002060"/>
                </a:solidFill>
              </a:rPr>
              <a:t>sánh</a:t>
            </a:r>
            <a:r>
              <a:rPr lang="en-US" b="1" dirty="0">
                <a:solidFill>
                  <a:srgbClr val="002060"/>
                </a:solidFill>
              </a:rPr>
              <a:t> </a:t>
            </a:r>
            <a:r>
              <a:rPr lang="en-US" b="1" dirty="0" err="1">
                <a:solidFill>
                  <a:srgbClr val="002060"/>
                </a:solidFill>
              </a:rPr>
              <a:t>độ</a:t>
            </a:r>
            <a:r>
              <a:rPr lang="en-US" b="1" dirty="0">
                <a:solidFill>
                  <a:srgbClr val="002060"/>
                </a:solidFill>
              </a:rPr>
              <a:t> </a:t>
            </a:r>
            <a:r>
              <a:rPr lang="en-US" b="1" err="1">
                <a:solidFill>
                  <a:srgbClr val="002060"/>
                </a:solidFill>
              </a:rPr>
              <a:t>tăng</a:t>
            </a:r>
            <a:r>
              <a:rPr lang="en-US" b="1">
                <a:solidFill>
                  <a:srgbClr val="002060"/>
                </a:solidFill>
              </a:rPr>
              <a:t> chiều dài của </a:t>
            </a:r>
            <a:r>
              <a:rPr lang="en-US" b="1" err="1">
                <a:solidFill>
                  <a:srgbClr val="002060"/>
                </a:solidFill>
              </a:rPr>
              <a:t>thanh</a:t>
            </a:r>
            <a:r>
              <a:rPr lang="en-US" b="1">
                <a:solidFill>
                  <a:srgbClr val="002060"/>
                </a:solidFill>
              </a:rPr>
              <a:t> sắt đồng </a:t>
            </a:r>
            <a:r>
              <a:rPr lang="en-US" b="1" dirty="0" err="1">
                <a:solidFill>
                  <a:srgbClr val="002060"/>
                </a:solidFill>
              </a:rPr>
              <a:t>và</a:t>
            </a:r>
            <a:r>
              <a:rPr lang="en-US" b="1" dirty="0">
                <a:solidFill>
                  <a:srgbClr val="002060"/>
                </a:solidFill>
              </a:rPr>
              <a:t> </a:t>
            </a:r>
            <a:r>
              <a:rPr lang="en-US" b="1" dirty="0" err="1">
                <a:solidFill>
                  <a:srgbClr val="002060"/>
                </a:solidFill>
              </a:rPr>
              <a:t>thanh</a:t>
            </a:r>
            <a:r>
              <a:rPr lang="en-US" b="1" dirty="0">
                <a:solidFill>
                  <a:srgbClr val="002060"/>
                </a:solidFill>
              </a:rPr>
              <a:t> </a:t>
            </a:r>
            <a:r>
              <a:rPr lang="en-US" b="1" dirty="0" err="1">
                <a:solidFill>
                  <a:srgbClr val="002060"/>
                </a:solidFill>
              </a:rPr>
              <a:t>nhôm</a:t>
            </a:r>
            <a:r>
              <a:rPr lang="en-US" b="1" dirty="0">
                <a:solidFill>
                  <a:srgbClr val="002060"/>
                </a:solidFill>
              </a:rPr>
              <a:t>. </a:t>
            </a:r>
            <a:endParaRPr lang="en-US" dirty="0">
              <a:solidFill>
                <a:srgbClr val="002060"/>
              </a:solidFill>
            </a:endParaRPr>
          </a:p>
        </p:txBody>
      </p:sp>
      <p:sp>
        <p:nvSpPr>
          <p:cNvPr id="20" name="Rectangle: Rounded Corners 19">
            <a:extLst>
              <a:ext uri="{FF2B5EF4-FFF2-40B4-BE49-F238E27FC236}">
                <a16:creationId xmlns:a16="http://schemas.microsoft.com/office/drawing/2014/main" id="{F3BAD609-7E69-74B4-0C4D-4A12DCBE2C1B}"/>
              </a:ext>
            </a:extLst>
          </p:cNvPr>
          <p:cNvSpPr/>
          <p:nvPr/>
        </p:nvSpPr>
        <p:spPr>
          <a:xfrm>
            <a:off x="435544" y="3743134"/>
            <a:ext cx="4021873" cy="830997"/>
          </a:xfrm>
          <a:prstGeom prst="roundRect">
            <a:avLst>
              <a:gd name="adj" fmla="val 10675"/>
            </a:avLst>
          </a:prstGeom>
          <a:solidFill>
            <a:srgbClr val="FAE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a:extLst>
              <a:ext uri="{FF2B5EF4-FFF2-40B4-BE49-F238E27FC236}">
                <a16:creationId xmlns:a16="http://schemas.microsoft.com/office/drawing/2014/main" id="{C793382B-94D5-C955-1E0D-7E31541FAF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836" y="3601090"/>
            <a:ext cx="564530" cy="56453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71EA88EB-A5B9-9D00-25AB-FD93E743E34F}"/>
              </a:ext>
            </a:extLst>
          </p:cNvPr>
          <p:cNvSpPr txBox="1"/>
          <p:nvPr/>
        </p:nvSpPr>
        <p:spPr>
          <a:xfrm>
            <a:off x="774090" y="3744368"/>
            <a:ext cx="3578358" cy="830997"/>
          </a:xfrm>
          <a:prstGeom prst="rect">
            <a:avLst/>
          </a:prstGeom>
          <a:noFill/>
        </p:spPr>
        <p:txBody>
          <a:bodyPr wrap="square">
            <a:spAutoFit/>
          </a:bodyPr>
          <a:lstStyle/>
          <a:p>
            <a:r>
              <a:rPr lang="vi-VN" sz="1600" dirty="0">
                <a:solidFill>
                  <a:schemeClr val="tx1">
                    <a:lumMod val="50000"/>
                  </a:schemeClr>
                </a:solidFill>
                <a:latin typeface="Roboto" panose="02000000000000000000" pitchFamily="2" charset="0"/>
              </a:rPr>
              <a:t>Độ tăng chiều dài của thanh nhôm nhiều hơn của </a:t>
            </a:r>
            <a:r>
              <a:rPr lang="vi-VN" sz="1600">
                <a:solidFill>
                  <a:schemeClr val="tx1">
                    <a:lumMod val="50000"/>
                  </a:schemeClr>
                </a:solidFill>
                <a:latin typeface="Roboto" panose="02000000000000000000" pitchFamily="2" charset="0"/>
              </a:rPr>
              <a:t>thanh đồng</a:t>
            </a:r>
            <a:r>
              <a:rPr lang="en-US" sz="1600">
                <a:solidFill>
                  <a:schemeClr val="tx1">
                    <a:lumMod val="50000"/>
                  </a:schemeClr>
                </a:solidFill>
                <a:latin typeface="Roboto" panose="02000000000000000000" pitchFamily="2" charset="0"/>
              </a:rPr>
              <a:t>, </a:t>
            </a:r>
            <a:r>
              <a:rPr lang="vi-VN" sz="1600">
                <a:solidFill>
                  <a:schemeClr val="tx1">
                    <a:lumMod val="50000"/>
                  </a:schemeClr>
                </a:solidFill>
                <a:latin typeface="Roboto" panose="02000000000000000000" pitchFamily="2" charset="0"/>
              </a:rPr>
              <a:t>thanh </a:t>
            </a:r>
            <a:r>
              <a:rPr lang="en-US" sz="1600">
                <a:solidFill>
                  <a:schemeClr val="tx1">
                    <a:lumMod val="50000"/>
                  </a:schemeClr>
                </a:solidFill>
                <a:latin typeface="Roboto" panose="02000000000000000000" pitchFamily="2" charset="0"/>
              </a:rPr>
              <a:t>đồng</a:t>
            </a:r>
            <a:r>
              <a:rPr lang="vi-VN" sz="1600">
                <a:solidFill>
                  <a:schemeClr val="tx1">
                    <a:lumMod val="50000"/>
                  </a:schemeClr>
                </a:solidFill>
                <a:latin typeface="Roboto" panose="02000000000000000000" pitchFamily="2" charset="0"/>
              </a:rPr>
              <a:t> nhiều hơn của thanh </a:t>
            </a:r>
            <a:r>
              <a:rPr lang="en-US" sz="1600">
                <a:solidFill>
                  <a:schemeClr val="tx1">
                    <a:lumMod val="50000"/>
                  </a:schemeClr>
                </a:solidFill>
                <a:latin typeface="Roboto" panose="02000000000000000000" pitchFamily="2" charset="0"/>
              </a:rPr>
              <a:t>sắt.</a:t>
            </a:r>
            <a:endParaRPr lang="en-US" sz="1600" dirty="0">
              <a:solidFill>
                <a:schemeClr val="tx1">
                  <a:lumMod val="50000"/>
                </a:schemeClr>
              </a:solidFill>
              <a:latin typeface="Roboto" panose="02000000000000000000" pitchFamily="2" charset="0"/>
            </a:endParaRPr>
          </a:p>
        </p:txBody>
      </p:sp>
      <p:pic>
        <p:nvPicPr>
          <p:cNvPr id="2048" name="Picture 2">
            <a:extLst>
              <a:ext uri="{FF2B5EF4-FFF2-40B4-BE49-F238E27FC236}">
                <a16:creationId xmlns:a16="http://schemas.microsoft.com/office/drawing/2014/main" id="{263D5DE2-F380-7995-9D87-19E3BD5A0B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2203" y="351336"/>
            <a:ext cx="483220" cy="483220"/>
          </a:xfrm>
          <a:prstGeom prst="rect">
            <a:avLst/>
          </a:prstGeom>
          <a:noFill/>
          <a:extLst>
            <a:ext uri="{909E8E84-426E-40DD-AFC4-6F175D3DCCD1}">
              <a14:hiddenFill xmlns:a14="http://schemas.microsoft.com/office/drawing/2010/main">
                <a:solidFill>
                  <a:srgbClr val="FFFFFF"/>
                </a:solidFill>
              </a14:hiddenFill>
            </a:ext>
          </a:extLst>
        </p:spPr>
      </p:pic>
      <p:sp>
        <p:nvSpPr>
          <p:cNvPr id="2049" name="TextBox 2048">
            <a:extLst>
              <a:ext uri="{FF2B5EF4-FFF2-40B4-BE49-F238E27FC236}">
                <a16:creationId xmlns:a16="http://schemas.microsoft.com/office/drawing/2014/main" id="{C58D6D2C-A237-1978-C6D5-558482DAC48B}"/>
              </a:ext>
            </a:extLst>
          </p:cNvPr>
          <p:cNvSpPr txBox="1"/>
          <p:nvPr/>
        </p:nvSpPr>
        <p:spPr>
          <a:xfrm>
            <a:off x="5054567" y="300558"/>
            <a:ext cx="3732594" cy="830997"/>
          </a:xfrm>
          <a:prstGeom prst="rect">
            <a:avLst/>
          </a:prstGeom>
          <a:noFill/>
        </p:spPr>
        <p:txBody>
          <a:bodyPr wrap="square">
            <a:spAutoFit/>
          </a:bodyPr>
          <a:lstStyle>
            <a:defPPr marR="0" lvl="0" algn="l" rtl="0">
              <a:lnSpc>
                <a:spcPct val="100000"/>
              </a:lnSpc>
              <a:spcBef>
                <a:spcPts val="0"/>
              </a:spcBef>
              <a:spcAft>
                <a:spcPts val="0"/>
              </a:spcAft>
              <a:defRPr/>
            </a:defPPr>
            <a:lvl1pPr>
              <a:defRPr sz="1600">
                <a:solidFill>
                  <a:srgbClr val="834F30"/>
                </a:solidFill>
                <a:effectLst/>
                <a:latin typeface="Roboto" panose="02000000000000000000" pitchFamily="2" charset="0"/>
              </a:defRPr>
            </a:lvl1pPr>
          </a:lstStyle>
          <a:p>
            <a:r>
              <a:rPr lang="vi-VN"/>
              <a:t>Từ thí nghiệm trên hãy rút ra nhận xét về sự nở vì nhiệt của các chất nhôm, đồng, sắt.</a:t>
            </a:r>
          </a:p>
        </p:txBody>
      </p:sp>
      <p:sp>
        <p:nvSpPr>
          <p:cNvPr id="2051" name="Rectangle: Rounded Corners 2050">
            <a:extLst>
              <a:ext uri="{FF2B5EF4-FFF2-40B4-BE49-F238E27FC236}">
                <a16:creationId xmlns:a16="http://schemas.microsoft.com/office/drawing/2014/main" id="{04B16EA1-7230-656D-789E-6EB5CB892139}"/>
              </a:ext>
            </a:extLst>
          </p:cNvPr>
          <p:cNvSpPr/>
          <p:nvPr/>
        </p:nvSpPr>
        <p:spPr>
          <a:xfrm>
            <a:off x="4924999" y="1255689"/>
            <a:ext cx="4021873" cy="1177765"/>
          </a:xfrm>
          <a:prstGeom prst="roundRect">
            <a:avLst>
              <a:gd name="adj" fmla="val 10675"/>
            </a:avLst>
          </a:prstGeom>
          <a:solidFill>
            <a:srgbClr val="FAE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3" name="Picture 4">
            <a:extLst>
              <a:ext uri="{FF2B5EF4-FFF2-40B4-BE49-F238E27FC236}">
                <a16:creationId xmlns:a16="http://schemas.microsoft.com/office/drawing/2014/main" id="{545B0F02-D728-72AF-0EA2-20D2008708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9291" y="1113645"/>
            <a:ext cx="564530" cy="564530"/>
          </a:xfrm>
          <a:prstGeom prst="rect">
            <a:avLst/>
          </a:prstGeom>
          <a:noFill/>
          <a:extLst>
            <a:ext uri="{909E8E84-426E-40DD-AFC4-6F175D3DCCD1}">
              <a14:hiddenFill xmlns:a14="http://schemas.microsoft.com/office/drawing/2010/main">
                <a:solidFill>
                  <a:srgbClr val="FFFFFF"/>
                </a:solidFill>
              </a14:hiddenFill>
            </a:ext>
          </a:extLst>
        </p:spPr>
      </p:pic>
      <p:sp>
        <p:nvSpPr>
          <p:cNvPr id="2054" name="TextBox 2053">
            <a:extLst>
              <a:ext uri="{FF2B5EF4-FFF2-40B4-BE49-F238E27FC236}">
                <a16:creationId xmlns:a16="http://schemas.microsoft.com/office/drawing/2014/main" id="{F4E7D882-B065-3A8A-439A-96F02086EA8C}"/>
              </a:ext>
            </a:extLst>
          </p:cNvPr>
          <p:cNvSpPr txBox="1"/>
          <p:nvPr/>
        </p:nvSpPr>
        <p:spPr>
          <a:xfrm>
            <a:off x="5141654" y="1203223"/>
            <a:ext cx="3745295" cy="1323439"/>
          </a:xfrm>
          <a:prstGeom prst="rect">
            <a:avLst/>
          </a:prstGeom>
          <a:noFill/>
        </p:spPr>
        <p:txBody>
          <a:bodyPr wrap="square">
            <a:spAutoFit/>
          </a:bodyPr>
          <a:lstStyle/>
          <a:p>
            <a:r>
              <a:rPr lang="en-US" sz="1600">
                <a:solidFill>
                  <a:schemeClr val="tx1">
                    <a:lumMod val="50000"/>
                  </a:schemeClr>
                </a:solidFill>
                <a:latin typeface="Roboto" panose="02000000000000000000" pitchFamily="2" charset="0"/>
              </a:rPr>
              <a:t>Các kim loại Đồng, Nhôm, Sắt nở ra khi nóng lên và co lại khi lạnh đi</a:t>
            </a:r>
            <a:endParaRPr lang="vi-VN" sz="1600">
              <a:solidFill>
                <a:schemeClr val="tx1">
                  <a:lumMod val="50000"/>
                </a:schemeClr>
              </a:solidFill>
              <a:latin typeface="Roboto" panose="02000000000000000000" pitchFamily="2" charset="0"/>
            </a:endParaRPr>
          </a:p>
          <a:p>
            <a:r>
              <a:rPr lang="en-US" sz="1600">
                <a:solidFill>
                  <a:schemeClr val="tx1">
                    <a:lumMod val="50000"/>
                  </a:schemeClr>
                </a:solidFill>
                <a:latin typeface="Roboto" panose="02000000000000000000" pitchFamily="2" charset="0"/>
              </a:rPr>
              <a:t>- S</a:t>
            </a:r>
            <a:r>
              <a:rPr lang="vi-VN" sz="1600">
                <a:solidFill>
                  <a:schemeClr val="tx1">
                    <a:lumMod val="50000"/>
                  </a:schemeClr>
                </a:solidFill>
                <a:latin typeface="Roboto" panose="02000000000000000000" pitchFamily="2" charset="0"/>
              </a:rPr>
              <a:t>ự nở vì nhiệt của </a:t>
            </a:r>
            <a:r>
              <a:rPr lang="en-US" sz="1600">
                <a:solidFill>
                  <a:schemeClr val="tx1">
                    <a:lumMod val="50000"/>
                  </a:schemeClr>
                </a:solidFill>
                <a:latin typeface="Roboto" panose="02000000000000000000" pitchFamily="2" charset="0"/>
              </a:rPr>
              <a:t>Đồng, Nhôm, Sắt là khác nhau </a:t>
            </a:r>
            <a:r>
              <a:rPr lang="en-GB" sz="1600">
                <a:solidFill>
                  <a:schemeClr val="tx1">
                    <a:lumMod val="50000"/>
                  </a:schemeClr>
                </a:solidFill>
                <a:latin typeface="Roboto" panose="02000000000000000000" pitchFamily="2" charset="0"/>
              </a:rPr>
              <a:t>Độ giãn nở </a:t>
            </a:r>
            <a:r>
              <a:rPr lang="vi-VN" sz="1600">
                <a:solidFill>
                  <a:schemeClr val="tx1">
                    <a:lumMod val="50000"/>
                  </a:schemeClr>
                </a:solidFill>
                <a:latin typeface="Roboto" panose="02000000000000000000" pitchFamily="2" charset="0"/>
              </a:rPr>
              <a:t>sắt &lt; đồng &lt; nhôm.</a:t>
            </a:r>
            <a:r>
              <a:rPr lang="en-US" sz="1600">
                <a:solidFill>
                  <a:schemeClr val="tx1">
                    <a:lumMod val="50000"/>
                  </a:schemeClr>
                </a:solidFill>
                <a:latin typeface="Roboto" panose="02000000000000000000" pitchFamily="2" charset="0"/>
              </a:rPr>
              <a:t>.</a:t>
            </a:r>
            <a:endParaRPr lang="vi-VN" sz="1600">
              <a:solidFill>
                <a:schemeClr val="tx1">
                  <a:lumMod val="50000"/>
                </a:schemeClr>
              </a:solidFill>
              <a:latin typeface="Roboto" panose="02000000000000000000" pitchFamily="2" charset="0"/>
            </a:endParaRPr>
          </a:p>
        </p:txBody>
      </p:sp>
      <p:pic>
        <p:nvPicPr>
          <p:cNvPr id="2055" name="Picture 2">
            <a:extLst>
              <a:ext uri="{FF2B5EF4-FFF2-40B4-BE49-F238E27FC236}">
                <a16:creationId xmlns:a16="http://schemas.microsoft.com/office/drawing/2014/main" id="{0EFD1037-B2EA-80F6-812D-18A1A01019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2203" y="2464293"/>
            <a:ext cx="483220" cy="483220"/>
          </a:xfrm>
          <a:prstGeom prst="rect">
            <a:avLst/>
          </a:prstGeom>
          <a:noFill/>
          <a:extLst>
            <a:ext uri="{909E8E84-426E-40DD-AFC4-6F175D3DCCD1}">
              <a14:hiddenFill xmlns:a14="http://schemas.microsoft.com/office/drawing/2010/main">
                <a:solidFill>
                  <a:srgbClr val="FFFFFF"/>
                </a:solidFill>
              </a14:hiddenFill>
            </a:ext>
          </a:extLst>
        </p:spPr>
      </p:pic>
      <p:sp>
        <p:nvSpPr>
          <p:cNvPr id="2056" name="TextBox 2055">
            <a:extLst>
              <a:ext uri="{FF2B5EF4-FFF2-40B4-BE49-F238E27FC236}">
                <a16:creationId xmlns:a16="http://schemas.microsoft.com/office/drawing/2014/main" id="{2525249D-8E65-4DA4-61A2-464CEA5D0D4A}"/>
              </a:ext>
            </a:extLst>
          </p:cNvPr>
          <p:cNvSpPr txBox="1"/>
          <p:nvPr/>
        </p:nvSpPr>
        <p:spPr>
          <a:xfrm>
            <a:off x="5054567" y="2511489"/>
            <a:ext cx="3650490" cy="584775"/>
          </a:xfrm>
          <a:prstGeom prst="rect">
            <a:avLst/>
          </a:prstGeom>
          <a:noFill/>
        </p:spPr>
        <p:txBody>
          <a:bodyPr wrap="square">
            <a:spAutoFit/>
          </a:bodyPr>
          <a:lstStyle>
            <a:defPPr marR="0" lvl="0" algn="l" rtl="0">
              <a:lnSpc>
                <a:spcPct val="100000"/>
              </a:lnSpc>
              <a:spcBef>
                <a:spcPts val="0"/>
              </a:spcBef>
              <a:spcAft>
                <a:spcPts val="0"/>
              </a:spcAft>
              <a:defRPr/>
            </a:defPPr>
            <a:lvl1pPr>
              <a:defRPr sz="1600" b="1">
                <a:solidFill>
                  <a:srgbClr val="002060"/>
                </a:solidFill>
                <a:effectLst/>
                <a:latin typeface="Roboto" panose="02000000000000000000" pitchFamily="2" charset="0"/>
              </a:defRPr>
            </a:lvl1pPr>
          </a:lstStyle>
          <a:p>
            <a:r>
              <a:rPr lang="vi-VN" u="sng"/>
              <a:t>Thảo luận: </a:t>
            </a:r>
            <a:r>
              <a:rPr lang="vi-VN"/>
              <a:t>Nhận xét sự nở vì nhiệt của các chất rắn khác nhau</a:t>
            </a:r>
            <a:r>
              <a:rPr lang="en-US"/>
              <a:t>?</a:t>
            </a:r>
            <a:endParaRPr lang="en-US" dirty="0"/>
          </a:p>
        </p:txBody>
      </p:sp>
      <p:sp>
        <p:nvSpPr>
          <p:cNvPr id="2057" name="Rectangle: Rounded Corners 2056">
            <a:extLst>
              <a:ext uri="{FF2B5EF4-FFF2-40B4-BE49-F238E27FC236}">
                <a16:creationId xmlns:a16="http://schemas.microsoft.com/office/drawing/2014/main" id="{07DCAF50-9093-F644-D83A-D2C4C5ACD0CE}"/>
              </a:ext>
            </a:extLst>
          </p:cNvPr>
          <p:cNvSpPr/>
          <p:nvPr/>
        </p:nvSpPr>
        <p:spPr>
          <a:xfrm>
            <a:off x="4914113" y="3281566"/>
            <a:ext cx="4021873" cy="1510598"/>
          </a:xfrm>
          <a:prstGeom prst="roundRect">
            <a:avLst>
              <a:gd name="adj" fmla="val 10675"/>
            </a:avLst>
          </a:prstGeom>
          <a:solidFill>
            <a:srgbClr val="FAE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TextBox 2058">
            <a:extLst>
              <a:ext uri="{FF2B5EF4-FFF2-40B4-BE49-F238E27FC236}">
                <a16:creationId xmlns:a16="http://schemas.microsoft.com/office/drawing/2014/main" id="{AE47E4B7-DA80-5CD6-6CD9-1241BE6E136F}"/>
              </a:ext>
            </a:extLst>
          </p:cNvPr>
          <p:cNvSpPr txBox="1"/>
          <p:nvPr/>
        </p:nvSpPr>
        <p:spPr>
          <a:xfrm>
            <a:off x="5130769" y="3397007"/>
            <a:ext cx="3745295" cy="1323439"/>
          </a:xfrm>
          <a:prstGeom prst="rect">
            <a:avLst/>
          </a:prstGeom>
          <a:noFill/>
        </p:spPr>
        <p:txBody>
          <a:bodyPr wrap="square">
            <a:spAutoFit/>
          </a:bodyPr>
          <a:lstStyle>
            <a:defPPr marR="0" lvl="0" algn="l" rtl="0">
              <a:lnSpc>
                <a:spcPct val="100000"/>
              </a:lnSpc>
              <a:spcBef>
                <a:spcPts val="0"/>
              </a:spcBef>
              <a:spcAft>
                <a:spcPts val="0"/>
              </a:spcAft>
            </a:defPPr>
            <a:lvl1pPr>
              <a:defRPr sz="1600">
                <a:solidFill>
                  <a:schemeClr val="tx1">
                    <a:lumMod val="50000"/>
                  </a:schemeClr>
                </a:solidFill>
                <a:latin typeface="Roboto" panose="02000000000000000000" pitchFamily="2" charset="0"/>
              </a:defRPr>
            </a:lvl1pPr>
          </a:lstStyle>
          <a:p>
            <a:r>
              <a:rPr lang="vi-VN"/>
              <a:t> </a:t>
            </a:r>
            <a:r>
              <a:rPr lang="en-US" b="1"/>
              <a:t> Kết luận:</a:t>
            </a:r>
            <a:endParaRPr lang="vi-VN"/>
          </a:p>
          <a:p>
            <a:r>
              <a:rPr lang="en-US"/>
              <a:t>- Các chất rắn nở ra khi nóng lên và co lại khi lạnh đi.</a:t>
            </a:r>
            <a:endParaRPr lang="vi-VN"/>
          </a:p>
          <a:p>
            <a:r>
              <a:rPr lang="en-US"/>
              <a:t>- C</a:t>
            </a:r>
            <a:r>
              <a:rPr lang="vi-VN"/>
              <a:t>ác chất rắn khác nhau nở vì nhiệt khác nhau.</a:t>
            </a:r>
          </a:p>
        </p:txBody>
      </p:sp>
      <p:pic>
        <p:nvPicPr>
          <p:cNvPr id="22" name="Picture 2">
            <a:extLst>
              <a:ext uri="{FF2B5EF4-FFF2-40B4-BE49-F238E27FC236}">
                <a16:creationId xmlns:a16="http://schemas.microsoft.com/office/drawing/2014/main" id="{6A90A4AE-5638-7C70-3EAC-F0DB28796D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752425" y="3296715"/>
            <a:ext cx="468352" cy="4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411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p:cTn id="18" dur="500" fill="hold"/>
                                        <p:tgtEl>
                                          <p:spTgt spid="2052"/>
                                        </p:tgtEl>
                                        <p:attrNameLst>
                                          <p:attrName>ppt_w</p:attrName>
                                        </p:attrNameLst>
                                      </p:cBhvr>
                                      <p:tavLst>
                                        <p:tav tm="0">
                                          <p:val>
                                            <p:fltVal val="0"/>
                                          </p:val>
                                        </p:tav>
                                        <p:tav tm="100000">
                                          <p:val>
                                            <p:strVal val="#ppt_w"/>
                                          </p:val>
                                        </p:tav>
                                      </p:tavLst>
                                    </p:anim>
                                    <p:anim calcmode="lin" valueType="num">
                                      <p:cBhvr>
                                        <p:cTn id="19" dur="500" fill="hold"/>
                                        <p:tgtEl>
                                          <p:spTgt spid="2052"/>
                                        </p:tgtEl>
                                        <p:attrNameLst>
                                          <p:attrName>ppt_h</p:attrName>
                                        </p:attrNameLst>
                                      </p:cBhvr>
                                      <p:tavLst>
                                        <p:tav tm="0">
                                          <p:val>
                                            <p:fltVal val="0"/>
                                          </p:val>
                                        </p:tav>
                                        <p:tav tm="100000">
                                          <p:val>
                                            <p:strVal val="#ppt_h"/>
                                          </p:val>
                                        </p:tav>
                                      </p:tavLst>
                                    </p:anim>
                                    <p:animEffect transition="in" filter="fade">
                                      <p:cBhvr>
                                        <p:cTn id="20" dur="500"/>
                                        <p:tgtEl>
                                          <p:spTgt spid="2052"/>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Effect transition="in" filter="fade">
                                      <p:cBhvr>
                                        <p:cTn id="47" dur="500"/>
                                        <p:tgtEl>
                                          <p:spTgt spid="21"/>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up)">
                                      <p:cBhvr>
                                        <p:cTn id="51" dur="500"/>
                                        <p:tgtEl>
                                          <p:spTgt spid="20"/>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2048"/>
                                        </p:tgtEl>
                                        <p:attrNameLst>
                                          <p:attrName>style.visibility</p:attrName>
                                        </p:attrNameLst>
                                      </p:cBhvr>
                                      <p:to>
                                        <p:strVal val="visible"/>
                                      </p:to>
                                    </p:set>
                                    <p:anim calcmode="lin" valueType="num">
                                      <p:cBhvr>
                                        <p:cTn id="60" dur="500" fill="hold"/>
                                        <p:tgtEl>
                                          <p:spTgt spid="2048"/>
                                        </p:tgtEl>
                                        <p:attrNameLst>
                                          <p:attrName>ppt_w</p:attrName>
                                        </p:attrNameLst>
                                      </p:cBhvr>
                                      <p:tavLst>
                                        <p:tav tm="0">
                                          <p:val>
                                            <p:fltVal val="0"/>
                                          </p:val>
                                        </p:tav>
                                        <p:tav tm="100000">
                                          <p:val>
                                            <p:strVal val="#ppt_w"/>
                                          </p:val>
                                        </p:tav>
                                      </p:tavLst>
                                    </p:anim>
                                    <p:anim calcmode="lin" valueType="num">
                                      <p:cBhvr>
                                        <p:cTn id="61" dur="500" fill="hold"/>
                                        <p:tgtEl>
                                          <p:spTgt spid="2048"/>
                                        </p:tgtEl>
                                        <p:attrNameLst>
                                          <p:attrName>ppt_h</p:attrName>
                                        </p:attrNameLst>
                                      </p:cBhvr>
                                      <p:tavLst>
                                        <p:tav tm="0">
                                          <p:val>
                                            <p:fltVal val="0"/>
                                          </p:val>
                                        </p:tav>
                                        <p:tav tm="100000">
                                          <p:val>
                                            <p:strVal val="#ppt_h"/>
                                          </p:val>
                                        </p:tav>
                                      </p:tavLst>
                                    </p:anim>
                                    <p:animEffect transition="in" filter="fade">
                                      <p:cBhvr>
                                        <p:cTn id="62" dur="500"/>
                                        <p:tgtEl>
                                          <p:spTgt spid="2048"/>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049"/>
                                        </p:tgtEl>
                                        <p:attrNameLst>
                                          <p:attrName>style.visibility</p:attrName>
                                        </p:attrNameLst>
                                      </p:cBhvr>
                                      <p:to>
                                        <p:strVal val="visible"/>
                                      </p:to>
                                    </p:set>
                                    <p:animEffect transition="in" filter="wipe(left)">
                                      <p:cBhvr>
                                        <p:cTn id="66" dur="500"/>
                                        <p:tgtEl>
                                          <p:spTgt spid="2049"/>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nodeType="clickEffect">
                                  <p:stCondLst>
                                    <p:cond delay="0"/>
                                  </p:stCondLst>
                                  <p:childTnLst>
                                    <p:set>
                                      <p:cBhvr>
                                        <p:cTn id="70" dur="1" fill="hold">
                                          <p:stCondLst>
                                            <p:cond delay="0"/>
                                          </p:stCondLst>
                                        </p:cTn>
                                        <p:tgtEl>
                                          <p:spTgt spid="2053"/>
                                        </p:tgtEl>
                                        <p:attrNameLst>
                                          <p:attrName>style.visibility</p:attrName>
                                        </p:attrNameLst>
                                      </p:cBhvr>
                                      <p:to>
                                        <p:strVal val="visible"/>
                                      </p:to>
                                    </p:set>
                                    <p:anim calcmode="lin" valueType="num">
                                      <p:cBhvr>
                                        <p:cTn id="71" dur="500" fill="hold"/>
                                        <p:tgtEl>
                                          <p:spTgt spid="2053"/>
                                        </p:tgtEl>
                                        <p:attrNameLst>
                                          <p:attrName>ppt_w</p:attrName>
                                        </p:attrNameLst>
                                      </p:cBhvr>
                                      <p:tavLst>
                                        <p:tav tm="0">
                                          <p:val>
                                            <p:fltVal val="0"/>
                                          </p:val>
                                        </p:tav>
                                        <p:tav tm="100000">
                                          <p:val>
                                            <p:strVal val="#ppt_w"/>
                                          </p:val>
                                        </p:tav>
                                      </p:tavLst>
                                    </p:anim>
                                    <p:anim calcmode="lin" valueType="num">
                                      <p:cBhvr>
                                        <p:cTn id="72" dur="500" fill="hold"/>
                                        <p:tgtEl>
                                          <p:spTgt spid="2053"/>
                                        </p:tgtEl>
                                        <p:attrNameLst>
                                          <p:attrName>ppt_h</p:attrName>
                                        </p:attrNameLst>
                                      </p:cBhvr>
                                      <p:tavLst>
                                        <p:tav tm="0">
                                          <p:val>
                                            <p:fltVal val="0"/>
                                          </p:val>
                                        </p:tav>
                                        <p:tav tm="100000">
                                          <p:val>
                                            <p:strVal val="#ppt_h"/>
                                          </p:val>
                                        </p:tav>
                                      </p:tavLst>
                                    </p:anim>
                                    <p:animEffect transition="in" filter="fade">
                                      <p:cBhvr>
                                        <p:cTn id="73" dur="500"/>
                                        <p:tgtEl>
                                          <p:spTgt spid="2053"/>
                                        </p:tgtEl>
                                      </p:cBhvr>
                                    </p:animEffect>
                                  </p:childTnLst>
                                </p:cTn>
                              </p:par>
                            </p:childTnLst>
                          </p:cTn>
                        </p:par>
                        <p:par>
                          <p:cTn id="74" fill="hold">
                            <p:stCondLst>
                              <p:cond delay="500"/>
                            </p:stCondLst>
                            <p:childTnLst>
                              <p:par>
                                <p:cTn id="75" presetID="22" presetClass="entr" presetSubtype="1" fill="hold" grpId="0" nodeType="afterEffect">
                                  <p:stCondLst>
                                    <p:cond delay="0"/>
                                  </p:stCondLst>
                                  <p:childTnLst>
                                    <p:set>
                                      <p:cBhvr>
                                        <p:cTn id="76" dur="1" fill="hold">
                                          <p:stCondLst>
                                            <p:cond delay="0"/>
                                          </p:stCondLst>
                                        </p:cTn>
                                        <p:tgtEl>
                                          <p:spTgt spid="2051"/>
                                        </p:tgtEl>
                                        <p:attrNameLst>
                                          <p:attrName>style.visibility</p:attrName>
                                        </p:attrNameLst>
                                      </p:cBhvr>
                                      <p:to>
                                        <p:strVal val="visible"/>
                                      </p:to>
                                    </p:set>
                                    <p:animEffect transition="in" filter="wipe(up)">
                                      <p:cBhvr>
                                        <p:cTn id="77" dur="500"/>
                                        <p:tgtEl>
                                          <p:spTgt spid="2051"/>
                                        </p:tgtEl>
                                      </p:cBhvr>
                                    </p:animEffect>
                                  </p:childTnLst>
                                </p:cTn>
                              </p:par>
                            </p:childTnLst>
                          </p:cTn>
                        </p:par>
                        <p:par>
                          <p:cTn id="78" fill="hold">
                            <p:stCondLst>
                              <p:cond delay="1000"/>
                            </p:stCondLst>
                            <p:childTnLst>
                              <p:par>
                                <p:cTn id="79" presetID="22" presetClass="entr" presetSubtype="8" fill="hold" grpId="0" nodeType="afterEffect">
                                  <p:stCondLst>
                                    <p:cond delay="0"/>
                                  </p:stCondLst>
                                  <p:childTnLst>
                                    <p:set>
                                      <p:cBhvr>
                                        <p:cTn id="80" dur="1" fill="hold">
                                          <p:stCondLst>
                                            <p:cond delay="0"/>
                                          </p:stCondLst>
                                        </p:cTn>
                                        <p:tgtEl>
                                          <p:spTgt spid="2054"/>
                                        </p:tgtEl>
                                        <p:attrNameLst>
                                          <p:attrName>style.visibility</p:attrName>
                                        </p:attrNameLst>
                                      </p:cBhvr>
                                      <p:to>
                                        <p:strVal val="visible"/>
                                      </p:to>
                                    </p:set>
                                    <p:animEffect transition="in" filter="wipe(left)">
                                      <p:cBhvr>
                                        <p:cTn id="81" dur="500"/>
                                        <p:tgtEl>
                                          <p:spTgt spid="2054"/>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2055"/>
                                        </p:tgtEl>
                                        <p:attrNameLst>
                                          <p:attrName>style.visibility</p:attrName>
                                        </p:attrNameLst>
                                      </p:cBhvr>
                                      <p:to>
                                        <p:strVal val="visible"/>
                                      </p:to>
                                    </p:set>
                                    <p:anim calcmode="lin" valueType="num">
                                      <p:cBhvr>
                                        <p:cTn id="86" dur="500" fill="hold"/>
                                        <p:tgtEl>
                                          <p:spTgt spid="2055"/>
                                        </p:tgtEl>
                                        <p:attrNameLst>
                                          <p:attrName>ppt_w</p:attrName>
                                        </p:attrNameLst>
                                      </p:cBhvr>
                                      <p:tavLst>
                                        <p:tav tm="0">
                                          <p:val>
                                            <p:fltVal val="0"/>
                                          </p:val>
                                        </p:tav>
                                        <p:tav tm="100000">
                                          <p:val>
                                            <p:strVal val="#ppt_w"/>
                                          </p:val>
                                        </p:tav>
                                      </p:tavLst>
                                    </p:anim>
                                    <p:anim calcmode="lin" valueType="num">
                                      <p:cBhvr>
                                        <p:cTn id="87" dur="500" fill="hold"/>
                                        <p:tgtEl>
                                          <p:spTgt spid="2055"/>
                                        </p:tgtEl>
                                        <p:attrNameLst>
                                          <p:attrName>ppt_h</p:attrName>
                                        </p:attrNameLst>
                                      </p:cBhvr>
                                      <p:tavLst>
                                        <p:tav tm="0">
                                          <p:val>
                                            <p:fltVal val="0"/>
                                          </p:val>
                                        </p:tav>
                                        <p:tav tm="100000">
                                          <p:val>
                                            <p:strVal val="#ppt_h"/>
                                          </p:val>
                                        </p:tav>
                                      </p:tavLst>
                                    </p:anim>
                                    <p:animEffect transition="in" filter="fade">
                                      <p:cBhvr>
                                        <p:cTn id="88" dur="500"/>
                                        <p:tgtEl>
                                          <p:spTgt spid="2055"/>
                                        </p:tgtEl>
                                      </p:cBhvr>
                                    </p:animEffect>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2056"/>
                                        </p:tgtEl>
                                        <p:attrNameLst>
                                          <p:attrName>style.visibility</p:attrName>
                                        </p:attrNameLst>
                                      </p:cBhvr>
                                      <p:to>
                                        <p:strVal val="visible"/>
                                      </p:to>
                                    </p:set>
                                    <p:animEffect transition="in" filter="wipe(left)">
                                      <p:cBhvr>
                                        <p:cTn id="92" dur="500"/>
                                        <p:tgtEl>
                                          <p:spTgt spid="2056"/>
                                        </p:tgtEl>
                                      </p:cBhvr>
                                    </p:animEffect>
                                  </p:childTnLst>
                                </p:cTn>
                              </p:par>
                            </p:childTnLst>
                          </p:cTn>
                        </p:par>
                        <p:par>
                          <p:cTn id="93" fill="hold">
                            <p:stCondLst>
                              <p:cond delay="1000"/>
                            </p:stCondLst>
                            <p:childTnLst>
                              <p:par>
                                <p:cTn id="94" presetID="22" presetClass="entr" presetSubtype="1" fill="hold" grpId="0" nodeType="afterEffect">
                                  <p:stCondLst>
                                    <p:cond delay="0"/>
                                  </p:stCondLst>
                                  <p:childTnLst>
                                    <p:set>
                                      <p:cBhvr>
                                        <p:cTn id="95" dur="1" fill="hold">
                                          <p:stCondLst>
                                            <p:cond delay="0"/>
                                          </p:stCondLst>
                                        </p:cTn>
                                        <p:tgtEl>
                                          <p:spTgt spid="2057"/>
                                        </p:tgtEl>
                                        <p:attrNameLst>
                                          <p:attrName>style.visibility</p:attrName>
                                        </p:attrNameLst>
                                      </p:cBhvr>
                                      <p:to>
                                        <p:strVal val="visible"/>
                                      </p:to>
                                    </p:set>
                                    <p:animEffect transition="in" filter="wipe(up)">
                                      <p:cBhvr>
                                        <p:cTn id="96" dur="500"/>
                                        <p:tgtEl>
                                          <p:spTgt spid="2057"/>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nodeType="clickEffect">
                                  <p:stCondLst>
                                    <p:cond delay="0"/>
                                  </p:stCondLst>
                                  <p:childTnLst>
                                    <p:set>
                                      <p:cBhvr>
                                        <p:cTn id="100" dur="1" fill="hold">
                                          <p:stCondLst>
                                            <p:cond delay="0"/>
                                          </p:stCondLst>
                                        </p:cTn>
                                        <p:tgtEl>
                                          <p:spTgt spid="22"/>
                                        </p:tgtEl>
                                        <p:attrNameLst>
                                          <p:attrName>style.visibility</p:attrName>
                                        </p:attrNameLst>
                                      </p:cBhvr>
                                      <p:to>
                                        <p:strVal val="visible"/>
                                      </p:to>
                                    </p:set>
                                    <p:anim calcmode="lin" valueType="num">
                                      <p:cBhvr>
                                        <p:cTn id="101" dur="500" fill="hold"/>
                                        <p:tgtEl>
                                          <p:spTgt spid="22"/>
                                        </p:tgtEl>
                                        <p:attrNameLst>
                                          <p:attrName>ppt_w</p:attrName>
                                        </p:attrNameLst>
                                      </p:cBhvr>
                                      <p:tavLst>
                                        <p:tav tm="0">
                                          <p:val>
                                            <p:fltVal val="0"/>
                                          </p:val>
                                        </p:tav>
                                        <p:tav tm="100000">
                                          <p:val>
                                            <p:strVal val="#ppt_w"/>
                                          </p:val>
                                        </p:tav>
                                      </p:tavLst>
                                    </p:anim>
                                    <p:anim calcmode="lin" valueType="num">
                                      <p:cBhvr>
                                        <p:cTn id="102" dur="500" fill="hold"/>
                                        <p:tgtEl>
                                          <p:spTgt spid="22"/>
                                        </p:tgtEl>
                                        <p:attrNameLst>
                                          <p:attrName>ppt_h</p:attrName>
                                        </p:attrNameLst>
                                      </p:cBhvr>
                                      <p:tavLst>
                                        <p:tav tm="0">
                                          <p:val>
                                            <p:fltVal val="0"/>
                                          </p:val>
                                        </p:tav>
                                        <p:tav tm="100000">
                                          <p:val>
                                            <p:strVal val="#ppt_h"/>
                                          </p:val>
                                        </p:tav>
                                      </p:tavLst>
                                    </p:anim>
                                    <p:animEffect transition="in" filter="fade">
                                      <p:cBhvr>
                                        <p:cTn id="103" dur="500"/>
                                        <p:tgtEl>
                                          <p:spTgt spid="22"/>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2059"/>
                                        </p:tgtEl>
                                        <p:attrNameLst>
                                          <p:attrName>style.visibility</p:attrName>
                                        </p:attrNameLst>
                                      </p:cBhvr>
                                      <p:to>
                                        <p:strVal val="visible"/>
                                      </p:to>
                                    </p:set>
                                    <p:animEffect transition="in" filter="wipe(left)">
                                      <p:cBhvr>
                                        <p:cTn id="106" dur="500"/>
                                        <p:tgtEl>
                                          <p:spTgt spid="2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P spid="18" grpId="0"/>
      <p:bldP spid="20" grpId="0" animBg="1"/>
      <p:bldP spid="31" grpId="0"/>
      <p:bldP spid="2049" grpId="0"/>
      <p:bldP spid="2051" grpId="0" animBg="1"/>
      <p:bldP spid="2054" grpId="0"/>
      <p:bldP spid="2056" grpId="0"/>
      <p:bldP spid="2057" grpId="0" animBg="1"/>
      <p:bldP spid="205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grpSp>
        <p:nvGrpSpPr>
          <p:cNvPr id="11" name="Group 10">
            <a:extLst>
              <a:ext uri="{FF2B5EF4-FFF2-40B4-BE49-F238E27FC236}">
                <a16:creationId xmlns:a16="http://schemas.microsoft.com/office/drawing/2014/main" id="{5CCCA9A8-BADF-07A7-D87C-573656A6EC9E}"/>
              </a:ext>
            </a:extLst>
          </p:cNvPr>
          <p:cNvGrpSpPr/>
          <p:nvPr/>
        </p:nvGrpSpPr>
        <p:grpSpPr>
          <a:xfrm>
            <a:off x="130096" y="115296"/>
            <a:ext cx="8883808" cy="4869366"/>
            <a:chOff x="126380" y="111512"/>
            <a:chExt cx="8883808" cy="4869366"/>
          </a:xfrm>
        </p:grpSpPr>
        <p:sp>
          <p:nvSpPr>
            <p:cNvPr id="9" name="Rectangle: Rounded Corners 8">
              <a:extLst>
                <a:ext uri="{FF2B5EF4-FFF2-40B4-BE49-F238E27FC236}">
                  <a16:creationId xmlns:a16="http://schemas.microsoft.com/office/drawing/2014/main" id="{068E1D16-2D17-8AE6-460C-5FC0692BBA0C}"/>
                </a:ext>
              </a:extLst>
            </p:cNvPr>
            <p:cNvSpPr/>
            <p:nvPr/>
          </p:nvSpPr>
          <p:spPr>
            <a:xfrm>
              <a:off x="126380" y="111512"/>
              <a:ext cx="4438185" cy="4869366"/>
            </a:xfrm>
            <a:prstGeom prst="roundRect">
              <a:avLst>
                <a:gd name="adj" fmla="val 6282"/>
              </a:avLst>
            </a:prstGeom>
            <a:ln w="12700">
              <a:solidFill>
                <a:srgbClr val="9E455E"/>
              </a:solidFill>
            </a:ln>
            <a:effectLst>
              <a:outerShdw blurRad="508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F781C63-C685-A58D-E5BA-0C19B8C09D9F}"/>
                </a:ext>
              </a:extLst>
            </p:cNvPr>
            <p:cNvSpPr/>
            <p:nvPr/>
          </p:nvSpPr>
          <p:spPr>
            <a:xfrm flipH="1">
              <a:off x="4572003" y="111512"/>
              <a:ext cx="4438185" cy="4869366"/>
            </a:xfrm>
            <a:prstGeom prst="roundRect">
              <a:avLst>
                <a:gd name="adj" fmla="val 6282"/>
              </a:avLst>
            </a:prstGeom>
            <a:ln w="12700">
              <a:solidFill>
                <a:srgbClr val="9E455E"/>
              </a:solidFill>
            </a:ln>
            <a:effectLst>
              <a:outerShdw blurRad="508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20902219-15BE-6F52-BFFB-250FE01C0589}"/>
              </a:ext>
            </a:extLst>
          </p:cNvPr>
          <p:cNvGrpSpPr/>
          <p:nvPr/>
        </p:nvGrpSpPr>
        <p:grpSpPr>
          <a:xfrm>
            <a:off x="379465" y="227806"/>
            <a:ext cx="3725444" cy="465495"/>
            <a:chOff x="379465" y="227806"/>
            <a:chExt cx="3725444" cy="465495"/>
          </a:xfrm>
        </p:grpSpPr>
        <p:sp>
          <p:nvSpPr>
            <p:cNvPr id="4" name="Rectangle: Rounded Corners 3">
              <a:extLst>
                <a:ext uri="{FF2B5EF4-FFF2-40B4-BE49-F238E27FC236}">
                  <a16:creationId xmlns:a16="http://schemas.microsoft.com/office/drawing/2014/main" id="{598493D0-6D9D-BF65-535D-0ACB2A521350}"/>
                </a:ext>
              </a:extLst>
            </p:cNvPr>
            <p:cNvSpPr/>
            <p:nvPr/>
          </p:nvSpPr>
          <p:spPr>
            <a:xfrm>
              <a:off x="379465" y="227806"/>
              <a:ext cx="3725444" cy="465495"/>
            </a:xfrm>
            <a:prstGeom prst="roundRect">
              <a:avLst/>
            </a:prstGeom>
            <a:solidFill>
              <a:schemeClr val="accent2"/>
            </a:solidFill>
            <a:ln>
              <a:noFill/>
            </a:ln>
            <a:effectLst>
              <a:glow rad="101600">
                <a:schemeClr val="bg1">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35C37497-47BE-8F2F-F67F-C80F7D5F6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210" y="274861"/>
              <a:ext cx="371383" cy="371383"/>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266;p21">
              <a:extLst>
                <a:ext uri="{FF2B5EF4-FFF2-40B4-BE49-F238E27FC236}">
                  <a16:creationId xmlns:a16="http://schemas.microsoft.com/office/drawing/2014/main" id="{2783D659-AAB5-903E-A271-20C7778AE143}"/>
                </a:ext>
              </a:extLst>
            </p:cNvPr>
            <p:cNvSpPr txBox="1"/>
            <p:nvPr/>
          </p:nvSpPr>
          <p:spPr>
            <a:xfrm>
              <a:off x="810001" y="349994"/>
              <a:ext cx="3294908" cy="281384"/>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US" sz="2000" b="1" dirty="0">
                  <a:solidFill>
                    <a:schemeClr val="dk1"/>
                  </a:solidFill>
                  <a:latin typeface="Roboto Condensed"/>
                  <a:ea typeface="Roboto Condensed"/>
                  <a:cs typeface="Roboto Condensed"/>
                  <a:sym typeface="Roboto Condensed"/>
                </a:rPr>
                <a:t>I. </a:t>
              </a:r>
              <a:r>
                <a:rPr lang="en-US" sz="2000" b="1" dirty="0" err="1">
                  <a:solidFill>
                    <a:schemeClr val="dk1"/>
                  </a:solidFill>
                  <a:latin typeface="Roboto Condensed"/>
                  <a:ea typeface="Roboto Condensed"/>
                  <a:cs typeface="Roboto Condensed"/>
                  <a:sym typeface="Roboto Condensed"/>
                </a:rPr>
                <a:t>Sự</a:t>
              </a:r>
              <a:r>
                <a:rPr lang="en-US" sz="2000" b="1" dirty="0">
                  <a:solidFill>
                    <a:schemeClr val="dk1"/>
                  </a:solidFill>
                  <a:latin typeface="Roboto Condensed"/>
                  <a:ea typeface="Roboto Condensed"/>
                  <a:cs typeface="Roboto Condensed"/>
                  <a:sym typeface="Roboto Condensed"/>
                </a:rPr>
                <a:t> </a:t>
              </a:r>
              <a:r>
                <a:rPr lang="en-US" sz="2000" b="1" dirty="0" err="1">
                  <a:solidFill>
                    <a:schemeClr val="dk1"/>
                  </a:solidFill>
                  <a:latin typeface="Roboto Condensed"/>
                  <a:ea typeface="Roboto Condensed"/>
                  <a:cs typeface="Roboto Condensed"/>
                  <a:sym typeface="Roboto Condensed"/>
                </a:rPr>
                <a:t>Nở</a:t>
              </a:r>
              <a:r>
                <a:rPr lang="en-US" sz="2000" b="1" dirty="0">
                  <a:solidFill>
                    <a:schemeClr val="dk1"/>
                  </a:solidFill>
                  <a:latin typeface="Roboto Condensed"/>
                  <a:ea typeface="Roboto Condensed"/>
                  <a:cs typeface="Roboto Condensed"/>
                  <a:sym typeface="Roboto Condensed"/>
                </a:rPr>
                <a:t> </a:t>
              </a:r>
              <a:r>
                <a:rPr lang="en-US" sz="2000" b="1" dirty="0" err="1">
                  <a:solidFill>
                    <a:schemeClr val="dk1"/>
                  </a:solidFill>
                  <a:latin typeface="Roboto Condensed"/>
                  <a:ea typeface="Roboto Condensed"/>
                  <a:cs typeface="Roboto Condensed"/>
                  <a:sym typeface="Roboto Condensed"/>
                </a:rPr>
                <a:t>Vì</a:t>
              </a:r>
              <a:r>
                <a:rPr lang="en-US" sz="2000" b="1" dirty="0">
                  <a:solidFill>
                    <a:schemeClr val="dk1"/>
                  </a:solidFill>
                  <a:latin typeface="Roboto Condensed"/>
                  <a:ea typeface="Roboto Condensed"/>
                  <a:cs typeface="Roboto Condensed"/>
                  <a:sym typeface="Roboto Condensed"/>
                </a:rPr>
                <a:t> </a:t>
              </a:r>
              <a:r>
                <a:rPr lang="en-US" sz="2000" b="1" dirty="0" err="1">
                  <a:solidFill>
                    <a:schemeClr val="dk1"/>
                  </a:solidFill>
                  <a:latin typeface="Roboto Condensed"/>
                  <a:ea typeface="Roboto Condensed"/>
                  <a:cs typeface="Roboto Condensed"/>
                  <a:sym typeface="Roboto Condensed"/>
                </a:rPr>
                <a:t>Nhiệt</a:t>
              </a:r>
              <a:r>
                <a:rPr lang="en-US" sz="2000" b="1" dirty="0">
                  <a:solidFill>
                    <a:schemeClr val="dk1"/>
                  </a:solidFill>
                  <a:latin typeface="Roboto Condensed"/>
                  <a:ea typeface="Roboto Condensed"/>
                  <a:cs typeface="Roboto Condensed"/>
                  <a:sym typeface="Roboto Condensed"/>
                </a:rPr>
                <a:t> </a:t>
              </a:r>
              <a:r>
                <a:rPr lang="en-US" sz="2000" b="1" dirty="0" err="1">
                  <a:solidFill>
                    <a:schemeClr val="dk1"/>
                  </a:solidFill>
                  <a:latin typeface="Roboto Condensed"/>
                  <a:ea typeface="Roboto Condensed"/>
                  <a:cs typeface="Roboto Condensed"/>
                  <a:sym typeface="Roboto Condensed"/>
                </a:rPr>
                <a:t>Của</a:t>
              </a:r>
              <a:r>
                <a:rPr lang="en-US" sz="2000" b="1" dirty="0">
                  <a:solidFill>
                    <a:schemeClr val="dk1"/>
                  </a:solidFill>
                  <a:latin typeface="Roboto Condensed"/>
                  <a:ea typeface="Roboto Condensed"/>
                  <a:cs typeface="Roboto Condensed"/>
                  <a:sym typeface="Roboto Condensed"/>
                </a:rPr>
                <a:t> </a:t>
              </a:r>
              <a:r>
                <a:rPr lang="en-US" sz="2000" b="1" dirty="0" err="1">
                  <a:solidFill>
                    <a:schemeClr val="dk1"/>
                  </a:solidFill>
                  <a:latin typeface="Roboto Condensed"/>
                  <a:ea typeface="Roboto Condensed"/>
                  <a:cs typeface="Roboto Condensed"/>
                  <a:sym typeface="Roboto Condensed"/>
                </a:rPr>
                <a:t>Chất</a:t>
              </a:r>
              <a:r>
                <a:rPr lang="en-US" sz="2000" b="1" dirty="0">
                  <a:solidFill>
                    <a:schemeClr val="dk1"/>
                  </a:solidFill>
                  <a:latin typeface="Roboto Condensed"/>
                  <a:ea typeface="Roboto Condensed"/>
                  <a:cs typeface="Roboto Condensed"/>
                  <a:sym typeface="Roboto Condensed"/>
                </a:rPr>
                <a:t> </a:t>
              </a:r>
              <a:r>
                <a:rPr lang="en-US" sz="2000" b="1" dirty="0" err="1">
                  <a:solidFill>
                    <a:schemeClr val="dk1"/>
                  </a:solidFill>
                  <a:latin typeface="Roboto Condensed"/>
                  <a:ea typeface="Roboto Condensed"/>
                  <a:cs typeface="Roboto Condensed"/>
                  <a:sym typeface="Roboto Condensed"/>
                </a:rPr>
                <a:t>Rắn</a:t>
              </a:r>
              <a:endParaRPr sz="2000" b="1" dirty="0">
                <a:solidFill>
                  <a:schemeClr val="dk1"/>
                </a:solidFill>
                <a:latin typeface="Roboto Condensed"/>
                <a:ea typeface="Roboto Condensed"/>
                <a:cs typeface="Roboto Condensed"/>
                <a:sym typeface="Roboto Condensed"/>
              </a:endParaRPr>
            </a:p>
          </p:txBody>
        </p:sp>
      </p:grpSp>
      <p:sp>
        <p:nvSpPr>
          <p:cNvPr id="5" name="TextBox 4">
            <a:extLst>
              <a:ext uri="{FF2B5EF4-FFF2-40B4-BE49-F238E27FC236}">
                <a16:creationId xmlns:a16="http://schemas.microsoft.com/office/drawing/2014/main" id="{434B1D2D-D7B8-E9D7-B39E-893D7686B60F}"/>
              </a:ext>
            </a:extLst>
          </p:cNvPr>
          <p:cNvSpPr txBox="1"/>
          <p:nvPr/>
        </p:nvSpPr>
        <p:spPr>
          <a:xfrm>
            <a:off x="509044" y="740356"/>
            <a:ext cx="3725443" cy="2554545"/>
          </a:xfrm>
          <a:prstGeom prst="rect">
            <a:avLst/>
          </a:prstGeom>
          <a:noFill/>
        </p:spPr>
        <p:txBody>
          <a:bodyPr wrap="square">
            <a:spAutoFit/>
          </a:bodyPr>
          <a:lstStyle/>
          <a:p>
            <a:pPr algn="just"/>
            <a:r>
              <a:rPr lang="vi-VN" sz="1600">
                <a:solidFill>
                  <a:srgbClr val="953C58"/>
                </a:solidFill>
                <a:latin typeface="Roboto" panose="02000000000000000000" pitchFamily="2" charset="0"/>
              </a:rPr>
              <a:t>Hai thanh kim loại đồng, sắt được ghép chặt vào nhau tạo thành một băng kép. Hãy cho biết hình dạng của băng kép sẽ thay đối như thế nào khi:</a:t>
            </a:r>
          </a:p>
          <a:p>
            <a:pPr algn="just"/>
            <a:r>
              <a:rPr lang="vi-VN" sz="1600">
                <a:solidFill>
                  <a:srgbClr val="953C58"/>
                </a:solidFill>
                <a:latin typeface="Roboto" panose="02000000000000000000" pitchFamily="2" charset="0"/>
              </a:rPr>
              <a:t>a) Quay thanh kim loại cho mặt sắt ở dưới và hơ nóng bằng đèn cồn (Hình 29.2a).</a:t>
            </a:r>
          </a:p>
          <a:p>
            <a:pPr algn="just"/>
            <a:r>
              <a:rPr lang="vi-VN" sz="1600">
                <a:solidFill>
                  <a:srgbClr val="953C58"/>
                </a:solidFill>
                <a:latin typeface="Roboto" panose="02000000000000000000" pitchFamily="2" charset="0"/>
              </a:rPr>
              <a:t>b) Quay thanh kim loại cho mặt đồng ở dưới và hơ nóng bằng đèn cồn (Hình 29.2b).</a:t>
            </a:r>
          </a:p>
        </p:txBody>
      </p:sp>
      <p:pic>
        <p:nvPicPr>
          <p:cNvPr id="7" name="Picture 2">
            <a:extLst>
              <a:ext uri="{FF2B5EF4-FFF2-40B4-BE49-F238E27FC236}">
                <a16:creationId xmlns:a16="http://schemas.microsoft.com/office/drawing/2014/main" id="{03D3639C-F53F-8935-6438-64C2FD6D4B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713053" y="786994"/>
            <a:ext cx="468352" cy="46835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FD9EBC2-9898-972E-74F5-9E112E6212A8}"/>
              </a:ext>
            </a:extLst>
          </p:cNvPr>
          <p:cNvSpPr txBox="1"/>
          <p:nvPr/>
        </p:nvSpPr>
        <p:spPr>
          <a:xfrm>
            <a:off x="5175065" y="971312"/>
            <a:ext cx="3573824" cy="1815882"/>
          </a:xfrm>
          <a:prstGeom prst="rect">
            <a:avLst/>
          </a:prstGeom>
          <a:noFill/>
        </p:spPr>
        <p:txBody>
          <a:bodyPr wrap="square">
            <a:spAutoFit/>
          </a:bodyPr>
          <a:lstStyle/>
          <a:p>
            <a:r>
              <a:rPr lang="vi-VN" sz="1600" b="1">
                <a:solidFill>
                  <a:srgbClr val="002060"/>
                </a:solidFill>
                <a:latin typeface="Roboto" panose="02000000000000000000" pitchFamily="2" charset="0"/>
              </a:rPr>
              <a:t>Hình dạng của băng kép sẽ thay đối</a:t>
            </a:r>
          </a:p>
          <a:p>
            <a:r>
              <a:rPr lang="vi-VN" sz="1600" b="1">
                <a:solidFill>
                  <a:srgbClr val="002060"/>
                </a:solidFill>
                <a:latin typeface="Roboto" panose="02000000000000000000" pitchFamily="2" charset="0"/>
              </a:rPr>
              <a:t>a) Cong xuống khi quay thanh kim loại cho mặt sắt ở dưới và hơ nóng bằng đèn cồn (Hình 29.2a).</a:t>
            </a:r>
          </a:p>
          <a:p>
            <a:r>
              <a:rPr lang="vi-VN" sz="1600" b="1">
                <a:solidFill>
                  <a:srgbClr val="002060"/>
                </a:solidFill>
                <a:latin typeface="Roboto" panose="02000000000000000000" pitchFamily="2" charset="0"/>
              </a:rPr>
              <a:t>b) Cong lên khi quay thanh kim loại cho mặt đồng ở dưới và hơ nóng bằng đèn cồn (Hình 29.2b).</a:t>
            </a:r>
          </a:p>
        </p:txBody>
      </p:sp>
      <p:pic>
        <p:nvPicPr>
          <p:cNvPr id="1028" name="Picture 4">
            <a:extLst>
              <a:ext uri="{FF2B5EF4-FFF2-40B4-BE49-F238E27FC236}">
                <a16:creationId xmlns:a16="http://schemas.microsoft.com/office/drawing/2014/main" id="{4F731C87-7C43-1182-1497-DF978ED54E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5828" y="3715683"/>
            <a:ext cx="1100254" cy="11002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3441946-2A81-9659-C69B-FC52F74988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4689" y="3715683"/>
            <a:ext cx="1152953" cy="11529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35FA699-F756-D59E-4C82-EBF8FF2AE4A5}"/>
              </a:ext>
            </a:extLst>
          </p:cNvPr>
          <p:cNvPicPr>
            <a:picLocks noChangeAspect="1"/>
          </p:cNvPicPr>
          <p:nvPr/>
        </p:nvPicPr>
        <p:blipFill>
          <a:blip r:embed="rId7"/>
          <a:stretch>
            <a:fillRect/>
          </a:stretch>
        </p:blipFill>
        <p:spPr>
          <a:xfrm>
            <a:off x="130094" y="815742"/>
            <a:ext cx="481626" cy="481626"/>
          </a:xfrm>
          <a:prstGeom prst="rect">
            <a:avLst/>
          </a:prstGeom>
        </p:spPr>
      </p:pic>
      <p:pic>
        <p:nvPicPr>
          <p:cNvPr id="14" name="Picture 13">
            <a:extLst>
              <a:ext uri="{FF2B5EF4-FFF2-40B4-BE49-F238E27FC236}">
                <a16:creationId xmlns:a16="http://schemas.microsoft.com/office/drawing/2014/main" id="{1F556AA1-0157-CC26-F48D-EE2E7F9FBB8E}"/>
              </a:ext>
            </a:extLst>
          </p:cNvPr>
          <p:cNvPicPr>
            <a:picLocks noChangeAspect="1"/>
          </p:cNvPicPr>
          <p:nvPr/>
        </p:nvPicPr>
        <p:blipFill rotWithShape="1">
          <a:blip r:embed="rId8"/>
          <a:srcRect t="9016"/>
          <a:stretch/>
        </p:blipFill>
        <p:spPr>
          <a:xfrm>
            <a:off x="507402" y="3294901"/>
            <a:ext cx="3734523" cy="1551241"/>
          </a:xfrm>
          <a:prstGeom prst="rect">
            <a:avLst/>
          </a:prstGeom>
        </p:spPr>
      </p:pic>
    </p:spTree>
    <p:extLst>
      <p:ext uri="{BB962C8B-B14F-4D97-AF65-F5344CB8AC3E}">
        <p14:creationId xmlns:p14="http://schemas.microsoft.com/office/powerpoint/2010/main" val="3962158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750"/>
                                        <p:tgtEl>
                                          <p:spTgt spid="5"/>
                                        </p:tgtEl>
                                      </p:cBhvr>
                                    </p:animEffect>
                                  </p:childTnLst>
                                </p:cTn>
                              </p:par>
                              <p:par>
                                <p:cTn id="11" presetID="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3A7E0FD-47E7-8364-1CA3-7A80C3B5494F}"/>
              </a:ext>
            </a:extLst>
          </p:cNvPr>
          <p:cNvSpPr txBox="1"/>
          <p:nvPr/>
        </p:nvSpPr>
        <p:spPr>
          <a:xfrm>
            <a:off x="133573" y="335629"/>
            <a:ext cx="5404866" cy="2909114"/>
          </a:xfrm>
          <a:prstGeom prst="roundRect">
            <a:avLst>
              <a:gd name="adj" fmla="val 7119"/>
            </a:avLst>
          </a:prstGeom>
          <a:solidFill>
            <a:schemeClr val="bg1">
              <a:alpha val="65000"/>
            </a:schemeClr>
          </a:solidFill>
        </p:spPr>
        <p:txBody>
          <a:bodyPr wrap="square">
            <a:spAutoFit/>
          </a:bodyPr>
          <a:lstStyle/>
          <a:p>
            <a:pPr marL="91850" marR="0" lvl="0" indent="-91850" algn="l" defTabSz="2449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Tháp</a:t>
            </a:r>
            <a:r>
              <a:rPr kumimoji="0" lang="en-US" sz="1600" b="0" i="1"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Eiffel </a:t>
            </a:r>
            <a:r>
              <a:rPr kumimoji="0" lang="vi-VN" sz="1600" b="0" i="1"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là một tòa tháp lưới</a:t>
            </a:r>
            <a:r>
              <a:rPr kumimoji="0" lang="en-US" sz="1600" b="0" i="1"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1"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ơlattice</a:t>
            </a:r>
            <a:r>
              <a:rPr kumimoji="0" lang="en-US" sz="1600" b="0" i="1"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tower] </a:t>
            </a:r>
            <a:r>
              <a:rPr kumimoji="0" lang="en-US" sz="1600" b="0" i="1"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làm</a:t>
            </a:r>
            <a:r>
              <a:rPr kumimoji="0" lang="en-US" sz="1600" b="0" i="1"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1"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bằng</a:t>
            </a:r>
            <a:r>
              <a:rPr kumimoji="0" lang="vi-VN" sz="1600" b="0" i="1"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1"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thép</a:t>
            </a:r>
            <a:r>
              <a:rPr kumimoji="0" lang="en-US" sz="1600" b="0" i="1"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[wrought-iron]</a:t>
            </a:r>
            <a:r>
              <a:rPr kumimoji="0" lang="vi-VN" sz="1600" b="0" i="1"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1"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nằm</a:t>
            </a:r>
            <a:r>
              <a:rPr kumimoji="0" lang="en-US" sz="1600" b="0" i="1"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1"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trong</a:t>
            </a:r>
            <a:r>
              <a:rPr kumimoji="0" lang="en-US" sz="1600" b="0" i="1"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1"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công</a:t>
            </a:r>
            <a:r>
              <a:rPr kumimoji="0" lang="en-US" sz="1600" b="0" i="1"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1"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viên</a:t>
            </a:r>
            <a:r>
              <a:rPr kumimoji="0" lang="vi-VN" sz="1600" b="0" i="1"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Champ de Mars ở Paris , Pháp. Nó được đặt theo tên của kỹ sư Gustave Eiffel </a:t>
            </a:r>
            <a:r>
              <a:rPr kumimoji="0" lang="en-US" sz="1600" b="0" i="1"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a:t>
            </a:r>
            <a:r>
              <a:rPr kumimoji="0" lang="vi-VN" sz="1600" b="0" i="1"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1"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c</a:t>
            </a:r>
            <a:r>
              <a:rPr kumimoji="0" lang="vi-VN" sz="1600" b="0" i="1"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ông ty của ông đã thiết kế và xây dựng tòa tháp.</a:t>
            </a:r>
            <a:endParaRPr kumimoji="0" lang="en-US" sz="1600" b="0" i="1"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endParaRPr>
          </a:p>
          <a:p>
            <a:pPr marL="0" marR="0" lvl="0" indent="0" algn="l" defTabSz="244934" rtl="0" eaLnBrk="1" fontAlgn="auto" latinLnBrk="0" hangingPunct="1">
              <a:lnSpc>
                <a:spcPct val="100000"/>
              </a:lnSpc>
              <a:spcBef>
                <a:spcPts val="0"/>
              </a:spcBef>
              <a:spcAft>
                <a:spcPts val="0"/>
              </a:spcAft>
              <a:buClrTx/>
              <a:buSzTx/>
              <a:buFont typeface="Arial"/>
              <a:buNone/>
              <a:tabLst/>
              <a:defRPr/>
            </a:pPr>
            <a:endParaRPr kumimoji="0" lang="en-US" sz="1600" b="0" i="1"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endParaRPr>
          </a:p>
          <a:p>
            <a:pPr marL="91850" marR="0" lvl="0" indent="-91850" algn="l" defTabSz="2449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1600" b="0" i="1"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Chiều cao nguyên bản của công trình là 300 mét nếu theo đúng thiết kế, nhưng cột ăng ten radio kỹ thuật số mới trên đỉnh đã giúp tháp Eiffel đạt tới độ cao 330 mét. Từ khi khánh thành vào năm 1889, tháp Eiffel là công trình cao nhất thế giới và giữ vững vị trí này trong suốt hơn 40 năm.</a:t>
            </a:r>
            <a:endParaRPr kumimoji="0" lang="en-US" sz="1600" b="0" i="1"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endParaRPr>
          </a:p>
        </p:txBody>
      </p:sp>
      <p:sp>
        <p:nvSpPr>
          <p:cNvPr id="22" name="TextBox 21">
            <a:extLst>
              <a:ext uri="{FF2B5EF4-FFF2-40B4-BE49-F238E27FC236}">
                <a16:creationId xmlns:a16="http://schemas.microsoft.com/office/drawing/2014/main" id="{6A33A7B1-8729-22B2-981A-B99D7110C593}"/>
              </a:ext>
            </a:extLst>
          </p:cNvPr>
          <p:cNvSpPr txBox="1"/>
          <p:nvPr/>
        </p:nvSpPr>
        <p:spPr>
          <a:xfrm>
            <a:off x="133573" y="3366633"/>
            <a:ext cx="5404866" cy="1374636"/>
          </a:xfrm>
          <a:prstGeom prst="roundRect">
            <a:avLst>
              <a:gd name="adj" fmla="val 7119"/>
            </a:avLst>
          </a:prstGeom>
          <a:solidFill>
            <a:schemeClr val="bg1">
              <a:alpha val="60000"/>
            </a:schemeClr>
          </a:solidFill>
        </p:spPr>
        <p:txBody>
          <a:bodyPr wrap="square">
            <a:spAutoFit/>
          </a:bodyPr>
          <a:lstStyle/>
          <a:p>
            <a:pPr marL="0" marR="0" lvl="0" indent="0" defTabSz="244934" rtl="0" eaLnBrk="1" fontAlgn="auto" latinLnBrk="0" hangingPunct="1">
              <a:lnSpc>
                <a:spcPct val="100000"/>
              </a:lnSpc>
              <a:spcBef>
                <a:spcPts val="0"/>
              </a:spcBef>
              <a:spcAft>
                <a:spcPts val="0"/>
              </a:spcAft>
              <a:buClrTx/>
              <a:buSzTx/>
              <a:buFont typeface="Arial"/>
              <a:buNone/>
              <a:tabLst/>
              <a:defRPr/>
            </a:pP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Tháp</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Eiffel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cao</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thêm</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10-15 cm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vào</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mùa</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hè</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do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sự</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giãn</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nở</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vì</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nhiệt</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của</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thép</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xây</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dựng</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tòa</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tháp</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Và</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vào</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mùa</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đông</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tòa</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tháp</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cũng</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co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lại</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vài</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cm.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Đây</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là</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một</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hiện</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tượng</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tự</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nhiên</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và</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các</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kiến</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trúc</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sư</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cũng</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khẳng</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định</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nó</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không</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ảnh</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hưởng</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gì</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đến</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cấu</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trúc</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và</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sự</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bền</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vững</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của</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 </a:t>
            </a:r>
            <a:r>
              <a:rPr kumimoji="0" lang="en-US" sz="1600" b="0" i="0" u="none" strike="noStrike" kern="1200" cap="none" spc="0" normalizeH="0" baseline="0" noProof="0" dirty="0" err="1">
                <a:ln>
                  <a:noFill/>
                </a:ln>
                <a:solidFill>
                  <a:prstClr val="black"/>
                </a:solidFill>
                <a:effectLst/>
                <a:uLnTx/>
                <a:uFillTx/>
                <a:latin typeface="Roboto" panose="02000000000000000000" pitchFamily="2" charset="0"/>
                <a:ea typeface="+mn-ea"/>
                <a:cs typeface="Arial"/>
                <a:sym typeface="Arial"/>
              </a:rPr>
              <a:t>tháp</a:t>
            </a: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a:sym typeface="Arial"/>
              </a:rPr>
              <a:t>.</a:t>
            </a:r>
          </a:p>
        </p:txBody>
      </p:sp>
    </p:spTree>
    <p:extLst>
      <p:ext uri="{BB962C8B-B14F-4D97-AF65-F5344CB8AC3E}">
        <p14:creationId xmlns:p14="http://schemas.microsoft.com/office/powerpoint/2010/main" val="1966380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797F43-BF7C-0AE0-FB1D-26E53F03D886}"/>
              </a:ext>
            </a:extLst>
          </p:cNvPr>
          <p:cNvSpPr>
            <a:spLocks noGrp="1"/>
          </p:cNvSpPr>
          <p:nvPr>
            <p:ph type="title"/>
          </p:nvPr>
        </p:nvSpPr>
        <p:spPr>
          <a:xfrm rot="21215120">
            <a:off x="1831977" y="780008"/>
            <a:ext cx="5480048" cy="3583484"/>
          </a:xfrm>
        </p:spPr>
        <p:txBody>
          <a:bodyPr/>
          <a:lstStyle/>
          <a:p>
            <a:pPr>
              <a:lnSpc>
                <a:spcPct val="120000"/>
              </a:lnSpc>
            </a:pPr>
            <a:r>
              <a:rPr lang="en-US" sz="6000" dirty="0"/>
              <a:t>II. </a:t>
            </a:r>
            <a:r>
              <a:rPr lang="en-US" sz="6000" dirty="0" err="1"/>
              <a:t>Sự</a:t>
            </a:r>
            <a:r>
              <a:rPr lang="en-US" sz="6000" dirty="0"/>
              <a:t> </a:t>
            </a:r>
            <a:r>
              <a:rPr lang="en-US" sz="6000" dirty="0" err="1"/>
              <a:t>Nở</a:t>
            </a:r>
            <a:r>
              <a:rPr lang="en-US" sz="6000" dirty="0"/>
              <a:t> </a:t>
            </a:r>
            <a:r>
              <a:rPr lang="en-US" sz="6000" dirty="0" err="1"/>
              <a:t>Vì</a:t>
            </a:r>
            <a:r>
              <a:rPr lang="en-US" sz="6000" dirty="0"/>
              <a:t> </a:t>
            </a:r>
            <a:r>
              <a:rPr lang="en-US" sz="6000" dirty="0" err="1"/>
              <a:t>Nhiệt</a:t>
            </a:r>
            <a:r>
              <a:rPr lang="en-US" sz="6000" dirty="0"/>
              <a:t> </a:t>
            </a:r>
            <a:r>
              <a:rPr lang="en-US" sz="6000" dirty="0" err="1"/>
              <a:t>Của</a:t>
            </a:r>
            <a:r>
              <a:rPr lang="en-US" sz="6000" dirty="0"/>
              <a:t> </a:t>
            </a:r>
            <a:r>
              <a:rPr lang="en-US" sz="6000" err="1"/>
              <a:t>Chất</a:t>
            </a:r>
            <a:r>
              <a:rPr lang="en-US" sz="6000"/>
              <a:t> Lỏng.</a:t>
            </a:r>
            <a:endParaRPr lang="en-US" sz="6000" dirty="0"/>
          </a:p>
        </p:txBody>
      </p:sp>
    </p:spTree>
    <p:extLst>
      <p:ext uri="{BB962C8B-B14F-4D97-AF65-F5344CB8AC3E}">
        <p14:creationId xmlns:p14="http://schemas.microsoft.com/office/powerpoint/2010/main" val="1096315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International Book and Copyright Day Infographics by Slidesgo">
  <a:themeElements>
    <a:clrScheme name="Simple Light">
      <a:dk1>
        <a:srgbClr val="4C3E35"/>
      </a:dk1>
      <a:lt1>
        <a:srgbClr val="834F30"/>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4C3E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1081</TotalTime>
  <Words>3689</Words>
  <PresentationFormat>On-screen Show (16:9)</PresentationFormat>
  <Paragraphs>281</Paragraphs>
  <Slides>35</Slides>
  <Notes>28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Calibri Light</vt:lpstr>
      <vt:lpstr>Roboto Condensed</vt:lpstr>
      <vt:lpstr>Roboto</vt:lpstr>
      <vt:lpstr>Wingdings</vt:lpstr>
      <vt:lpstr>Times New Roman</vt:lpstr>
      <vt:lpstr>Calibri</vt:lpstr>
      <vt:lpstr>Arial</vt:lpstr>
      <vt:lpstr>Open Sans</vt:lpstr>
      <vt:lpstr>International Book and Copyright Day Infographics by Slidesgo</vt:lpstr>
      <vt:lpstr>Office Theme</vt:lpstr>
      <vt:lpstr>PowerPoint Presentation</vt:lpstr>
      <vt:lpstr>BÀI 29 SỰ NỞ VÌ NHIỆT</vt:lpstr>
      <vt:lpstr>NỘI DUNG BÀI HỌC</vt:lpstr>
      <vt:lpstr>I. Sự Nở Vì Nhiệt Của Chất Rắn</vt:lpstr>
      <vt:lpstr>PowerPoint Presentation</vt:lpstr>
      <vt:lpstr>PowerPoint Presentation</vt:lpstr>
      <vt:lpstr>PowerPoint Presentation</vt:lpstr>
      <vt:lpstr>PowerPoint Presentation</vt:lpstr>
      <vt:lpstr>II. Sự Nở Vì Nhiệt Của Chất Lỏng.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 Công Dụng Và Tác Hại Sự Nở Vì Nhiệt</vt:lpstr>
      <vt:lpstr>PowerPoint Presentation</vt:lpstr>
      <vt:lpstr>PowerPoint Presentation</vt:lpstr>
      <vt:lpstr>PowerPoint Presentation</vt:lpstr>
      <vt:lpstr>PowerPoint Presentation</vt:lpstr>
      <vt:lpstr>PowerPoint Presentation</vt:lpstr>
      <vt:lpstr>LUYỆN TẬP</vt:lpstr>
      <vt:lpstr>Câu 1: Khi xây cầu, thông thường một đầu cầu người ta cho gối lên các con lăn. Hãy giải thích cách làm đó?</vt:lpstr>
      <vt:lpstr>Câu 2: Hãy dự đoán chiều cao của một chiếc cột bằng sắt sau mỗi năm.</vt:lpstr>
      <vt:lpstr>Câu 3:Khi nút thủy tinh của một lọ thủy tinh bị kẹt. Phải mở nút bằng cách nào dưới đây? </vt:lpstr>
      <vt:lpstr>Câu 4: Khi đun nóng một hòn bi bằng sắt thì xảy ra hiện tượng nào dưới đây?</vt:lpstr>
      <vt:lpstr>Câu 5: Các chất lỏng khác nhau nở vì nhiệt ………</vt:lpstr>
      <vt:lpstr>Câu 6: Câu nào sau đây đúng:</vt:lpstr>
      <vt:lpstr>Câu 7: Khi nhúng quả bóng bàn bị móp vào trong nước nóng, nó sẽ phồng trở lại. Vì sao vậy?</vt:lpstr>
      <vt:lpstr>Câu 8: Kết luận nào sau đây là đúng khi nói về sự nở vì nhiệt của không khí và khí oxygen?</vt:lpstr>
      <vt:lpstr>Câu 9:  Băng kép được ứng dụng</vt:lpstr>
      <vt:lpstr>Câu 10: Hai cốc thủy tinh chồng lên nhau bị khít lại. Muốn tách rời hai cốc ta làm cách nào sau đây?</vt:lpstr>
      <vt:lpstr>THANKS!!!!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2023-06-14T10:03:36Z</dcterms:modified>
  <cp:version>n</cp:version>
</cp:coreProperties>
</file>