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7" r:id="rId2"/>
    <p:sldId id="427" r:id="rId3"/>
    <p:sldId id="428" r:id="rId4"/>
    <p:sldId id="429" r:id="rId5"/>
    <p:sldId id="340" r:id="rId6"/>
  </p:sldIdLst>
  <p:sldSz cx="16276638" cy="9144000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0066"/>
    <a:srgbClr val="C5F3F3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54" d="100"/>
          <a:sy n="54" d="100"/>
        </p:scale>
        <p:origin x="618" y="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5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46821" y="4137819"/>
            <a:ext cx="13382995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CUỐI HỌC KÌ 1 (TIẾT 1)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1)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3A7D6CF-3036-493F-8FE8-02B61E05DED0}"/>
              </a:ext>
            </a:extLst>
          </p:cNvPr>
          <p:cNvSpPr/>
          <p:nvPr/>
        </p:nvSpPr>
        <p:spPr>
          <a:xfrm>
            <a:off x="1356519" y="2081910"/>
            <a:ext cx="13792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60 - 65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1)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356519" y="2081910"/>
            <a:ext cx="13792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Sắp xếp các tên riêng sau đây theo thứ tự trong bảng chữ cái: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6E3832-0264-55A0-B0BB-55E486951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919" y="2809312"/>
            <a:ext cx="11353800" cy="3058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411CB8-B43D-26D2-B847-3AE7273F9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39" y="5917694"/>
            <a:ext cx="2438400" cy="15975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F6F136-7A9B-79BC-0D6A-8FAFBE48B59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704" r="90838" b="22216"/>
          <a:stretch/>
        </p:blipFill>
        <p:spPr>
          <a:xfrm>
            <a:off x="3073676" y="5917695"/>
            <a:ext cx="2493986" cy="1597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7A639D-5F94-1994-CBB7-611E3B87B1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333" t="19757" r="78057" b="22477"/>
          <a:stretch/>
        </p:blipFill>
        <p:spPr>
          <a:xfrm>
            <a:off x="5757004" y="6055985"/>
            <a:ext cx="2381315" cy="1535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D96FE2-C028-01C5-EBF7-5BEFE917BC6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9109" t="16913" r="990" b="23861"/>
          <a:stretch/>
        </p:blipFill>
        <p:spPr>
          <a:xfrm>
            <a:off x="7570399" y="7515266"/>
            <a:ext cx="2438400" cy="1637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AED0AD0-EF70-5C52-A349-3A4D0167B46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639" t="24130" r="65399" b="23832"/>
          <a:stretch/>
        </p:blipFill>
        <p:spPr>
          <a:xfrm>
            <a:off x="8508702" y="6215905"/>
            <a:ext cx="2438400" cy="141104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87305E1-06BA-BBD3-2E4E-8DA6A8F5CC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518" t="25209" r="52231" b="16512"/>
          <a:stretch/>
        </p:blipFill>
        <p:spPr>
          <a:xfrm>
            <a:off x="11317485" y="6215905"/>
            <a:ext cx="2200274" cy="1480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88798AC-10B9-5E0A-B223-AA95C70ACF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202" t="19486" r="39109" b="23861"/>
          <a:stretch/>
        </p:blipFill>
        <p:spPr>
          <a:xfrm>
            <a:off x="13733936" y="5965484"/>
            <a:ext cx="2427645" cy="176784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0A3142A-23A1-13E8-464C-9A08DBD59B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172" t="16661" r="26661" b="23860"/>
          <a:stretch/>
        </p:blipFill>
        <p:spPr>
          <a:xfrm>
            <a:off x="3139080" y="7626947"/>
            <a:ext cx="1806109" cy="1453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2D3FC90-C114-8BF6-627D-729C157647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7106" t="13345" r="14251" b="23861"/>
          <a:stretch/>
        </p:blipFill>
        <p:spPr>
          <a:xfrm>
            <a:off x="5315572" y="7440871"/>
            <a:ext cx="1884444" cy="1535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1F216C3-5264-085E-9A8D-B74D7AA4B4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9474" y="7773457"/>
            <a:ext cx="2234194" cy="1411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37703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34E994-4DB7-DFD9-3E2E-8C06938CFFD3}"/>
              </a:ext>
            </a:extLst>
          </p:cNvPr>
          <p:cNvSpPr txBox="1"/>
          <p:nvPr/>
        </p:nvSpPr>
        <p:spPr>
          <a:xfrm>
            <a:off x="404019" y="304800"/>
            <a:ext cx="154686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ngan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 hôm,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hơn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lông 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Đôi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hột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cườm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đen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long lanh đưa đi đưa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xinh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nuột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lủn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chủn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chân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vi-VN" sz="36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TÔ HOÀI</a:t>
            </a:r>
          </a:p>
          <a:p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2949EA-92C1-DDD4-2F9B-B86F9C97FE23}"/>
              </a:ext>
            </a:extLst>
          </p:cNvPr>
          <p:cNvSpPr txBox="1"/>
          <p:nvPr/>
        </p:nvSpPr>
        <p:spPr>
          <a:xfrm>
            <a:off x="398082" y="3530056"/>
            <a:ext cx="1484817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just">
              <a:buAutoNum type="alphaLcParenR"/>
            </a:pP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văn.</a:t>
            </a:r>
            <a:endParaRPr lang="en-US" sz="360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lphaLcParenR"/>
            </a:pPr>
            <a:endParaRPr lang="en-US" sz="360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lphaLcParenR"/>
            </a:pPr>
            <a:endParaRPr lang="vi-VN" sz="360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câu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80C76D-AA94-CAAE-1879-AFC8B8353073}"/>
              </a:ext>
            </a:extLst>
          </p:cNvPr>
          <p:cNvSpPr txBox="1"/>
          <p:nvPr/>
        </p:nvSpPr>
        <p:spPr>
          <a:xfrm>
            <a:off x="398082" y="4226776"/>
            <a:ext cx="1024112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tươi,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ươm.</a:t>
            </a:r>
          </a:p>
          <a:p>
            <a:pPr algn="just"/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Đen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Đen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tuyền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đen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tươi,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57DA4A-660D-215F-B00C-AEBD946CCE44}"/>
              </a:ext>
            </a:extLst>
          </p:cNvPr>
          <p:cNvSpPr txBox="1"/>
          <p:nvPr/>
        </p:nvSpPr>
        <p:spPr>
          <a:xfrm>
            <a:off x="213519" y="7084874"/>
            <a:ext cx="148481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Khi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viên, em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đeo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khăn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gặt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50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10125</TotalTime>
  <Words>321</Words>
  <Application>Microsoft Office PowerPoint</Application>
  <PresentationFormat>Custom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1137</cp:revision>
  <dcterms:created xsi:type="dcterms:W3CDTF">2008-09-09T22:52:10Z</dcterms:created>
  <dcterms:modified xsi:type="dcterms:W3CDTF">2022-08-01T14:55:52Z</dcterms:modified>
</cp:coreProperties>
</file>