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10.xml" ContentType="application/vnd.openxmlformats-officedocument.drawingml.diagramColors+xml"/>
  <Override PartName="/ppt/diagrams/colors11.xml" ContentType="application/vnd.openxmlformats-officedocument.drawingml.diagramColors+xml"/>
  <Override PartName="/ppt/diagrams/colors12.xml" ContentType="application/vnd.openxmlformats-officedocument.drawingml.diagramColors+xml"/>
  <Override PartName="/ppt/diagrams/colors13.xml" ContentType="application/vnd.openxmlformats-officedocument.drawingml.diagramColors+xml"/>
  <Override PartName="/ppt/diagrams/colors14.xml" ContentType="application/vnd.openxmlformats-officedocument.drawingml.diagramColors+xml"/>
  <Override PartName="/ppt/diagrams/colors15.xml" ContentType="application/vnd.openxmlformats-officedocument.drawingml.diagramColors+xml"/>
  <Override PartName="/ppt/diagrams/colors16.xml" ContentType="application/vnd.openxmlformats-officedocument.drawingml.diagramColors+xml"/>
  <Override PartName="/ppt/diagrams/colors17.xml" ContentType="application/vnd.openxmlformats-officedocument.drawingml.diagramColors+xml"/>
  <Override PartName="/ppt/diagrams/colors18.xml" ContentType="application/vnd.openxmlformats-officedocument.drawingml.diagramColors+xml"/>
  <Override PartName="/ppt/diagrams/colors19.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colors8.xml" ContentType="application/vnd.openxmlformats-officedocument.drawingml.diagramColors+xml"/>
  <Override PartName="/ppt/diagrams/colors9.xml" ContentType="application/vnd.openxmlformats-officedocument.drawingml.diagramColors+xml"/>
  <Override PartName="/ppt/diagrams/data1.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15.xml" ContentType="application/vnd.openxmlformats-officedocument.drawingml.diagramData+xml"/>
  <Override PartName="/ppt/diagrams/data16.xml" ContentType="application/vnd.openxmlformats-officedocument.drawingml.diagramData+xml"/>
  <Override PartName="/ppt/diagrams/data17.xml" ContentType="application/vnd.openxmlformats-officedocument.drawingml.diagramData+xml"/>
  <Override PartName="/ppt/diagrams/data18.xml" ContentType="application/vnd.openxmlformats-officedocument.drawingml.diagramData+xml"/>
  <Override PartName="/ppt/diagrams/data19.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rawing1.xml" ContentType="application/vnd.ms-office.drawingml.diagramDrawing+xml"/>
  <Override PartName="/ppt/diagrams/drawing10.xml" ContentType="application/vnd.ms-office.drawingml.diagramDrawing+xml"/>
  <Override PartName="/ppt/diagrams/drawing11.xml" ContentType="application/vnd.ms-office.drawingml.diagramDrawing+xml"/>
  <Override PartName="/ppt/diagrams/drawing12.xml" ContentType="application/vnd.ms-office.drawingml.diagramDrawing+xml"/>
  <Override PartName="/ppt/diagrams/drawing13.xml" ContentType="application/vnd.ms-office.drawingml.diagramDrawing+xml"/>
  <Override PartName="/ppt/diagrams/drawing14.xml" ContentType="application/vnd.ms-office.drawingml.diagramDrawing+xml"/>
  <Override PartName="/ppt/diagrams/drawing15.xml" ContentType="application/vnd.ms-office.drawingml.diagramDrawing+xml"/>
  <Override PartName="/ppt/diagrams/drawing16.xml" ContentType="application/vnd.ms-office.drawingml.diagramDrawing+xml"/>
  <Override PartName="/ppt/diagrams/drawing17.xml" ContentType="application/vnd.ms-office.drawingml.diagramDrawing+xml"/>
  <Override PartName="/ppt/diagrams/drawing18.xml" ContentType="application/vnd.ms-office.drawingml.diagramDrawing+xml"/>
  <Override PartName="/ppt/diagrams/drawing19.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drawing8.xml" ContentType="application/vnd.ms-office.drawingml.diagramDrawing+xml"/>
  <Override PartName="/ppt/diagrams/drawing9.xml" ContentType="application/vnd.ms-office.drawingml.diagramDrawing+xml"/>
  <Override PartName="/ppt/diagrams/layout1.xml" ContentType="application/vnd.openxmlformats-officedocument.drawingml.diagramLayout+xml"/>
  <Override PartName="/ppt/diagrams/layout10.xml" ContentType="application/vnd.openxmlformats-officedocument.drawingml.diagramLayout+xml"/>
  <Override PartName="/ppt/diagrams/layout11.xml" ContentType="application/vnd.openxmlformats-officedocument.drawingml.diagramLayout+xml"/>
  <Override PartName="/ppt/diagrams/layout12.xml" ContentType="application/vnd.openxmlformats-officedocument.drawingml.diagramLayout+xml"/>
  <Override PartName="/ppt/diagrams/layout13.xml" ContentType="application/vnd.openxmlformats-officedocument.drawingml.diagramLayout+xml"/>
  <Override PartName="/ppt/diagrams/layout14.xml" ContentType="application/vnd.openxmlformats-officedocument.drawingml.diagramLayout+xml"/>
  <Override PartName="/ppt/diagrams/layout15.xml" ContentType="application/vnd.openxmlformats-officedocument.drawingml.diagramLayout+xml"/>
  <Override PartName="/ppt/diagrams/layout16.xml" ContentType="application/vnd.openxmlformats-officedocument.drawingml.diagramLayout+xml"/>
  <Override PartName="/ppt/diagrams/layout17.xml" ContentType="application/vnd.openxmlformats-officedocument.drawingml.diagramLayout+xml"/>
  <Override PartName="/ppt/diagrams/layout18.xml" ContentType="application/vnd.openxmlformats-officedocument.drawingml.diagramLayout+xml"/>
  <Override PartName="/ppt/diagrams/layout19.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layout8.xml" ContentType="application/vnd.openxmlformats-officedocument.drawingml.diagramLayout+xml"/>
  <Override PartName="/ppt/diagrams/layout9.xml" ContentType="application/vnd.openxmlformats-officedocument.drawingml.diagramLayout+xml"/>
  <Override PartName="/ppt/diagrams/quickStyle1.xml" ContentType="application/vnd.openxmlformats-officedocument.drawingml.diagramStyle+xml"/>
  <Override PartName="/ppt/diagrams/quickStyle10.xml" ContentType="application/vnd.openxmlformats-officedocument.drawingml.diagramStyle+xml"/>
  <Override PartName="/ppt/diagrams/quickStyle11.xml" ContentType="application/vnd.openxmlformats-officedocument.drawingml.diagramStyle+xml"/>
  <Override PartName="/ppt/diagrams/quickStyle12.xml" ContentType="application/vnd.openxmlformats-officedocument.drawingml.diagramStyle+xml"/>
  <Override PartName="/ppt/diagrams/quickStyle13.xml" ContentType="application/vnd.openxmlformats-officedocument.drawingml.diagramStyle+xml"/>
  <Override PartName="/ppt/diagrams/quickStyle14.xml" ContentType="application/vnd.openxmlformats-officedocument.drawingml.diagramStyle+xml"/>
  <Override PartName="/ppt/diagrams/quickStyle15.xml" ContentType="application/vnd.openxmlformats-officedocument.drawingml.diagramStyle+xml"/>
  <Override PartName="/ppt/diagrams/quickStyle16.xml" ContentType="application/vnd.openxmlformats-officedocument.drawingml.diagramStyle+xml"/>
  <Override PartName="/ppt/diagrams/quickStyle17.xml" ContentType="application/vnd.openxmlformats-officedocument.drawingml.diagramStyle+xml"/>
  <Override PartName="/ppt/diagrams/quickStyle18.xml" ContentType="application/vnd.openxmlformats-officedocument.drawingml.diagramStyle+xml"/>
  <Override PartName="/ppt/diagrams/quickStyle19.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diagrams/quickStyle8.xml" ContentType="application/vnd.openxmlformats-officedocument.drawingml.diagramStyle+xml"/>
  <Override PartName="/ppt/diagrams/quickStyle9.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8" r:id="rId3"/>
    <p:sldId id="418" r:id="rId4"/>
    <p:sldId id="562" r:id="rId5"/>
    <p:sldId id="427" r:id="rId6"/>
    <p:sldId id="500" r:id="rId7"/>
    <p:sldId id="545" r:id="rId8"/>
    <p:sldId id="576" r:id="rId9"/>
    <p:sldId id="530" r:id="rId10"/>
    <p:sldId id="519" r:id="rId11"/>
    <p:sldId id="521" r:id="rId12"/>
    <p:sldId id="522" r:id="rId13"/>
    <p:sldId id="432" r:id="rId14"/>
    <p:sldId id="433" r:id="rId15"/>
    <p:sldId id="434" r:id="rId16"/>
    <p:sldId id="435" r:id="rId17"/>
    <p:sldId id="436" r:id="rId18"/>
    <p:sldId id="438" r:id="rId19"/>
    <p:sldId id="437" r:id="rId20"/>
    <p:sldId id="440" r:id="rId21"/>
    <p:sldId id="439" r:id="rId22"/>
    <p:sldId id="441" r:id="rId23"/>
    <p:sldId id="442" r:id="rId24"/>
    <p:sldId id="443" r:id="rId25"/>
    <p:sldId id="445" r:id="rId26"/>
    <p:sldId id="444" r:id="rId27"/>
    <p:sldId id="546" r:id="rId28"/>
    <p:sldId id="575" r:id="rId29"/>
    <p:sldId id="563" r:id="rId30"/>
    <p:sldId id="564" r:id="rId31"/>
    <p:sldId id="585" r:id="rId32"/>
    <p:sldId id="586" r:id="rId33"/>
    <p:sldId id="588" r:id="rId34"/>
    <p:sldId id="589" r:id="rId35"/>
    <p:sldId id="590" r:id="rId36"/>
    <p:sldId id="552" r:id="rId37"/>
    <p:sldId id="566" r:id="rId38"/>
    <p:sldId id="565" r:id="rId39"/>
    <p:sldId id="567" r:id="rId40"/>
    <p:sldId id="591" r:id="rId41"/>
    <p:sldId id="587" r:id="rId42"/>
    <p:sldId id="561" r:id="rId43"/>
    <p:sldId id="570" r:id="rId44"/>
    <p:sldId id="571" r:id="rId45"/>
    <p:sldId id="572" r:id="rId46"/>
    <p:sldId id="554" r:id="rId47"/>
    <p:sldId id="569" r:id="rId48"/>
    <p:sldId id="534" r:id="rId49"/>
    <p:sldId id="535" r:id="rId50"/>
    <p:sldId id="536" r:id="rId51"/>
    <p:sldId id="537" r:id="rId52"/>
  </p:sldIdLst>
  <p:sldSz cx="12192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7" autoAdjust="0"/>
    <p:restoredTop sz="94660" autoAdjust="0"/>
  </p:normalViewPr>
  <p:slideViewPr>
    <p:cSldViewPr snapToGrid="0">
      <p:cViewPr varScale="1">
        <p:scale>
          <a:sx n="72" d="100"/>
          <a:sy n="72" d="100"/>
        </p:scale>
        <p:origin x="576"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notesMaster" Target="notesMasters/notesMaster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72.png"/></Relationships>
</file>

<file path=ppt/diagrams/_rels/data2.xml.rels><?xml version="1.0" encoding="UTF-8" standalone="yes"?>
<Relationships xmlns="http://schemas.openxmlformats.org/package/2006/relationships"><Relationship Id="rId1" Type="http://schemas.openxmlformats.org/officeDocument/2006/relationships/image" Target="../media/image73.jpeg"/></Relationships>
</file>

<file path=ppt/diagrams/_rels/data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image" Target="../media/image74.jpeg"/></Relationships>
</file>

<file path=ppt/diagrams/_rels/data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image" Target="../media/image77.jpeg"/></Relationships>
</file>

<file path=ppt/diagrams/_rels/data6.xml.rels><?xml version="1.0" encoding="UTF-8" standalone="yes"?>
<Relationships xmlns="http://schemas.openxmlformats.org/package/2006/relationships"><Relationship Id="rId4" Type="http://schemas.openxmlformats.org/officeDocument/2006/relationships/image" Target="../media/image83.png"/><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image" Target="../media/image80.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7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73.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image" Target="../media/image74.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image" Target="../media/image77.jpeg"/></Relationships>
</file>

<file path=ppt/diagrams/_rels/drawing6.xml.rels><?xml version="1.0" encoding="UTF-8" standalone="yes"?>
<Relationships xmlns="http://schemas.openxmlformats.org/package/2006/relationships"><Relationship Id="rId4" Type="http://schemas.openxmlformats.org/officeDocument/2006/relationships/image" Target="../media/image83.png"/><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image" Target="../media/image80.jpe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1">
  <dgm:title val=""/>
  <dgm:desc val=""/>
  <dgm:catLst>
    <dgm:cat type="accent6" pri="11100"/>
  </dgm:catLst>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2">
  <dgm:title val=""/>
  <dgm:desc val=""/>
  <dgm:catLst>
    <dgm:cat type="accent6" pri="11100"/>
  </dgm:catLst>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1">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2F25F14-6531-452D-AC79-FD8B7BC90F9E}" type="doc">
      <dgm:prSet loTypeId="urn:microsoft.com/office/officeart/2005/8/layout/vList3" loCatId="list" qsTypeId="urn:microsoft.com/office/officeart/2005/8/quickstyle/simple1#1" qsCatId="simple" csTypeId="urn:microsoft.com/office/officeart/2005/8/colors/accent1_2#1" csCatId="accent1" phldr="1"/>
      <dgm:spPr/>
      <dgm:t>
        <a:bodyPr/>
        <a:lstStyle/>
        <a:p>
          <a:endParaRPr lang="vi-VN"/>
        </a:p>
      </dgm:t>
    </dgm:pt>
    <dgm:pt modelId="{A110A12B-A9E6-494C-8F7A-3CE8FD2246BC}">
      <dgm:prSet phldrT="[Text]" custT="1"/>
      <dgm:spPr/>
      <dgm:t>
        <a:bodyPr/>
        <a:lstStyle/>
        <a:p>
          <a:r>
            <a:rPr lang="vi-VN" sz="2400" dirty="0">
              <a:latin typeface="Cambria" pitchFamily="18" charset="0"/>
              <a:ea typeface="Cambria" pitchFamily="18" charset="0"/>
            </a:rPr>
            <a:t>PGS TS TRỊNH HỮU LỘC</a:t>
          </a:r>
        </a:p>
      </dgm:t>
    </dgm:pt>
    <dgm:pt modelId="{F25CA999-37B6-45E1-9553-291705C4F6C1}" cxnId="{C5646D1D-74CE-4229-9542-51F5F16CF5C9}" type="parTrans">
      <dgm:prSet/>
      <dgm:spPr/>
      <dgm:t>
        <a:bodyPr/>
        <a:lstStyle/>
        <a:p>
          <a:endParaRPr lang="vi-VN"/>
        </a:p>
      </dgm:t>
    </dgm:pt>
    <dgm:pt modelId="{78FF2ACB-AF9A-4FC9-9284-73641882A35D}" cxnId="{C5646D1D-74CE-4229-9542-51F5F16CF5C9}" type="sibTrans">
      <dgm:prSet/>
      <dgm:spPr/>
      <dgm:t>
        <a:bodyPr/>
        <a:lstStyle/>
        <a:p>
          <a:endParaRPr lang="vi-VN"/>
        </a:p>
      </dgm:t>
    </dgm:pt>
    <dgm:pt modelId="{7AAF8EAE-D4B4-40EA-8656-783E6D9B1098}" type="pres">
      <dgm:prSet presAssocID="{82F25F14-6531-452D-AC79-FD8B7BC90F9E}" presName="linearFlow" presStyleCnt="0">
        <dgm:presLayoutVars>
          <dgm:dir/>
          <dgm:resizeHandles val="exact"/>
        </dgm:presLayoutVars>
      </dgm:prSet>
      <dgm:spPr/>
    </dgm:pt>
    <dgm:pt modelId="{6484EC02-9F35-42DA-9B9F-2C2BB4BC61D6}" type="pres">
      <dgm:prSet presAssocID="{A110A12B-A9E6-494C-8F7A-3CE8FD2246BC}" presName="composite" presStyleCnt="0"/>
      <dgm:spPr/>
    </dgm:pt>
    <dgm:pt modelId="{4EB11348-C21F-4487-8C17-BE86BE724D4E}" type="pres">
      <dgm:prSet presAssocID="{A110A12B-A9E6-494C-8F7A-3CE8FD2246BC}" presName="imgShp" presStyleLbl="fgImgPlace1" presStyleIdx="0" presStyleCnt="1"/>
      <dgm:spPr>
        <a:blipFill dpi="0" rotWithShape="1">
          <a:blip xmlns:r="http://schemas.openxmlformats.org/officeDocument/2006/relationships" r:embed="rId1"/>
          <a:srcRect/>
          <a:stretch>
            <a:fillRect/>
          </a:stretch>
        </a:blipFill>
      </dgm:spPr>
    </dgm:pt>
    <dgm:pt modelId="{BBC9B84F-E4AE-4661-8248-81A3F1480305}" type="pres">
      <dgm:prSet presAssocID="{A110A12B-A9E6-494C-8F7A-3CE8FD2246BC}" presName="txShp" presStyleLbl="node1" presStyleIdx="0" presStyleCnt="1" custScaleX="95297" custScaleY="43717">
        <dgm:presLayoutVars>
          <dgm:bulletEnabled val="1"/>
        </dgm:presLayoutVars>
      </dgm:prSet>
      <dgm:spPr/>
    </dgm:pt>
  </dgm:ptLst>
  <dgm:cxnLst>
    <dgm:cxn modelId="{C5646D1D-74CE-4229-9542-51F5F16CF5C9}" srcId="{82F25F14-6531-452D-AC79-FD8B7BC90F9E}" destId="{A110A12B-A9E6-494C-8F7A-3CE8FD2246BC}" srcOrd="0" destOrd="0" parTransId="{F25CA999-37B6-45E1-9553-291705C4F6C1}" sibTransId="{78FF2ACB-AF9A-4FC9-9284-73641882A35D}"/>
    <dgm:cxn modelId="{3C1AC54F-D8B4-4EF2-9189-75A97503BEFF}" type="presOf" srcId="{A110A12B-A9E6-494C-8F7A-3CE8FD2246BC}" destId="{BBC9B84F-E4AE-4661-8248-81A3F1480305}" srcOrd="0" destOrd="0" presId="urn:microsoft.com/office/officeart/2005/8/layout/vList3"/>
    <dgm:cxn modelId="{3A18A1AE-95FD-4E0A-8036-D982A475759C}" type="presOf" srcId="{82F25F14-6531-452D-AC79-FD8B7BC90F9E}" destId="{7AAF8EAE-D4B4-40EA-8656-783E6D9B1098}" srcOrd="0" destOrd="0" presId="urn:microsoft.com/office/officeart/2005/8/layout/vList3"/>
    <dgm:cxn modelId="{7CAA49D7-D6CE-4C8E-8AEE-CCB42414C1C6}" type="presParOf" srcId="{7AAF8EAE-D4B4-40EA-8656-783E6D9B1098}" destId="{6484EC02-9F35-42DA-9B9F-2C2BB4BC61D6}" srcOrd="0" destOrd="0" presId="urn:microsoft.com/office/officeart/2005/8/layout/vList3"/>
    <dgm:cxn modelId="{7C9C05BD-E64C-4F58-BAB8-72C4E77F826E}" type="presParOf" srcId="{6484EC02-9F35-42DA-9B9F-2C2BB4BC61D6}" destId="{4EB11348-C21F-4487-8C17-BE86BE724D4E}" srcOrd="0" destOrd="0" presId="urn:microsoft.com/office/officeart/2005/8/layout/vList3"/>
    <dgm:cxn modelId="{2606F443-971E-4544-88BA-F65C616D0942}" type="presParOf" srcId="{6484EC02-9F35-42DA-9B9F-2C2BB4BC61D6}" destId="{BBC9B84F-E4AE-4661-8248-81A3F1480305}" srcOrd="1" destOrd="0" presId="urn:microsoft.com/office/officeart/2005/8/layout/vList3"/>
  </dgm:cxnLst>
  <dgm:bg/>
  <dgm:whole/>
</dgm:dataModel>
</file>

<file path=ppt/diagrams/data10.xml><?xml version="1.0" encoding="utf-8"?>
<dgm:dataModel xmlns:dgm="http://schemas.openxmlformats.org/drawingml/2006/diagram" xmlns:a="http://schemas.openxmlformats.org/drawingml/2006/main">
  <dgm:ptLst>
    <dgm:pt modelId="{8C38F4E4-AA91-4782-B3AC-4F60EEC19278}"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BF316C33-39FD-43D9-9D18-B9AED0679128}">
      <dgm:prSet phldrT="[Text]" custT="1"/>
      <dgm:spPr/>
      <dgm:t>
        <a:bodyPr/>
        <a:lstStyle/>
        <a:p>
          <a:r>
            <a:rPr lang="en-US" sz="2000" b="1" dirty="0" err="1">
              <a:solidFill>
                <a:srgbClr val="002060"/>
              </a:solidFill>
              <a:latin typeface="Cambria" pitchFamily="18" charset="0"/>
              <a:ea typeface="Cambria" pitchFamily="18" charset="0"/>
            </a:rPr>
            <a:t>Kĩ</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thuật</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xuất</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phát</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thấp</a:t>
          </a:r>
          <a:endParaRPr lang="en-US" sz="2000" b="1" dirty="0">
            <a:solidFill>
              <a:srgbClr val="002060"/>
            </a:solidFill>
            <a:latin typeface="Cambria" pitchFamily="18" charset="0"/>
            <a:ea typeface="Cambria" pitchFamily="18" charset="0"/>
          </a:endParaRPr>
        </a:p>
        <a:p>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và</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chạy</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lao</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sau</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xuất</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phát</a:t>
          </a:r>
          <a:r>
            <a:rPr lang="en-US" sz="2000" b="1" dirty="0">
              <a:solidFill>
                <a:srgbClr val="002060"/>
              </a:solidFill>
              <a:latin typeface="Cambria" pitchFamily="18" charset="0"/>
              <a:ea typeface="Cambria" pitchFamily="18" charset="0"/>
            </a:rPr>
            <a:t> </a:t>
          </a:r>
        </a:p>
      </dgm:t>
    </dgm:pt>
    <dgm:pt modelId="{CE064A40-83D8-4981-8FB9-C34BC81C545C}" cxnId="{EE8CAA89-12C9-412A-B59C-B718285AE94D}" type="parTrans">
      <dgm:prSet/>
      <dgm:spPr/>
      <dgm:t>
        <a:bodyPr/>
        <a:lstStyle/>
        <a:p>
          <a:endParaRPr lang="en-US"/>
        </a:p>
      </dgm:t>
    </dgm:pt>
    <dgm:pt modelId="{73844FBB-4250-45C3-9D2B-94D86C3A9809}" cxnId="{EE8CAA89-12C9-412A-B59C-B718285AE94D}" type="sibTrans">
      <dgm:prSet/>
      <dgm:spPr/>
      <dgm:t>
        <a:bodyPr/>
        <a:lstStyle/>
        <a:p>
          <a:endParaRPr lang="en-US"/>
        </a:p>
      </dgm:t>
    </dgm:pt>
    <dgm:pt modelId="{2344BA27-8EDB-4AA1-8535-4BF91205A41A}">
      <dgm:prSet phldrT="[Text]"/>
      <dgm:spPr/>
      <dgm:t>
        <a:bodyPr/>
        <a:lstStyle/>
        <a:p>
          <a:r>
            <a:rPr lang="en-US" dirty="0" err="1">
              <a:solidFill>
                <a:schemeClr val="tx1"/>
              </a:solidFill>
              <a:latin typeface="Cambria" pitchFamily="18" charset="0"/>
              <a:ea typeface="Cambria" pitchFamily="18" charset="0"/>
            </a:rPr>
            <a:t>Kĩ</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thuật</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đóng</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bàn</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đạp</a:t>
          </a:r>
          <a:endParaRPr lang="en-US" dirty="0">
            <a:solidFill>
              <a:schemeClr val="tx1"/>
            </a:solidFill>
            <a:latin typeface="Cambria" pitchFamily="18" charset="0"/>
            <a:ea typeface="Cambria" pitchFamily="18" charset="0"/>
          </a:endParaRPr>
        </a:p>
      </dgm:t>
    </dgm:pt>
    <dgm:pt modelId="{EB1F7790-C32B-414D-97DF-5C36ADBC1E46}" cxnId="{70E742E5-ADC2-441B-BEC2-27F97443DAE3}" type="parTrans">
      <dgm:prSet/>
      <dgm:spPr/>
      <dgm:t>
        <a:bodyPr/>
        <a:lstStyle/>
        <a:p>
          <a:endParaRPr lang="en-US"/>
        </a:p>
      </dgm:t>
    </dgm:pt>
    <dgm:pt modelId="{7BAEECBA-FF7A-41CE-A205-75FA3BB1C359}" cxnId="{70E742E5-ADC2-441B-BEC2-27F97443DAE3}" type="sibTrans">
      <dgm:prSet/>
      <dgm:spPr/>
      <dgm:t>
        <a:bodyPr/>
        <a:lstStyle/>
        <a:p>
          <a:endParaRPr lang="en-US"/>
        </a:p>
      </dgm:t>
    </dgm:pt>
    <dgm:pt modelId="{B51A8873-2393-4B23-90E7-2BE09F4AA1CD}">
      <dgm:prSet phldrT="[Text]"/>
      <dgm:spPr/>
      <dgm:t>
        <a:bodyPr/>
        <a:lstStyle/>
        <a:p>
          <a:r>
            <a:rPr lang="en-US" dirty="0" err="1">
              <a:solidFill>
                <a:schemeClr val="tx1"/>
              </a:solidFill>
              <a:latin typeface="Cambria" pitchFamily="18" charset="0"/>
              <a:ea typeface="Cambria" pitchFamily="18" charset="0"/>
            </a:rPr>
            <a:t>Kĩ</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thuật</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xuất</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phát</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thấp</a:t>
          </a:r>
          <a:endParaRPr lang="en-US" dirty="0">
            <a:solidFill>
              <a:schemeClr val="tx1"/>
            </a:solidFill>
            <a:latin typeface="Cambria" pitchFamily="18" charset="0"/>
            <a:ea typeface="Cambria" pitchFamily="18" charset="0"/>
          </a:endParaRPr>
        </a:p>
      </dgm:t>
    </dgm:pt>
    <dgm:pt modelId="{D23827BB-955D-4DB5-BB34-A9012BDDD3BF}" cxnId="{6B3E4722-2825-4435-93A3-9ADCA050CA13}" type="parTrans">
      <dgm:prSet/>
      <dgm:spPr/>
      <dgm:t>
        <a:bodyPr/>
        <a:lstStyle/>
        <a:p>
          <a:endParaRPr lang="en-US"/>
        </a:p>
      </dgm:t>
    </dgm:pt>
    <dgm:pt modelId="{BFC0A4F6-7A30-4079-93DC-30E664B1681F}" cxnId="{6B3E4722-2825-4435-93A3-9ADCA050CA13}" type="sibTrans">
      <dgm:prSet/>
      <dgm:spPr/>
      <dgm:t>
        <a:bodyPr/>
        <a:lstStyle/>
        <a:p>
          <a:endParaRPr lang="en-US"/>
        </a:p>
      </dgm:t>
    </dgm:pt>
    <dgm:pt modelId="{938A0AB5-C1FE-4EAA-9AB3-0682CB7A5F2F}">
      <dgm:prSet phldrT="[Text]" custT="1"/>
      <dgm:spPr/>
      <dgm:t>
        <a:bodyPr/>
        <a:lstStyle/>
        <a:p>
          <a:r>
            <a:rPr lang="en-US" sz="2000" b="1" dirty="0" err="1">
              <a:solidFill>
                <a:srgbClr val="002060"/>
              </a:solidFill>
              <a:latin typeface="Cambria" pitchFamily="18" charset="0"/>
              <a:ea typeface="Cambria" pitchFamily="18" charset="0"/>
            </a:rPr>
            <a:t>Phối</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hợp</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giai</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đoạn</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chạy</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lao</a:t>
          </a:r>
          <a:r>
            <a:rPr lang="en-US" sz="2000" b="1" dirty="0">
              <a:solidFill>
                <a:srgbClr val="002060"/>
              </a:solidFill>
              <a:latin typeface="Cambria" pitchFamily="18" charset="0"/>
              <a:ea typeface="Cambria" pitchFamily="18" charset="0"/>
            </a:rPr>
            <a:t> </a:t>
          </a:r>
        </a:p>
        <a:p>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sau</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xuất</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phát</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và</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chạy</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giữa</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quãng</a:t>
          </a:r>
          <a:endParaRPr lang="en-US" sz="2000" b="1" dirty="0">
            <a:solidFill>
              <a:srgbClr val="002060"/>
            </a:solidFill>
            <a:latin typeface="Cambria" pitchFamily="18" charset="0"/>
            <a:ea typeface="Cambria" pitchFamily="18" charset="0"/>
          </a:endParaRPr>
        </a:p>
      </dgm:t>
    </dgm:pt>
    <dgm:pt modelId="{9269B892-D5F8-41EE-8371-62E4E2F681E5}" cxnId="{4ABCD1DA-4709-40F2-A12F-C58676A98D7F}" type="parTrans">
      <dgm:prSet/>
      <dgm:spPr/>
      <dgm:t>
        <a:bodyPr/>
        <a:lstStyle/>
        <a:p>
          <a:endParaRPr lang="en-US"/>
        </a:p>
      </dgm:t>
    </dgm:pt>
    <dgm:pt modelId="{80021F64-C71D-4534-B801-AF18A7980432}" cxnId="{4ABCD1DA-4709-40F2-A12F-C58676A98D7F}" type="sibTrans">
      <dgm:prSet/>
      <dgm:spPr/>
      <dgm:t>
        <a:bodyPr/>
        <a:lstStyle/>
        <a:p>
          <a:endParaRPr lang="en-US"/>
        </a:p>
      </dgm:t>
    </dgm:pt>
    <dgm:pt modelId="{B687651F-8037-40A0-9354-18338EF3E7B5}">
      <dgm:prSet phldrT="[Text]"/>
      <dgm:spPr/>
      <dgm:t>
        <a:bodyPr/>
        <a:lstStyle/>
        <a:p>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Phối</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hợp</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chạy</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lao</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sau</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xuất</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phát</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và</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chạy</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giữa</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quãng</a:t>
          </a:r>
          <a:r>
            <a:rPr lang="en-US" dirty="0">
              <a:solidFill>
                <a:schemeClr val="tx1"/>
              </a:solidFill>
              <a:latin typeface="Cambria" pitchFamily="18" charset="0"/>
              <a:ea typeface="Cambria" pitchFamily="18" charset="0"/>
            </a:rPr>
            <a:t> </a:t>
          </a:r>
        </a:p>
      </dgm:t>
    </dgm:pt>
    <dgm:pt modelId="{34D12D48-F5E4-4996-80DF-C08DB2671CF8}" cxnId="{9E05DA4E-4567-4C4F-B09E-9142DAB17046}" type="parTrans">
      <dgm:prSet/>
      <dgm:spPr/>
      <dgm:t>
        <a:bodyPr/>
        <a:lstStyle/>
        <a:p>
          <a:endParaRPr lang="en-US"/>
        </a:p>
      </dgm:t>
    </dgm:pt>
    <dgm:pt modelId="{D480DE42-1F09-48E0-9147-0A4DD050D109}" cxnId="{9E05DA4E-4567-4C4F-B09E-9142DAB17046}" type="sibTrans">
      <dgm:prSet/>
      <dgm:spPr/>
      <dgm:t>
        <a:bodyPr/>
        <a:lstStyle/>
        <a:p>
          <a:endParaRPr lang="en-US"/>
        </a:p>
      </dgm:t>
    </dgm:pt>
    <dgm:pt modelId="{B319F862-4503-45C5-A977-B4343B181899}">
      <dgm:prSet phldrT="[Text]"/>
      <dgm:spPr/>
      <dgm:t>
        <a:bodyPr/>
        <a:lstStyle/>
        <a:p>
          <a:r>
            <a:rPr lang="vi-VN" dirty="0">
              <a:solidFill>
                <a:schemeClr val="tx1"/>
              </a:solidFill>
              <a:latin typeface="Cambria" pitchFamily="18" charset="0"/>
              <a:ea typeface="Cambria" pitchFamily="18" charset="0"/>
            </a:rPr>
            <a:t>Một số điều luật cơ bản trong nội dung chạy </a:t>
          </a:r>
          <a:endParaRPr lang="en-US" dirty="0">
            <a:solidFill>
              <a:schemeClr val="tx1"/>
            </a:solidFill>
            <a:latin typeface="Cambria" pitchFamily="18" charset="0"/>
            <a:ea typeface="Cambria" pitchFamily="18" charset="0"/>
          </a:endParaRPr>
        </a:p>
      </dgm:t>
    </dgm:pt>
    <dgm:pt modelId="{684000B2-7904-4D43-BE02-3D693B1DFC99}" cxnId="{FCE7A7FC-C954-444D-9034-63CE0BBEDF8F}" type="parTrans">
      <dgm:prSet/>
      <dgm:spPr/>
      <dgm:t>
        <a:bodyPr/>
        <a:lstStyle/>
        <a:p>
          <a:endParaRPr lang="en-US"/>
        </a:p>
      </dgm:t>
    </dgm:pt>
    <dgm:pt modelId="{4263BD7B-B6B2-4E83-93BC-4160E19D861A}" cxnId="{FCE7A7FC-C954-444D-9034-63CE0BBEDF8F}" type="sibTrans">
      <dgm:prSet/>
      <dgm:spPr/>
      <dgm:t>
        <a:bodyPr/>
        <a:lstStyle/>
        <a:p>
          <a:endParaRPr lang="en-US"/>
        </a:p>
      </dgm:t>
    </dgm:pt>
    <dgm:pt modelId="{C9E27D1A-FF9D-4CCA-87CE-397DE97A8995}">
      <dgm:prSet phldrT="[Text]" custT="1"/>
      <dgm:spPr/>
      <dgm:t>
        <a:bodyPr/>
        <a:lstStyle/>
        <a:p>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Phối</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hợp</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các</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giai</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đoạn</a:t>
          </a:r>
          <a:endParaRPr lang="en-US" sz="2000" b="1" dirty="0">
            <a:solidFill>
              <a:srgbClr val="002060"/>
            </a:solidFill>
            <a:latin typeface="Cambria" pitchFamily="18" charset="0"/>
            <a:ea typeface="Cambria" pitchFamily="18" charset="0"/>
          </a:endParaRPr>
        </a:p>
        <a:p>
          <a:r>
            <a:rPr lang="it-IT" sz="2000" b="1" dirty="0">
              <a:solidFill>
                <a:srgbClr val="002060"/>
              </a:solidFill>
              <a:latin typeface="Cambria" pitchFamily="18" charset="0"/>
              <a:ea typeface="Cambria" pitchFamily="18" charset="0"/>
            </a:rPr>
            <a:t> trong chạy cự li ngắn (100 m)</a:t>
          </a:r>
          <a:endParaRPr lang="en-US" sz="2000" b="1" dirty="0">
            <a:solidFill>
              <a:srgbClr val="002060"/>
            </a:solidFill>
            <a:latin typeface="Cambria" pitchFamily="18" charset="0"/>
            <a:ea typeface="Cambria" pitchFamily="18" charset="0"/>
          </a:endParaRPr>
        </a:p>
      </dgm:t>
    </dgm:pt>
    <dgm:pt modelId="{B9FB3875-E039-4921-9806-0253FEAC1880}" cxnId="{ADD5559E-0ED9-41D0-B2F3-AE47A5D57D9F}" type="parTrans">
      <dgm:prSet/>
      <dgm:spPr/>
      <dgm:t>
        <a:bodyPr/>
        <a:lstStyle/>
        <a:p>
          <a:endParaRPr lang="en-US"/>
        </a:p>
      </dgm:t>
    </dgm:pt>
    <dgm:pt modelId="{D544C81E-C5DC-40F1-B125-EF21F1CC05A1}" cxnId="{ADD5559E-0ED9-41D0-B2F3-AE47A5D57D9F}" type="sibTrans">
      <dgm:prSet/>
      <dgm:spPr/>
      <dgm:t>
        <a:bodyPr/>
        <a:lstStyle/>
        <a:p>
          <a:endParaRPr lang="en-US"/>
        </a:p>
      </dgm:t>
    </dgm:pt>
    <dgm:pt modelId="{05DB16D9-C346-4810-8B55-2F4844F0F759}">
      <dgm:prSet phldrT="[Text]"/>
      <dgm:spPr/>
      <dgm:t>
        <a:bodyPr/>
        <a:lstStyle/>
        <a:p>
          <a:r>
            <a:rPr lang="en-US" dirty="0" err="1">
              <a:solidFill>
                <a:schemeClr val="tx1"/>
              </a:solidFill>
              <a:latin typeface="Cambria" pitchFamily="18" charset="0"/>
              <a:ea typeface="Cambria" pitchFamily="18" charset="0"/>
            </a:rPr>
            <a:t>Phối</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hợp</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chạy</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giữa</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quãng</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và</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về</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đích</a:t>
          </a:r>
          <a:endParaRPr lang="en-US" dirty="0">
            <a:solidFill>
              <a:schemeClr val="tx1"/>
            </a:solidFill>
            <a:latin typeface="Cambria" pitchFamily="18" charset="0"/>
            <a:ea typeface="Cambria" pitchFamily="18" charset="0"/>
          </a:endParaRPr>
        </a:p>
      </dgm:t>
    </dgm:pt>
    <dgm:pt modelId="{8D1EA87E-F600-44BA-B6BF-D83E908C2793}" cxnId="{AFF0D14E-BC47-41F6-807B-06C9804BF6CE}" type="parTrans">
      <dgm:prSet/>
      <dgm:spPr/>
      <dgm:t>
        <a:bodyPr/>
        <a:lstStyle/>
        <a:p>
          <a:endParaRPr lang="en-US"/>
        </a:p>
      </dgm:t>
    </dgm:pt>
    <dgm:pt modelId="{626E791E-3074-44FC-BAEF-9EC014872DA3}" cxnId="{AFF0D14E-BC47-41F6-807B-06C9804BF6CE}" type="sibTrans">
      <dgm:prSet/>
      <dgm:spPr/>
      <dgm:t>
        <a:bodyPr/>
        <a:lstStyle/>
        <a:p>
          <a:endParaRPr lang="en-US"/>
        </a:p>
      </dgm:t>
    </dgm:pt>
    <dgm:pt modelId="{7432EC2B-A9C2-4D62-A5D5-EA53054C8EC7}">
      <dgm:prSet phldrT="[Text]"/>
      <dgm:spPr/>
      <dgm:t>
        <a:bodyPr/>
        <a:lstStyle/>
        <a:p>
          <a:r>
            <a:rPr lang="en-US" dirty="0" err="1">
              <a:solidFill>
                <a:schemeClr val="tx1"/>
              </a:solidFill>
              <a:latin typeface="Cambria" pitchFamily="18" charset="0"/>
              <a:ea typeface="Cambria" pitchFamily="18" charset="0"/>
            </a:rPr>
            <a:t>Phối</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hợp</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các</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giai</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đoạn</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trong</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chạy</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cự</a:t>
          </a:r>
          <a:r>
            <a:rPr lang="en-US" dirty="0">
              <a:solidFill>
                <a:schemeClr val="tx1"/>
              </a:solidFill>
              <a:latin typeface="Cambria" pitchFamily="18" charset="0"/>
              <a:ea typeface="Cambria" pitchFamily="18" charset="0"/>
            </a:rPr>
            <a:t> li </a:t>
          </a:r>
          <a:r>
            <a:rPr lang="en-US" dirty="0" err="1">
              <a:solidFill>
                <a:schemeClr val="tx1"/>
              </a:solidFill>
              <a:latin typeface="Cambria" pitchFamily="18" charset="0"/>
              <a:ea typeface="Cambria" pitchFamily="18" charset="0"/>
            </a:rPr>
            <a:t>ngắn</a:t>
          </a:r>
          <a:r>
            <a:rPr lang="en-US" dirty="0">
              <a:solidFill>
                <a:schemeClr val="tx1"/>
              </a:solidFill>
              <a:latin typeface="Cambria" pitchFamily="18" charset="0"/>
              <a:ea typeface="Cambria" pitchFamily="18" charset="0"/>
            </a:rPr>
            <a:t> 100 m</a:t>
          </a:r>
        </a:p>
      </dgm:t>
    </dgm:pt>
    <dgm:pt modelId="{54255BDA-37A2-4385-A8E8-0872FB04AFCD}" cxnId="{627E77DC-0F0B-42C3-A815-99FFA4DB58BE}" type="parTrans">
      <dgm:prSet/>
      <dgm:spPr/>
      <dgm:t>
        <a:bodyPr/>
        <a:lstStyle/>
        <a:p>
          <a:endParaRPr lang="en-US"/>
        </a:p>
      </dgm:t>
    </dgm:pt>
    <dgm:pt modelId="{5F4168E2-E5D5-4850-8375-9B9A8B91EC1C}" cxnId="{627E77DC-0F0B-42C3-A815-99FFA4DB58BE}" type="sibTrans">
      <dgm:prSet/>
      <dgm:spPr/>
      <dgm:t>
        <a:bodyPr/>
        <a:lstStyle/>
        <a:p>
          <a:endParaRPr lang="en-US"/>
        </a:p>
      </dgm:t>
    </dgm:pt>
    <dgm:pt modelId="{D6B5FFE5-50CF-4EF7-B0C1-7D93F864419B}">
      <dgm:prSet phldrT="[Text]"/>
      <dgm:spPr/>
      <dgm:t>
        <a:bodyPr/>
        <a:lstStyle/>
        <a:p>
          <a:r>
            <a:rPr lang="en-US" dirty="0" err="1">
              <a:solidFill>
                <a:schemeClr val="tx1"/>
              </a:solidFill>
              <a:latin typeface="Cambria" pitchFamily="18" charset="0"/>
              <a:ea typeface="Cambria" pitchFamily="18" charset="0"/>
            </a:rPr>
            <a:t>Phối</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hợp</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xuất</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phát</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thấp</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và</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chạy</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lao</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sau</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xuất</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phát</a:t>
          </a:r>
          <a:endParaRPr lang="en-US" dirty="0">
            <a:solidFill>
              <a:schemeClr val="tx1"/>
            </a:solidFill>
            <a:latin typeface="Cambria" pitchFamily="18" charset="0"/>
            <a:ea typeface="Cambria" pitchFamily="18" charset="0"/>
          </a:endParaRPr>
        </a:p>
      </dgm:t>
    </dgm:pt>
    <dgm:pt modelId="{6D70ACAB-EADC-41CE-823B-722EB0D9EF91}" cxnId="{083F4CD4-22C9-4770-B152-C1695A8735CE}" type="parTrans">
      <dgm:prSet/>
      <dgm:spPr/>
      <dgm:t>
        <a:bodyPr/>
        <a:lstStyle/>
        <a:p>
          <a:endParaRPr lang="en-US"/>
        </a:p>
      </dgm:t>
    </dgm:pt>
    <dgm:pt modelId="{114A6147-BEBB-46D1-9468-D543B0549FF0}" cxnId="{083F4CD4-22C9-4770-B152-C1695A8735CE}" type="sibTrans">
      <dgm:prSet/>
      <dgm:spPr/>
      <dgm:t>
        <a:bodyPr/>
        <a:lstStyle/>
        <a:p>
          <a:endParaRPr lang="en-US"/>
        </a:p>
      </dgm:t>
    </dgm:pt>
    <dgm:pt modelId="{AEE5BC6F-9713-492D-8322-0987AF3151F4}" type="pres">
      <dgm:prSet presAssocID="{8C38F4E4-AA91-4782-B3AC-4F60EEC19278}" presName="Name0" presStyleCnt="0">
        <dgm:presLayoutVars>
          <dgm:dir/>
          <dgm:animLvl val="lvl"/>
          <dgm:resizeHandles val="exact"/>
        </dgm:presLayoutVars>
      </dgm:prSet>
      <dgm:spPr/>
    </dgm:pt>
    <dgm:pt modelId="{80A8A6F8-D5F8-472C-9D35-DC932F23070E}" type="pres">
      <dgm:prSet presAssocID="{BF316C33-39FD-43D9-9D18-B9AED0679128}" presName="linNode" presStyleCnt="0"/>
      <dgm:spPr/>
    </dgm:pt>
    <dgm:pt modelId="{8D560047-EF77-44A2-8477-7FB8F2FACD1A}" type="pres">
      <dgm:prSet presAssocID="{BF316C33-39FD-43D9-9D18-B9AED0679128}" presName="parentText" presStyleLbl="node1" presStyleIdx="0" presStyleCnt="3">
        <dgm:presLayoutVars>
          <dgm:chMax val="1"/>
          <dgm:bulletEnabled val="1"/>
        </dgm:presLayoutVars>
      </dgm:prSet>
      <dgm:spPr/>
    </dgm:pt>
    <dgm:pt modelId="{DB4AB5C7-4F60-45DE-B201-65F5943189BF}" type="pres">
      <dgm:prSet presAssocID="{BF316C33-39FD-43D9-9D18-B9AED0679128}" presName="descendantText" presStyleLbl="alignAccFollowNode1" presStyleIdx="0" presStyleCnt="3">
        <dgm:presLayoutVars>
          <dgm:bulletEnabled val="1"/>
        </dgm:presLayoutVars>
      </dgm:prSet>
      <dgm:spPr/>
    </dgm:pt>
    <dgm:pt modelId="{34E90134-82D0-42FB-91E7-4B6D37F3908C}" type="pres">
      <dgm:prSet presAssocID="{73844FBB-4250-45C3-9D2B-94D86C3A9809}" presName="sp" presStyleCnt="0"/>
      <dgm:spPr/>
    </dgm:pt>
    <dgm:pt modelId="{C7D1F7DB-7CA7-48A6-AAD2-21F4317A200E}" type="pres">
      <dgm:prSet presAssocID="{938A0AB5-C1FE-4EAA-9AB3-0682CB7A5F2F}" presName="linNode" presStyleCnt="0"/>
      <dgm:spPr/>
    </dgm:pt>
    <dgm:pt modelId="{AFCB4994-AF02-4118-9F39-D2211DBADAEA}" type="pres">
      <dgm:prSet presAssocID="{938A0AB5-C1FE-4EAA-9AB3-0682CB7A5F2F}" presName="parentText" presStyleLbl="node1" presStyleIdx="1" presStyleCnt="3">
        <dgm:presLayoutVars>
          <dgm:chMax val="1"/>
          <dgm:bulletEnabled val="1"/>
        </dgm:presLayoutVars>
      </dgm:prSet>
      <dgm:spPr/>
    </dgm:pt>
    <dgm:pt modelId="{E6C239A8-E414-44A5-A75C-D1CCCC5BC90D}" type="pres">
      <dgm:prSet presAssocID="{938A0AB5-C1FE-4EAA-9AB3-0682CB7A5F2F}" presName="descendantText" presStyleLbl="alignAccFollowNode1" presStyleIdx="1" presStyleCnt="3">
        <dgm:presLayoutVars>
          <dgm:bulletEnabled val="1"/>
        </dgm:presLayoutVars>
      </dgm:prSet>
      <dgm:spPr/>
    </dgm:pt>
    <dgm:pt modelId="{C5DFA37B-EB15-4333-AB31-472101C2B78F}" type="pres">
      <dgm:prSet presAssocID="{80021F64-C71D-4534-B801-AF18A7980432}" presName="sp" presStyleCnt="0"/>
      <dgm:spPr/>
    </dgm:pt>
    <dgm:pt modelId="{373E9CD0-892B-4C83-99C5-7BB25DEB48DD}" type="pres">
      <dgm:prSet presAssocID="{C9E27D1A-FF9D-4CCA-87CE-397DE97A8995}" presName="linNode" presStyleCnt="0"/>
      <dgm:spPr/>
    </dgm:pt>
    <dgm:pt modelId="{D7C2505C-A65C-4BE7-AB1D-75F737264361}" type="pres">
      <dgm:prSet presAssocID="{C9E27D1A-FF9D-4CCA-87CE-397DE97A8995}" presName="parentText" presStyleLbl="node1" presStyleIdx="2" presStyleCnt="3">
        <dgm:presLayoutVars>
          <dgm:chMax val="1"/>
          <dgm:bulletEnabled val="1"/>
        </dgm:presLayoutVars>
      </dgm:prSet>
      <dgm:spPr/>
    </dgm:pt>
    <dgm:pt modelId="{60B211D6-19FF-46B4-B1BB-B3DB06F30D2A}" type="pres">
      <dgm:prSet presAssocID="{C9E27D1A-FF9D-4CCA-87CE-397DE97A8995}" presName="descendantText" presStyleLbl="alignAccFollowNode1" presStyleIdx="2" presStyleCnt="3">
        <dgm:presLayoutVars>
          <dgm:bulletEnabled val="1"/>
        </dgm:presLayoutVars>
      </dgm:prSet>
      <dgm:spPr/>
    </dgm:pt>
  </dgm:ptLst>
  <dgm:cxnLst>
    <dgm:cxn modelId="{A9E3C012-485E-491D-B250-F6A7F24A11A5}" type="presOf" srcId="{B687651F-8037-40A0-9354-18338EF3E7B5}" destId="{E6C239A8-E414-44A5-A75C-D1CCCC5BC90D}" srcOrd="0" destOrd="0" presId="urn:microsoft.com/office/officeart/2005/8/layout/vList5"/>
    <dgm:cxn modelId="{6B3E4722-2825-4435-93A3-9ADCA050CA13}" srcId="{BF316C33-39FD-43D9-9D18-B9AED0679128}" destId="{B51A8873-2393-4B23-90E7-2BE09F4AA1CD}" srcOrd="1" destOrd="0" parTransId="{D23827BB-955D-4DB5-BB34-A9012BDDD3BF}" sibTransId="{BFC0A4F6-7A30-4079-93DC-30E664B1681F}"/>
    <dgm:cxn modelId="{FCF76934-B2BD-40AB-B169-2A20FBE008CB}" type="presOf" srcId="{7432EC2B-A9C2-4D62-A5D5-EA53054C8EC7}" destId="{60B211D6-19FF-46B4-B1BB-B3DB06F30D2A}" srcOrd="0" destOrd="1" presId="urn:microsoft.com/office/officeart/2005/8/layout/vList5"/>
    <dgm:cxn modelId="{9030DB42-4616-407D-A5CD-560A0259835E}" type="presOf" srcId="{BF316C33-39FD-43D9-9D18-B9AED0679128}" destId="{8D560047-EF77-44A2-8477-7FB8F2FACD1A}" srcOrd="0" destOrd="0" presId="urn:microsoft.com/office/officeart/2005/8/layout/vList5"/>
    <dgm:cxn modelId="{1099D064-E5ED-4AE5-8842-73A521D55C61}" type="presOf" srcId="{B51A8873-2393-4B23-90E7-2BE09F4AA1CD}" destId="{DB4AB5C7-4F60-45DE-B201-65F5943189BF}" srcOrd="0" destOrd="1" presId="urn:microsoft.com/office/officeart/2005/8/layout/vList5"/>
    <dgm:cxn modelId="{BFB4A36A-50F8-49C4-BB4B-51484E42E393}" type="presOf" srcId="{2344BA27-8EDB-4AA1-8535-4BF91205A41A}" destId="{DB4AB5C7-4F60-45DE-B201-65F5943189BF}" srcOrd="0" destOrd="0" presId="urn:microsoft.com/office/officeart/2005/8/layout/vList5"/>
    <dgm:cxn modelId="{AFF0D14E-BC47-41F6-807B-06C9804BF6CE}" srcId="{C9E27D1A-FF9D-4CCA-87CE-397DE97A8995}" destId="{05DB16D9-C346-4810-8B55-2F4844F0F759}" srcOrd="0" destOrd="0" parTransId="{8D1EA87E-F600-44BA-B6BF-D83E908C2793}" sibTransId="{626E791E-3074-44FC-BAEF-9EC014872DA3}"/>
    <dgm:cxn modelId="{9E05DA4E-4567-4C4F-B09E-9142DAB17046}" srcId="{938A0AB5-C1FE-4EAA-9AB3-0682CB7A5F2F}" destId="{B687651F-8037-40A0-9354-18338EF3E7B5}" srcOrd="0" destOrd="0" parTransId="{34D12D48-F5E4-4996-80DF-C08DB2671CF8}" sibTransId="{D480DE42-1F09-48E0-9147-0A4DD050D109}"/>
    <dgm:cxn modelId="{9321DF76-6432-466E-A653-8CBF3EC6FA3B}" type="presOf" srcId="{938A0AB5-C1FE-4EAA-9AB3-0682CB7A5F2F}" destId="{AFCB4994-AF02-4118-9F39-D2211DBADAEA}" srcOrd="0" destOrd="0" presId="urn:microsoft.com/office/officeart/2005/8/layout/vList5"/>
    <dgm:cxn modelId="{2CD02957-B8DA-4D41-9623-DFCE976C0FA7}" type="presOf" srcId="{D6B5FFE5-50CF-4EF7-B0C1-7D93F864419B}" destId="{DB4AB5C7-4F60-45DE-B201-65F5943189BF}" srcOrd="0" destOrd="2" presId="urn:microsoft.com/office/officeart/2005/8/layout/vList5"/>
    <dgm:cxn modelId="{EE8CAA89-12C9-412A-B59C-B718285AE94D}" srcId="{8C38F4E4-AA91-4782-B3AC-4F60EEC19278}" destId="{BF316C33-39FD-43D9-9D18-B9AED0679128}" srcOrd="0" destOrd="0" parTransId="{CE064A40-83D8-4981-8FB9-C34BC81C545C}" sibTransId="{73844FBB-4250-45C3-9D2B-94D86C3A9809}"/>
    <dgm:cxn modelId="{ADD5559E-0ED9-41D0-B2F3-AE47A5D57D9F}" srcId="{8C38F4E4-AA91-4782-B3AC-4F60EEC19278}" destId="{C9E27D1A-FF9D-4CCA-87CE-397DE97A8995}" srcOrd="2" destOrd="0" parTransId="{B9FB3875-E039-4921-9806-0253FEAC1880}" sibTransId="{D544C81E-C5DC-40F1-B125-EF21F1CC05A1}"/>
    <dgm:cxn modelId="{2C4764B2-13A2-4947-A092-AD360DA25E4E}" type="presOf" srcId="{8C38F4E4-AA91-4782-B3AC-4F60EEC19278}" destId="{AEE5BC6F-9713-492D-8322-0987AF3151F4}" srcOrd="0" destOrd="0" presId="urn:microsoft.com/office/officeart/2005/8/layout/vList5"/>
    <dgm:cxn modelId="{D0E9F1BF-7E2C-4DCD-8095-29489B4E99E1}" type="presOf" srcId="{05DB16D9-C346-4810-8B55-2F4844F0F759}" destId="{60B211D6-19FF-46B4-B1BB-B3DB06F30D2A}" srcOrd="0" destOrd="0" presId="urn:microsoft.com/office/officeart/2005/8/layout/vList5"/>
    <dgm:cxn modelId="{083F4CD4-22C9-4770-B152-C1695A8735CE}" srcId="{BF316C33-39FD-43D9-9D18-B9AED0679128}" destId="{D6B5FFE5-50CF-4EF7-B0C1-7D93F864419B}" srcOrd="2" destOrd="0" parTransId="{6D70ACAB-EADC-41CE-823B-722EB0D9EF91}" sibTransId="{114A6147-BEBB-46D1-9468-D543B0549FF0}"/>
    <dgm:cxn modelId="{C28961D9-1C60-4F9A-8224-FD93C403F5E2}" type="presOf" srcId="{C9E27D1A-FF9D-4CCA-87CE-397DE97A8995}" destId="{D7C2505C-A65C-4BE7-AB1D-75F737264361}" srcOrd="0" destOrd="0" presId="urn:microsoft.com/office/officeart/2005/8/layout/vList5"/>
    <dgm:cxn modelId="{4ABCD1DA-4709-40F2-A12F-C58676A98D7F}" srcId="{8C38F4E4-AA91-4782-B3AC-4F60EEC19278}" destId="{938A0AB5-C1FE-4EAA-9AB3-0682CB7A5F2F}" srcOrd="1" destOrd="0" parTransId="{9269B892-D5F8-41EE-8371-62E4E2F681E5}" sibTransId="{80021F64-C71D-4534-B801-AF18A7980432}"/>
    <dgm:cxn modelId="{627E77DC-0F0B-42C3-A815-99FFA4DB58BE}" srcId="{C9E27D1A-FF9D-4CCA-87CE-397DE97A8995}" destId="{7432EC2B-A9C2-4D62-A5D5-EA53054C8EC7}" srcOrd="1" destOrd="0" parTransId="{54255BDA-37A2-4385-A8E8-0872FB04AFCD}" sibTransId="{5F4168E2-E5D5-4850-8375-9B9A8B91EC1C}"/>
    <dgm:cxn modelId="{70E742E5-ADC2-441B-BEC2-27F97443DAE3}" srcId="{BF316C33-39FD-43D9-9D18-B9AED0679128}" destId="{2344BA27-8EDB-4AA1-8535-4BF91205A41A}" srcOrd="0" destOrd="0" parTransId="{EB1F7790-C32B-414D-97DF-5C36ADBC1E46}" sibTransId="{7BAEECBA-FF7A-41CE-A205-75FA3BB1C359}"/>
    <dgm:cxn modelId="{DAA4AFEF-A7CB-431F-B6A9-A9D13413DBF7}" type="presOf" srcId="{B319F862-4503-45C5-A977-B4343B181899}" destId="{E6C239A8-E414-44A5-A75C-D1CCCC5BC90D}" srcOrd="0" destOrd="1" presId="urn:microsoft.com/office/officeart/2005/8/layout/vList5"/>
    <dgm:cxn modelId="{FCE7A7FC-C954-444D-9034-63CE0BBEDF8F}" srcId="{938A0AB5-C1FE-4EAA-9AB3-0682CB7A5F2F}" destId="{B319F862-4503-45C5-A977-B4343B181899}" srcOrd="1" destOrd="0" parTransId="{684000B2-7904-4D43-BE02-3D693B1DFC99}" sibTransId="{4263BD7B-B6B2-4E83-93BC-4160E19D861A}"/>
    <dgm:cxn modelId="{A27A289A-503A-4EBB-A5D4-69383FAF0913}" type="presParOf" srcId="{AEE5BC6F-9713-492D-8322-0987AF3151F4}" destId="{80A8A6F8-D5F8-472C-9D35-DC932F23070E}" srcOrd="0" destOrd="0" presId="urn:microsoft.com/office/officeart/2005/8/layout/vList5"/>
    <dgm:cxn modelId="{EED3509F-F4BE-4564-A8F5-254B1DA61D62}" type="presParOf" srcId="{80A8A6F8-D5F8-472C-9D35-DC932F23070E}" destId="{8D560047-EF77-44A2-8477-7FB8F2FACD1A}" srcOrd="0" destOrd="0" presId="urn:microsoft.com/office/officeart/2005/8/layout/vList5"/>
    <dgm:cxn modelId="{E84CAD41-3589-442F-A0D9-C4DF971ACA0F}" type="presParOf" srcId="{80A8A6F8-D5F8-472C-9D35-DC932F23070E}" destId="{DB4AB5C7-4F60-45DE-B201-65F5943189BF}" srcOrd="1" destOrd="0" presId="urn:microsoft.com/office/officeart/2005/8/layout/vList5"/>
    <dgm:cxn modelId="{4F2E71E5-90AA-4A45-9737-AD848F628209}" type="presParOf" srcId="{AEE5BC6F-9713-492D-8322-0987AF3151F4}" destId="{34E90134-82D0-42FB-91E7-4B6D37F3908C}" srcOrd="1" destOrd="0" presId="urn:microsoft.com/office/officeart/2005/8/layout/vList5"/>
    <dgm:cxn modelId="{6959C5D1-7772-4ACC-9485-72E56E3C4C36}" type="presParOf" srcId="{AEE5BC6F-9713-492D-8322-0987AF3151F4}" destId="{C7D1F7DB-7CA7-48A6-AAD2-21F4317A200E}" srcOrd="2" destOrd="0" presId="urn:microsoft.com/office/officeart/2005/8/layout/vList5"/>
    <dgm:cxn modelId="{975EF8AD-CE7F-4205-A6C7-6D0EC28B3110}" type="presParOf" srcId="{C7D1F7DB-7CA7-48A6-AAD2-21F4317A200E}" destId="{AFCB4994-AF02-4118-9F39-D2211DBADAEA}" srcOrd="0" destOrd="0" presId="urn:microsoft.com/office/officeart/2005/8/layout/vList5"/>
    <dgm:cxn modelId="{60771157-A4F4-4F09-8DDD-84823B43D1BE}" type="presParOf" srcId="{C7D1F7DB-7CA7-48A6-AAD2-21F4317A200E}" destId="{E6C239A8-E414-44A5-A75C-D1CCCC5BC90D}" srcOrd="1" destOrd="0" presId="urn:microsoft.com/office/officeart/2005/8/layout/vList5"/>
    <dgm:cxn modelId="{33FE93D1-888C-40B9-B05C-461F8E494ED1}" type="presParOf" srcId="{AEE5BC6F-9713-492D-8322-0987AF3151F4}" destId="{C5DFA37B-EB15-4333-AB31-472101C2B78F}" srcOrd="3" destOrd="0" presId="urn:microsoft.com/office/officeart/2005/8/layout/vList5"/>
    <dgm:cxn modelId="{94048F08-79DF-48C1-A4C6-B98382AD91E2}" type="presParOf" srcId="{AEE5BC6F-9713-492D-8322-0987AF3151F4}" destId="{373E9CD0-892B-4C83-99C5-7BB25DEB48DD}" srcOrd="4" destOrd="0" presId="urn:microsoft.com/office/officeart/2005/8/layout/vList5"/>
    <dgm:cxn modelId="{A1D80D3F-6B21-4978-8544-7C48C54576D9}" type="presParOf" srcId="{373E9CD0-892B-4C83-99C5-7BB25DEB48DD}" destId="{D7C2505C-A65C-4BE7-AB1D-75F737264361}" srcOrd="0" destOrd="0" presId="urn:microsoft.com/office/officeart/2005/8/layout/vList5"/>
    <dgm:cxn modelId="{70465146-D9D9-491F-8C78-F99A354ACEF5}" type="presParOf" srcId="{373E9CD0-892B-4C83-99C5-7BB25DEB48DD}" destId="{60B211D6-19FF-46B4-B1BB-B3DB06F30D2A}" srcOrd="1" destOrd="0" presId="urn:microsoft.com/office/officeart/2005/8/layout/vList5"/>
  </dgm:cxnLst>
  <dgm:bg/>
  <dgm:whole/>
</dgm:dataModel>
</file>

<file path=ppt/diagrams/data11.xml><?xml version="1.0" encoding="utf-8"?>
<dgm:dataModel xmlns:dgm="http://schemas.openxmlformats.org/drawingml/2006/diagram" xmlns:a="http://schemas.openxmlformats.org/drawingml/2006/main">
  <dgm:ptLst>
    <dgm:pt modelId="{54DE26C7-3DEE-4671-ADE6-B735326A32C9}"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9D455CF7-08CA-4345-BA3B-BA652ACF066F}">
      <dgm:prSet phldrT="[Text]" custT="1"/>
      <dgm:spPr/>
      <dgm:t>
        <a:bodyPr/>
        <a:lstStyle/>
        <a:p>
          <a:r>
            <a:rPr lang="en-US" sz="2000" b="1" dirty="0" err="1">
              <a:solidFill>
                <a:srgbClr val="002060"/>
              </a:solidFill>
              <a:latin typeface="Cambria" pitchFamily="18" charset="0"/>
              <a:ea typeface="Cambria" pitchFamily="18" charset="0"/>
            </a:rPr>
            <a:t>Kĩ</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thuật</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giậm</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nhảy</a:t>
          </a:r>
          <a:r>
            <a:rPr lang="en-US" sz="2000" b="1" dirty="0">
              <a:solidFill>
                <a:srgbClr val="002060"/>
              </a:solidFill>
              <a:latin typeface="Cambria" pitchFamily="18" charset="0"/>
              <a:ea typeface="Cambria" pitchFamily="18" charset="0"/>
            </a:rPr>
            <a:t> </a:t>
          </a:r>
        </a:p>
        <a:p>
          <a:r>
            <a:rPr lang="en-US" sz="2000" b="1" dirty="0" err="1">
              <a:solidFill>
                <a:srgbClr val="002060"/>
              </a:solidFill>
              <a:latin typeface="Cambria" pitchFamily="18" charset="0"/>
              <a:ea typeface="Cambria" pitchFamily="18" charset="0"/>
            </a:rPr>
            <a:t>đá</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lăng</a:t>
          </a:r>
          <a:endParaRPr lang="en-US" sz="2000" b="1" dirty="0">
            <a:solidFill>
              <a:srgbClr val="002060"/>
            </a:solidFill>
            <a:latin typeface="Cambria" pitchFamily="18" charset="0"/>
            <a:ea typeface="Cambria" pitchFamily="18" charset="0"/>
          </a:endParaRPr>
        </a:p>
      </dgm:t>
    </dgm:pt>
    <dgm:pt modelId="{C32A88E5-29CB-4974-98F0-CCE419C6579E}" cxnId="{CC6CBE43-7A92-4DFD-8BB4-910C6DED6543}" type="parTrans">
      <dgm:prSet/>
      <dgm:spPr/>
      <dgm:t>
        <a:bodyPr/>
        <a:lstStyle/>
        <a:p>
          <a:endParaRPr lang="en-US"/>
        </a:p>
      </dgm:t>
    </dgm:pt>
    <dgm:pt modelId="{367AB79F-3F94-48C8-A8D1-26E186272974}" cxnId="{CC6CBE43-7A92-4DFD-8BB4-910C6DED6543}" type="sibTrans">
      <dgm:prSet/>
      <dgm:spPr/>
      <dgm:t>
        <a:bodyPr/>
        <a:lstStyle/>
        <a:p>
          <a:endParaRPr lang="en-US"/>
        </a:p>
      </dgm:t>
    </dgm:pt>
    <dgm:pt modelId="{0A5D6EBA-1E9E-4308-B1AE-2DA29EC5C8AE}">
      <dgm:prSet phldrT="[Text]" custT="1"/>
      <dgm:spPr/>
      <dgm:t>
        <a:bodyPr/>
        <a:lstStyle/>
        <a:p>
          <a:r>
            <a:rPr lang="vi-VN" sz="2000" dirty="0">
              <a:latin typeface="Cambria" pitchFamily="18" charset="0"/>
              <a:ea typeface="Cambria" pitchFamily="18" charset="0"/>
            </a:rPr>
            <a:t>Giới thiệu một số động tác bổ trợ trong nhảy cao kiểu bước qua</a:t>
          </a:r>
          <a:endParaRPr lang="en-US" sz="2000" dirty="0">
            <a:latin typeface="Cambria" pitchFamily="18" charset="0"/>
            <a:ea typeface="Cambria" pitchFamily="18" charset="0"/>
          </a:endParaRPr>
        </a:p>
      </dgm:t>
    </dgm:pt>
    <dgm:pt modelId="{E83EC16C-5252-4A89-A4C8-C77DA9203FB4}" cxnId="{F66ABAF6-D4D7-49C9-AE5F-7A7A9E3236A7}" type="parTrans">
      <dgm:prSet/>
      <dgm:spPr/>
      <dgm:t>
        <a:bodyPr/>
        <a:lstStyle/>
        <a:p>
          <a:endParaRPr lang="en-US"/>
        </a:p>
      </dgm:t>
    </dgm:pt>
    <dgm:pt modelId="{5F8E005A-2D1A-485B-A14C-7AC6F35CB3C0}" cxnId="{F66ABAF6-D4D7-49C9-AE5F-7A7A9E3236A7}" type="sibTrans">
      <dgm:prSet/>
      <dgm:spPr/>
      <dgm:t>
        <a:bodyPr/>
        <a:lstStyle/>
        <a:p>
          <a:endParaRPr lang="en-US"/>
        </a:p>
      </dgm:t>
    </dgm:pt>
    <dgm:pt modelId="{0A6D388E-754A-4B64-9F15-7E3544D96D2A}">
      <dgm:prSet phldrT="[Text]" custT="1"/>
      <dgm:spPr/>
      <dgm:t>
        <a:bodyPr/>
        <a:lstStyle/>
        <a:p>
          <a:r>
            <a:rPr lang="en-US" sz="2000" dirty="0" err="1">
              <a:latin typeface="Cambria" pitchFamily="18" charset="0"/>
              <a:ea typeface="Cambria" pitchFamily="18" charset="0"/>
            </a:rPr>
            <a:t>Kĩ</a:t>
          </a:r>
          <a:r>
            <a:rPr lang="en-US" sz="2000" dirty="0">
              <a:latin typeface="Cambria" pitchFamily="18" charset="0"/>
              <a:ea typeface="Cambria" pitchFamily="18" charset="0"/>
            </a:rPr>
            <a:t> </a:t>
          </a:r>
          <a:r>
            <a:rPr lang="en-US" sz="2000" dirty="0" err="1">
              <a:latin typeface="Cambria" pitchFamily="18" charset="0"/>
              <a:ea typeface="Cambria" pitchFamily="18" charset="0"/>
            </a:rPr>
            <a:t>thuật</a:t>
          </a:r>
          <a:r>
            <a:rPr lang="en-US" sz="2000" dirty="0">
              <a:latin typeface="Cambria" pitchFamily="18" charset="0"/>
              <a:ea typeface="Cambria" pitchFamily="18" charset="0"/>
            </a:rPr>
            <a:t> </a:t>
          </a:r>
          <a:r>
            <a:rPr lang="en-US" sz="2000" dirty="0" err="1">
              <a:latin typeface="Cambria" pitchFamily="18" charset="0"/>
              <a:ea typeface="Cambria" pitchFamily="18" charset="0"/>
            </a:rPr>
            <a:t>giậm</a:t>
          </a:r>
          <a:r>
            <a:rPr lang="en-US" sz="2000" dirty="0">
              <a:latin typeface="Cambria" pitchFamily="18" charset="0"/>
              <a:ea typeface="Cambria" pitchFamily="18" charset="0"/>
            </a:rPr>
            <a:t> </a:t>
          </a:r>
          <a:r>
            <a:rPr lang="en-US" sz="2000" dirty="0" err="1">
              <a:latin typeface="Cambria" pitchFamily="18" charset="0"/>
              <a:ea typeface="Cambria" pitchFamily="18" charset="0"/>
            </a:rPr>
            <a:t>nhảy</a:t>
          </a:r>
          <a:r>
            <a:rPr lang="en-US" sz="2000" dirty="0">
              <a:latin typeface="Cambria" pitchFamily="18" charset="0"/>
              <a:ea typeface="Cambria" pitchFamily="18" charset="0"/>
            </a:rPr>
            <a:t> </a:t>
          </a:r>
          <a:r>
            <a:rPr lang="en-US" sz="2000" dirty="0" err="1">
              <a:latin typeface="Cambria" pitchFamily="18" charset="0"/>
              <a:ea typeface="Cambria" pitchFamily="18" charset="0"/>
            </a:rPr>
            <a:t>đá</a:t>
          </a:r>
          <a:r>
            <a:rPr lang="en-US" sz="2000" dirty="0">
              <a:latin typeface="Cambria" pitchFamily="18" charset="0"/>
              <a:ea typeface="Cambria" pitchFamily="18" charset="0"/>
            </a:rPr>
            <a:t> </a:t>
          </a:r>
          <a:r>
            <a:rPr lang="en-US" sz="2000" dirty="0" err="1">
              <a:latin typeface="Cambria" pitchFamily="18" charset="0"/>
              <a:ea typeface="Cambria" pitchFamily="18" charset="0"/>
            </a:rPr>
            <a:t>lăng</a:t>
          </a:r>
          <a:endParaRPr lang="en-US" sz="2000" dirty="0">
            <a:latin typeface="Cambria" pitchFamily="18" charset="0"/>
            <a:ea typeface="Cambria" pitchFamily="18" charset="0"/>
          </a:endParaRPr>
        </a:p>
      </dgm:t>
    </dgm:pt>
    <dgm:pt modelId="{1216E5B0-1372-481F-8EDE-9881149B1783}" cxnId="{A847C57A-7DD6-43C4-AD77-C56690B61175}" type="parTrans">
      <dgm:prSet/>
      <dgm:spPr/>
      <dgm:t>
        <a:bodyPr/>
        <a:lstStyle/>
        <a:p>
          <a:endParaRPr lang="en-US"/>
        </a:p>
      </dgm:t>
    </dgm:pt>
    <dgm:pt modelId="{98EB9868-AD63-42C4-825F-5D597A7C68BA}" cxnId="{A847C57A-7DD6-43C4-AD77-C56690B61175}" type="sibTrans">
      <dgm:prSet/>
      <dgm:spPr/>
      <dgm:t>
        <a:bodyPr/>
        <a:lstStyle/>
        <a:p>
          <a:endParaRPr lang="en-US"/>
        </a:p>
      </dgm:t>
    </dgm:pt>
    <dgm:pt modelId="{051B7652-60CC-4608-B4F2-4D8407E49948}">
      <dgm:prSet phldrT="[Text]" custT="1"/>
      <dgm:spPr/>
      <dgm:t>
        <a:bodyPr/>
        <a:lstStyle/>
        <a:p>
          <a:r>
            <a:rPr lang="en-US" sz="2000" b="1" dirty="0" err="1">
              <a:solidFill>
                <a:srgbClr val="002060"/>
              </a:solidFill>
              <a:latin typeface="Cambria" pitchFamily="18" charset="0"/>
              <a:ea typeface="Cambria" pitchFamily="18" charset="0"/>
            </a:rPr>
            <a:t>Kĩ</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thuật</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chạy</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đà</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và</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kết</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hợp</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giậm</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nhảy</a:t>
          </a:r>
          <a:endParaRPr lang="en-US" sz="2000" b="1" dirty="0">
            <a:solidFill>
              <a:srgbClr val="002060"/>
            </a:solidFill>
            <a:latin typeface="Cambria" pitchFamily="18" charset="0"/>
            <a:ea typeface="Cambria" pitchFamily="18" charset="0"/>
          </a:endParaRPr>
        </a:p>
      </dgm:t>
    </dgm:pt>
    <dgm:pt modelId="{105CB8C2-350F-49AA-99D5-6D219EF7EA2E}" cxnId="{1E9D2E5C-6323-4186-B320-7BD3987C5F2C}" type="parTrans">
      <dgm:prSet/>
      <dgm:spPr/>
      <dgm:t>
        <a:bodyPr/>
        <a:lstStyle/>
        <a:p>
          <a:endParaRPr lang="en-US"/>
        </a:p>
      </dgm:t>
    </dgm:pt>
    <dgm:pt modelId="{73CC156A-9E3C-48EE-A387-0D5E17AFF0CE}" cxnId="{1E9D2E5C-6323-4186-B320-7BD3987C5F2C}" type="sibTrans">
      <dgm:prSet/>
      <dgm:spPr/>
      <dgm:t>
        <a:bodyPr/>
        <a:lstStyle/>
        <a:p>
          <a:endParaRPr lang="en-US"/>
        </a:p>
      </dgm:t>
    </dgm:pt>
    <dgm:pt modelId="{0218C7B4-7AF1-47AC-94BA-11927FE1F784}">
      <dgm:prSet phldrT="[Text]" custT="1"/>
      <dgm:spPr/>
      <dgm:t>
        <a:bodyPr/>
        <a:lstStyle/>
        <a:p>
          <a:r>
            <a:rPr lang="en-US" sz="2000" dirty="0" err="1">
              <a:latin typeface="Cambria" pitchFamily="18" charset="0"/>
              <a:ea typeface="Cambria" pitchFamily="18" charset="0"/>
            </a:rPr>
            <a:t>Xác</a:t>
          </a:r>
          <a:r>
            <a:rPr lang="en-US" sz="2000" dirty="0">
              <a:latin typeface="Cambria" pitchFamily="18" charset="0"/>
              <a:ea typeface="Cambria" pitchFamily="18" charset="0"/>
            </a:rPr>
            <a:t> </a:t>
          </a:r>
          <a:r>
            <a:rPr lang="en-US" sz="2000" dirty="0" err="1">
              <a:latin typeface="Cambria" pitchFamily="18" charset="0"/>
              <a:ea typeface="Cambria" pitchFamily="18" charset="0"/>
            </a:rPr>
            <a:t>định</a:t>
          </a:r>
          <a:r>
            <a:rPr lang="en-US" sz="2000" dirty="0">
              <a:latin typeface="Cambria" pitchFamily="18" charset="0"/>
              <a:ea typeface="Cambria" pitchFamily="18" charset="0"/>
            </a:rPr>
            <a:t> </a:t>
          </a:r>
          <a:r>
            <a:rPr lang="en-US" sz="2000" dirty="0" err="1">
              <a:latin typeface="Cambria" pitchFamily="18" charset="0"/>
              <a:ea typeface="Cambria" pitchFamily="18" charset="0"/>
            </a:rPr>
            <a:t>đà</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chiều</a:t>
          </a:r>
          <a:r>
            <a:rPr lang="en-US" sz="2000" dirty="0">
              <a:latin typeface="Cambria" pitchFamily="18" charset="0"/>
              <a:ea typeface="Cambria" pitchFamily="18" charset="0"/>
            </a:rPr>
            <a:t> </a:t>
          </a:r>
          <a:r>
            <a:rPr lang="en-US" sz="2000" dirty="0" err="1">
              <a:latin typeface="Cambria" pitchFamily="18" charset="0"/>
              <a:ea typeface="Cambria" pitchFamily="18" charset="0"/>
            </a:rPr>
            <a:t>dài</a:t>
          </a:r>
          <a:r>
            <a:rPr lang="en-US" sz="2000" dirty="0">
              <a:latin typeface="Cambria" pitchFamily="18" charset="0"/>
              <a:ea typeface="Cambria" pitchFamily="18" charset="0"/>
            </a:rPr>
            <a:t> </a:t>
          </a:r>
          <a:r>
            <a:rPr lang="en-US" sz="2000" dirty="0" err="1">
              <a:latin typeface="Cambria" pitchFamily="18" charset="0"/>
              <a:ea typeface="Cambria" pitchFamily="18" charset="0"/>
            </a:rPr>
            <a:t>đà</a:t>
          </a:r>
          <a:endParaRPr lang="en-US" sz="2000" dirty="0">
            <a:latin typeface="Cambria" pitchFamily="18" charset="0"/>
            <a:ea typeface="Cambria" pitchFamily="18" charset="0"/>
          </a:endParaRPr>
        </a:p>
      </dgm:t>
    </dgm:pt>
    <dgm:pt modelId="{B5BF8202-15CD-4159-B696-B6AE37628747}" cxnId="{234BDF01-48D6-4038-B5C0-386A295EED35}" type="parTrans">
      <dgm:prSet/>
      <dgm:spPr/>
      <dgm:t>
        <a:bodyPr/>
        <a:lstStyle/>
        <a:p>
          <a:endParaRPr lang="en-US"/>
        </a:p>
      </dgm:t>
    </dgm:pt>
    <dgm:pt modelId="{561CEFF7-71CA-4063-9FDD-DB359C8EE114}" cxnId="{234BDF01-48D6-4038-B5C0-386A295EED35}" type="sibTrans">
      <dgm:prSet/>
      <dgm:spPr/>
      <dgm:t>
        <a:bodyPr/>
        <a:lstStyle/>
        <a:p>
          <a:endParaRPr lang="en-US"/>
        </a:p>
      </dgm:t>
    </dgm:pt>
    <dgm:pt modelId="{3F8FA620-4805-48F3-9C2F-35312C1EF59E}">
      <dgm:prSet phldrT="[Text]" custT="1"/>
      <dgm:spPr/>
      <dgm:t>
        <a:bodyPr/>
        <a:lstStyle/>
        <a:p>
          <a:r>
            <a:rPr lang="en-US" sz="2000" dirty="0" err="1">
              <a:latin typeface="Cambria" pitchFamily="18" charset="0"/>
              <a:ea typeface="Cambria" pitchFamily="18" charset="0"/>
            </a:rPr>
            <a:t>Kĩ</a:t>
          </a:r>
          <a:r>
            <a:rPr lang="en-US" sz="2000" dirty="0">
              <a:latin typeface="Cambria" pitchFamily="18" charset="0"/>
              <a:ea typeface="Cambria" pitchFamily="18" charset="0"/>
            </a:rPr>
            <a:t> </a:t>
          </a:r>
          <a:r>
            <a:rPr lang="en-US" sz="2000" dirty="0" err="1">
              <a:latin typeface="Cambria" pitchFamily="18" charset="0"/>
              <a:ea typeface="Cambria" pitchFamily="18" charset="0"/>
            </a:rPr>
            <a:t>thuật</a:t>
          </a:r>
          <a:r>
            <a:rPr lang="en-US" sz="2000" dirty="0">
              <a:latin typeface="Cambria" pitchFamily="18" charset="0"/>
              <a:ea typeface="Cambria" pitchFamily="18" charset="0"/>
            </a:rPr>
            <a:t> </a:t>
          </a:r>
          <a:r>
            <a:rPr lang="en-US" sz="2000" dirty="0" err="1">
              <a:latin typeface="Cambria" pitchFamily="18" charset="0"/>
              <a:ea typeface="Cambria" pitchFamily="18" charset="0"/>
            </a:rPr>
            <a:t>chạy</a:t>
          </a:r>
          <a:r>
            <a:rPr lang="en-US" sz="2000" dirty="0">
              <a:latin typeface="Cambria" pitchFamily="18" charset="0"/>
              <a:ea typeface="Cambria" pitchFamily="18" charset="0"/>
            </a:rPr>
            <a:t> </a:t>
          </a:r>
          <a:r>
            <a:rPr lang="en-US" sz="2000" dirty="0" err="1">
              <a:latin typeface="Cambria" pitchFamily="18" charset="0"/>
              <a:ea typeface="Cambria" pitchFamily="18" charset="0"/>
            </a:rPr>
            <a:t>đà</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chuẩn</a:t>
          </a:r>
          <a:r>
            <a:rPr lang="en-US" sz="2000" dirty="0">
              <a:latin typeface="Cambria" pitchFamily="18" charset="0"/>
              <a:ea typeface="Cambria" pitchFamily="18" charset="0"/>
            </a:rPr>
            <a:t> </a:t>
          </a:r>
          <a:r>
            <a:rPr lang="en-US" sz="2000" dirty="0" err="1">
              <a:latin typeface="Cambria" pitchFamily="18" charset="0"/>
              <a:ea typeface="Cambria" pitchFamily="18" charset="0"/>
            </a:rPr>
            <a:t>bị</a:t>
          </a:r>
          <a:r>
            <a:rPr lang="en-US" sz="2000" dirty="0">
              <a:latin typeface="Cambria" pitchFamily="18" charset="0"/>
              <a:ea typeface="Cambria" pitchFamily="18" charset="0"/>
            </a:rPr>
            <a:t> </a:t>
          </a:r>
          <a:r>
            <a:rPr lang="en-US" sz="2000" dirty="0" err="1">
              <a:latin typeface="Cambria" pitchFamily="18" charset="0"/>
              <a:ea typeface="Cambria" pitchFamily="18" charset="0"/>
            </a:rPr>
            <a:t>giậm</a:t>
          </a:r>
          <a:r>
            <a:rPr lang="en-US" sz="2000" dirty="0">
              <a:latin typeface="Cambria" pitchFamily="18" charset="0"/>
              <a:ea typeface="Cambria" pitchFamily="18" charset="0"/>
            </a:rPr>
            <a:t> </a:t>
          </a:r>
          <a:r>
            <a:rPr lang="en-US" sz="2000" dirty="0" err="1">
              <a:latin typeface="Cambria" pitchFamily="18" charset="0"/>
              <a:ea typeface="Cambria" pitchFamily="18" charset="0"/>
            </a:rPr>
            <a:t>nhảy</a:t>
          </a:r>
          <a:endParaRPr lang="en-US" sz="2000" dirty="0">
            <a:latin typeface="Cambria" pitchFamily="18" charset="0"/>
            <a:ea typeface="Cambria" pitchFamily="18" charset="0"/>
          </a:endParaRPr>
        </a:p>
      </dgm:t>
    </dgm:pt>
    <dgm:pt modelId="{E4F4CE0B-9183-4C6A-BB04-DB9BDEA1ED62}" cxnId="{A8CB0328-0993-49A9-8802-04BE8AB48689}" type="parTrans">
      <dgm:prSet/>
      <dgm:spPr/>
      <dgm:t>
        <a:bodyPr/>
        <a:lstStyle/>
        <a:p>
          <a:endParaRPr lang="en-US"/>
        </a:p>
      </dgm:t>
    </dgm:pt>
    <dgm:pt modelId="{BC0491FC-C511-42DB-B2DC-CE8FFB76266B}" cxnId="{A8CB0328-0993-49A9-8802-04BE8AB48689}" type="sibTrans">
      <dgm:prSet/>
      <dgm:spPr/>
      <dgm:t>
        <a:bodyPr/>
        <a:lstStyle/>
        <a:p>
          <a:endParaRPr lang="en-US"/>
        </a:p>
      </dgm:t>
    </dgm:pt>
    <dgm:pt modelId="{317AD3E6-819E-470D-A668-F65ECBD40F64}">
      <dgm:prSet phldrT="[Text]" custT="1"/>
      <dgm:spPr/>
      <dgm:t>
        <a:bodyPr/>
        <a:lstStyle/>
        <a:p>
          <a:r>
            <a:rPr lang="en-US" sz="2000" b="1" dirty="0" err="1">
              <a:solidFill>
                <a:srgbClr val="002060"/>
              </a:solidFill>
              <a:latin typeface="Cambria" pitchFamily="18" charset="0"/>
              <a:ea typeface="Cambria" pitchFamily="18" charset="0"/>
            </a:rPr>
            <a:t>Kĩ</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thuật</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trên</a:t>
          </a:r>
          <a:r>
            <a:rPr lang="en-US" sz="2000" b="1" dirty="0">
              <a:solidFill>
                <a:srgbClr val="002060"/>
              </a:solidFill>
              <a:latin typeface="Cambria" pitchFamily="18" charset="0"/>
              <a:ea typeface="Cambria" pitchFamily="18" charset="0"/>
            </a:rPr>
            <a:t> </a:t>
          </a:r>
          <a:r>
            <a:rPr lang="en-US" sz="2000" b="1" dirty="0" err="1">
              <a:solidFill>
                <a:srgbClr val="002060"/>
              </a:solidFill>
              <a:latin typeface="Cambria" pitchFamily="18" charset="0"/>
              <a:ea typeface="Cambria" pitchFamily="18" charset="0"/>
            </a:rPr>
            <a:t>không</a:t>
          </a:r>
          <a:endParaRPr lang="en-US" sz="2000" b="1" dirty="0">
            <a:solidFill>
              <a:srgbClr val="002060"/>
            </a:solidFill>
            <a:latin typeface="Cambria" pitchFamily="18" charset="0"/>
            <a:ea typeface="Cambria" pitchFamily="18" charset="0"/>
          </a:endParaRPr>
        </a:p>
        <a:p>
          <a:r>
            <a:rPr lang="vi-VN" sz="2000" b="1" dirty="0">
              <a:solidFill>
                <a:srgbClr val="002060"/>
              </a:solidFill>
              <a:latin typeface="Cambria" pitchFamily="18" charset="0"/>
              <a:ea typeface="Cambria" pitchFamily="18" charset="0"/>
            </a:rPr>
            <a:t> và rơi xuống cát (đệm)</a:t>
          </a:r>
          <a:endParaRPr lang="en-US" sz="2000" b="1" dirty="0">
            <a:solidFill>
              <a:srgbClr val="002060"/>
            </a:solidFill>
            <a:latin typeface="Cambria" pitchFamily="18" charset="0"/>
            <a:ea typeface="Cambria" pitchFamily="18" charset="0"/>
          </a:endParaRPr>
        </a:p>
      </dgm:t>
    </dgm:pt>
    <dgm:pt modelId="{227674EC-898B-4C4C-938B-C3A8BE5465A7}" cxnId="{F5BD27F9-E65F-4F0F-956F-787C6981283E}" type="parTrans">
      <dgm:prSet/>
      <dgm:spPr/>
      <dgm:t>
        <a:bodyPr/>
        <a:lstStyle/>
        <a:p>
          <a:endParaRPr lang="en-US"/>
        </a:p>
      </dgm:t>
    </dgm:pt>
    <dgm:pt modelId="{E4548898-7D00-4F76-B765-8EBA96CFD949}" cxnId="{F5BD27F9-E65F-4F0F-956F-787C6981283E}" type="sibTrans">
      <dgm:prSet/>
      <dgm:spPr/>
      <dgm:t>
        <a:bodyPr/>
        <a:lstStyle/>
        <a:p>
          <a:endParaRPr lang="en-US"/>
        </a:p>
      </dgm:t>
    </dgm:pt>
    <dgm:pt modelId="{EA8A4996-57F3-44A3-83EC-B80015C1BD80}">
      <dgm:prSet phldrT="[Text]" custT="1"/>
      <dgm:spPr/>
      <dgm:t>
        <a:bodyPr/>
        <a:lstStyle/>
        <a:p>
          <a:r>
            <a:rPr lang="vi-VN" sz="2000" dirty="0">
              <a:latin typeface="Cambria" pitchFamily="18" charset="0"/>
              <a:ea typeface="Cambria" pitchFamily="18" charset="0"/>
            </a:rPr>
            <a:t>Kĩ thuật trên không và rơi xuống cát (đệm)</a:t>
          </a:r>
          <a:endParaRPr lang="en-US" sz="2000" dirty="0">
            <a:latin typeface="Cambria" pitchFamily="18" charset="0"/>
            <a:ea typeface="Cambria" pitchFamily="18" charset="0"/>
          </a:endParaRPr>
        </a:p>
      </dgm:t>
    </dgm:pt>
    <dgm:pt modelId="{D39F9729-E166-4CFC-A257-DA128AF99512}" cxnId="{9915C3A8-4FC8-49EA-B8EC-141E14FB331A}" type="parTrans">
      <dgm:prSet/>
      <dgm:spPr/>
      <dgm:t>
        <a:bodyPr/>
        <a:lstStyle/>
        <a:p>
          <a:endParaRPr lang="en-US"/>
        </a:p>
      </dgm:t>
    </dgm:pt>
    <dgm:pt modelId="{E4DB9FAA-DE95-4D72-B050-537F5B8F544D}" cxnId="{9915C3A8-4FC8-49EA-B8EC-141E14FB331A}" type="sibTrans">
      <dgm:prSet/>
      <dgm:spPr/>
      <dgm:t>
        <a:bodyPr/>
        <a:lstStyle/>
        <a:p>
          <a:endParaRPr lang="en-US"/>
        </a:p>
      </dgm:t>
    </dgm:pt>
    <dgm:pt modelId="{0F9DE89B-B98E-41E2-A136-0D57FEC2F3E6}">
      <dgm:prSet phldrT="[Text]" custT="1"/>
      <dgm:spPr/>
      <dgm:t>
        <a:bodyPr/>
        <a:lstStyle/>
        <a:p>
          <a:r>
            <a:rPr lang="vi-VN" sz="2000" dirty="0">
              <a:latin typeface="Cambria" pitchFamily="18" charset="0"/>
              <a:ea typeface="Cambria" pitchFamily="18" charset="0"/>
            </a:rPr>
            <a:t>Phối hợp các giai đoạn trong nhảy cao kiểu bước qua</a:t>
          </a:r>
          <a:endParaRPr lang="en-US" sz="2000" dirty="0">
            <a:latin typeface="Cambria" pitchFamily="18" charset="0"/>
            <a:ea typeface="Cambria" pitchFamily="18" charset="0"/>
          </a:endParaRPr>
        </a:p>
      </dgm:t>
    </dgm:pt>
    <dgm:pt modelId="{91702880-1AE8-413E-A8A1-E6F032931355}" cxnId="{AC9542DF-AE4E-4052-96C4-9E041056F9DA}" type="parTrans">
      <dgm:prSet/>
      <dgm:spPr/>
      <dgm:t>
        <a:bodyPr/>
        <a:lstStyle/>
        <a:p>
          <a:endParaRPr lang="en-US"/>
        </a:p>
      </dgm:t>
    </dgm:pt>
    <dgm:pt modelId="{DB1A21D2-1228-4C45-B6F9-ED07A406BF87}" cxnId="{AC9542DF-AE4E-4052-96C4-9E041056F9DA}" type="sibTrans">
      <dgm:prSet/>
      <dgm:spPr/>
      <dgm:t>
        <a:bodyPr/>
        <a:lstStyle/>
        <a:p>
          <a:endParaRPr lang="en-US"/>
        </a:p>
      </dgm:t>
    </dgm:pt>
    <dgm:pt modelId="{31012DE3-0831-4636-A877-4981D664B155}">
      <dgm:prSet phldrT="[Text]" custT="1"/>
      <dgm:spPr/>
      <dgm:t>
        <a:bodyPr/>
        <a:lstStyle/>
        <a:p>
          <a:r>
            <a:rPr lang="vi-VN" sz="2000" dirty="0">
              <a:latin typeface="Cambria" pitchFamily="18" charset="0"/>
              <a:ea typeface="Cambria" pitchFamily="18" charset="0"/>
            </a:rPr>
            <a:t>Một số điều luật cơ bản trong nội dung nhảy cao</a:t>
          </a:r>
          <a:endParaRPr lang="en-US" sz="2000" dirty="0">
            <a:latin typeface="Cambria" pitchFamily="18" charset="0"/>
            <a:ea typeface="Cambria" pitchFamily="18" charset="0"/>
          </a:endParaRPr>
        </a:p>
      </dgm:t>
    </dgm:pt>
    <dgm:pt modelId="{0D5E822C-960F-4633-9DA4-A5D830BFF2CC}" cxnId="{93E03982-1A47-4C94-B78E-6ADC8C7A8BC9}" type="parTrans">
      <dgm:prSet/>
      <dgm:spPr/>
      <dgm:t>
        <a:bodyPr/>
        <a:lstStyle/>
        <a:p>
          <a:endParaRPr lang="en-US"/>
        </a:p>
      </dgm:t>
    </dgm:pt>
    <dgm:pt modelId="{46891513-EC01-4FB6-BDE0-EDD7DBBECCD7}" cxnId="{93E03982-1A47-4C94-B78E-6ADC8C7A8BC9}" type="sibTrans">
      <dgm:prSet/>
      <dgm:spPr/>
      <dgm:t>
        <a:bodyPr/>
        <a:lstStyle/>
        <a:p>
          <a:endParaRPr lang="en-US"/>
        </a:p>
      </dgm:t>
    </dgm:pt>
    <dgm:pt modelId="{636EFB24-EBAE-4A95-AD51-6D1E9D9D4CB9}" type="pres">
      <dgm:prSet presAssocID="{54DE26C7-3DEE-4671-ADE6-B735326A32C9}" presName="Name0" presStyleCnt="0">
        <dgm:presLayoutVars>
          <dgm:dir/>
          <dgm:animLvl val="lvl"/>
          <dgm:resizeHandles val="exact"/>
        </dgm:presLayoutVars>
      </dgm:prSet>
      <dgm:spPr/>
    </dgm:pt>
    <dgm:pt modelId="{91439E23-C13B-4EFE-95B7-8528ECA97A66}" type="pres">
      <dgm:prSet presAssocID="{9D455CF7-08CA-4345-BA3B-BA652ACF066F}" presName="linNode" presStyleCnt="0"/>
      <dgm:spPr/>
    </dgm:pt>
    <dgm:pt modelId="{52FADF88-BBFD-4B20-BC6D-04681ACE9B89}" type="pres">
      <dgm:prSet presAssocID="{9D455CF7-08CA-4345-BA3B-BA652ACF066F}" presName="parentText" presStyleLbl="node1" presStyleIdx="0" presStyleCnt="3">
        <dgm:presLayoutVars>
          <dgm:chMax val="1"/>
          <dgm:bulletEnabled val="1"/>
        </dgm:presLayoutVars>
      </dgm:prSet>
      <dgm:spPr/>
    </dgm:pt>
    <dgm:pt modelId="{448C5E2A-75ED-43D8-926A-83CE7EE878C4}" type="pres">
      <dgm:prSet presAssocID="{9D455CF7-08CA-4345-BA3B-BA652ACF066F}" presName="descendantText" presStyleLbl="alignAccFollowNode1" presStyleIdx="0" presStyleCnt="3">
        <dgm:presLayoutVars>
          <dgm:bulletEnabled val="1"/>
        </dgm:presLayoutVars>
      </dgm:prSet>
      <dgm:spPr/>
    </dgm:pt>
    <dgm:pt modelId="{25ED5248-4DA7-4860-B489-4CF011E026FD}" type="pres">
      <dgm:prSet presAssocID="{367AB79F-3F94-48C8-A8D1-26E186272974}" presName="sp" presStyleCnt="0"/>
      <dgm:spPr/>
    </dgm:pt>
    <dgm:pt modelId="{DD2B499B-BCDC-4BE2-BD05-8A0EA67B8CD2}" type="pres">
      <dgm:prSet presAssocID="{051B7652-60CC-4608-B4F2-4D8407E49948}" presName="linNode" presStyleCnt="0"/>
      <dgm:spPr/>
    </dgm:pt>
    <dgm:pt modelId="{6D9C5588-D0CD-4635-84A2-724E44666301}" type="pres">
      <dgm:prSet presAssocID="{051B7652-60CC-4608-B4F2-4D8407E49948}" presName="parentText" presStyleLbl="node1" presStyleIdx="1" presStyleCnt="3">
        <dgm:presLayoutVars>
          <dgm:chMax val="1"/>
          <dgm:bulletEnabled val="1"/>
        </dgm:presLayoutVars>
      </dgm:prSet>
      <dgm:spPr/>
    </dgm:pt>
    <dgm:pt modelId="{15E71F51-19C5-46C1-A506-9DA10D846FBD}" type="pres">
      <dgm:prSet presAssocID="{051B7652-60CC-4608-B4F2-4D8407E49948}" presName="descendantText" presStyleLbl="alignAccFollowNode1" presStyleIdx="1" presStyleCnt="3">
        <dgm:presLayoutVars>
          <dgm:bulletEnabled val="1"/>
        </dgm:presLayoutVars>
      </dgm:prSet>
      <dgm:spPr/>
    </dgm:pt>
    <dgm:pt modelId="{35E47718-FFF2-4B2C-BCA1-9B9582244C60}" type="pres">
      <dgm:prSet presAssocID="{73CC156A-9E3C-48EE-A387-0D5E17AFF0CE}" presName="sp" presStyleCnt="0"/>
      <dgm:spPr/>
    </dgm:pt>
    <dgm:pt modelId="{6BA255B7-EA14-4BC2-B553-1F491CCA5BFE}" type="pres">
      <dgm:prSet presAssocID="{317AD3E6-819E-470D-A668-F65ECBD40F64}" presName="linNode" presStyleCnt="0"/>
      <dgm:spPr/>
    </dgm:pt>
    <dgm:pt modelId="{993E60E9-1422-4BCD-AAFF-12CB41543DE9}" type="pres">
      <dgm:prSet presAssocID="{317AD3E6-819E-470D-A668-F65ECBD40F64}" presName="parentText" presStyleLbl="node1" presStyleIdx="2" presStyleCnt="3">
        <dgm:presLayoutVars>
          <dgm:chMax val="1"/>
          <dgm:bulletEnabled val="1"/>
        </dgm:presLayoutVars>
      </dgm:prSet>
      <dgm:spPr/>
    </dgm:pt>
    <dgm:pt modelId="{48880B67-CBD1-400F-BDF4-530E7CE810A3}" type="pres">
      <dgm:prSet presAssocID="{317AD3E6-819E-470D-A668-F65ECBD40F64}" presName="descendantText" presStyleLbl="alignAccFollowNode1" presStyleIdx="2" presStyleCnt="3">
        <dgm:presLayoutVars>
          <dgm:bulletEnabled val="1"/>
        </dgm:presLayoutVars>
      </dgm:prSet>
      <dgm:spPr/>
    </dgm:pt>
  </dgm:ptLst>
  <dgm:cxnLst>
    <dgm:cxn modelId="{234BDF01-48D6-4038-B5C0-386A295EED35}" srcId="{051B7652-60CC-4608-B4F2-4D8407E49948}" destId="{0218C7B4-7AF1-47AC-94BA-11927FE1F784}" srcOrd="0" destOrd="0" parTransId="{B5BF8202-15CD-4159-B696-B6AE37628747}" sibTransId="{561CEFF7-71CA-4063-9FDD-DB359C8EE114}"/>
    <dgm:cxn modelId="{80B78F0D-3C25-4B7D-8411-47499DCB1D3D}" type="presOf" srcId="{0218C7B4-7AF1-47AC-94BA-11927FE1F784}" destId="{15E71F51-19C5-46C1-A506-9DA10D846FBD}" srcOrd="0" destOrd="0" presId="urn:microsoft.com/office/officeart/2005/8/layout/vList5"/>
    <dgm:cxn modelId="{A65EF915-2B1D-4764-BD1F-7FA6A9CF61EF}" type="presOf" srcId="{0A5D6EBA-1E9E-4308-B1AE-2DA29EC5C8AE}" destId="{448C5E2A-75ED-43D8-926A-83CE7EE878C4}" srcOrd="0" destOrd="0" presId="urn:microsoft.com/office/officeart/2005/8/layout/vList5"/>
    <dgm:cxn modelId="{A8CB0328-0993-49A9-8802-04BE8AB48689}" srcId="{051B7652-60CC-4608-B4F2-4D8407E49948}" destId="{3F8FA620-4805-48F3-9C2F-35312C1EF59E}" srcOrd="1" destOrd="0" parTransId="{E4F4CE0B-9183-4C6A-BB04-DB9BDEA1ED62}" sibTransId="{BC0491FC-C511-42DB-B2DC-CE8FFB76266B}"/>
    <dgm:cxn modelId="{1E9D2E5C-6323-4186-B320-7BD3987C5F2C}" srcId="{54DE26C7-3DEE-4671-ADE6-B735326A32C9}" destId="{051B7652-60CC-4608-B4F2-4D8407E49948}" srcOrd="1" destOrd="0" parTransId="{105CB8C2-350F-49AA-99D5-6D219EF7EA2E}" sibTransId="{73CC156A-9E3C-48EE-A387-0D5E17AFF0CE}"/>
    <dgm:cxn modelId="{CC6CBE43-7A92-4DFD-8BB4-910C6DED6543}" srcId="{54DE26C7-3DEE-4671-ADE6-B735326A32C9}" destId="{9D455CF7-08CA-4345-BA3B-BA652ACF066F}" srcOrd="0" destOrd="0" parTransId="{C32A88E5-29CB-4974-98F0-CCE419C6579E}" sibTransId="{367AB79F-3F94-48C8-A8D1-26E186272974}"/>
    <dgm:cxn modelId="{34CD9055-2583-43DA-A855-161EAB3CA335}" type="presOf" srcId="{EA8A4996-57F3-44A3-83EC-B80015C1BD80}" destId="{48880B67-CBD1-400F-BDF4-530E7CE810A3}" srcOrd="0" destOrd="0" presId="urn:microsoft.com/office/officeart/2005/8/layout/vList5"/>
    <dgm:cxn modelId="{05258E5A-BDA6-4B75-A686-474DA95F0B7F}" type="presOf" srcId="{0F9DE89B-B98E-41E2-A136-0D57FEC2F3E6}" destId="{48880B67-CBD1-400F-BDF4-530E7CE810A3}" srcOrd="0" destOrd="1" presId="urn:microsoft.com/office/officeart/2005/8/layout/vList5"/>
    <dgm:cxn modelId="{A847C57A-7DD6-43C4-AD77-C56690B61175}" srcId="{9D455CF7-08CA-4345-BA3B-BA652ACF066F}" destId="{0A6D388E-754A-4B64-9F15-7E3544D96D2A}" srcOrd="1" destOrd="0" parTransId="{1216E5B0-1372-481F-8EDE-9881149B1783}" sibTransId="{98EB9868-AD63-42C4-825F-5D597A7C68BA}"/>
    <dgm:cxn modelId="{93E03982-1A47-4C94-B78E-6ADC8C7A8BC9}" srcId="{317AD3E6-819E-470D-A668-F65ECBD40F64}" destId="{31012DE3-0831-4636-A877-4981D664B155}" srcOrd="2" destOrd="0" parTransId="{0D5E822C-960F-4633-9DA4-A5D830BFF2CC}" sibTransId="{46891513-EC01-4FB6-BDE0-EDD7DBBECCD7}"/>
    <dgm:cxn modelId="{DC7DD884-6916-40D4-BEE8-2A96A705E961}" type="presOf" srcId="{31012DE3-0831-4636-A877-4981D664B155}" destId="{48880B67-CBD1-400F-BDF4-530E7CE810A3}" srcOrd="0" destOrd="2" presId="urn:microsoft.com/office/officeart/2005/8/layout/vList5"/>
    <dgm:cxn modelId="{EBCA7695-8BA4-4875-A466-E28A88BFA31C}" type="presOf" srcId="{9D455CF7-08CA-4345-BA3B-BA652ACF066F}" destId="{52FADF88-BBFD-4B20-BC6D-04681ACE9B89}" srcOrd="0" destOrd="0" presId="urn:microsoft.com/office/officeart/2005/8/layout/vList5"/>
    <dgm:cxn modelId="{E5446F96-7970-4DB1-A38A-457E361150B2}" type="presOf" srcId="{0A6D388E-754A-4B64-9F15-7E3544D96D2A}" destId="{448C5E2A-75ED-43D8-926A-83CE7EE878C4}" srcOrd="0" destOrd="1" presId="urn:microsoft.com/office/officeart/2005/8/layout/vList5"/>
    <dgm:cxn modelId="{9915C3A8-4FC8-49EA-B8EC-141E14FB331A}" srcId="{317AD3E6-819E-470D-A668-F65ECBD40F64}" destId="{EA8A4996-57F3-44A3-83EC-B80015C1BD80}" srcOrd="0" destOrd="0" parTransId="{D39F9729-E166-4CFC-A257-DA128AF99512}" sibTransId="{E4DB9FAA-DE95-4D72-B050-537F5B8F544D}"/>
    <dgm:cxn modelId="{389277A9-462C-4640-A461-17020A203BA0}" type="presOf" srcId="{54DE26C7-3DEE-4671-ADE6-B735326A32C9}" destId="{636EFB24-EBAE-4A95-AD51-6D1E9D9D4CB9}" srcOrd="0" destOrd="0" presId="urn:microsoft.com/office/officeart/2005/8/layout/vList5"/>
    <dgm:cxn modelId="{55AE0FAC-F5EB-4DB3-9498-57EFC15EDFC6}" type="presOf" srcId="{3F8FA620-4805-48F3-9C2F-35312C1EF59E}" destId="{15E71F51-19C5-46C1-A506-9DA10D846FBD}" srcOrd="0" destOrd="1" presId="urn:microsoft.com/office/officeart/2005/8/layout/vList5"/>
    <dgm:cxn modelId="{017291AE-C860-4B3E-BE66-9F519F270374}" type="presOf" srcId="{051B7652-60CC-4608-B4F2-4D8407E49948}" destId="{6D9C5588-D0CD-4635-84A2-724E44666301}" srcOrd="0" destOrd="0" presId="urn:microsoft.com/office/officeart/2005/8/layout/vList5"/>
    <dgm:cxn modelId="{AC9542DF-AE4E-4052-96C4-9E041056F9DA}" srcId="{317AD3E6-819E-470D-A668-F65ECBD40F64}" destId="{0F9DE89B-B98E-41E2-A136-0D57FEC2F3E6}" srcOrd="1" destOrd="0" parTransId="{91702880-1AE8-413E-A8A1-E6F032931355}" sibTransId="{DB1A21D2-1228-4C45-B6F9-ED07A406BF87}"/>
    <dgm:cxn modelId="{F341F2E6-C32F-4372-B17C-D6FEE069B87C}" type="presOf" srcId="{317AD3E6-819E-470D-A668-F65ECBD40F64}" destId="{993E60E9-1422-4BCD-AAFF-12CB41543DE9}" srcOrd="0" destOrd="0" presId="urn:microsoft.com/office/officeart/2005/8/layout/vList5"/>
    <dgm:cxn modelId="{F66ABAF6-D4D7-49C9-AE5F-7A7A9E3236A7}" srcId="{9D455CF7-08CA-4345-BA3B-BA652ACF066F}" destId="{0A5D6EBA-1E9E-4308-B1AE-2DA29EC5C8AE}" srcOrd="0" destOrd="0" parTransId="{E83EC16C-5252-4A89-A4C8-C77DA9203FB4}" sibTransId="{5F8E005A-2D1A-485B-A14C-7AC6F35CB3C0}"/>
    <dgm:cxn modelId="{F5BD27F9-E65F-4F0F-956F-787C6981283E}" srcId="{54DE26C7-3DEE-4671-ADE6-B735326A32C9}" destId="{317AD3E6-819E-470D-A668-F65ECBD40F64}" srcOrd="2" destOrd="0" parTransId="{227674EC-898B-4C4C-938B-C3A8BE5465A7}" sibTransId="{E4548898-7D00-4F76-B765-8EBA96CFD949}"/>
    <dgm:cxn modelId="{CF5D2914-B10F-4787-9A1C-89CBBD0CB601}" type="presParOf" srcId="{636EFB24-EBAE-4A95-AD51-6D1E9D9D4CB9}" destId="{91439E23-C13B-4EFE-95B7-8528ECA97A66}" srcOrd="0" destOrd="0" presId="urn:microsoft.com/office/officeart/2005/8/layout/vList5"/>
    <dgm:cxn modelId="{E1540CA2-26CF-46AE-BB14-58B304DF7807}" type="presParOf" srcId="{91439E23-C13B-4EFE-95B7-8528ECA97A66}" destId="{52FADF88-BBFD-4B20-BC6D-04681ACE9B89}" srcOrd="0" destOrd="0" presId="urn:microsoft.com/office/officeart/2005/8/layout/vList5"/>
    <dgm:cxn modelId="{9316550D-5205-4975-82C1-3902C5A8E87A}" type="presParOf" srcId="{91439E23-C13B-4EFE-95B7-8528ECA97A66}" destId="{448C5E2A-75ED-43D8-926A-83CE7EE878C4}" srcOrd="1" destOrd="0" presId="urn:microsoft.com/office/officeart/2005/8/layout/vList5"/>
    <dgm:cxn modelId="{12166B2F-7F7A-4189-83A9-DF1D274F5F5F}" type="presParOf" srcId="{636EFB24-EBAE-4A95-AD51-6D1E9D9D4CB9}" destId="{25ED5248-4DA7-4860-B489-4CF011E026FD}" srcOrd="1" destOrd="0" presId="urn:microsoft.com/office/officeart/2005/8/layout/vList5"/>
    <dgm:cxn modelId="{3F819389-A586-46A7-8E5F-0FE59D16A8E7}" type="presParOf" srcId="{636EFB24-EBAE-4A95-AD51-6D1E9D9D4CB9}" destId="{DD2B499B-BCDC-4BE2-BD05-8A0EA67B8CD2}" srcOrd="2" destOrd="0" presId="urn:microsoft.com/office/officeart/2005/8/layout/vList5"/>
    <dgm:cxn modelId="{30B41E75-CC29-4005-BF35-D293895E8897}" type="presParOf" srcId="{DD2B499B-BCDC-4BE2-BD05-8A0EA67B8CD2}" destId="{6D9C5588-D0CD-4635-84A2-724E44666301}" srcOrd="0" destOrd="0" presId="urn:microsoft.com/office/officeart/2005/8/layout/vList5"/>
    <dgm:cxn modelId="{6DF8002C-50D9-47DA-80AA-17432EFBB4E7}" type="presParOf" srcId="{DD2B499B-BCDC-4BE2-BD05-8A0EA67B8CD2}" destId="{15E71F51-19C5-46C1-A506-9DA10D846FBD}" srcOrd="1" destOrd="0" presId="urn:microsoft.com/office/officeart/2005/8/layout/vList5"/>
    <dgm:cxn modelId="{924BAD59-B348-4A5C-B76C-7A9982F81DD3}" type="presParOf" srcId="{636EFB24-EBAE-4A95-AD51-6D1E9D9D4CB9}" destId="{35E47718-FFF2-4B2C-BCA1-9B9582244C60}" srcOrd="3" destOrd="0" presId="urn:microsoft.com/office/officeart/2005/8/layout/vList5"/>
    <dgm:cxn modelId="{CAF00E23-F87F-4C58-BF2D-BB18C5960DB0}" type="presParOf" srcId="{636EFB24-EBAE-4A95-AD51-6D1E9D9D4CB9}" destId="{6BA255B7-EA14-4BC2-B553-1F491CCA5BFE}" srcOrd="4" destOrd="0" presId="urn:microsoft.com/office/officeart/2005/8/layout/vList5"/>
    <dgm:cxn modelId="{DEAA1BAC-570D-4610-900E-533E5D12A1A2}" type="presParOf" srcId="{6BA255B7-EA14-4BC2-B553-1F491CCA5BFE}" destId="{993E60E9-1422-4BCD-AAFF-12CB41543DE9}" srcOrd="0" destOrd="0" presId="urn:microsoft.com/office/officeart/2005/8/layout/vList5"/>
    <dgm:cxn modelId="{9F1F9704-EEF6-42D3-81CF-F51387401FC6}" type="presParOf" srcId="{6BA255B7-EA14-4BC2-B553-1F491CCA5BFE}" destId="{48880B67-CBD1-400F-BDF4-530E7CE810A3}" srcOrd="1" destOrd="0" presId="urn:microsoft.com/office/officeart/2005/8/layout/vList5"/>
  </dgm:cxnLst>
  <dgm:bg/>
  <dgm:whole/>
</dgm:dataModel>
</file>

<file path=ppt/diagrams/data12.xml><?xml version="1.0" encoding="utf-8"?>
<dgm:dataModel xmlns:dgm="http://schemas.openxmlformats.org/drawingml/2006/diagram" xmlns:a="http://schemas.openxmlformats.org/drawingml/2006/main">
  <dgm:ptLst>
    <dgm:pt modelId="{8328319B-4761-4F07-B89B-3F27A22CA201}"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10468CFE-22C8-4F1E-A87C-2AAECA9DB20A}">
      <dgm:prSet phldrT="[Text]" custT="1"/>
      <dgm:spPr/>
      <dgm:t>
        <a:bodyPr/>
        <a:lstStyle/>
        <a:p>
          <a:r>
            <a:rPr lang="en-US" sz="2400" b="1" dirty="0" err="1">
              <a:solidFill>
                <a:srgbClr val="002060"/>
              </a:solidFill>
              <a:latin typeface="Cambria" pitchFamily="18" charset="0"/>
              <a:ea typeface="Cambria" pitchFamily="18" charset="0"/>
            </a:rPr>
            <a:t>Bài</a:t>
          </a:r>
          <a:r>
            <a:rPr lang="en-US" sz="2400" b="1" dirty="0">
              <a:solidFill>
                <a:srgbClr val="002060"/>
              </a:solidFill>
              <a:latin typeface="Cambria" pitchFamily="18" charset="0"/>
              <a:ea typeface="Cambria" pitchFamily="18" charset="0"/>
            </a:rPr>
            <a:t> </a:t>
          </a:r>
          <a:r>
            <a:rPr lang="en-US" sz="2400" b="1" dirty="0" err="1">
              <a:solidFill>
                <a:srgbClr val="002060"/>
              </a:solidFill>
              <a:latin typeface="Cambria" pitchFamily="18" charset="0"/>
              <a:ea typeface="Cambria" pitchFamily="18" charset="0"/>
            </a:rPr>
            <a:t>tập</a:t>
          </a:r>
          <a:r>
            <a:rPr lang="en-US" sz="2400" b="1" dirty="0">
              <a:solidFill>
                <a:srgbClr val="002060"/>
              </a:solidFill>
              <a:latin typeface="Cambria" pitchFamily="18" charset="0"/>
              <a:ea typeface="Cambria" pitchFamily="18" charset="0"/>
            </a:rPr>
            <a:t> </a:t>
          </a:r>
          <a:r>
            <a:rPr lang="en-US" sz="2400" b="1" dirty="0" err="1">
              <a:solidFill>
                <a:srgbClr val="002060"/>
              </a:solidFill>
              <a:latin typeface="Cambria" pitchFamily="18" charset="0"/>
              <a:ea typeface="Cambria" pitchFamily="18" charset="0"/>
            </a:rPr>
            <a:t>bổ</a:t>
          </a:r>
          <a:r>
            <a:rPr lang="en-US" sz="2400" b="1" dirty="0">
              <a:solidFill>
                <a:srgbClr val="002060"/>
              </a:solidFill>
              <a:latin typeface="Cambria" pitchFamily="18" charset="0"/>
              <a:ea typeface="Cambria" pitchFamily="18" charset="0"/>
            </a:rPr>
            <a:t> </a:t>
          </a:r>
          <a:r>
            <a:rPr lang="en-US" sz="2400" b="1" dirty="0" err="1">
              <a:solidFill>
                <a:srgbClr val="002060"/>
              </a:solidFill>
              <a:latin typeface="Cambria" pitchFamily="18" charset="0"/>
              <a:ea typeface="Cambria" pitchFamily="18" charset="0"/>
            </a:rPr>
            <a:t>trợ</a:t>
          </a:r>
          <a:r>
            <a:rPr lang="en-US" sz="2400" b="1" dirty="0">
              <a:solidFill>
                <a:srgbClr val="002060"/>
              </a:solidFill>
              <a:latin typeface="Cambria" pitchFamily="18" charset="0"/>
              <a:ea typeface="Cambria" pitchFamily="18" charset="0"/>
            </a:rPr>
            <a:t> </a:t>
          </a:r>
          <a:r>
            <a:rPr lang="en-US" sz="2400" b="1" dirty="0" err="1">
              <a:solidFill>
                <a:srgbClr val="002060"/>
              </a:solidFill>
              <a:latin typeface="Cambria" pitchFamily="18" charset="0"/>
              <a:ea typeface="Cambria" pitchFamily="18" charset="0"/>
            </a:rPr>
            <a:t>trong</a:t>
          </a:r>
          <a:r>
            <a:rPr lang="en-US" sz="2400" b="1" dirty="0">
              <a:solidFill>
                <a:srgbClr val="002060"/>
              </a:solidFill>
              <a:latin typeface="Cambria" pitchFamily="18" charset="0"/>
              <a:ea typeface="Cambria" pitchFamily="18" charset="0"/>
            </a:rPr>
            <a:t> </a:t>
          </a:r>
          <a:r>
            <a:rPr lang="en-US" sz="2400" b="1" dirty="0" err="1">
              <a:solidFill>
                <a:srgbClr val="002060"/>
              </a:solidFill>
              <a:latin typeface="Cambria" pitchFamily="18" charset="0"/>
              <a:ea typeface="Cambria" pitchFamily="18" charset="0"/>
            </a:rPr>
            <a:t>chạy</a:t>
          </a:r>
          <a:r>
            <a:rPr lang="en-US" sz="2400" b="1" dirty="0">
              <a:solidFill>
                <a:srgbClr val="002060"/>
              </a:solidFill>
              <a:latin typeface="Cambria" pitchFamily="18" charset="0"/>
              <a:ea typeface="Cambria" pitchFamily="18" charset="0"/>
            </a:rPr>
            <a:t> </a:t>
          </a:r>
          <a:r>
            <a:rPr lang="en-US" sz="2400" b="1" dirty="0" err="1">
              <a:solidFill>
                <a:srgbClr val="002060"/>
              </a:solidFill>
              <a:latin typeface="Cambria" pitchFamily="18" charset="0"/>
              <a:ea typeface="Cambria" pitchFamily="18" charset="0"/>
            </a:rPr>
            <a:t>cự</a:t>
          </a:r>
          <a:r>
            <a:rPr lang="en-US" sz="2400" b="1" dirty="0">
              <a:solidFill>
                <a:srgbClr val="002060"/>
              </a:solidFill>
              <a:latin typeface="Cambria" pitchFamily="18" charset="0"/>
              <a:ea typeface="Cambria" pitchFamily="18" charset="0"/>
            </a:rPr>
            <a:t> li </a:t>
          </a:r>
          <a:r>
            <a:rPr lang="en-US" sz="2400" b="1" dirty="0" err="1">
              <a:solidFill>
                <a:srgbClr val="002060"/>
              </a:solidFill>
              <a:latin typeface="Cambria" pitchFamily="18" charset="0"/>
              <a:ea typeface="Cambria" pitchFamily="18" charset="0"/>
            </a:rPr>
            <a:t>trung</a:t>
          </a:r>
          <a:r>
            <a:rPr lang="en-US" sz="2400" b="1" dirty="0">
              <a:solidFill>
                <a:srgbClr val="002060"/>
              </a:solidFill>
              <a:latin typeface="Cambria" pitchFamily="18" charset="0"/>
              <a:ea typeface="Cambria" pitchFamily="18" charset="0"/>
            </a:rPr>
            <a:t> </a:t>
          </a:r>
          <a:r>
            <a:rPr lang="en-US" sz="2400" b="1" dirty="0" err="1">
              <a:solidFill>
                <a:srgbClr val="002060"/>
              </a:solidFill>
              <a:latin typeface="Cambria" pitchFamily="18" charset="0"/>
              <a:ea typeface="Cambria" pitchFamily="18" charset="0"/>
            </a:rPr>
            <a:t>bình</a:t>
          </a:r>
          <a:endParaRPr lang="en-US" sz="2400" b="1" dirty="0">
            <a:solidFill>
              <a:srgbClr val="002060"/>
            </a:solidFill>
            <a:latin typeface="Cambria" pitchFamily="18" charset="0"/>
            <a:ea typeface="Cambria" pitchFamily="18" charset="0"/>
          </a:endParaRPr>
        </a:p>
      </dgm:t>
    </dgm:pt>
    <dgm:pt modelId="{E6B6ADD5-6A23-4476-8327-A54A2CAE7145}" cxnId="{DF2E91A2-9897-49DC-A5D9-C539E6E66BD3}" type="parTrans">
      <dgm:prSet/>
      <dgm:spPr/>
      <dgm:t>
        <a:bodyPr/>
        <a:lstStyle/>
        <a:p>
          <a:endParaRPr lang="en-US">
            <a:latin typeface="Cambria" pitchFamily="18" charset="0"/>
            <a:ea typeface="Cambria" pitchFamily="18" charset="0"/>
          </a:endParaRPr>
        </a:p>
      </dgm:t>
    </dgm:pt>
    <dgm:pt modelId="{6DCA8B26-56B0-4F51-B9D1-3F58ABADB334}" cxnId="{DF2E91A2-9897-49DC-A5D9-C539E6E66BD3}" type="sibTrans">
      <dgm:prSet/>
      <dgm:spPr/>
      <dgm:t>
        <a:bodyPr/>
        <a:lstStyle/>
        <a:p>
          <a:endParaRPr lang="en-US">
            <a:latin typeface="Cambria" pitchFamily="18" charset="0"/>
            <a:ea typeface="Cambria" pitchFamily="18" charset="0"/>
          </a:endParaRPr>
        </a:p>
      </dgm:t>
    </dgm:pt>
    <dgm:pt modelId="{7BE85494-A7B4-4000-BCCE-FA0A1B9BBBC3}">
      <dgm:prSet phldrT="[Text]" custT="1"/>
      <dgm:spPr/>
      <dgm:t>
        <a:bodyPr/>
        <a:lstStyle/>
        <a:p>
          <a:r>
            <a:rPr lang="en-US" sz="2000" dirty="0" err="1">
              <a:solidFill>
                <a:schemeClr val="tx1"/>
              </a:solidFill>
              <a:latin typeface="Cambria" pitchFamily="18" charset="0"/>
              <a:ea typeface="Cambria" pitchFamily="18" charset="0"/>
            </a:rPr>
            <a:t>Bài</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tập</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bổ</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trợ</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chạy</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giữa</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quãng</a:t>
          </a:r>
          <a:endParaRPr lang="en-US" sz="2000" dirty="0">
            <a:solidFill>
              <a:schemeClr val="tx1"/>
            </a:solidFill>
            <a:latin typeface="Cambria" pitchFamily="18" charset="0"/>
            <a:ea typeface="Cambria" pitchFamily="18" charset="0"/>
          </a:endParaRPr>
        </a:p>
      </dgm:t>
    </dgm:pt>
    <dgm:pt modelId="{68D7E138-044E-408C-B72A-8D8D22431D2A}" cxnId="{6462830E-7E2F-4CAC-A3AB-34BCD6E13391}" type="parTrans">
      <dgm:prSet/>
      <dgm:spPr/>
      <dgm:t>
        <a:bodyPr/>
        <a:lstStyle/>
        <a:p>
          <a:endParaRPr lang="en-US">
            <a:latin typeface="Cambria" pitchFamily="18" charset="0"/>
            <a:ea typeface="Cambria" pitchFamily="18" charset="0"/>
          </a:endParaRPr>
        </a:p>
      </dgm:t>
    </dgm:pt>
    <dgm:pt modelId="{D146CAE8-31C9-4BD9-A9AF-0A7A480D2AAE}" cxnId="{6462830E-7E2F-4CAC-A3AB-34BCD6E13391}" type="sibTrans">
      <dgm:prSet/>
      <dgm:spPr/>
      <dgm:t>
        <a:bodyPr/>
        <a:lstStyle/>
        <a:p>
          <a:endParaRPr lang="en-US">
            <a:latin typeface="Cambria" pitchFamily="18" charset="0"/>
            <a:ea typeface="Cambria" pitchFamily="18" charset="0"/>
          </a:endParaRPr>
        </a:p>
      </dgm:t>
    </dgm:pt>
    <dgm:pt modelId="{A2BCD43B-0CF4-468D-B23F-3F0EDFFA52FF}">
      <dgm:prSet phldrT="[Text]" custT="1"/>
      <dgm:spPr/>
      <dgm:t>
        <a:bodyPr/>
        <a:lstStyle/>
        <a:p>
          <a:r>
            <a:rPr lang="en-US" sz="2000" dirty="0" err="1">
              <a:solidFill>
                <a:schemeClr val="tx1"/>
              </a:solidFill>
              <a:latin typeface="Cambria" pitchFamily="18" charset="0"/>
              <a:ea typeface="Cambria" pitchFamily="18" charset="0"/>
            </a:rPr>
            <a:t>Bài</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tập</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bổ</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trợ</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giai</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đoạn</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về</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đích</a:t>
          </a:r>
          <a:endParaRPr lang="en-US" sz="2000" dirty="0">
            <a:solidFill>
              <a:schemeClr val="tx1"/>
            </a:solidFill>
            <a:latin typeface="Cambria" pitchFamily="18" charset="0"/>
            <a:ea typeface="Cambria" pitchFamily="18" charset="0"/>
          </a:endParaRPr>
        </a:p>
      </dgm:t>
    </dgm:pt>
    <dgm:pt modelId="{A0496FFC-B733-4098-97BA-31E0E1E5E0C1}" cxnId="{A54C502C-B35D-48A1-B7BF-8DBAA918301B}" type="parTrans">
      <dgm:prSet/>
      <dgm:spPr/>
      <dgm:t>
        <a:bodyPr/>
        <a:lstStyle/>
        <a:p>
          <a:endParaRPr lang="en-US">
            <a:latin typeface="Cambria" pitchFamily="18" charset="0"/>
            <a:ea typeface="Cambria" pitchFamily="18" charset="0"/>
          </a:endParaRPr>
        </a:p>
      </dgm:t>
    </dgm:pt>
    <dgm:pt modelId="{D7BB938B-8FF5-474E-A850-702B28E9B606}" cxnId="{A54C502C-B35D-48A1-B7BF-8DBAA918301B}" type="sibTrans">
      <dgm:prSet/>
      <dgm:spPr/>
      <dgm:t>
        <a:bodyPr/>
        <a:lstStyle/>
        <a:p>
          <a:endParaRPr lang="en-US">
            <a:latin typeface="Cambria" pitchFamily="18" charset="0"/>
            <a:ea typeface="Cambria" pitchFamily="18" charset="0"/>
          </a:endParaRPr>
        </a:p>
      </dgm:t>
    </dgm:pt>
    <dgm:pt modelId="{3BBCFAB9-4877-4320-B5C7-026D3F192BEF}">
      <dgm:prSet phldrT="[Text]" custT="1"/>
      <dgm:spPr/>
      <dgm:t>
        <a:bodyPr/>
        <a:lstStyle/>
        <a:p>
          <a:r>
            <a:rPr lang="en-US" sz="2400" b="1" dirty="0" err="1">
              <a:solidFill>
                <a:srgbClr val="002060"/>
              </a:solidFill>
              <a:latin typeface="Cambria" pitchFamily="18" charset="0"/>
              <a:ea typeface="Cambria" pitchFamily="18" charset="0"/>
            </a:rPr>
            <a:t>Phối</a:t>
          </a:r>
          <a:r>
            <a:rPr lang="en-US" sz="2400" b="1" dirty="0">
              <a:solidFill>
                <a:srgbClr val="002060"/>
              </a:solidFill>
              <a:latin typeface="Cambria" pitchFamily="18" charset="0"/>
              <a:ea typeface="Cambria" pitchFamily="18" charset="0"/>
            </a:rPr>
            <a:t> </a:t>
          </a:r>
          <a:r>
            <a:rPr lang="en-US" sz="2400" b="1" dirty="0" err="1">
              <a:solidFill>
                <a:srgbClr val="002060"/>
              </a:solidFill>
              <a:latin typeface="Cambria" pitchFamily="18" charset="0"/>
              <a:ea typeface="Cambria" pitchFamily="18" charset="0"/>
            </a:rPr>
            <a:t>hợp</a:t>
          </a:r>
          <a:r>
            <a:rPr lang="en-US" sz="2400" b="1" dirty="0">
              <a:solidFill>
                <a:srgbClr val="002060"/>
              </a:solidFill>
              <a:latin typeface="Cambria" pitchFamily="18" charset="0"/>
              <a:ea typeface="Cambria" pitchFamily="18" charset="0"/>
            </a:rPr>
            <a:t> </a:t>
          </a:r>
          <a:r>
            <a:rPr lang="en-US" sz="2400" b="1" dirty="0" err="1">
              <a:solidFill>
                <a:srgbClr val="002060"/>
              </a:solidFill>
              <a:latin typeface="Cambria" pitchFamily="18" charset="0"/>
              <a:ea typeface="Cambria" pitchFamily="18" charset="0"/>
            </a:rPr>
            <a:t>các</a:t>
          </a:r>
          <a:r>
            <a:rPr lang="en-US" sz="2400" b="1" dirty="0">
              <a:solidFill>
                <a:srgbClr val="002060"/>
              </a:solidFill>
              <a:latin typeface="Cambria" pitchFamily="18" charset="0"/>
              <a:ea typeface="Cambria" pitchFamily="18" charset="0"/>
            </a:rPr>
            <a:t> </a:t>
          </a:r>
          <a:r>
            <a:rPr lang="en-US" sz="2400" b="1" dirty="0" err="1">
              <a:solidFill>
                <a:srgbClr val="002060"/>
              </a:solidFill>
              <a:latin typeface="Cambria" pitchFamily="18" charset="0"/>
              <a:ea typeface="Cambria" pitchFamily="18" charset="0"/>
            </a:rPr>
            <a:t>giai</a:t>
          </a:r>
          <a:r>
            <a:rPr lang="en-US" sz="2400" b="1" dirty="0">
              <a:solidFill>
                <a:srgbClr val="002060"/>
              </a:solidFill>
              <a:latin typeface="Cambria" pitchFamily="18" charset="0"/>
              <a:ea typeface="Cambria" pitchFamily="18" charset="0"/>
            </a:rPr>
            <a:t> </a:t>
          </a:r>
          <a:r>
            <a:rPr lang="en-US" sz="2400" b="1" dirty="0" err="1">
              <a:solidFill>
                <a:srgbClr val="002060"/>
              </a:solidFill>
              <a:latin typeface="Cambria" pitchFamily="18" charset="0"/>
              <a:ea typeface="Cambria" pitchFamily="18" charset="0"/>
            </a:rPr>
            <a:t>đoạn</a:t>
          </a:r>
          <a:r>
            <a:rPr lang="en-US" sz="2400" b="1" dirty="0">
              <a:solidFill>
                <a:srgbClr val="002060"/>
              </a:solidFill>
              <a:latin typeface="Cambria" pitchFamily="18" charset="0"/>
              <a:ea typeface="Cambria" pitchFamily="18" charset="0"/>
            </a:rPr>
            <a:t> </a:t>
          </a:r>
          <a:r>
            <a:rPr lang="en-US" sz="2400" b="1" dirty="0" err="1">
              <a:solidFill>
                <a:srgbClr val="002060"/>
              </a:solidFill>
              <a:latin typeface="Cambria" pitchFamily="18" charset="0"/>
              <a:ea typeface="Cambria" pitchFamily="18" charset="0"/>
            </a:rPr>
            <a:t>trong</a:t>
          </a:r>
          <a:r>
            <a:rPr lang="en-US" sz="2400" b="1" dirty="0">
              <a:solidFill>
                <a:srgbClr val="002060"/>
              </a:solidFill>
              <a:latin typeface="Cambria" pitchFamily="18" charset="0"/>
              <a:ea typeface="Cambria" pitchFamily="18" charset="0"/>
            </a:rPr>
            <a:t> </a:t>
          </a:r>
          <a:r>
            <a:rPr lang="en-US" sz="2400" b="1" dirty="0" err="1">
              <a:solidFill>
                <a:srgbClr val="002060"/>
              </a:solidFill>
              <a:latin typeface="Cambria" pitchFamily="18" charset="0"/>
              <a:ea typeface="Cambria" pitchFamily="18" charset="0"/>
            </a:rPr>
            <a:t>chạy</a:t>
          </a:r>
          <a:r>
            <a:rPr lang="en-US" sz="2400" b="1" dirty="0">
              <a:solidFill>
                <a:srgbClr val="002060"/>
              </a:solidFill>
              <a:latin typeface="Cambria" pitchFamily="18" charset="0"/>
              <a:ea typeface="Cambria" pitchFamily="18" charset="0"/>
            </a:rPr>
            <a:t> </a:t>
          </a:r>
          <a:r>
            <a:rPr lang="en-US" sz="2400" b="1" dirty="0" err="1">
              <a:solidFill>
                <a:srgbClr val="002060"/>
              </a:solidFill>
              <a:latin typeface="Cambria" pitchFamily="18" charset="0"/>
              <a:ea typeface="Cambria" pitchFamily="18" charset="0"/>
            </a:rPr>
            <a:t>cự</a:t>
          </a:r>
          <a:r>
            <a:rPr lang="en-US" sz="2400" b="1" dirty="0">
              <a:solidFill>
                <a:srgbClr val="002060"/>
              </a:solidFill>
              <a:latin typeface="Cambria" pitchFamily="18" charset="0"/>
              <a:ea typeface="Cambria" pitchFamily="18" charset="0"/>
            </a:rPr>
            <a:t> li </a:t>
          </a:r>
          <a:r>
            <a:rPr lang="en-US" sz="2400" b="1" dirty="0" err="1">
              <a:solidFill>
                <a:srgbClr val="002060"/>
              </a:solidFill>
              <a:latin typeface="Cambria" pitchFamily="18" charset="0"/>
              <a:ea typeface="Cambria" pitchFamily="18" charset="0"/>
            </a:rPr>
            <a:t>trung</a:t>
          </a:r>
          <a:r>
            <a:rPr lang="en-US" sz="2400" b="1" dirty="0">
              <a:solidFill>
                <a:srgbClr val="002060"/>
              </a:solidFill>
              <a:latin typeface="Cambria" pitchFamily="18" charset="0"/>
              <a:ea typeface="Cambria" pitchFamily="18" charset="0"/>
            </a:rPr>
            <a:t> </a:t>
          </a:r>
          <a:r>
            <a:rPr lang="en-US" sz="2400" b="1" dirty="0" err="1">
              <a:solidFill>
                <a:srgbClr val="002060"/>
              </a:solidFill>
              <a:latin typeface="Cambria" pitchFamily="18" charset="0"/>
              <a:ea typeface="Cambria" pitchFamily="18" charset="0"/>
            </a:rPr>
            <a:t>bình</a:t>
          </a:r>
          <a:endParaRPr lang="en-US" sz="2400" b="1" dirty="0">
            <a:solidFill>
              <a:srgbClr val="002060"/>
            </a:solidFill>
            <a:latin typeface="Cambria" pitchFamily="18" charset="0"/>
            <a:ea typeface="Cambria" pitchFamily="18" charset="0"/>
          </a:endParaRPr>
        </a:p>
      </dgm:t>
    </dgm:pt>
    <dgm:pt modelId="{81CB54B5-66DC-4220-8DDB-084E421BD24D}" cxnId="{65FAB438-3F3D-4AA9-9D01-83D45AC14120}" type="parTrans">
      <dgm:prSet/>
      <dgm:spPr/>
      <dgm:t>
        <a:bodyPr/>
        <a:lstStyle/>
        <a:p>
          <a:endParaRPr lang="en-US">
            <a:latin typeface="Cambria" pitchFamily="18" charset="0"/>
            <a:ea typeface="Cambria" pitchFamily="18" charset="0"/>
          </a:endParaRPr>
        </a:p>
      </dgm:t>
    </dgm:pt>
    <dgm:pt modelId="{F7068A00-4D92-4744-BBD8-60F6674112FC}" cxnId="{65FAB438-3F3D-4AA9-9D01-83D45AC14120}" type="sibTrans">
      <dgm:prSet/>
      <dgm:spPr/>
      <dgm:t>
        <a:bodyPr/>
        <a:lstStyle/>
        <a:p>
          <a:endParaRPr lang="en-US">
            <a:latin typeface="Cambria" pitchFamily="18" charset="0"/>
            <a:ea typeface="Cambria" pitchFamily="18" charset="0"/>
          </a:endParaRPr>
        </a:p>
      </dgm:t>
    </dgm:pt>
    <dgm:pt modelId="{BF2145C2-159B-478F-8BAD-129827807668}">
      <dgm:prSet phldrT="[Text]" custT="1"/>
      <dgm:spPr/>
      <dgm:t>
        <a:bodyPr/>
        <a:lstStyle/>
        <a:p>
          <a:r>
            <a:rPr lang="en-US" sz="2000" dirty="0" err="1">
              <a:solidFill>
                <a:schemeClr val="tx1"/>
              </a:solidFill>
              <a:latin typeface="Cambria" pitchFamily="18" charset="0"/>
              <a:ea typeface="Cambria" pitchFamily="18" charset="0"/>
            </a:rPr>
            <a:t>phối</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hợp</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các</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giai</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đoạn</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trong</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chạy</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cự</a:t>
          </a:r>
          <a:r>
            <a:rPr lang="en-US" sz="2000" dirty="0">
              <a:solidFill>
                <a:schemeClr val="tx1"/>
              </a:solidFill>
              <a:latin typeface="Cambria" pitchFamily="18" charset="0"/>
              <a:ea typeface="Cambria" pitchFamily="18" charset="0"/>
            </a:rPr>
            <a:t> li </a:t>
          </a:r>
          <a:r>
            <a:rPr lang="en-US" sz="2000" dirty="0" err="1">
              <a:solidFill>
                <a:schemeClr val="tx1"/>
              </a:solidFill>
              <a:latin typeface="Cambria" pitchFamily="18" charset="0"/>
              <a:ea typeface="Cambria" pitchFamily="18" charset="0"/>
            </a:rPr>
            <a:t>trung</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bình</a:t>
          </a:r>
          <a:endParaRPr lang="en-US" sz="2000" dirty="0">
            <a:solidFill>
              <a:schemeClr val="tx1"/>
            </a:solidFill>
            <a:latin typeface="Cambria" pitchFamily="18" charset="0"/>
            <a:ea typeface="Cambria" pitchFamily="18" charset="0"/>
          </a:endParaRPr>
        </a:p>
      </dgm:t>
    </dgm:pt>
    <dgm:pt modelId="{111B6F50-6778-4CCA-8CC5-34EF5DBDAD8B}" cxnId="{AA89CBA1-C798-437A-90B2-10FFAEF30C73}" type="parTrans">
      <dgm:prSet/>
      <dgm:spPr/>
      <dgm:t>
        <a:bodyPr/>
        <a:lstStyle/>
        <a:p>
          <a:endParaRPr lang="en-US">
            <a:latin typeface="Cambria" pitchFamily="18" charset="0"/>
            <a:ea typeface="Cambria" pitchFamily="18" charset="0"/>
          </a:endParaRPr>
        </a:p>
      </dgm:t>
    </dgm:pt>
    <dgm:pt modelId="{A8CD1B54-870A-410F-90A8-87F832B0D50D}" cxnId="{AA89CBA1-C798-437A-90B2-10FFAEF30C73}" type="sibTrans">
      <dgm:prSet/>
      <dgm:spPr/>
      <dgm:t>
        <a:bodyPr/>
        <a:lstStyle/>
        <a:p>
          <a:endParaRPr lang="en-US">
            <a:latin typeface="Cambria" pitchFamily="18" charset="0"/>
            <a:ea typeface="Cambria" pitchFamily="18" charset="0"/>
          </a:endParaRPr>
        </a:p>
      </dgm:t>
    </dgm:pt>
    <dgm:pt modelId="{EA181E32-4B13-4FFB-ACF6-EC18FA97C550}">
      <dgm:prSet phldrT="[Text]" custT="1"/>
      <dgm:spPr/>
      <dgm:t>
        <a:bodyPr/>
        <a:lstStyle/>
        <a:p>
          <a:r>
            <a:rPr lang="vi-VN" sz="2000" dirty="0">
              <a:solidFill>
                <a:schemeClr val="tx1"/>
              </a:solidFill>
              <a:latin typeface="Cambria" pitchFamily="18" charset="0"/>
              <a:ea typeface="Cambria" pitchFamily="18" charset="0"/>
            </a:rPr>
            <a:t>Hiện tượng "cực điểm"</a:t>
          </a:r>
          <a:endParaRPr lang="en-US" sz="2000" dirty="0">
            <a:solidFill>
              <a:schemeClr val="tx1"/>
            </a:solidFill>
            <a:latin typeface="Cambria" pitchFamily="18" charset="0"/>
            <a:ea typeface="Cambria" pitchFamily="18" charset="0"/>
          </a:endParaRPr>
        </a:p>
      </dgm:t>
    </dgm:pt>
    <dgm:pt modelId="{21134C75-E2FE-4A9D-83B4-D1735266E540}" cxnId="{3139495D-8C4A-44EE-AE57-0B54CA0DB0FF}" type="parTrans">
      <dgm:prSet/>
      <dgm:spPr/>
      <dgm:t>
        <a:bodyPr/>
        <a:lstStyle/>
        <a:p>
          <a:endParaRPr lang="en-US">
            <a:latin typeface="Cambria" pitchFamily="18" charset="0"/>
            <a:ea typeface="Cambria" pitchFamily="18" charset="0"/>
          </a:endParaRPr>
        </a:p>
      </dgm:t>
    </dgm:pt>
    <dgm:pt modelId="{7900E099-6CC5-4604-8269-14CABA29DE3A}" cxnId="{3139495D-8C4A-44EE-AE57-0B54CA0DB0FF}" type="sibTrans">
      <dgm:prSet/>
      <dgm:spPr/>
      <dgm:t>
        <a:bodyPr/>
        <a:lstStyle/>
        <a:p>
          <a:endParaRPr lang="en-US">
            <a:latin typeface="Cambria" pitchFamily="18" charset="0"/>
            <a:ea typeface="Cambria" pitchFamily="18" charset="0"/>
          </a:endParaRPr>
        </a:p>
      </dgm:t>
    </dgm:pt>
    <dgm:pt modelId="{93D4E0F5-1517-444A-BF40-F533827D84CE}">
      <dgm:prSet phldrT="[Text]" custT="1"/>
      <dgm:spPr/>
      <dgm:t>
        <a:bodyPr/>
        <a:lstStyle/>
        <a:p>
          <a:r>
            <a:rPr lang="vi-VN" sz="2000" dirty="0">
              <a:solidFill>
                <a:schemeClr val="tx1"/>
              </a:solidFill>
              <a:latin typeface="Cambria" pitchFamily="18" charset="0"/>
              <a:ea typeface="Cambria" pitchFamily="18" charset="0"/>
            </a:rPr>
            <a:t>Một số điều luật cơ bản trong môn chạy</a:t>
          </a:r>
          <a:endParaRPr lang="en-US" sz="2000" dirty="0">
            <a:solidFill>
              <a:schemeClr val="tx1"/>
            </a:solidFill>
            <a:latin typeface="Cambria" pitchFamily="18" charset="0"/>
            <a:ea typeface="Cambria" pitchFamily="18" charset="0"/>
          </a:endParaRPr>
        </a:p>
      </dgm:t>
    </dgm:pt>
    <dgm:pt modelId="{7E565574-C7F3-4A16-993B-0A3B7EA20FB3}" cxnId="{1BB11B1E-D349-4A1C-AFBB-4A9F97640329}" type="parTrans">
      <dgm:prSet/>
      <dgm:spPr/>
      <dgm:t>
        <a:bodyPr/>
        <a:lstStyle/>
        <a:p>
          <a:endParaRPr lang="en-US">
            <a:latin typeface="Cambria" pitchFamily="18" charset="0"/>
            <a:ea typeface="Cambria" pitchFamily="18" charset="0"/>
          </a:endParaRPr>
        </a:p>
      </dgm:t>
    </dgm:pt>
    <dgm:pt modelId="{EE285C50-A1BC-4CA3-9520-5995595D728F}" cxnId="{1BB11B1E-D349-4A1C-AFBB-4A9F97640329}" type="sibTrans">
      <dgm:prSet/>
      <dgm:spPr/>
      <dgm:t>
        <a:bodyPr/>
        <a:lstStyle/>
        <a:p>
          <a:endParaRPr lang="en-US">
            <a:latin typeface="Cambria" pitchFamily="18" charset="0"/>
            <a:ea typeface="Cambria" pitchFamily="18" charset="0"/>
          </a:endParaRPr>
        </a:p>
      </dgm:t>
    </dgm:pt>
    <dgm:pt modelId="{DC1064F0-E84B-4CE5-98AC-AFDADFABA534}">
      <dgm:prSet phldrT="[Text]" custT="1"/>
      <dgm:spPr/>
      <dgm:t>
        <a:bodyPr/>
        <a:lstStyle/>
        <a:p>
          <a:r>
            <a:rPr lang="en-US" sz="2000" dirty="0" err="1">
              <a:solidFill>
                <a:schemeClr val="tx1"/>
              </a:solidFill>
              <a:latin typeface="Cambria" pitchFamily="18" charset="0"/>
              <a:ea typeface="Cambria" pitchFamily="18" charset="0"/>
            </a:rPr>
            <a:t>Bài</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tập</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bổ</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trợ</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xuất</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phát</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và</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tăng</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tốc</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độ</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sau</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xuất</a:t>
          </a:r>
          <a:r>
            <a:rPr lang="en-US" sz="2000" dirty="0">
              <a:solidFill>
                <a:schemeClr val="tx1"/>
              </a:solidFill>
              <a:latin typeface="Cambria" pitchFamily="18" charset="0"/>
              <a:ea typeface="Cambria" pitchFamily="18" charset="0"/>
            </a:rPr>
            <a:t> </a:t>
          </a:r>
          <a:r>
            <a:rPr lang="en-US" sz="2000" dirty="0" err="1">
              <a:solidFill>
                <a:schemeClr val="tx1"/>
              </a:solidFill>
              <a:latin typeface="Cambria" pitchFamily="18" charset="0"/>
              <a:ea typeface="Cambria" pitchFamily="18" charset="0"/>
            </a:rPr>
            <a:t>phát</a:t>
          </a:r>
          <a:endParaRPr lang="en-US" sz="2000" dirty="0">
            <a:solidFill>
              <a:schemeClr val="tx1"/>
            </a:solidFill>
            <a:latin typeface="Cambria" pitchFamily="18" charset="0"/>
            <a:ea typeface="Cambria" pitchFamily="18" charset="0"/>
          </a:endParaRPr>
        </a:p>
      </dgm:t>
    </dgm:pt>
    <dgm:pt modelId="{C604AFA6-0283-4396-A015-FF37D2690BD7}" cxnId="{F66CCEB3-A935-4AAD-9A18-E97720AD4DDB}" type="parTrans">
      <dgm:prSet/>
      <dgm:spPr/>
      <dgm:t>
        <a:bodyPr/>
        <a:lstStyle/>
        <a:p>
          <a:endParaRPr lang="en-US">
            <a:latin typeface="Cambria" pitchFamily="18" charset="0"/>
            <a:ea typeface="Cambria" pitchFamily="18" charset="0"/>
          </a:endParaRPr>
        </a:p>
      </dgm:t>
    </dgm:pt>
    <dgm:pt modelId="{88C8D0C3-8E3D-425A-899B-964BCAB60055}" cxnId="{F66CCEB3-A935-4AAD-9A18-E97720AD4DDB}" type="sibTrans">
      <dgm:prSet/>
      <dgm:spPr/>
      <dgm:t>
        <a:bodyPr/>
        <a:lstStyle/>
        <a:p>
          <a:endParaRPr lang="en-US">
            <a:latin typeface="Cambria" pitchFamily="18" charset="0"/>
            <a:ea typeface="Cambria" pitchFamily="18" charset="0"/>
          </a:endParaRPr>
        </a:p>
      </dgm:t>
    </dgm:pt>
    <dgm:pt modelId="{F044338D-488E-4D7D-B6F7-9DF43A42257F}" type="pres">
      <dgm:prSet presAssocID="{8328319B-4761-4F07-B89B-3F27A22CA201}" presName="Name0" presStyleCnt="0">
        <dgm:presLayoutVars>
          <dgm:dir/>
          <dgm:animLvl val="lvl"/>
          <dgm:resizeHandles val="exact"/>
        </dgm:presLayoutVars>
      </dgm:prSet>
      <dgm:spPr/>
    </dgm:pt>
    <dgm:pt modelId="{239A3D84-1D07-4B0F-B39E-E49A0E8D680A}" type="pres">
      <dgm:prSet presAssocID="{10468CFE-22C8-4F1E-A87C-2AAECA9DB20A}" presName="linNode" presStyleCnt="0"/>
      <dgm:spPr/>
    </dgm:pt>
    <dgm:pt modelId="{98E9EC4F-FA36-4567-96F1-28C1AE4CAE13}" type="pres">
      <dgm:prSet presAssocID="{10468CFE-22C8-4F1E-A87C-2AAECA9DB20A}" presName="parentText" presStyleLbl="node1" presStyleIdx="0" presStyleCnt="2">
        <dgm:presLayoutVars>
          <dgm:chMax val="1"/>
          <dgm:bulletEnabled val="1"/>
        </dgm:presLayoutVars>
      </dgm:prSet>
      <dgm:spPr/>
    </dgm:pt>
    <dgm:pt modelId="{95AB3684-03CD-4B46-A27B-EDFE04D69BFF}" type="pres">
      <dgm:prSet presAssocID="{10468CFE-22C8-4F1E-A87C-2AAECA9DB20A}" presName="descendantText" presStyleLbl="alignAccFollowNode1" presStyleIdx="0" presStyleCnt="2" custLinFactNeighborX="-3" custLinFactNeighborY="2031">
        <dgm:presLayoutVars>
          <dgm:bulletEnabled val="1"/>
        </dgm:presLayoutVars>
      </dgm:prSet>
      <dgm:spPr/>
    </dgm:pt>
    <dgm:pt modelId="{3B75E48A-990D-4D9E-8841-AD664D754463}" type="pres">
      <dgm:prSet presAssocID="{6DCA8B26-56B0-4F51-B9D1-3F58ABADB334}" presName="sp" presStyleCnt="0"/>
      <dgm:spPr/>
    </dgm:pt>
    <dgm:pt modelId="{E5D4C73F-63C1-423E-B5A3-F476CE806F0D}" type="pres">
      <dgm:prSet presAssocID="{3BBCFAB9-4877-4320-B5C7-026D3F192BEF}" presName="linNode" presStyleCnt="0"/>
      <dgm:spPr/>
    </dgm:pt>
    <dgm:pt modelId="{88C07D00-2563-45E5-850C-E42CA39AEB6C}" type="pres">
      <dgm:prSet presAssocID="{3BBCFAB9-4877-4320-B5C7-026D3F192BEF}" presName="parentText" presStyleLbl="node1" presStyleIdx="1" presStyleCnt="2">
        <dgm:presLayoutVars>
          <dgm:chMax val="1"/>
          <dgm:bulletEnabled val="1"/>
        </dgm:presLayoutVars>
      </dgm:prSet>
      <dgm:spPr/>
    </dgm:pt>
    <dgm:pt modelId="{D0797447-BB50-47F5-AF1A-644167A1EE07}" type="pres">
      <dgm:prSet presAssocID="{3BBCFAB9-4877-4320-B5C7-026D3F192BEF}" presName="descendantText" presStyleLbl="alignAccFollowNode1" presStyleIdx="1" presStyleCnt="2">
        <dgm:presLayoutVars>
          <dgm:bulletEnabled val="1"/>
        </dgm:presLayoutVars>
      </dgm:prSet>
      <dgm:spPr/>
    </dgm:pt>
  </dgm:ptLst>
  <dgm:cxnLst>
    <dgm:cxn modelId="{6462830E-7E2F-4CAC-A3AB-34BCD6E13391}" srcId="{10468CFE-22C8-4F1E-A87C-2AAECA9DB20A}" destId="{7BE85494-A7B4-4000-BCCE-FA0A1B9BBBC3}" srcOrd="0" destOrd="0" parTransId="{68D7E138-044E-408C-B72A-8D8D22431D2A}" sibTransId="{D146CAE8-31C9-4BD9-A9AF-0A7A480D2AAE}"/>
    <dgm:cxn modelId="{EDF27313-B6E0-41B1-95C4-8A6BBA9BFA82}" type="presOf" srcId="{DC1064F0-E84B-4CE5-98AC-AFDADFABA534}" destId="{95AB3684-03CD-4B46-A27B-EDFE04D69BFF}" srcOrd="0" destOrd="1" presId="urn:microsoft.com/office/officeart/2005/8/layout/vList5"/>
    <dgm:cxn modelId="{1BB11B1E-D349-4A1C-AFBB-4A9F97640329}" srcId="{3BBCFAB9-4877-4320-B5C7-026D3F192BEF}" destId="{93D4E0F5-1517-444A-BF40-F533827D84CE}" srcOrd="2" destOrd="0" parTransId="{7E565574-C7F3-4A16-993B-0A3B7EA20FB3}" sibTransId="{EE285C50-A1BC-4CA3-9520-5995595D728F}"/>
    <dgm:cxn modelId="{A54C502C-B35D-48A1-B7BF-8DBAA918301B}" srcId="{10468CFE-22C8-4F1E-A87C-2AAECA9DB20A}" destId="{A2BCD43B-0CF4-468D-B23F-3F0EDFFA52FF}" srcOrd="2" destOrd="0" parTransId="{A0496FFC-B733-4098-97BA-31E0E1E5E0C1}" sibTransId="{D7BB938B-8FF5-474E-A850-702B28E9B606}"/>
    <dgm:cxn modelId="{65FAB438-3F3D-4AA9-9D01-83D45AC14120}" srcId="{8328319B-4761-4F07-B89B-3F27A22CA201}" destId="{3BBCFAB9-4877-4320-B5C7-026D3F192BEF}" srcOrd="1" destOrd="0" parTransId="{81CB54B5-66DC-4220-8DDB-084E421BD24D}" sibTransId="{F7068A00-4D92-4744-BBD8-60F6674112FC}"/>
    <dgm:cxn modelId="{4FF4B73C-960D-43F0-8217-E9FF1BE9CE92}" type="presOf" srcId="{8328319B-4761-4F07-B89B-3F27A22CA201}" destId="{F044338D-488E-4D7D-B6F7-9DF43A42257F}" srcOrd="0" destOrd="0" presId="urn:microsoft.com/office/officeart/2005/8/layout/vList5"/>
    <dgm:cxn modelId="{3139495D-8C4A-44EE-AE57-0B54CA0DB0FF}" srcId="{3BBCFAB9-4877-4320-B5C7-026D3F192BEF}" destId="{EA181E32-4B13-4FFB-ACF6-EC18FA97C550}" srcOrd="1" destOrd="0" parTransId="{21134C75-E2FE-4A9D-83B4-D1735266E540}" sibTransId="{7900E099-6CC5-4604-8269-14CABA29DE3A}"/>
    <dgm:cxn modelId="{BA4D3B46-B876-410D-9944-514BA71F37AA}" type="presOf" srcId="{EA181E32-4B13-4FFB-ACF6-EC18FA97C550}" destId="{D0797447-BB50-47F5-AF1A-644167A1EE07}" srcOrd="0" destOrd="1" presId="urn:microsoft.com/office/officeart/2005/8/layout/vList5"/>
    <dgm:cxn modelId="{A36A9149-37AA-4761-A60B-E07396702543}" type="presOf" srcId="{A2BCD43B-0CF4-468D-B23F-3F0EDFFA52FF}" destId="{95AB3684-03CD-4B46-A27B-EDFE04D69BFF}" srcOrd="0" destOrd="2" presId="urn:microsoft.com/office/officeart/2005/8/layout/vList5"/>
    <dgm:cxn modelId="{42B61B82-8FDB-4AF2-9FC5-7E106A0D71F1}" type="presOf" srcId="{BF2145C2-159B-478F-8BAD-129827807668}" destId="{D0797447-BB50-47F5-AF1A-644167A1EE07}" srcOrd="0" destOrd="0" presId="urn:microsoft.com/office/officeart/2005/8/layout/vList5"/>
    <dgm:cxn modelId="{AA89CBA1-C798-437A-90B2-10FFAEF30C73}" srcId="{3BBCFAB9-4877-4320-B5C7-026D3F192BEF}" destId="{BF2145C2-159B-478F-8BAD-129827807668}" srcOrd="0" destOrd="0" parTransId="{111B6F50-6778-4CCA-8CC5-34EF5DBDAD8B}" sibTransId="{A8CD1B54-870A-410F-90A8-87F832B0D50D}"/>
    <dgm:cxn modelId="{DF2E91A2-9897-49DC-A5D9-C539E6E66BD3}" srcId="{8328319B-4761-4F07-B89B-3F27A22CA201}" destId="{10468CFE-22C8-4F1E-A87C-2AAECA9DB20A}" srcOrd="0" destOrd="0" parTransId="{E6B6ADD5-6A23-4476-8327-A54A2CAE7145}" sibTransId="{6DCA8B26-56B0-4F51-B9D1-3F58ABADB334}"/>
    <dgm:cxn modelId="{D1928FAE-2626-4130-AE8B-4B93F8D0B04B}" type="presOf" srcId="{3BBCFAB9-4877-4320-B5C7-026D3F192BEF}" destId="{88C07D00-2563-45E5-850C-E42CA39AEB6C}" srcOrd="0" destOrd="0" presId="urn:microsoft.com/office/officeart/2005/8/layout/vList5"/>
    <dgm:cxn modelId="{2198BDB0-51E7-4C8B-AB0E-6E5CA46D9B60}" type="presOf" srcId="{7BE85494-A7B4-4000-BCCE-FA0A1B9BBBC3}" destId="{95AB3684-03CD-4B46-A27B-EDFE04D69BFF}" srcOrd="0" destOrd="0" presId="urn:microsoft.com/office/officeart/2005/8/layout/vList5"/>
    <dgm:cxn modelId="{F66CCEB3-A935-4AAD-9A18-E97720AD4DDB}" srcId="{10468CFE-22C8-4F1E-A87C-2AAECA9DB20A}" destId="{DC1064F0-E84B-4CE5-98AC-AFDADFABA534}" srcOrd="1" destOrd="0" parTransId="{C604AFA6-0283-4396-A015-FF37D2690BD7}" sibTransId="{88C8D0C3-8E3D-425A-899B-964BCAB60055}"/>
    <dgm:cxn modelId="{456802D1-4224-4843-B395-7DF8915A7885}" type="presOf" srcId="{10468CFE-22C8-4F1E-A87C-2AAECA9DB20A}" destId="{98E9EC4F-FA36-4567-96F1-28C1AE4CAE13}" srcOrd="0" destOrd="0" presId="urn:microsoft.com/office/officeart/2005/8/layout/vList5"/>
    <dgm:cxn modelId="{7F6557DE-F20D-4AE5-9D70-185060F50AFE}" type="presOf" srcId="{93D4E0F5-1517-444A-BF40-F533827D84CE}" destId="{D0797447-BB50-47F5-AF1A-644167A1EE07}" srcOrd="0" destOrd="2" presId="urn:microsoft.com/office/officeart/2005/8/layout/vList5"/>
    <dgm:cxn modelId="{22F0E4B8-5D3A-497E-ACE3-DDB1F19A24D5}" type="presParOf" srcId="{F044338D-488E-4D7D-B6F7-9DF43A42257F}" destId="{239A3D84-1D07-4B0F-B39E-E49A0E8D680A}" srcOrd="0" destOrd="0" presId="urn:microsoft.com/office/officeart/2005/8/layout/vList5"/>
    <dgm:cxn modelId="{24516E5C-76FA-4D4D-ABFF-C3EEA64ACE63}" type="presParOf" srcId="{239A3D84-1D07-4B0F-B39E-E49A0E8D680A}" destId="{98E9EC4F-FA36-4567-96F1-28C1AE4CAE13}" srcOrd="0" destOrd="0" presId="urn:microsoft.com/office/officeart/2005/8/layout/vList5"/>
    <dgm:cxn modelId="{8CDCF20F-21AF-4776-B3EE-648ED83E81F0}" type="presParOf" srcId="{239A3D84-1D07-4B0F-B39E-E49A0E8D680A}" destId="{95AB3684-03CD-4B46-A27B-EDFE04D69BFF}" srcOrd="1" destOrd="0" presId="urn:microsoft.com/office/officeart/2005/8/layout/vList5"/>
    <dgm:cxn modelId="{32BB1766-47C2-45C3-A164-1128D77B525B}" type="presParOf" srcId="{F044338D-488E-4D7D-B6F7-9DF43A42257F}" destId="{3B75E48A-990D-4D9E-8841-AD664D754463}" srcOrd="1" destOrd="0" presId="urn:microsoft.com/office/officeart/2005/8/layout/vList5"/>
    <dgm:cxn modelId="{0FB4F43B-B689-45CF-9105-900182F8711D}" type="presParOf" srcId="{F044338D-488E-4D7D-B6F7-9DF43A42257F}" destId="{E5D4C73F-63C1-423E-B5A3-F476CE806F0D}" srcOrd="2" destOrd="0" presId="urn:microsoft.com/office/officeart/2005/8/layout/vList5"/>
    <dgm:cxn modelId="{947C4B11-14AE-41A8-906E-E71115C6F99B}" type="presParOf" srcId="{E5D4C73F-63C1-423E-B5A3-F476CE806F0D}" destId="{88C07D00-2563-45E5-850C-E42CA39AEB6C}" srcOrd="0" destOrd="0" presId="urn:microsoft.com/office/officeart/2005/8/layout/vList5"/>
    <dgm:cxn modelId="{6B14AEB5-EA07-4A45-9A02-8A7C8A430748}" type="presParOf" srcId="{E5D4C73F-63C1-423E-B5A3-F476CE806F0D}" destId="{D0797447-BB50-47F5-AF1A-644167A1EE07}" srcOrd="1" destOrd="0" presId="urn:microsoft.com/office/officeart/2005/8/layout/vList5"/>
  </dgm:cxnLst>
  <dgm:bg/>
  <dgm:whole/>
</dgm:dataModel>
</file>

<file path=ppt/diagrams/data13.xml><?xml version="1.0" encoding="utf-8"?>
<dgm:dataModel xmlns:dgm="http://schemas.openxmlformats.org/drawingml/2006/diagram" xmlns:a="http://schemas.openxmlformats.org/drawingml/2006/main">
  <dgm:ptLst>
    <dgm:pt modelId="{FEA09898-EE1D-44B3-9FA5-AE6C39FCDA14}"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D19E4E0A-3084-4362-AD3A-84BEC5D89C9F}">
      <dgm:prSet phldrT="[Text]"/>
      <dgm:spPr/>
      <dgm:t>
        <a:bodyPr/>
        <a:lstStyle/>
        <a:p>
          <a:r>
            <a:rPr lang="en-US" b="1" dirty="0" err="1">
              <a:solidFill>
                <a:srgbClr val="FFFF00"/>
              </a:solidFill>
              <a:latin typeface="Times New Roman" pitchFamily="18" charset="0"/>
              <a:cs typeface="Times New Roman" pitchFamily="18" charset="0"/>
            </a:rPr>
            <a:t>Bài</a:t>
          </a:r>
          <a:r>
            <a:rPr lang="en-US" b="1" dirty="0">
              <a:solidFill>
                <a:srgbClr val="FFFF00"/>
              </a:solidFill>
              <a:latin typeface="Times New Roman" pitchFamily="18" charset="0"/>
              <a:cs typeface="Times New Roman" pitchFamily="18" charset="0"/>
            </a:rPr>
            <a:t> 1:</a:t>
          </a:r>
        </a:p>
      </dgm:t>
    </dgm:pt>
    <dgm:pt modelId="{02A4C177-BBFF-47F8-878B-D779994AFABF}" cxnId="{2F6A8FDE-6D04-49BF-84F8-B7B7ABEE7306}" type="parTrans">
      <dgm:prSet/>
      <dgm:spPr/>
      <dgm:t>
        <a:bodyPr/>
        <a:lstStyle/>
        <a:p>
          <a:endParaRPr lang="en-US">
            <a:latin typeface="Times New Roman" pitchFamily="18" charset="0"/>
            <a:cs typeface="Times New Roman" pitchFamily="18" charset="0"/>
          </a:endParaRPr>
        </a:p>
      </dgm:t>
    </dgm:pt>
    <dgm:pt modelId="{911646D0-EDEE-4A02-BEB1-0F7381294A8C}" cxnId="{2F6A8FDE-6D04-49BF-84F8-B7B7ABEE7306}" type="sibTrans">
      <dgm:prSet/>
      <dgm:spPr/>
      <dgm:t>
        <a:bodyPr/>
        <a:lstStyle/>
        <a:p>
          <a:endParaRPr lang="en-US">
            <a:latin typeface="Times New Roman" pitchFamily="18" charset="0"/>
            <a:cs typeface="Times New Roman" pitchFamily="18" charset="0"/>
          </a:endParaRPr>
        </a:p>
      </dgm:t>
    </dgm:pt>
    <dgm:pt modelId="{F9DF63E1-EDFA-4A0E-8005-2EAC4FFB688E}">
      <dgm:prSet phldrT="[Text]"/>
      <dgm:spPr/>
      <dgm:t>
        <a:bodyPr/>
        <a:lstStyle/>
        <a:p>
          <a:r>
            <a:rPr lang="en-US" b="1" dirty="0" err="1">
              <a:solidFill>
                <a:srgbClr val="FFFF00"/>
              </a:solidFill>
              <a:latin typeface="Times New Roman" pitchFamily="18" charset="0"/>
              <a:cs typeface="Times New Roman" pitchFamily="18" charset="0"/>
            </a:rPr>
            <a:t>Bài</a:t>
          </a:r>
          <a:r>
            <a:rPr lang="en-US" b="1" dirty="0">
              <a:solidFill>
                <a:srgbClr val="FFFF00"/>
              </a:solidFill>
              <a:latin typeface="Times New Roman" pitchFamily="18" charset="0"/>
              <a:cs typeface="Times New Roman" pitchFamily="18" charset="0"/>
            </a:rPr>
            <a:t> 2:</a:t>
          </a:r>
        </a:p>
      </dgm:t>
    </dgm:pt>
    <dgm:pt modelId="{84E0DB06-A8EC-4ED3-B7BD-85B4579456F9}" cxnId="{B0FA0D1D-35CD-4A68-A50B-C80AFC340057}" type="parTrans">
      <dgm:prSet/>
      <dgm:spPr/>
      <dgm:t>
        <a:bodyPr/>
        <a:lstStyle/>
        <a:p>
          <a:endParaRPr lang="en-US">
            <a:latin typeface="Times New Roman" pitchFamily="18" charset="0"/>
            <a:cs typeface="Times New Roman" pitchFamily="18" charset="0"/>
          </a:endParaRPr>
        </a:p>
      </dgm:t>
    </dgm:pt>
    <dgm:pt modelId="{6F3E62B3-5C69-49B0-AC76-7880C0568E8D}" cxnId="{B0FA0D1D-35CD-4A68-A50B-C80AFC340057}" type="sibTrans">
      <dgm:prSet/>
      <dgm:spPr/>
      <dgm:t>
        <a:bodyPr/>
        <a:lstStyle/>
        <a:p>
          <a:endParaRPr lang="en-US">
            <a:latin typeface="Times New Roman" pitchFamily="18" charset="0"/>
            <a:cs typeface="Times New Roman" pitchFamily="18" charset="0"/>
          </a:endParaRPr>
        </a:p>
      </dgm:t>
    </dgm:pt>
    <dgm:pt modelId="{79980027-829C-49C4-831D-38C7A53B2368}">
      <dgm:prSet phldrT="[Text]"/>
      <dgm:spPr/>
      <dgm:t>
        <a:bodyPr/>
        <a:lstStyle/>
        <a:p>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chạy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chạy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quãng</a:t>
          </a:r>
          <a:endParaRPr lang="en-US" dirty="0">
            <a:latin typeface="Times New Roman" pitchFamily="18" charset="0"/>
            <a:cs typeface="Times New Roman" pitchFamily="18" charset="0"/>
          </a:endParaRPr>
        </a:p>
      </dgm:t>
    </dgm:pt>
    <dgm:pt modelId="{CF2943C5-40AF-4A78-8820-C71052D1C0B2}" cxnId="{77730D34-93C2-44CB-A5AF-C651D8740D9E}" type="parTrans">
      <dgm:prSet/>
      <dgm:spPr/>
      <dgm:t>
        <a:bodyPr/>
        <a:lstStyle/>
        <a:p>
          <a:endParaRPr lang="en-US">
            <a:latin typeface="Times New Roman" pitchFamily="18" charset="0"/>
            <a:cs typeface="Times New Roman" pitchFamily="18" charset="0"/>
          </a:endParaRPr>
        </a:p>
      </dgm:t>
    </dgm:pt>
    <dgm:pt modelId="{3948F0ED-95B7-4A51-83C9-26382783E795}" cxnId="{77730D34-93C2-44CB-A5AF-C651D8740D9E}" type="sibTrans">
      <dgm:prSet/>
      <dgm:spPr/>
      <dgm:t>
        <a:bodyPr/>
        <a:lstStyle/>
        <a:p>
          <a:endParaRPr lang="en-US">
            <a:latin typeface="Times New Roman" pitchFamily="18" charset="0"/>
            <a:cs typeface="Times New Roman" pitchFamily="18" charset="0"/>
          </a:endParaRPr>
        </a:p>
      </dgm:t>
    </dgm:pt>
    <dgm:pt modelId="{853235EF-76DB-4C77-9016-54C8DCD33767}">
      <dgm:prSet phldrT="[Text]"/>
      <dgm:spPr/>
      <dgm:t>
        <a:bodyPr/>
        <a:lstStyle/>
        <a:p>
          <a:r>
            <a:rPr lang="en-US" b="1" dirty="0" err="1">
              <a:solidFill>
                <a:srgbClr val="FFFF00"/>
              </a:solidFill>
              <a:latin typeface="Times New Roman" pitchFamily="18" charset="0"/>
              <a:cs typeface="Times New Roman" pitchFamily="18" charset="0"/>
            </a:rPr>
            <a:t>Bài</a:t>
          </a:r>
          <a:r>
            <a:rPr lang="en-US" b="1" dirty="0">
              <a:solidFill>
                <a:srgbClr val="FFFF00"/>
              </a:solidFill>
              <a:latin typeface="Times New Roman" pitchFamily="18" charset="0"/>
              <a:cs typeface="Times New Roman" pitchFamily="18" charset="0"/>
            </a:rPr>
            <a:t> 3:</a:t>
          </a:r>
        </a:p>
      </dgm:t>
    </dgm:pt>
    <dgm:pt modelId="{D5ACF870-3BD1-46D1-910E-642BCE8125C5}" cxnId="{82F0D50D-603D-4B16-B25A-BD44645647A7}" type="parTrans">
      <dgm:prSet/>
      <dgm:spPr/>
      <dgm:t>
        <a:bodyPr/>
        <a:lstStyle/>
        <a:p>
          <a:endParaRPr lang="en-US">
            <a:latin typeface="Times New Roman" pitchFamily="18" charset="0"/>
            <a:cs typeface="Times New Roman" pitchFamily="18" charset="0"/>
          </a:endParaRPr>
        </a:p>
      </dgm:t>
    </dgm:pt>
    <dgm:pt modelId="{B99DE9A1-23D9-4881-9B59-0854AF86EA34}" cxnId="{82F0D50D-603D-4B16-B25A-BD44645647A7}" type="sibTrans">
      <dgm:prSet/>
      <dgm:spPr/>
      <dgm:t>
        <a:bodyPr/>
        <a:lstStyle/>
        <a:p>
          <a:endParaRPr lang="en-US">
            <a:latin typeface="Times New Roman" pitchFamily="18" charset="0"/>
            <a:cs typeface="Times New Roman" pitchFamily="18" charset="0"/>
          </a:endParaRPr>
        </a:p>
      </dgm:t>
    </dgm:pt>
    <dgm:pt modelId="{67285630-D520-445D-8240-46D89966D430}">
      <dgm:prSet phldrT="[Text]"/>
      <dgm:spPr/>
      <dgm:t>
        <a:bodyPr/>
        <a:lstStyle/>
        <a:p>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chạy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đích</a:t>
          </a:r>
          <a:endParaRPr lang="en-US" dirty="0">
            <a:latin typeface="Times New Roman" pitchFamily="18" charset="0"/>
            <a:cs typeface="Times New Roman" pitchFamily="18" charset="0"/>
          </a:endParaRPr>
        </a:p>
      </dgm:t>
    </dgm:pt>
    <dgm:pt modelId="{99C0D671-066B-4189-BBEC-D0A6B77B4F77}" cxnId="{2C87F1A6-E51B-408A-91D2-35D4D0E8CC7B}" type="parTrans">
      <dgm:prSet/>
      <dgm:spPr/>
      <dgm:t>
        <a:bodyPr/>
        <a:lstStyle/>
        <a:p>
          <a:endParaRPr lang="en-US">
            <a:latin typeface="Times New Roman" pitchFamily="18" charset="0"/>
            <a:cs typeface="Times New Roman" pitchFamily="18" charset="0"/>
          </a:endParaRPr>
        </a:p>
      </dgm:t>
    </dgm:pt>
    <dgm:pt modelId="{6EC15643-C44F-4FD0-8601-1076B9928A53}" cxnId="{2C87F1A6-E51B-408A-91D2-35D4D0E8CC7B}" type="sibTrans">
      <dgm:prSet/>
      <dgm:spPr/>
      <dgm:t>
        <a:bodyPr/>
        <a:lstStyle/>
        <a:p>
          <a:endParaRPr lang="en-US">
            <a:latin typeface="Times New Roman" pitchFamily="18" charset="0"/>
            <a:cs typeface="Times New Roman" pitchFamily="18" charset="0"/>
          </a:endParaRPr>
        </a:p>
      </dgm:t>
    </dgm:pt>
    <dgm:pt modelId="{EECF31FA-2388-444E-908C-B50582EB6953}">
      <dgm:prSet/>
      <dgm:spPr/>
      <dgm:t>
        <a:bodyPr/>
        <a:lstStyle/>
        <a:p>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chạy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lao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phát</a:t>
          </a:r>
          <a:endParaRPr lang="en-US" dirty="0">
            <a:latin typeface="Times New Roman" pitchFamily="18" charset="0"/>
            <a:cs typeface="Times New Roman" pitchFamily="18" charset="0"/>
          </a:endParaRPr>
        </a:p>
      </dgm:t>
    </dgm:pt>
    <dgm:pt modelId="{24048836-A589-46FC-9C01-063C9CA5DF05}" cxnId="{F64D5175-5627-4134-AA5D-E53731F3E8D4}" type="parTrans">
      <dgm:prSet/>
      <dgm:spPr/>
      <dgm:t>
        <a:bodyPr/>
        <a:lstStyle/>
        <a:p>
          <a:endParaRPr lang="en-US">
            <a:latin typeface="Times New Roman" pitchFamily="18" charset="0"/>
            <a:cs typeface="Times New Roman" pitchFamily="18" charset="0"/>
          </a:endParaRPr>
        </a:p>
      </dgm:t>
    </dgm:pt>
    <dgm:pt modelId="{E8B18E98-55E5-44CC-AE93-4E17402F1329}" cxnId="{F64D5175-5627-4134-AA5D-E53731F3E8D4}" type="sibTrans">
      <dgm:prSet/>
      <dgm:spPr/>
      <dgm:t>
        <a:bodyPr/>
        <a:lstStyle/>
        <a:p>
          <a:endParaRPr lang="en-US">
            <a:latin typeface="Times New Roman" pitchFamily="18" charset="0"/>
            <a:cs typeface="Times New Roman" pitchFamily="18" charset="0"/>
          </a:endParaRPr>
        </a:p>
      </dgm:t>
    </dgm:pt>
    <dgm:pt modelId="{9757626E-B69F-4594-82F2-6D099A45D526}">
      <dgm:prSet/>
      <dgm:spPr/>
      <dgm:t>
        <a:bodyPr/>
        <a:lstStyle/>
        <a:p>
          <a:r>
            <a:rPr lang="vi-VN" dirty="0">
              <a:latin typeface="Times New Roman" pitchFamily="18" charset="0"/>
              <a:cs typeface="Times New Roman" pitchFamily="18" charset="0"/>
            </a:rPr>
            <a:t>Hướng dẫn nhận xét, đánh giá</a:t>
          </a:r>
          <a:endParaRPr lang="en-US" dirty="0">
            <a:latin typeface="Times New Roman" pitchFamily="18" charset="0"/>
            <a:cs typeface="Times New Roman" pitchFamily="18" charset="0"/>
          </a:endParaRPr>
        </a:p>
      </dgm:t>
    </dgm:pt>
    <dgm:pt modelId="{5EBDD1FE-ACA9-4639-90B8-76D1EA3E6EBC}" cxnId="{86045170-18E6-4B26-86A1-E93E163180C0}" type="parTrans">
      <dgm:prSet/>
      <dgm:spPr/>
      <dgm:t>
        <a:bodyPr/>
        <a:lstStyle/>
        <a:p>
          <a:endParaRPr lang="en-US">
            <a:latin typeface="Times New Roman" pitchFamily="18" charset="0"/>
            <a:cs typeface="Times New Roman" pitchFamily="18" charset="0"/>
          </a:endParaRPr>
        </a:p>
      </dgm:t>
    </dgm:pt>
    <dgm:pt modelId="{B7F736F2-1633-46DB-BA52-584E9517B7C7}" cxnId="{86045170-18E6-4B26-86A1-E93E163180C0}" type="sibTrans">
      <dgm:prSet/>
      <dgm:spPr/>
      <dgm:t>
        <a:bodyPr/>
        <a:lstStyle/>
        <a:p>
          <a:endParaRPr lang="en-US">
            <a:latin typeface="Times New Roman" pitchFamily="18" charset="0"/>
            <a:cs typeface="Times New Roman" pitchFamily="18" charset="0"/>
          </a:endParaRPr>
        </a:p>
      </dgm:t>
    </dgm:pt>
    <dgm:pt modelId="{85A35098-B596-4519-AECD-DB7E958FE9C7}">
      <dgm:prSet/>
      <dgm:spPr/>
      <dgm:t>
        <a:bodyPr/>
        <a:lstStyle/>
        <a:p>
          <a:r>
            <a:rPr lang="vi-VN" dirty="0">
              <a:latin typeface="Times New Roman" pitchFamily="18" charset="0"/>
              <a:cs typeface="Times New Roman" pitchFamily="18" charset="0"/>
            </a:rPr>
            <a:t>Hướng dẫn nhận xét, đánh giá</a:t>
          </a:r>
          <a:endParaRPr lang="en-US" dirty="0">
            <a:latin typeface="Times New Roman" pitchFamily="18" charset="0"/>
            <a:cs typeface="Times New Roman" pitchFamily="18" charset="0"/>
          </a:endParaRPr>
        </a:p>
      </dgm:t>
    </dgm:pt>
    <dgm:pt modelId="{15FE666D-FF77-45DD-A567-7B0B2D1E5DB5}" cxnId="{52611600-9968-423C-9912-DF9B8F752725}" type="parTrans">
      <dgm:prSet/>
      <dgm:spPr/>
      <dgm:t>
        <a:bodyPr/>
        <a:lstStyle/>
        <a:p>
          <a:endParaRPr lang="en-US">
            <a:latin typeface="Times New Roman" pitchFamily="18" charset="0"/>
            <a:cs typeface="Times New Roman" pitchFamily="18" charset="0"/>
          </a:endParaRPr>
        </a:p>
      </dgm:t>
    </dgm:pt>
    <dgm:pt modelId="{856AB0AC-0B74-4B27-AA2B-F89CB6153995}" cxnId="{52611600-9968-423C-9912-DF9B8F752725}" type="sibTrans">
      <dgm:prSet/>
      <dgm:spPr/>
      <dgm:t>
        <a:bodyPr/>
        <a:lstStyle/>
        <a:p>
          <a:endParaRPr lang="en-US">
            <a:latin typeface="Times New Roman" pitchFamily="18" charset="0"/>
            <a:cs typeface="Times New Roman" pitchFamily="18" charset="0"/>
          </a:endParaRPr>
        </a:p>
      </dgm:t>
    </dgm:pt>
    <dgm:pt modelId="{805D0D8E-C1BA-40E1-A8C9-7ECA8644EE40}">
      <dgm:prSet/>
      <dgm:spPr/>
      <dgm:t>
        <a:bodyPr/>
        <a:lstStyle/>
        <a:p>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đoạn</a:t>
          </a:r>
          <a:endParaRPr lang="en-US" dirty="0">
            <a:latin typeface="Times New Roman" pitchFamily="18" charset="0"/>
            <a:cs typeface="Times New Roman" pitchFamily="18" charset="0"/>
          </a:endParaRPr>
        </a:p>
      </dgm:t>
    </dgm:pt>
    <dgm:pt modelId="{78DE5243-054A-4F61-AE1F-5F37455C085D}" cxnId="{6352FFBD-1001-433B-821A-E329E988CAB0}" type="parTrans">
      <dgm:prSet/>
      <dgm:spPr/>
      <dgm:t>
        <a:bodyPr/>
        <a:lstStyle/>
        <a:p>
          <a:endParaRPr lang="en-US">
            <a:latin typeface="Times New Roman" pitchFamily="18" charset="0"/>
            <a:cs typeface="Times New Roman" pitchFamily="18" charset="0"/>
          </a:endParaRPr>
        </a:p>
      </dgm:t>
    </dgm:pt>
    <dgm:pt modelId="{40AF591C-4244-4AB1-8DAE-33FF57F809EA}" cxnId="{6352FFBD-1001-433B-821A-E329E988CAB0}" type="sibTrans">
      <dgm:prSet/>
      <dgm:spPr/>
      <dgm:t>
        <a:bodyPr/>
        <a:lstStyle/>
        <a:p>
          <a:endParaRPr lang="en-US">
            <a:latin typeface="Times New Roman" pitchFamily="18" charset="0"/>
            <a:cs typeface="Times New Roman" pitchFamily="18" charset="0"/>
          </a:endParaRPr>
        </a:p>
      </dgm:t>
    </dgm:pt>
    <dgm:pt modelId="{260BA261-C1EA-4FEF-9FF7-980C6F757E19}">
      <dgm:prSet/>
      <dgm:spPr/>
      <dgm:t>
        <a:bodyPr/>
        <a:lstStyle/>
        <a:p>
          <a:r>
            <a:rPr lang="vi-VN" dirty="0">
              <a:latin typeface="Times New Roman" pitchFamily="18" charset="0"/>
              <a:cs typeface="Times New Roman" pitchFamily="18" charset="0"/>
            </a:rPr>
            <a:t>Hướng dẫn nhận xét, đánh giá</a:t>
          </a:r>
          <a:endParaRPr lang="en-US" dirty="0">
            <a:latin typeface="Times New Roman" pitchFamily="18" charset="0"/>
            <a:cs typeface="Times New Roman" pitchFamily="18" charset="0"/>
          </a:endParaRPr>
        </a:p>
      </dgm:t>
    </dgm:pt>
    <dgm:pt modelId="{70A47002-C8CE-4E57-9299-71EBE9ABBABC}" cxnId="{5C65C9A4-CA10-4EC9-A1DB-059C2A48F24E}" type="parTrans">
      <dgm:prSet/>
      <dgm:spPr/>
      <dgm:t>
        <a:bodyPr/>
        <a:lstStyle/>
        <a:p>
          <a:endParaRPr lang="en-US">
            <a:latin typeface="Times New Roman" pitchFamily="18" charset="0"/>
            <a:cs typeface="Times New Roman" pitchFamily="18" charset="0"/>
          </a:endParaRPr>
        </a:p>
      </dgm:t>
    </dgm:pt>
    <dgm:pt modelId="{D069AB9D-0CE6-4128-8F7A-60A04A32232E}" cxnId="{5C65C9A4-CA10-4EC9-A1DB-059C2A48F24E}" type="sibTrans">
      <dgm:prSet/>
      <dgm:spPr/>
      <dgm:t>
        <a:bodyPr/>
        <a:lstStyle/>
        <a:p>
          <a:endParaRPr lang="en-US">
            <a:latin typeface="Times New Roman" pitchFamily="18" charset="0"/>
            <a:cs typeface="Times New Roman" pitchFamily="18" charset="0"/>
          </a:endParaRPr>
        </a:p>
      </dgm:t>
    </dgm:pt>
    <dgm:pt modelId="{EB98F99D-0504-413E-8839-F6C0192A83E2}">
      <dgm:prSet phldrT="[Text]"/>
      <dgm:spPr/>
      <dgm:t>
        <a:bodyPr/>
        <a:lstStyle/>
        <a:p>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phát</a:t>
          </a:r>
          <a:endParaRPr lang="en-US" dirty="0">
            <a:latin typeface="Times New Roman" pitchFamily="18" charset="0"/>
            <a:cs typeface="Times New Roman" pitchFamily="18" charset="0"/>
          </a:endParaRPr>
        </a:p>
      </dgm:t>
    </dgm:pt>
    <dgm:pt modelId="{048C0F44-E838-4FA3-926D-6AD212F1BFC3}" cxnId="{57A706D8-A7EA-4A14-B9AF-B9634868DC06}" type="sibTrans">
      <dgm:prSet/>
      <dgm:spPr/>
      <dgm:t>
        <a:bodyPr/>
        <a:lstStyle/>
        <a:p>
          <a:endParaRPr lang="en-US">
            <a:latin typeface="Times New Roman" pitchFamily="18" charset="0"/>
            <a:cs typeface="Times New Roman" pitchFamily="18" charset="0"/>
          </a:endParaRPr>
        </a:p>
      </dgm:t>
    </dgm:pt>
    <dgm:pt modelId="{21EBFC0C-9E98-4283-B833-A8A843E4F05B}" cxnId="{57A706D8-A7EA-4A14-B9AF-B9634868DC06}" type="parTrans">
      <dgm:prSet/>
      <dgm:spPr/>
      <dgm:t>
        <a:bodyPr/>
        <a:lstStyle/>
        <a:p>
          <a:endParaRPr lang="en-US">
            <a:latin typeface="Times New Roman" pitchFamily="18" charset="0"/>
            <a:cs typeface="Times New Roman" pitchFamily="18" charset="0"/>
          </a:endParaRPr>
        </a:p>
      </dgm:t>
    </dgm:pt>
    <dgm:pt modelId="{E727A1BA-DDA4-4632-B1CD-6F9CF5E507D0}" type="pres">
      <dgm:prSet presAssocID="{FEA09898-EE1D-44B3-9FA5-AE6C39FCDA14}" presName="Name0" presStyleCnt="0">
        <dgm:presLayoutVars>
          <dgm:dir/>
          <dgm:resizeHandles val="exact"/>
        </dgm:presLayoutVars>
      </dgm:prSet>
      <dgm:spPr/>
    </dgm:pt>
    <dgm:pt modelId="{9450D9AC-1975-4E6E-B0D6-973D6A692FA2}" type="pres">
      <dgm:prSet presAssocID="{D19E4E0A-3084-4362-AD3A-84BEC5D89C9F}" presName="node" presStyleLbl="node1" presStyleIdx="0" presStyleCnt="3">
        <dgm:presLayoutVars>
          <dgm:bulletEnabled val="1"/>
        </dgm:presLayoutVars>
      </dgm:prSet>
      <dgm:spPr/>
    </dgm:pt>
    <dgm:pt modelId="{702ED7A9-9808-4686-9B0E-33B5C0D3F62E}" type="pres">
      <dgm:prSet presAssocID="{911646D0-EDEE-4A02-BEB1-0F7381294A8C}" presName="sibTrans" presStyleCnt="0"/>
      <dgm:spPr/>
    </dgm:pt>
    <dgm:pt modelId="{4C4B4511-FAD0-4E87-9F9A-D082D17F9719}" type="pres">
      <dgm:prSet presAssocID="{F9DF63E1-EDFA-4A0E-8005-2EAC4FFB688E}" presName="node" presStyleLbl="node1" presStyleIdx="1" presStyleCnt="3">
        <dgm:presLayoutVars>
          <dgm:bulletEnabled val="1"/>
        </dgm:presLayoutVars>
      </dgm:prSet>
      <dgm:spPr/>
    </dgm:pt>
    <dgm:pt modelId="{9A396509-B632-4B2C-B9CE-A06835D3C9BE}" type="pres">
      <dgm:prSet presAssocID="{6F3E62B3-5C69-49B0-AC76-7880C0568E8D}" presName="sibTrans" presStyleCnt="0"/>
      <dgm:spPr/>
    </dgm:pt>
    <dgm:pt modelId="{A63BFA2B-5E8C-44E0-A454-A8052BDADC6D}" type="pres">
      <dgm:prSet presAssocID="{853235EF-76DB-4C77-9016-54C8DCD33767}" presName="node" presStyleLbl="node1" presStyleIdx="2" presStyleCnt="3">
        <dgm:presLayoutVars>
          <dgm:bulletEnabled val="1"/>
        </dgm:presLayoutVars>
      </dgm:prSet>
      <dgm:spPr/>
    </dgm:pt>
  </dgm:ptLst>
  <dgm:cxnLst>
    <dgm:cxn modelId="{52611600-9968-423C-9912-DF9B8F752725}" srcId="{F9DF63E1-EDFA-4A0E-8005-2EAC4FFB688E}" destId="{85A35098-B596-4519-AECD-DB7E958FE9C7}" srcOrd="1" destOrd="0" parTransId="{15FE666D-FF77-45DD-A567-7B0B2D1E5DB5}" sibTransId="{856AB0AC-0B74-4B27-AA2B-F89CB6153995}"/>
    <dgm:cxn modelId="{3DABFB0A-7F2F-4AD1-BD25-A4A2AF104B56}" type="presOf" srcId="{F9DF63E1-EDFA-4A0E-8005-2EAC4FFB688E}" destId="{4C4B4511-FAD0-4E87-9F9A-D082D17F9719}" srcOrd="0" destOrd="0" presId="urn:microsoft.com/office/officeart/2005/8/layout/hList6"/>
    <dgm:cxn modelId="{F718F70C-16D0-482E-81F2-20D0632C6F86}" type="presOf" srcId="{9757626E-B69F-4594-82F2-6D099A45D526}" destId="{9450D9AC-1975-4E6E-B0D6-973D6A692FA2}" srcOrd="0" destOrd="3" presId="urn:microsoft.com/office/officeart/2005/8/layout/hList6"/>
    <dgm:cxn modelId="{82F0D50D-603D-4B16-B25A-BD44645647A7}" srcId="{FEA09898-EE1D-44B3-9FA5-AE6C39FCDA14}" destId="{853235EF-76DB-4C77-9016-54C8DCD33767}" srcOrd="2" destOrd="0" parTransId="{D5ACF870-3BD1-46D1-910E-642BCE8125C5}" sibTransId="{B99DE9A1-23D9-4881-9B59-0854AF86EA34}"/>
    <dgm:cxn modelId="{C7940713-5AD5-483E-B193-B0DD97AEC47B}" type="presOf" srcId="{EB98F99D-0504-413E-8839-F6C0192A83E2}" destId="{9450D9AC-1975-4E6E-B0D6-973D6A692FA2}" srcOrd="0" destOrd="1" presId="urn:microsoft.com/office/officeart/2005/8/layout/hList6"/>
    <dgm:cxn modelId="{B0FA0D1D-35CD-4A68-A50B-C80AFC340057}" srcId="{FEA09898-EE1D-44B3-9FA5-AE6C39FCDA14}" destId="{F9DF63E1-EDFA-4A0E-8005-2EAC4FFB688E}" srcOrd="1" destOrd="0" parTransId="{84E0DB06-A8EC-4ED3-B7BD-85B4579456F9}" sibTransId="{6F3E62B3-5C69-49B0-AC76-7880C0568E8D}"/>
    <dgm:cxn modelId="{ACFF6522-16D5-40DF-B416-C3BDB287AD2D}" type="presOf" srcId="{D19E4E0A-3084-4362-AD3A-84BEC5D89C9F}" destId="{9450D9AC-1975-4E6E-B0D6-973D6A692FA2}" srcOrd="0" destOrd="0" presId="urn:microsoft.com/office/officeart/2005/8/layout/hList6"/>
    <dgm:cxn modelId="{2F392C2B-740D-4CB3-8B39-E88464736097}" type="presOf" srcId="{FEA09898-EE1D-44B3-9FA5-AE6C39FCDA14}" destId="{E727A1BA-DDA4-4632-B1CD-6F9CF5E507D0}" srcOrd="0" destOrd="0" presId="urn:microsoft.com/office/officeart/2005/8/layout/hList6"/>
    <dgm:cxn modelId="{77730D34-93C2-44CB-A5AF-C651D8740D9E}" srcId="{F9DF63E1-EDFA-4A0E-8005-2EAC4FFB688E}" destId="{79980027-829C-49C4-831D-38C7A53B2368}" srcOrd="0" destOrd="0" parTransId="{CF2943C5-40AF-4A78-8820-C71052D1C0B2}" sibTransId="{3948F0ED-95B7-4A51-83C9-26382783E795}"/>
    <dgm:cxn modelId="{DDE5CC41-73BA-4C4B-9E47-DF92A74558B4}" type="presOf" srcId="{853235EF-76DB-4C77-9016-54C8DCD33767}" destId="{A63BFA2B-5E8C-44E0-A454-A8052BDADC6D}" srcOrd="0" destOrd="0" presId="urn:microsoft.com/office/officeart/2005/8/layout/hList6"/>
    <dgm:cxn modelId="{86045170-18E6-4B26-86A1-E93E163180C0}" srcId="{D19E4E0A-3084-4362-AD3A-84BEC5D89C9F}" destId="{9757626E-B69F-4594-82F2-6D099A45D526}" srcOrd="2" destOrd="0" parTransId="{5EBDD1FE-ACA9-4639-90B8-76D1EA3E6EBC}" sibTransId="{B7F736F2-1633-46DB-BA52-584E9517B7C7}"/>
    <dgm:cxn modelId="{F64D5175-5627-4134-AA5D-E53731F3E8D4}" srcId="{D19E4E0A-3084-4362-AD3A-84BEC5D89C9F}" destId="{EECF31FA-2388-444E-908C-B50582EB6953}" srcOrd="1" destOrd="0" parTransId="{24048836-A589-46FC-9C01-063C9CA5DF05}" sibTransId="{E8B18E98-55E5-44CC-AE93-4E17402F1329}"/>
    <dgm:cxn modelId="{DD620F9A-AEA3-44F3-B346-0C6AB186997C}" type="presOf" srcId="{85A35098-B596-4519-AECD-DB7E958FE9C7}" destId="{4C4B4511-FAD0-4E87-9F9A-D082D17F9719}" srcOrd="0" destOrd="2" presId="urn:microsoft.com/office/officeart/2005/8/layout/hList6"/>
    <dgm:cxn modelId="{5C65C9A4-CA10-4EC9-A1DB-059C2A48F24E}" srcId="{853235EF-76DB-4C77-9016-54C8DCD33767}" destId="{260BA261-C1EA-4FEF-9FF7-980C6F757E19}" srcOrd="2" destOrd="0" parTransId="{70A47002-C8CE-4E57-9299-71EBE9ABBABC}" sibTransId="{D069AB9D-0CE6-4128-8F7A-60A04A32232E}"/>
    <dgm:cxn modelId="{2C87F1A6-E51B-408A-91D2-35D4D0E8CC7B}" srcId="{853235EF-76DB-4C77-9016-54C8DCD33767}" destId="{67285630-D520-445D-8240-46D89966D430}" srcOrd="0" destOrd="0" parTransId="{99C0D671-066B-4189-BBEC-D0A6B77B4F77}" sibTransId="{6EC15643-C44F-4FD0-8601-1076B9928A53}"/>
    <dgm:cxn modelId="{4C49E4B0-8CBC-466E-A300-265146163710}" type="presOf" srcId="{EECF31FA-2388-444E-908C-B50582EB6953}" destId="{9450D9AC-1975-4E6E-B0D6-973D6A692FA2}" srcOrd="0" destOrd="2" presId="urn:microsoft.com/office/officeart/2005/8/layout/hList6"/>
    <dgm:cxn modelId="{80466DB4-B6BE-4E2F-B313-8EA1F5A50463}" type="presOf" srcId="{260BA261-C1EA-4FEF-9FF7-980C6F757E19}" destId="{A63BFA2B-5E8C-44E0-A454-A8052BDADC6D}" srcOrd="0" destOrd="3" presId="urn:microsoft.com/office/officeart/2005/8/layout/hList6"/>
    <dgm:cxn modelId="{6352FFBD-1001-433B-821A-E329E988CAB0}" srcId="{853235EF-76DB-4C77-9016-54C8DCD33767}" destId="{805D0D8E-C1BA-40E1-A8C9-7ECA8644EE40}" srcOrd="1" destOrd="0" parTransId="{78DE5243-054A-4F61-AE1F-5F37455C085D}" sibTransId="{40AF591C-4244-4AB1-8DAE-33FF57F809EA}"/>
    <dgm:cxn modelId="{502B23CF-4E63-47EF-8EEA-F1C0AB4BFD2E}" type="presOf" srcId="{79980027-829C-49C4-831D-38C7A53B2368}" destId="{4C4B4511-FAD0-4E87-9F9A-D082D17F9719}" srcOrd="0" destOrd="1" presId="urn:microsoft.com/office/officeart/2005/8/layout/hList6"/>
    <dgm:cxn modelId="{7DFC8BD3-DD50-4A21-9314-DA298E300F44}" type="presOf" srcId="{67285630-D520-445D-8240-46D89966D430}" destId="{A63BFA2B-5E8C-44E0-A454-A8052BDADC6D}" srcOrd="0" destOrd="1" presId="urn:microsoft.com/office/officeart/2005/8/layout/hList6"/>
    <dgm:cxn modelId="{57A706D8-A7EA-4A14-B9AF-B9634868DC06}" srcId="{D19E4E0A-3084-4362-AD3A-84BEC5D89C9F}" destId="{EB98F99D-0504-413E-8839-F6C0192A83E2}" srcOrd="0" destOrd="0" parTransId="{21EBFC0C-9E98-4283-B833-A8A843E4F05B}" sibTransId="{048C0F44-E838-4FA3-926D-6AD212F1BFC3}"/>
    <dgm:cxn modelId="{2F6A8FDE-6D04-49BF-84F8-B7B7ABEE7306}" srcId="{FEA09898-EE1D-44B3-9FA5-AE6C39FCDA14}" destId="{D19E4E0A-3084-4362-AD3A-84BEC5D89C9F}" srcOrd="0" destOrd="0" parTransId="{02A4C177-BBFF-47F8-878B-D779994AFABF}" sibTransId="{911646D0-EDEE-4A02-BEB1-0F7381294A8C}"/>
    <dgm:cxn modelId="{8C0012F1-058D-4F53-A164-4DCB74C121F8}" type="presOf" srcId="{805D0D8E-C1BA-40E1-A8C9-7ECA8644EE40}" destId="{A63BFA2B-5E8C-44E0-A454-A8052BDADC6D}" srcOrd="0" destOrd="2" presId="urn:microsoft.com/office/officeart/2005/8/layout/hList6"/>
    <dgm:cxn modelId="{ED41BC72-665F-4BC4-B6BA-63DE42AE18BD}" type="presParOf" srcId="{E727A1BA-DDA4-4632-B1CD-6F9CF5E507D0}" destId="{9450D9AC-1975-4E6E-B0D6-973D6A692FA2}" srcOrd="0" destOrd="0" presId="urn:microsoft.com/office/officeart/2005/8/layout/hList6"/>
    <dgm:cxn modelId="{302928F2-5157-4300-85D2-78649A1706AD}" type="presParOf" srcId="{E727A1BA-DDA4-4632-B1CD-6F9CF5E507D0}" destId="{702ED7A9-9808-4686-9B0E-33B5C0D3F62E}" srcOrd="1" destOrd="0" presId="urn:microsoft.com/office/officeart/2005/8/layout/hList6"/>
    <dgm:cxn modelId="{47F032AC-4F00-4E50-8210-83617BC7E661}" type="presParOf" srcId="{E727A1BA-DDA4-4632-B1CD-6F9CF5E507D0}" destId="{4C4B4511-FAD0-4E87-9F9A-D082D17F9719}" srcOrd="2" destOrd="0" presId="urn:microsoft.com/office/officeart/2005/8/layout/hList6"/>
    <dgm:cxn modelId="{B5492EF1-04F7-46A5-ADC8-C68F294DBF39}" type="presParOf" srcId="{E727A1BA-DDA4-4632-B1CD-6F9CF5E507D0}" destId="{9A396509-B632-4B2C-B9CE-A06835D3C9BE}" srcOrd="3" destOrd="0" presId="urn:microsoft.com/office/officeart/2005/8/layout/hList6"/>
    <dgm:cxn modelId="{B67844BA-33C5-41AD-821B-532E116A6EDE}" type="presParOf" srcId="{E727A1BA-DDA4-4632-B1CD-6F9CF5E507D0}" destId="{A63BFA2B-5E8C-44E0-A454-A8052BDADC6D}" srcOrd="4" destOrd="0" presId="urn:microsoft.com/office/officeart/2005/8/layout/hList6"/>
  </dgm:cxnLst>
  <dgm:bg/>
  <dgm:whole/>
</dgm:dataModel>
</file>

<file path=ppt/diagrams/data14.xml><?xml version="1.0" encoding="utf-8"?>
<dgm:dataModel xmlns:dgm="http://schemas.openxmlformats.org/drawingml/2006/diagram" xmlns:a="http://schemas.openxmlformats.org/drawingml/2006/main">
  <dgm:ptLst>
    <dgm:pt modelId="{54DE26C7-3DEE-4671-ADE6-B735326A32C9}"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9D455CF7-08CA-4345-BA3B-BA652ACF066F}">
      <dgm:prSet phldrT="[Text]" custT="1"/>
      <dgm:spPr/>
      <dgm:t>
        <a:bodyPr/>
        <a:lstStyle/>
        <a:p>
          <a:r>
            <a:rPr lang="en-US" sz="2900" b="1" dirty="0" err="1">
              <a:solidFill>
                <a:srgbClr val="FFFF00"/>
              </a:solidFill>
              <a:latin typeface="Times New Roman" pitchFamily="18" charset="0"/>
              <a:ea typeface="Cambria" pitchFamily="18" charset="0"/>
              <a:cs typeface="Times New Roman" pitchFamily="18" charset="0"/>
            </a:rPr>
            <a:t>Bài</a:t>
          </a:r>
          <a:r>
            <a:rPr lang="en-US" sz="2900" b="1" dirty="0">
              <a:solidFill>
                <a:srgbClr val="FFFF00"/>
              </a:solidFill>
              <a:latin typeface="Times New Roman" pitchFamily="18" charset="0"/>
              <a:ea typeface="Cambria" pitchFamily="18" charset="0"/>
              <a:cs typeface="Times New Roman" pitchFamily="18" charset="0"/>
            </a:rPr>
            <a:t> 1:</a:t>
          </a:r>
        </a:p>
      </dgm:t>
    </dgm:pt>
    <dgm:pt modelId="{C32A88E5-29CB-4974-98F0-CCE419C6579E}" cxnId="{CC6CBE43-7A92-4DFD-8BB4-910C6DED6543}" type="parTrans">
      <dgm:prSet/>
      <dgm:spPr/>
      <dgm:t>
        <a:bodyPr/>
        <a:lstStyle/>
        <a:p>
          <a:endParaRPr lang="en-US">
            <a:latin typeface="Times New Roman" pitchFamily="18" charset="0"/>
            <a:cs typeface="Times New Roman" pitchFamily="18" charset="0"/>
          </a:endParaRPr>
        </a:p>
      </dgm:t>
    </dgm:pt>
    <dgm:pt modelId="{367AB79F-3F94-48C8-A8D1-26E186272974}" cxnId="{CC6CBE43-7A92-4DFD-8BB4-910C6DED6543}" type="sibTrans">
      <dgm:prSet/>
      <dgm:spPr/>
      <dgm:t>
        <a:bodyPr/>
        <a:lstStyle/>
        <a:p>
          <a:endParaRPr lang="en-US">
            <a:latin typeface="Times New Roman" pitchFamily="18" charset="0"/>
            <a:cs typeface="Times New Roman" pitchFamily="18" charset="0"/>
          </a:endParaRPr>
        </a:p>
      </dgm:t>
    </dgm:pt>
    <dgm:pt modelId="{0A5D6EBA-1E9E-4308-B1AE-2DA29EC5C8AE}">
      <dgm:prSet phldrT="[Text]" custT="1"/>
      <dgm:spPr/>
      <dgm:t>
        <a:bodyPr/>
        <a:lstStyle/>
        <a:p>
          <a:r>
            <a:rPr lang="en-US" sz="2500" dirty="0" err="1">
              <a:latin typeface="Times New Roman" pitchFamily="18" charset="0"/>
              <a:ea typeface="Cambria" pitchFamily="18" charset="0"/>
              <a:cs typeface="Times New Roman" pitchFamily="18" charset="0"/>
            </a:rPr>
            <a:t>Bài</a:t>
          </a:r>
          <a:r>
            <a:rPr lang="en-US" sz="2500" dirty="0">
              <a:latin typeface="Times New Roman" pitchFamily="18" charset="0"/>
              <a:ea typeface="Cambria" pitchFamily="18" charset="0"/>
              <a:cs typeface="Times New Roman" pitchFamily="18" charset="0"/>
            </a:rPr>
            <a:t> </a:t>
          </a:r>
          <a:r>
            <a:rPr lang="en-US" sz="2500" dirty="0" err="1">
              <a:latin typeface="Times New Roman" pitchFamily="18" charset="0"/>
              <a:ea typeface="Cambria" pitchFamily="18" charset="0"/>
              <a:cs typeface="Times New Roman" pitchFamily="18" charset="0"/>
            </a:rPr>
            <a:t>tập</a:t>
          </a:r>
          <a:r>
            <a:rPr lang="en-US" sz="2500" dirty="0">
              <a:latin typeface="Times New Roman" pitchFamily="18" charset="0"/>
              <a:ea typeface="Cambria" pitchFamily="18" charset="0"/>
              <a:cs typeface="Times New Roman" pitchFamily="18" charset="0"/>
            </a:rPr>
            <a:t> </a:t>
          </a:r>
          <a:r>
            <a:rPr lang="en-US" sz="2500" dirty="0" err="1">
              <a:latin typeface="Times New Roman" pitchFamily="18" charset="0"/>
              <a:ea typeface="Cambria" pitchFamily="18" charset="0"/>
              <a:cs typeface="Times New Roman" pitchFamily="18" charset="0"/>
            </a:rPr>
            <a:t>bổ</a:t>
          </a:r>
          <a:r>
            <a:rPr lang="en-US" sz="2500" dirty="0">
              <a:latin typeface="Times New Roman" pitchFamily="18" charset="0"/>
              <a:ea typeface="Cambria" pitchFamily="18" charset="0"/>
              <a:cs typeface="Times New Roman" pitchFamily="18" charset="0"/>
            </a:rPr>
            <a:t> </a:t>
          </a:r>
          <a:r>
            <a:rPr lang="en-US" sz="2500" dirty="0" err="1">
              <a:latin typeface="Times New Roman" pitchFamily="18" charset="0"/>
              <a:ea typeface="Cambria" pitchFamily="18" charset="0"/>
              <a:cs typeface="Times New Roman" pitchFamily="18" charset="0"/>
            </a:rPr>
            <a:t>trợ</a:t>
          </a:r>
          <a:endParaRPr lang="en-US" sz="2500" dirty="0">
            <a:latin typeface="Times New Roman" pitchFamily="18" charset="0"/>
            <a:ea typeface="Cambria" pitchFamily="18" charset="0"/>
            <a:cs typeface="Times New Roman" pitchFamily="18" charset="0"/>
          </a:endParaRPr>
        </a:p>
      </dgm:t>
    </dgm:pt>
    <dgm:pt modelId="{E83EC16C-5252-4A89-A4C8-C77DA9203FB4}" cxnId="{F66ABAF6-D4D7-49C9-AE5F-7A7A9E3236A7}" type="parTrans">
      <dgm:prSet/>
      <dgm:spPr/>
      <dgm:t>
        <a:bodyPr/>
        <a:lstStyle/>
        <a:p>
          <a:endParaRPr lang="en-US">
            <a:latin typeface="Times New Roman" pitchFamily="18" charset="0"/>
            <a:cs typeface="Times New Roman" pitchFamily="18" charset="0"/>
          </a:endParaRPr>
        </a:p>
      </dgm:t>
    </dgm:pt>
    <dgm:pt modelId="{5F8E005A-2D1A-485B-A14C-7AC6F35CB3C0}" cxnId="{F66ABAF6-D4D7-49C9-AE5F-7A7A9E3236A7}" type="sibTrans">
      <dgm:prSet/>
      <dgm:spPr/>
      <dgm:t>
        <a:bodyPr/>
        <a:lstStyle/>
        <a:p>
          <a:endParaRPr lang="en-US">
            <a:latin typeface="Times New Roman" pitchFamily="18" charset="0"/>
            <a:cs typeface="Times New Roman" pitchFamily="18" charset="0"/>
          </a:endParaRPr>
        </a:p>
      </dgm:t>
    </dgm:pt>
    <dgm:pt modelId="{051B7652-60CC-4608-B4F2-4D8407E49948}">
      <dgm:prSet phldrT="[Text]" custT="1"/>
      <dgm:spPr/>
      <dgm:t>
        <a:bodyPr/>
        <a:lstStyle/>
        <a:p>
          <a:r>
            <a:rPr lang="en-US" sz="2900" b="1" dirty="0" err="1">
              <a:solidFill>
                <a:srgbClr val="FFFF00"/>
              </a:solidFill>
              <a:latin typeface="Times New Roman" pitchFamily="18" charset="0"/>
              <a:ea typeface="Cambria" pitchFamily="18" charset="0"/>
              <a:cs typeface="Times New Roman" pitchFamily="18" charset="0"/>
            </a:rPr>
            <a:t>Bài</a:t>
          </a:r>
          <a:r>
            <a:rPr lang="en-US" sz="2900" b="1" dirty="0">
              <a:solidFill>
                <a:srgbClr val="FFFF00"/>
              </a:solidFill>
              <a:latin typeface="Times New Roman" pitchFamily="18" charset="0"/>
              <a:ea typeface="Cambria" pitchFamily="18" charset="0"/>
              <a:cs typeface="Times New Roman" pitchFamily="18" charset="0"/>
            </a:rPr>
            <a:t> 2:</a:t>
          </a:r>
        </a:p>
      </dgm:t>
    </dgm:pt>
    <dgm:pt modelId="{105CB8C2-350F-49AA-99D5-6D219EF7EA2E}" cxnId="{1E9D2E5C-6323-4186-B320-7BD3987C5F2C}" type="parTrans">
      <dgm:prSet/>
      <dgm:spPr/>
      <dgm:t>
        <a:bodyPr/>
        <a:lstStyle/>
        <a:p>
          <a:endParaRPr lang="en-US">
            <a:latin typeface="Times New Roman" pitchFamily="18" charset="0"/>
            <a:cs typeface="Times New Roman" pitchFamily="18" charset="0"/>
          </a:endParaRPr>
        </a:p>
      </dgm:t>
    </dgm:pt>
    <dgm:pt modelId="{73CC156A-9E3C-48EE-A387-0D5E17AFF0CE}" cxnId="{1E9D2E5C-6323-4186-B320-7BD3987C5F2C}" type="sibTrans">
      <dgm:prSet/>
      <dgm:spPr/>
      <dgm:t>
        <a:bodyPr/>
        <a:lstStyle/>
        <a:p>
          <a:endParaRPr lang="en-US">
            <a:latin typeface="Times New Roman" pitchFamily="18" charset="0"/>
            <a:cs typeface="Times New Roman" pitchFamily="18" charset="0"/>
          </a:endParaRPr>
        </a:p>
      </dgm:t>
    </dgm:pt>
    <dgm:pt modelId="{0218C7B4-7AF1-47AC-94BA-11927FE1F784}">
      <dgm:prSet phldrT="[Text]" custT="1"/>
      <dgm:spPr/>
      <dgm:t>
        <a:bodyPr/>
        <a:lstStyle/>
        <a:p>
          <a:r>
            <a:rPr lang="en-US" sz="2500" dirty="0" err="1">
              <a:latin typeface="Times New Roman" pitchFamily="18" charset="0"/>
              <a:ea typeface="Cambria" pitchFamily="18" charset="0"/>
              <a:cs typeface="Times New Roman" pitchFamily="18" charset="0"/>
            </a:rPr>
            <a:t>Bài</a:t>
          </a:r>
          <a:r>
            <a:rPr lang="en-US" sz="2500" dirty="0">
              <a:latin typeface="Times New Roman" pitchFamily="18" charset="0"/>
              <a:ea typeface="Cambria" pitchFamily="18" charset="0"/>
              <a:cs typeface="Times New Roman" pitchFamily="18" charset="0"/>
            </a:rPr>
            <a:t> </a:t>
          </a:r>
          <a:r>
            <a:rPr lang="en-US" sz="2500" dirty="0" err="1">
              <a:latin typeface="Times New Roman" pitchFamily="18" charset="0"/>
              <a:ea typeface="Cambria" pitchFamily="18" charset="0"/>
              <a:cs typeface="Times New Roman" pitchFamily="18" charset="0"/>
            </a:rPr>
            <a:t>tập</a:t>
          </a:r>
          <a:r>
            <a:rPr lang="en-US" sz="2500" dirty="0">
              <a:latin typeface="Times New Roman" pitchFamily="18" charset="0"/>
              <a:ea typeface="Cambria" pitchFamily="18" charset="0"/>
              <a:cs typeface="Times New Roman" pitchFamily="18" charset="0"/>
            </a:rPr>
            <a:t> </a:t>
          </a:r>
          <a:r>
            <a:rPr lang="en-US" sz="2500" dirty="0" err="1">
              <a:latin typeface="Times New Roman" pitchFamily="18" charset="0"/>
              <a:ea typeface="Cambria" pitchFamily="18" charset="0"/>
              <a:cs typeface="Times New Roman" pitchFamily="18" charset="0"/>
            </a:rPr>
            <a:t>chạy</a:t>
          </a:r>
          <a:r>
            <a:rPr lang="en-US" sz="2500" dirty="0">
              <a:latin typeface="Times New Roman" pitchFamily="18" charset="0"/>
              <a:ea typeface="Cambria" pitchFamily="18" charset="0"/>
              <a:cs typeface="Times New Roman" pitchFamily="18" charset="0"/>
            </a:rPr>
            <a:t> </a:t>
          </a:r>
          <a:r>
            <a:rPr lang="en-US" sz="2500" dirty="0" err="1">
              <a:latin typeface="Times New Roman" pitchFamily="18" charset="0"/>
              <a:ea typeface="Cambria" pitchFamily="18" charset="0"/>
              <a:cs typeface="Times New Roman" pitchFamily="18" charset="0"/>
            </a:rPr>
            <a:t>đà</a:t>
          </a:r>
          <a:endParaRPr lang="en-US" sz="2500" dirty="0">
            <a:latin typeface="Times New Roman" pitchFamily="18" charset="0"/>
            <a:ea typeface="Cambria" pitchFamily="18" charset="0"/>
            <a:cs typeface="Times New Roman" pitchFamily="18" charset="0"/>
          </a:endParaRPr>
        </a:p>
      </dgm:t>
    </dgm:pt>
    <dgm:pt modelId="{B5BF8202-15CD-4159-B696-B6AE37628747}" cxnId="{234BDF01-48D6-4038-B5C0-386A295EED35}" type="parTrans">
      <dgm:prSet/>
      <dgm:spPr/>
      <dgm:t>
        <a:bodyPr/>
        <a:lstStyle/>
        <a:p>
          <a:endParaRPr lang="en-US">
            <a:latin typeface="Times New Roman" pitchFamily="18" charset="0"/>
            <a:cs typeface="Times New Roman" pitchFamily="18" charset="0"/>
          </a:endParaRPr>
        </a:p>
      </dgm:t>
    </dgm:pt>
    <dgm:pt modelId="{561CEFF7-71CA-4063-9FDD-DB359C8EE114}" cxnId="{234BDF01-48D6-4038-B5C0-386A295EED35}" type="sibTrans">
      <dgm:prSet/>
      <dgm:spPr/>
      <dgm:t>
        <a:bodyPr/>
        <a:lstStyle/>
        <a:p>
          <a:endParaRPr lang="en-US">
            <a:latin typeface="Times New Roman" pitchFamily="18" charset="0"/>
            <a:cs typeface="Times New Roman" pitchFamily="18" charset="0"/>
          </a:endParaRPr>
        </a:p>
      </dgm:t>
    </dgm:pt>
    <dgm:pt modelId="{C1A42212-AB93-4FD0-A272-6A7D886488FF}">
      <dgm:prSet phldrT="[Text]" custT="1"/>
      <dgm:spPr/>
      <dgm:t>
        <a:bodyPr/>
        <a:lstStyle/>
        <a:p>
          <a:r>
            <a:rPr lang="en-US" sz="2900" b="1" dirty="0" err="1">
              <a:solidFill>
                <a:srgbClr val="FFFF00"/>
              </a:solidFill>
              <a:latin typeface="Times New Roman" pitchFamily="18" charset="0"/>
              <a:ea typeface="Cambria" pitchFamily="18" charset="0"/>
              <a:cs typeface="Times New Roman" pitchFamily="18" charset="0"/>
            </a:rPr>
            <a:t>Bài</a:t>
          </a:r>
          <a:r>
            <a:rPr lang="en-US" sz="2900" b="1" dirty="0">
              <a:solidFill>
                <a:srgbClr val="FFFF00"/>
              </a:solidFill>
              <a:latin typeface="Times New Roman" pitchFamily="18" charset="0"/>
              <a:ea typeface="Cambria" pitchFamily="18" charset="0"/>
              <a:cs typeface="Times New Roman" pitchFamily="18" charset="0"/>
            </a:rPr>
            <a:t> 3:</a:t>
          </a:r>
        </a:p>
      </dgm:t>
    </dgm:pt>
    <dgm:pt modelId="{53939C7E-0565-4613-A506-5A9CCD901341}" cxnId="{CB2067A3-5941-4819-BCA9-28BA301D71A5}" type="parTrans">
      <dgm:prSet/>
      <dgm:spPr/>
      <dgm:t>
        <a:bodyPr/>
        <a:lstStyle/>
        <a:p>
          <a:endParaRPr lang="en-US">
            <a:latin typeface="Times New Roman" pitchFamily="18" charset="0"/>
            <a:cs typeface="Times New Roman" pitchFamily="18" charset="0"/>
          </a:endParaRPr>
        </a:p>
      </dgm:t>
    </dgm:pt>
    <dgm:pt modelId="{78F02682-19E5-415F-9FF1-39FE83B04FB4}" cxnId="{CB2067A3-5941-4819-BCA9-28BA301D71A5}" type="sibTrans">
      <dgm:prSet/>
      <dgm:spPr/>
      <dgm:t>
        <a:bodyPr/>
        <a:lstStyle/>
        <a:p>
          <a:endParaRPr lang="en-US">
            <a:latin typeface="Times New Roman" pitchFamily="18" charset="0"/>
            <a:cs typeface="Times New Roman" pitchFamily="18" charset="0"/>
          </a:endParaRPr>
        </a:p>
      </dgm:t>
    </dgm:pt>
    <dgm:pt modelId="{233C8BEE-3761-4345-BFFD-BDC8E1D3CEB5}">
      <dgm:prSet phldrT="[Text]" custT="1"/>
      <dgm:spPr/>
      <dgm:t>
        <a:bodyPr/>
        <a:lstStyle/>
        <a:p>
          <a:r>
            <a:rPr lang="en-US" sz="2200" dirty="0" err="1">
              <a:latin typeface="Times New Roman" pitchFamily="18" charset="0"/>
              <a:ea typeface="Cambria" pitchFamily="18" charset="0"/>
              <a:cs typeface="Times New Roman" pitchFamily="18" charset="0"/>
            </a:rPr>
            <a:t>Bài</a:t>
          </a:r>
          <a:r>
            <a:rPr lang="en-US" sz="2200" dirty="0">
              <a:latin typeface="Times New Roman" pitchFamily="18" charset="0"/>
              <a:ea typeface="Cambria" pitchFamily="18" charset="0"/>
              <a:cs typeface="Times New Roman" pitchFamily="18" charset="0"/>
            </a:rPr>
            <a:t> </a:t>
          </a:r>
          <a:r>
            <a:rPr lang="en-US" sz="2200" dirty="0" err="1">
              <a:latin typeface="Times New Roman" pitchFamily="18" charset="0"/>
              <a:ea typeface="Cambria" pitchFamily="18" charset="0"/>
              <a:cs typeface="Times New Roman" pitchFamily="18" charset="0"/>
            </a:rPr>
            <a:t>tập</a:t>
          </a:r>
          <a:r>
            <a:rPr lang="en-US" sz="2200" dirty="0">
              <a:latin typeface="Times New Roman" pitchFamily="18" charset="0"/>
              <a:ea typeface="Cambria" pitchFamily="18" charset="0"/>
              <a:cs typeface="Times New Roman" pitchFamily="18" charset="0"/>
            </a:rPr>
            <a:t> </a:t>
          </a:r>
          <a:r>
            <a:rPr lang="en-US" sz="2200" dirty="0" err="1">
              <a:latin typeface="Times New Roman" pitchFamily="18" charset="0"/>
              <a:ea typeface="Cambria" pitchFamily="18" charset="0"/>
              <a:cs typeface="Times New Roman" pitchFamily="18" charset="0"/>
            </a:rPr>
            <a:t>bổ</a:t>
          </a:r>
          <a:r>
            <a:rPr lang="en-US" sz="2200" dirty="0">
              <a:latin typeface="Times New Roman" pitchFamily="18" charset="0"/>
              <a:ea typeface="Cambria" pitchFamily="18" charset="0"/>
              <a:cs typeface="Times New Roman" pitchFamily="18" charset="0"/>
            </a:rPr>
            <a:t> </a:t>
          </a:r>
          <a:r>
            <a:rPr lang="en-US" sz="2200" dirty="0" err="1">
              <a:latin typeface="Times New Roman" pitchFamily="18" charset="0"/>
              <a:ea typeface="Cambria" pitchFamily="18" charset="0"/>
              <a:cs typeface="Times New Roman" pitchFamily="18" charset="0"/>
            </a:rPr>
            <a:t>trợ</a:t>
          </a:r>
          <a:r>
            <a:rPr lang="en-US" sz="2200" dirty="0">
              <a:latin typeface="Times New Roman" pitchFamily="18" charset="0"/>
              <a:ea typeface="Cambria" pitchFamily="18" charset="0"/>
              <a:cs typeface="Times New Roman" pitchFamily="18" charset="0"/>
            </a:rPr>
            <a:t> </a:t>
          </a:r>
          <a:r>
            <a:rPr lang="en-US" sz="2200" dirty="0" err="1">
              <a:latin typeface="Times New Roman" pitchFamily="18" charset="0"/>
              <a:ea typeface="Cambria" pitchFamily="18" charset="0"/>
              <a:cs typeface="Times New Roman" pitchFamily="18" charset="0"/>
            </a:rPr>
            <a:t>giai</a:t>
          </a:r>
          <a:r>
            <a:rPr lang="en-US" sz="2200" dirty="0">
              <a:latin typeface="Times New Roman" pitchFamily="18" charset="0"/>
              <a:ea typeface="Cambria" pitchFamily="18" charset="0"/>
              <a:cs typeface="Times New Roman" pitchFamily="18" charset="0"/>
            </a:rPr>
            <a:t> </a:t>
          </a:r>
          <a:r>
            <a:rPr lang="en-US" sz="2200" dirty="0" err="1">
              <a:latin typeface="Times New Roman" pitchFamily="18" charset="0"/>
              <a:ea typeface="Cambria" pitchFamily="18" charset="0"/>
              <a:cs typeface="Times New Roman" pitchFamily="18" charset="0"/>
            </a:rPr>
            <a:t>đoạn</a:t>
          </a:r>
          <a:r>
            <a:rPr lang="en-US" sz="2200" dirty="0">
              <a:latin typeface="Times New Roman" pitchFamily="18" charset="0"/>
              <a:ea typeface="Cambria" pitchFamily="18" charset="0"/>
              <a:cs typeface="Times New Roman" pitchFamily="18" charset="0"/>
            </a:rPr>
            <a:t> </a:t>
          </a:r>
          <a:r>
            <a:rPr lang="en-US" sz="2200" dirty="0" err="1">
              <a:latin typeface="Times New Roman" pitchFamily="18" charset="0"/>
              <a:ea typeface="Cambria" pitchFamily="18" charset="0"/>
              <a:cs typeface="Times New Roman" pitchFamily="18" charset="0"/>
            </a:rPr>
            <a:t>chạy</a:t>
          </a:r>
          <a:r>
            <a:rPr lang="en-US" sz="2200" dirty="0">
              <a:latin typeface="Times New Roman" pitchFamily="18" charset="0"/>
              <a:ea typeface="Cambria" pitchFamily="18" charset="0"/>
              <a:cs typeface="Times New Roman" pitchFamily="18" charset="0"/>
            </a:rPr>
            <a:t> </a:t>
          </a:r>
          <a:r>
            <a:rPr lang="en-US" sz="2200" dirty="0" err="1">
              <a:latin typeface="Times New Roman" pitchFamily="18" charset="0"/>
              <a:ea typeface="Cambria" pitchFamily="18" charset="0"/>
              <a:cs typeface="Times New Roman" pitchFamily="18" charset="0"/>
            </a:rPr>
            <a:t>đà</a:t>
          </a:r>
          <a:r>
            <a:rPr lang="en-US" sz="2200" dirty="0">
              <a:latin typeface="Times New Roman" pitchFamily="18" charset="0"/>
              <a:ea typeface="Cambria" pitchFamily="18" charset="0"/>
              <a:cs typeface="Times New Roman" pitchFamily="18" charset="0"/>
            </a:rPr>
            <a:t> </a:t>
          </a:r>
          <a:r>
            <a:rPr lang="en-US" sz="2200" dirty="0" err="1">
              <a:latin typeface="Times New Roman" pitchFamily="18" charset="0"/>
              <a:ea typeface="Cambria" pitchFamily="18" charset="0"/>
              <a:cs typeface="Times New Roman" pitchFamily="18" charset="0"/>
            </a:rPr>
            <a:t>và</a:t>
          </a:r>
          <a:r>
            <a:rPr lang="en-US" sz="2200" dirty="0">
              <a:latin typeface="Times New Roman" pitchFamily="18" charset="0"/>
              <a:ea typeface="Cambria" pitchFamily="18" charset="0"/>
              <a:cs typeface="Times New Roman" pitchFamily="18" charset="0"/>
            </a:rPr>
            <a:t> </a:t>
          </a:r>
          <a:r>
            <a:rPr lang="en-US" sz="2200" dirty="0" err="1">
              <a:latin typeface="Times New Roman" pitchFamily="18" charset="0"/>
              <a:ea typeface="Cambria" pitchFamily="18" charset="0"/>
              <a:cs typeface="Times New Roman" pitchFamily="18" charset="0"/>
            </a:rPr>
            <a:t>giậm</a:t>
          </a:r>
          <a:r>
            <a:rPr lang="en-US" sz="2200" dirty="0">
              <a:latin typeface="Times New Roman" pitchFamily="18" charset="0"/>
              <a:ea typeface="Cambria" pitchFamily="18" charset="0"/>
              <a:cs typeface="Times New Roman" pitchFamily="18" charset="0"/>
            </a:rPr>
            <a:t> </a:t>
          </a:r>
          <a:r>
            <a:rPr lang="en-US" sz="2200" dirty="0" err="1">
              <a:latin typeface="Times New Roman" pitchFamily="18" charset="0"/>
              <a:ea typeface="Cambria" pitchFamily="18" charset="0"/>
              <a:cs typeface="Times New Roman" pitchFamily="18" charset="0"/>
            </a:rPr>
            <a:t>nhảy</a:t>
          </a:r>
          <a:r>
            <a:rPr lang="en-US" sz="2200" dirty="0">
              <a:latin typeface="Times New Roman" pitchFamily="18" charset="0"/>
              <a:ea typeface="Cambria" pitchFamily="18" charset="0"/>
              <a:cs typeface="Times New Roman" pitchFamily="18" charset="0"/>
            </a:rPr>
            <a:t> </a:t>
          </a:r>
          <a:r>
            <a:rPr lang="en-US" sz="2200" dirty="0" err="1">
              <a:latin typeface="Times New Roman" pitchFamily="18" charset="0"/>
              <a:ea typeface="Cambria" pitchFamily="18" charset="0"/>
              <a:cs typeface="Times New Roman" pitchFamily="18" charset="0"/>
            </a:rPr>
            <a:t>đá</a:t>
          </a:r>
          <a:r>
            <a:rPr lang="en-US" sz="2200" dirty="0">
              <a:latin typeface="Times New Roman" pitchFamily="18" charset="0"/>
              <a:ea typeface="Cambria" pitchFamily="18" charset="0"/>
              <a:cs typeface="Times New Roman" pitchFamily="18" charset="0"/>
            </a:rPr>
            <a:t> </a:t>
          </a:r>
          <a:r>
            <a:rPr lang="en-US" sz="2200" dirty="0" err="1">
              <a:latin typeface="Times New Roman" pitchFamily="18" charset="0"/>
              <a:ea typeface="Cambria" pitchFamily="18" charset="0"/>
              <a:cs typeface="Times New Roman" pitchFamily="18" charset="0"/>
            </a:rPr>
            <a:t>lăng</a:t>
          </a:r>
          <a:endParaRPr lang="en-US" sz="2200" dirty="0">
            <a:latin typeface="Times New Roman" pitchFamily="18" charset="0"/>
            <a:ea typeface="Cambria" pitchFamily="18" charset="0"/>
            <a:cs typeface="Times New Roman" pitchFamily="18" charset="0"/>
          </a:endParaRPr>
        </a:p>
      </dgm:t>
    </dgm:pt>
    <dgm:pt modelId="{C2CF5F3A-76D1-4566-B64A-7ED5A01C5BCD}" cxnId="{E55FB52D-FC2F-4FBD-8FDD-12184B97BE90}" type="parTrans">
      <dgm:prSet/>
      <dgm:spPr/>
      <dgm:t>
        <a:bodyPr/>
        <a:lstStyle/>
        <a:p>
          <a:endParaRPr lang="en-US">
            <a:latin typeface="Times New Roman" pitchFamily="18" charset="0"/>
            <a:cs typeface="Times New Roman" pitchFamily="18" charset="0"/>
          </a:endParaRPr>
        </a:p>
      </dgm:t>
    </dgm:pt>
    <dgm:pt modelId="{BDF80F0C-2D94-4AFB-BC2F-3AB741022D42}" cxnId="{E55FB52D-FC2F-4FBD-8FDD-12184B97BE90}" type="sibTrans">
      <dgm:prSet/>
      <dgm:spPr/>
      <dgm:t>
        <a:bodyPr/>
        <a:lstStyle/>
        <a:p>
          <a:endParaRPr lang="en-US">
            <a:latin typeface="Times New Roman" pitchFamily="18" charset="0"/>
            <a:cs typeface="Times New Roman" pitchFamily="18" charset="0"/>
          </a:endParaRPr>
        </a:p>
      </dgm:t>
    </dgm:pt>
    <dgm:pt modelId="{643A150C-7E33-46CB-B590-33875E27A6E3}">
      <dgm:prSet custT="1"/>
      <dgm:spPr/>
      <dgm:t>
        <a:bodyPr/>
        <a:lstStyle/>
        <a:p>
          <a:r>
            <a:rPr lang="vi-VN" sz="2200" dirty="0">
              <a:latin typeface="Times New Roman" pitchFamily="18" charset="0"/>
              <a:ea typeface="Cambria" pitchFamily="18" charset="0"/>
              <a:cs typeface="Times New Roman" pitchFamily="18" charset="0"/>
            </a:rPr>
            <a:t>Bài tập bổ trợ trên không và rơi xuống cát (đệm)</a:t>
          </a:r>
          <a:endParaRPr lang="en-US" sz="2200" dirty="0" err="1">
            <a:latin typeface="Times New Roman" pitchFamily="18" charset="0"/>
            <a:ea typeface="Cambria" pitchFamily="18" charset="0"/>
            <a:cs typeface="Times New Roman" pitchFamily="18" charset="0"/>
          </a:endParaRPr>
        </a:p>
      </dgm:t>
    </dgm:pt>
    <dgm:pt modelId="{DE967980-F426-486C-A57D-D3A89D453B1D}" cxnId="{91E2AEEC-84F9-4187-BFA9-7C3E21422E22}" type="parTrans">
      <dgm:prSet/>
      <dgm:spPr/>
      <dgm:t>
        <a:bodyPr/>
        <a:lstStyle/>
        <a:p>
          <a:endParaRPr lang="en-US">
            <a:latin typeface="Times New Roman" pitchFamily="18" charset="0"/>
            <a:cs typeface="Times New Roman" pitchFamily="18" charset="0"/>
          </a:endParaRPr>
        </a:p>
      </dgm:t>
    </dgm:pt>
    <dgm:pt modelId="{5D675CFE-8721-46AB-93CC-09DF52997B92}" cxnId="{91E2AEEC-84F9-4187-BFA9-7C3E21422E22}" type="sibTrans">
      <dgm:prSet/>
      <dgm:spPr/>
      <dgm:t>
        <a:bodyPr/>
        <a:lstStyle/>
        <a:p>
          <a:endParaRPr lang="en-US">
            <a:latin typeface="Times New Roman" pitchFamily="18" charset="0"/>
            <a:cs typeface="Times New Roman" pitchFamily="18" charset="0"/>
          </a:endParaRPr>
        </a:p>
      </dgm:t>
    </dgm:pt>
    <dgm:pt modelId="{7F27C1E7-B979-4CC7-9349-F16F6149D419}">
      <dgm:prSet custT="1"/>
      <dgm:spPr/>
      <dgm:t>
        <a:bodyPr/>
        <a:lstStyle/>
        <a:p>
          <a:r>
            <a:rPr lang="en-US" sz="2200" dirty="0" err="1">
              <a:latin typeface="Times New Roman" pitchFamily="18" charset="0"/>
              <a:ea typeface="Cambria" pitchFamily="18" charset="0"/>
              <a:cs typeface="Times New Roman" pitchFamily="18" charset="0"/>
            </a:rPr>
            <a:t>Bài</a:t>
          </a:r>
          <a:r>
            <a:rPr lang="en-US" sz="2200" dirty="0">
              <a:latin typeface="Times New Roman" pitchFamily="18" charset="0"/>
              <a:ea typeface="Cambria" pitchFamily="18" charset="0"/>
              <a:cs typeface="Times New Roman" pitchFamily="18" charset="0"/>
            </a:rPr>
            <a:t> </a:t>
          </a:r>
          <a:r>
            <a:rPr lang="en-US" sz="2200" dirty="0" err="1">
              <a:latin typeface="Times New Roman" pitchFamily="18" charset="0"/>
              <a:ea typeface="Cambria" pitchFamily="18" charset="0"/>
              <a:cs typeface="Times New Roman" pitchFamily="18" charset="0"/>
            </a:rPr>
            <a:t>tập</a:t>
          </a:r>
          <a:r>
            <a:rPr lang="en-US" sz="2200" dirty="0">
              <a:latin typeface="Times New Roman" pitchFamily="18" charset="0"/>
              <a:ea typeface="Cambria" pitchFamily="18" charset="0"/>
              <a:cs typeface="Times New Roman" pitchFamily="18" charset="0"/>
            </a:rPr>
            <a:t> </a:t>
          </a:r>
          <a:r>
            <a:rPr lang="en-US" sz="2200" dirty="0" err="1">
              <a:latin typeface="Times New Roman" pitchFamily="18" charset="0"/>
              <a:ea typeface="Cambria" pitchFamily="18" charset="0"/>
              <a:cs typeface="Times New Roman" pitchFamily="18" charset="0"/>
            </a:rPr>
            <a:t>hoàn</a:t>
          </a:r>
          <a:r>
            <a:rPr lang="en-US" sz="2200" dirty="0">
              <a:latin typeface="Times New Roman" pitchFamily="18" charset="0"/>
              <a:ea typeface="Cambria" pitchFamily="18" charset="0"/>
              <a:cs typeface="Times New Roman" pitchFamily="18" charset="0"/>
            </a:rPr>
            <a:t> </a:t>
          </a:r>
          <a:r>
            <a:rPr lang="en-US" sz="2200" dirty="0" err="1">
              <a:latin typeface="Times New Roman" pitchFamily="18" charset="0"/>
              <a:ea typeface="Cambria" pitchFamily="18" charset="0"/>
              <a:cs typeface="Times New Roman" pitchFamily="18" charset="0"/>
            </a:rPr>
            <a:t>thiện</a:t>
          </a:r>
          <a:r>
            <a:rPr lang="en-US" sz="2200" dirty="0">
              <a:latin typeface="Times New Roman" pitchFamily="18" charset="0"/>
              <a:ea typeface="Cambria" pitchFamily="18" charset="0"/>
              <a:cs typeface="Times New Roman" pitchFamily="18" charset="0"/>
            </a:rPr>
            <a:t> </a:t>
          </a:r>
          <a:r>
            <a:rPr lang="en-US" sz="2200" dirty="0" err="1">
              <a:latin typeface="Times New Roman" pitchFamily="18" charset="0"/>
              <a:ea typeface="Cambria" pitchFamily="18" charset="0"/>
              <a:cs typeface="Times New Roman" pitchFamily="18" charset="0"/>
            </a:rPr>
            <a:t>kĩ</a:t>
          </a:r>
          <a:r>
            <a:rPr lang="en-US" sz="2200" dirty="0">
              <a:latin typeface="Times New Roman" pitchFamily="18" charset="0"/>
              <a:ea typeface="Cambria" pitchFamily="18" charset="0"/>
              <a:cs typeface="Times New Roman" pitchFamily="18" charset="0"/>
            </a:rPr>
            <a:t> </a:t>
          </a:r>
          <a:r>
            <a:rPr lang="en-US" sz="2200" dirty="0" err="1">
              <a:latin typeface="Times New Roman" pitchFamily="18" charset="0"/>
              <a:ea typeface="Cambria" pitchFamily="18" charset="0"/>
              <a:cs typeface="Times New Roman" pitchFamily="18" charset="0"/>
            </a:rPr>
            <a:t>thuật</a:t>
          </a:r>
          <a:endParaRPr lang="en-US" sz="2200" dirty="0">
            <a:latin typeface="Times New Roman" pitchFamily="18" charset="0"/>
            <a:ea typeface="Cambria" pitchFamily="18" charset="0"/>
            <a:cs typeface="Times New Roman" pitchFamily="18" charset="0"/>
          </a:endParaRPr>
        </a:p>
      </dgm:t>
    </dgm:pt>
    <dgm:pt modelId="{EE7E1273-1875-4FB8-B5C9-82446949D93D}" cxnId="{BA16F0D8-DB29-47CF-80EA-3ECB768C3BA8}" type="parTrans">
      <dgm:prSet/>
      <dgm:spPr/>
      <dgm:t>
        <a:bodyPr/>
        <a:lstStyle/>
        <a:p>
          <a:endParaRPr lang="en-US">
            <a:latin typeface="Times New Roman" pitchFamily="18" charset="0"/>
            <a:cs typeface="Times New Roman" pitchFamily="18" charset="0"/>
          </a:endParaRPr>
        </a:p>
      </dgm:t>
    </dgm:pt>
    <dgm:pt modelId="{F83090EB-A645-4D94-8878-BF4A0515F1C6}" cxnId="{BA16F0D8-DB29-47CF-80EA-3ECB768C3BA8}" type="sibTrans">
      <dgm:prSet/>
      <dgm:spPr/>
      <dgm:t>
        <a:bodyPr/>
        <a:lstStyle/>
        <a:p>
          <a:endParaRPr lang="en-US">
            <a:latin typeface="Times New Roman" pitchFamily="18" charset="0"/>
            <a:cs typeface="Times New Roman" pitchFamily="18" charset="0"/>
          </a:endParaRPr>
        </a:p>
      </dgm:t>
    </dgm:pt>
    <dgm:pt modelId="{07C218F2-911E-4B9A-9596-D13F08ADE74F}">
      <dgm:prSet custT="1"/>
      <dgm:spPr/>
      <dgm:t>
        <a:bodyPr/>
        <a:lstStyle/>
        <a:p>
          <a:r>
            <a:rPr lang="vi-VN" sz="2200" dirty="0">
              <a:latin typeface="Times New Roman" pitchFamily="18" charset="0"/>
              <a:ea typeface="Cambria" pitchFamily="18" charset="0"/>
              <a:cs typeface="Times New Roman" pitchFamily="18" charset="0"/>
            </a:rPr>
            <a:t>Hướng dẫn nhận xét, đánh giá</a:t>
          </a:r>
          <a:endParaRPr lang="en-US" sz="2200" dirty="0" err="1">
            <a:latin typeface="Times New Roman" pitchFamily="18" charset="0"/>
            <a:ea typeface="Cambria" pitchFamily="18" charset="0"/>
            <a:cs typeface="Times New Roman" pitchFamily="18" charset="0"/>
          </a:endParaRPr>
        </a:p>
      </dgm:t>
    </dgm:pt>
    <dgm:pt modelId="{56CFA115-9B68-4851-A438-B541643F4E2C}" cxnId="{B0853501-B30F-4BA7-A591-0BB5573128B7}" type="parTrans">
      <dgm:prSet/>
      <dgm:spPr/>
      <dgm:t>
        <a:bodyPr/>
        <a:lstStyle/>
        <a:p>
          <a:endParaRPr lang="en-US">
            <a:latin typeface="Times New Roman" pitchFamily="18" charset="0"/>
            <a:cs typeface="Times New Roman" pitchFamily="18" charset="0"/>
          </a:endParaRPr>
        </a:p>
      </dgm:t>
    </dgm:pt>
    <dgm:pt modelId="{85C3B755-B2A7-4F5A-91F6-0EF3CBB828DF}" cxnId="{B0853501-B30F-4BA7-A591-0BB5573128B7}" type="sibTrans">
      <dgm:prSet/>
      <dgm:spPr/>
      <dgm:t>
        <a:bodyPr/>
        <a:lstStyle/>
        <a:p>
          <a:endParaRPr lang="en-US">
            <a:latin typeface="Times New Roman" pitchFamily="18" charset="0"/>
            <a:cs typeface="Times New Roman" pitchFamily="18" charset="0"/>
          </a:endParaRPr>
        </a:p>
      </dgm:t>
    </dgm:pt>
    <dgm:pt modelId="{DC2CF7FE-575B-407B-BC07-8F79A918C8B8}">
      <dgm:prSet custT="1"/>
      <dgm:spPr/>
      <dgm:t>
        <a:bodyPr/>
        <a:lstStyle/>
        <a:p>
          <a:endParaRPr lang="en-US" sz="2500" dirty="0" err="1">
            <a:latin typeface="Times New Roman" pitchFamily="18" charset="0"/>
            <a:ea typeface="Cambria" pitchFamily="18" charset="0"/>
            <a:cs typeface="Times New Roman" pitchFamily="18" charset="0"/>
          </a:endParaRPr>
        </a:p>
      </dgm:t>
    </dgm:pt>
    <dgm:pt modelId="{73EC9399-2548-45E6-8BDC-A68669BC7CA6}" cxnId="{8E7454D0-8774-44DB-A959-82C9D9789AA8}" type="parTrans">
      <dgm:prSet/>
      <dgm:spPr/>
      <dgm:t>
        <a:bodyPr/>
        <a:lstStyle/>
        <a:p>
          <a:endParaRPr lang="en-US">
            <a:latin typeface="Times New Roman" pitchFamily="18" charset="0"/>
            <a:cs typeface="Times New Roman" pitchFamily="18" charset="0"/>
          </a:endParaRPr>
        </a:p>
      </dgm:t>
    </dgm:pt>
    <dgm:pt modelId="{6AAF54CB-3D04-4968-9C53-50C45B0B3ABB}" cxnId="{8E7454D0-8774-44DB-A959-82C9D9789AA8}" type="sibTrans">
      <dgm:prSet/>
      <dgm:spPr/>
      <dgm:t>
        <a:bodyPr/>
        <a:lstStyle/>
        <a:p>
          <a:endParaRPr lang="en-US">
            <a:latin typeface="Times New Roman" pitchFamily="18" charset="0"/>
            <a:cs typeface="Times New Roman" pitchFamily="18" charset="0"/>
          </a:endParaRPr>
        </a:p>
      </dgm:t>
    </dgm:pt>
    <dgm:pt modelId="{4172F6A2-A2C8-4358-9E9D-0E7BD1D3CC71}">
      <dgm:prSet custT="1"/>
      <dgm:spPr/>
      <dgm:t>
        <a:bodyPr/>
        <a:lstStyle/>
        <a:p>
          <a:r>
            <a:rPr lang="en-US" sz="2500" dirty="0" err="1">
              <a:latin typeface="Times New Roman" pitchFamily="18" charset="0"/>
              <a:ea typeface="Cambria" pitchFamily="18" charset="0"/>
              <a:cs typeface="Times New Roman" pitchFamily="18" charset="0"/>
            </a:rPr>
            <a:t>Bài</a:t>
          </a:r>
          <a:r>
            <a:rPr lang="en-US" sz="2500" dirty="0">
              <a:latin typeface="Times New Roman" pitchFamily="18" charset="0"/>
              <a:ea typeface="Cambria" pitchFamily="18" charset="0"/>
              <a:cs typeface="Times New Roman" pitchFamily="18" charset="0"/>
            </a:rPr>
            <a:t> </a:t>
          </a:r>
          <a:r>
            <a:rPr lang="en-US" sz="2500" dirty="0" err="1">
              <a:latin typeface="Times New Roman" pitchFamily="18" charset="0"/>
              <a:ea typeface="Cambria" pitchFamily="18" charset="0"/>
              <a:cs typeface="Times New Roman" pitchFamily="18" charset="0"/>
            </a:rPr>
            <a:t>tập</a:t>
          </a:r>
          <a:r>
            <a:rPr lang="en-US" sz="2500" dirty="0">
              <a:latin typeface="Times New Roman" pitchFamily="18" charset="0"/>
              <a:ea typeface="Cambria" pitchFamily="18" charset="0"/>
              <a:cs typeface="Times New Roman" pitchFamily="18" charset="0"/>
            </a:rPr>
            <a:t> </a:t>
          </a:r>
          <a:r>
            <a:rPr lang="en-US" sz="2500" dirty="0" err="1">
              <a:latin typeface="Times New Roman" pitchFamily="18" charset="0"/>
              <a:ea typeface="Cambria" pitchFamily="18" charset="0"/>
              <a:cs typeface="Times New Roman" pitchFamily="18" charset="0"/>
            </a:rPr>
            <a:t>chạy</a:t>
          </a:r>
          <a:r>
            <a:rPr lang="en-US" sz="2500" dirty="0">
              <a:latin typeface="Times New Roman" pitchFamily="18" charset="0"/>
              <a:ea typeface="Cambria" pitchFamily="18" charset="0"/>
              <a:cs typeface="Times New Roman" pitchFamily="18" charset="0"/>
            </a:rPr>
            <a:t> </a:t>
          </a:r>
          <a:r>
            <a:rPr lang="en-US" sz="2500" dirty="0" err="1">
              <a:latin typeface="Times New Roman" pitchFamily="18" charset="0"/>
              <a:ea typeface="Cambria" pitchFamily="18" charset="0"/>
              <a:cs typeface="Times New Roman" pitchFamily="18" charset="0"/>
            </a:rPr>
            <a:t>đà</a:t>
          </a:r>
          <a:r>
            <a:rPr lang="en-US" sz="2500" dirty="0">
              <a:latin typeface="Times New Roman" pitchFamily="18" charset="0"/>
              <a:ea typeface="Cambria" pitchFamily="18" charset="0"/>
              <a:cs typeface="Times New Roman" pitchFamily="18" charset="0"/>
            </a:rPr>
            <a:t> </a:t>
          </a:r>
          <a:r>
            <a:rPr lang="en-US" sz="2500" dirty="0" err="1">
              <a:latin typeface="Times New Roman" pitchFamily="18" charset="0"/>
              <a:ea typeface="Cambria" pitchFamily="18" charset="0"/>
              <a:cs typeface="Times New Roman" pitchFamily="18" charset="0"/>
            </a:rPr>
            <a:t>phối</a:t>
          </a:r>
          <a:r>
            <a:rPr lang="en-US" sz="2500" dirty="0">
              <a:latin typeface="Times New Roman" pitchFamily="18" charset="0"/>
              <a:ea typeface="Cambria" pitchFamily="18" charset="0"/>
              <a:cs typeface="Times New Roman" pitchFamily="18" charset="0"/>
            </a:rPr>
            <a:t> </a:t>
          </a:r>
          <a:r>
            <a:rPr lang="en-US" sz="2500" dirty="0" err="1">
              <a:latin typeface="Times New Roman" pitchFamily="18" charset="0"/>
              <a:ea typeface="Cambria" pitchFamily="18" charset="0"/>
              <a:cs typeface="Times New Roman" pitchFamily="18" charset="0"/>
            </a:rPr>
            <a:t>hợp</a:t>
          </a:r>
          <a:r>
            <a:rPr lang="en-US" sz="2500" dirty="0">
              <a:latin typeface="Times New Roman" pitchFamily="18" charset="0"/>
              <a:ea typeface="Cambria" pitchFamily="18" charset="0"/>
              <a:cs typeface="Times New Roman" pitchFamily="18" charset="0"/>
            </a:rPr>
            <a:t> </a:t>
          </a:r>
          <a:r>
            <a:rPr lang="en-US" sz="2500" dirty="0" err="1">
              <a:latin typeface="Times New Roman" pitchFamily="18" charset="0"/>
              <a:ea typeface="Cambria" pitchFamily="18" charset="0"/>
              <a:cs typeface="Times New Roman" pitchFamily="18" charset="0"/>
            </a:rPr>
            <a:t>giậm</a:t>
          </a:r>
          <a:r>
            <a:rPr lang="en-US" sz="2500" dirty="0">
              <a:latin typeface="Times New Roman" pitchFamily="18" charset="0"/>
              <a:ea typeface="Cambria" pitchFamily="18" charset="0"/>
              <a:cs typeface="Times New Roman" pitchFamily="18" charset="0"/>
            </a:rPr>
            <a:t> </a:t>
          </a:r>
          <a:r>
            <a:rPr lang="en-US" sz="2500" dirty="0" err="1">
              <a:latin typeface="Times New Roman" pitchFamily="18" charset="0"/>
              <a:ea typeface="Cambria" pitchFamily="18" charset="0"/>
              <a:cs typeface="Times New Roman" pitchFamily="18" charset="0"/>
            </a:rPr>
            <a:t>nhảy</a:t>
          </a:r>
          <a:endParaRPr lang="en-US" sz="2500" dirty="0">
            <a:latin typeface="Times New Roman" pitchFamily="18" charset="0"/>
            <a:ea typeface="Cambria" pitchFamily="18" charset="0"/>
            <a:cs typeface="Times New Roman" pitchFamily="18" charset="0"/>
          </a:endParaRPr>
        </a:p>
      </dgm:t>
    </dgm:pt>
    <dgm:pt modelId="{59D497EE-7E94-427A-B2AA-85FB94027C92}" cxnId="{74072870-59D3-40A7-AE6F-73AED27418D7}" type="parTrans">
      <dgm:prSet/>
      <dgm:spPr/>
      <dgm:t>
        <a:bodyPr/>
        <a:lstStyle/>
        <a:p>
          <a:endParaRPr lang="en-US">
            <a:latin typeface="Times New Roman" pitchFamily="18" charset="0"/>
            <a:cs typeface="Times New Roman" pitchFamily="18" charset="0"/>
          </a:endParaRPr>
        </a:p>
      </dgm:t>
    </dgm:pt>
    <dgm:pt modelId="{DCFA4700-760B-4FF0-9342-75BBB487199E}" cxnId="{74072870-59D3-40A7-AE6F-73AED27418D7}" type="sibTrans">
      <dgm:prSet/>
      <dgm:spPr/>
      <dgm:t>
        <a:bodyPr/>
        <a:lstStyle/>
        <a:p>
          <a:endParaRPr lang="en-US">
            <a:latin typeface="Times New Roman" pitchFamily="18" charset="0"/>
            <a:cs typeface="Times New Roman" pitchFamily="18" charset="0"/>
          </a:endParaRPr>
        </a:p>
      </dgm:t>
    </dgm:pt>
    <dgm:pt modelId="{7083A1EA-D735-4D14-9060-D55584FCF95D}">
      <dgm:prSet custT="1"/>
      <dgm:spPr/>
      <dgm:t>
        <a:bodyPr/>
        <a:lstStyle/>
        <a:p>
          <a:r>
            <a:rPr lang="vi-VN" sz="2500" dirty="0">
              <a:latin typeface="Times New Roman" pitchFamily="18" charset="0"/>
              <a:ea typeface="Cambria" pitchFamily="18" charset="0"/>
              <a:cs typeface="Times New Roman" pitchFamily="18" charset="0"/>
            </a:rPr>
            <a:t>Hướng dẫn nhận xét, đánh giá</a:t>
          </a:r>
          <a:endParaRPr lang="en-US" sz="2500" dirty="0" err="1">
            <a:latin typeface="Times New Roman" pitchFamily="18" charset="0"/>
            <a:ea typeface="Cambria" pitchFamily="18" charset="0"/>
            <a:cs typeface="Times New Roman" pitchFamily="18" charset="0"/>
          </a:endParaRPr>
        </a:p>
      </dgm:t>
    </dgm:pt>
    <dgm:pt modelId="{8B298BF0-E20A-44EC-B902-6512578C3033}" cxnId="{C1FE955C-AAEC-4E52-8BCF-CA8636B85498}" type="parTrans">
      <dgm:prSet/>
      <dgm:spPr/>
      <dgm:t>
        <a:bodyPr/>
        <a:lstStyle/>
        <a:p>
          <a:endParaRPr lang="en-US">
            <a:latin typeface="Times New Roman" pitchFamily="18" charset="0"/>
            <a:cs typeface="Times New Roman" pitchFamily="18" charset="0"/>
          </a:endParaRPr>
        </a:p>
      </dgm:t>
    </dgm:pt>
    <dgm:pt modelId="{FF2A906F-CF43-4E6A-8B0F-6F774909F92D}" cxnId="{C1FE955C-AAEC-4E52-8BCF-CA8636B85498}" type="sibTrans">
      <dgm:prSet/>
      <dgm:spPr/>
      <dgm:t>
        <a:bodyPr/>
        <a:lstStyle/>
        <a:p>
          <a:endParaRPr lang="en-US">
            <a:latin typeface="Times New Roman" pitchFamily="18" charset="0"/>
            <a:cs typeface="Times New Roman" pitchFamily="18" charset="0"/>
          </a:endParaRPr>
        </a:p>
      </dgm:t>
    </dgm:pt>
    <dgm:pt modelId="{38C28B12-AA18-4454-A550-969E896CAF01}">
      <dgm:prSet custT="1"/>
      <dgm:spPr/>
      <dgm:t>
        <a:bodyPr/>
        <a:lstStyle/>
        <a:p>
          <a:r>
            <a:rPr lang="vi-VN" sz="2500" dirty="0">
              <a:latin typeface="Times New Roman" pitchFamily="18" charset="0"/>
              <a:ea typeface="Cambria" pitchFamily="18" charset="0"/>
              <a:cs typeface="Times New Roman" pitchFamily="18" charset="0"/>
            </a:rPr>
            <a:t>Hướng dẫn nhận xét, đánh giá</a:t>
          </a:r>
          <a:endParaRPr lang="en-US" sz="2500" dirty="0" err="1">
            <a:latin typeface="Times New Roman" pitchFamily="18" charset="0"/>
            <a:ea typeface="Cambria" pitchFamily="18" charset="0"/>
            <a:cs typeface="Times New Roman" pitchFamily="18" charset="0"/>
          </a:endParaRPr>
        </a:p>
      </dgm:t>
    </dgm:pt>
    <dgm:pt modelId="{EE1D5A2A-A2A2-4224-87C1-B3F0EC181339}" cxnId="{A8C92F09-79C7-452D-B21C-FA2C129844B7}" type="parTrans">
      <dgm:prSet/>
      <dgm:spPr/>
      <dgm:t>
        <a:bodyPr/>
        <a:lstStyle/>
        <a:p>
          <a:endParaRPr lang="en-US">
            <a:latin typeface="Times New Roman" pitchFamily="18" charset="0"/>
            <a:cs typeface="Times New Roman" pitchFamily="18" charset="0"/>
          </a:endParaRPr>
        </a:p>
      </dgm:t>
    </dgm:pt>
    <dgm:pt modelId="{827CEDFD-2746-4210-9239-33FF6F5EC9EA}" cxnId="{A8C92F09-79C7-452D-B21C-FA2C129844B7}" type="sibTrans">
      <dgm:prSet/>
      <dgm:spPr/>
      <dgm:t>
        <a:bodyPr/>
        <a:lstStyle/>
        <a:p>
          <a:endParaRPr lang="en-US">
            <a:latin typeface="Times New Roman" pitchFamily="18" charset="0"/>
            <a:cs typeface="Times New Roman" pitchFamily="18" charset="0"/>
          </a:endParaRPr>
        </a:p>
      </dgm:t>
    </dgm:pt>
    <dgm:pt modelId="{A5DFCF6D-D170-43BE-A243-80B96FCBB4A3}" type="pres">
      <dgm:prSet presAssocID="{54DE26C7-3DEE-4671-ADE6-B735326A32C9}" presName="Name0" presStyleCnt="0">
        <dgm:presLayoutVars>
          <dgm:dir/>
          <dgm:resizeHandles val="exact"/>
        </dgm:presLayoutVars>
      </dgm:prSet>
      <dgm:spPr/>
    </dgm:pt>
    <dgm:pt modelId="{6480EB50-2181-49AC-99D0-FB6C699C1F74}" type="pres">
      <dgm:prSet presAssocID="{9D455CF7-08CA-4345-BA3B-BA652ACF066F}" presName="node" presStyleLbl="node1" presStyleIdx="0" presStyleCnt="3">
        <dgm:presLayoutVars>
          <dgm:bulletEnabled val="1"/>
        </dgm:presLayoutVars>
      </dgm:prSet>
      <dgm:spPr/>
    </dgm:pt>
    <dgm:pt modelId="{14FD8D91-A9B1-41BF-A18F-82409625D016}" type="pres">
      <dgm:prSet presAssocID="{367AB79F-3F94-48C8-A8D1-26E186272974}" presName="sibTrans" presStyleCnt="0"/>
      <dgm:spPr/>
    </dgm:pt>
    <dgm:pt modelId="{61EF08CA-B2C3-4488-8B03-F3D7B36E8A40}" type="pres">
      <dgm:prSet presAssocID="{051B7652-60CC-4608-B4F2-4D8407E49948}" presName="node" presStyleLbl="node1" presStyleIdx="1" presStyleCnt="3">
        <dgm:presLayoutVars>
          <dgm:bulletEnabled val="1"/>
        </dgm:presLayoutVars>
      </dgm:prSet>
      <dgm:spPr/>
    </dgm:pt>
    <dgm:pt modelId="{38DE77D9-6865-4DC2-86C2-86D9A92FD412}" type="pres">
      <dgm:prSet presAssocID="{73CC156A-9E3C-48EE-A387-0D5E17AFF0CE}" presName="sibTrans" presStyleCnt="0"/>
      <dgm:spPr/>
    </dgm:pt>
    <dgm:pt modelId="{AEAEAE83-D0BE-4717-9D84-543C70296B73}" type="pres">
      <dgm:prSet presAssocID="{C1A42212-AB93-4FD0-A272-6A7D886488FF}" presName="node" presStyleLbl="node1" presStyleIdx="2" presStyleCnt="3" custLinFactNeighborX="466" custLinFactNeighborY="109">
        <dgm:presLayoutVars>
          <dgm:bulletEnabled val="1"/>
        </dgm:presLayoutVars>
      </dgm:prSet>
      <dgm:spPr/>
    </dgm:pt>
  </dgm:ptLst>
  <dgm:cxnLst>
    <dgm:cxn modelId="{B0853501-B30F-4BA7-A591-0BB5573128B7}" srcId="{C1A42212-AB93-4FD0-A272-6A7D886488FF}" destId="{07C218F2-911E-4B9A-9596-D13F08ADE74F}" srcOrd="3" destOrd="0" parTransId="{56CFA115-9B68-4851-A438-B541643F4E2C}" sibTransId="{85C3B755-B2A7-4F5A-91F6-0EF3CBB828DF}"/>
    <dgm:cxn modelId="{234BDF01-48D6-4038-B5C0-386A295EED35}" srcId="{051B7652-60CC-4608-B4F2-4D8407E49948}" destId="{0218C7B4-7AF1-47AC-94BA-11927FE1F784}" srcOrd="0" destOrd="0" parTransId="{B5BF8202-15CD-4159-B696-B6AE37628747}" sibTransId="{561CEFF7-71CA-4063-9FDD-DB359C8EE114}"/>
    <dgm:cxn modelId="{A8C92F09-79C7-452D-B21C-FA2C129844B7}" srcId="{9D455CF7-08CA-4345-BA3B-BA652ACF066F}" destId="{38C28B12-AA18-4454-A550-969E896CAF01}" srcOrd="1" destOrd="0" parTransId="{EE1D5A2A-A2A2-4224-87C1-B3F0EC181339}" sibTransId="{827CEDFD-2746-4210-9239-33FF6F5EC9EA}"/>
    <dgm:cxn modelId="{E7392311-E964-4657-B206-A7009CC4A06D}" type="presOf" srcId="{38C28B12-AA18-4454-A550-969E896CAF01}" destId="{6480EB50-2181-49AC-99D0-FB6C699C1F74}" srcOrd="0" destOrd="2" presId="urn:microsoft.com/office/officeart/2005/8/layout/hList6"/>
    <dgm:cxn modelId="{E55FB52D-FC2F-4FBD-8FDD-12184B97BE90}" srcId="{C1A42212-AB93-4FD0-A272-6A7D886488FF}" destId="{233C8BEE-3761-4345-BFFD-BDC8E1D3CEB5}" srcOrd="0" destOrd="0" parTransId="{C2CF5F3A-76D1-4566-B64A-7ED5A01C5BCD}" sibTransId="{BDF80F0C-2D94-4AFB-BC2F-3AB741022D42}"/>
    <dgm:cxn modelId="{4E7B753C-0B33-4717-B884-F0432878267B}" type="presOf" srcId="{7083A1EA-D735-4D14-9060-D55584FCF95D}" destId="{61EF08CA-B2C3-4488-8B03-F3D7B36E8A40}" srcOrd="0" destOrd="3" presId="urn:microsoft.com/office/officeart/2005/8/layout/hList6"/>
    <dgm:cxn modelId="{1E9D2E5C-6323-4186-B320-7BD3987C5F2C}" srcId="{54DE26C7-3DEE-4671-ADE6-B735326A32C9}" destId="{051B7652-60CC-4608-B4F2-4D8407E49948}" srcOrd="1" destOrd="0" parTransId="{105CB8C2-350F-49AA-99D5-6D219EF7EA2E}" sibTransId="{73CC156A-9E3C-48EE-A387-0D5E17AFF0CE}"/>
    <dgm:cxn modelId="{C1FE955C-AAEC-4E52-8BCF-CA8636B85498}" srcId="{051B7652-60CC-4608-B4F2-4D8407E49948}" destId="{7083A1EA-D735-4D14-9060-D55584FCF95D}" srcOrd="2" destOrd="0" parTransId="{8B298BF0-E20A-44EC-B902-6512578C3033}" sibTransId="{FF2A906F-CF43-4E6A-8B0F-6F774909F92D}"/>
    <dgm:cxn modelId="{CC6CBE43-7A92-4DFD-8BB4-910C6DED6543}" srcId="{54DE26C7-3DEE-4671-ADE6-B735326A32C9}" destId="{9D455CF7-08CA-4345-BA3B-BA652ACF066F}" srcOrd="0" destOrd="0" parTransId="{C32A88E5-29CB-4974-98F0-CCE419C6579E}" sibTransId="{367AB79F-3F94-48C8-A8D1-26E186272974}"/>
    <dgm:cxn modelId="{D348526E-1289-4F15-8BA3-DC66069833F9}" type="presOf" srcId="{233C8BEE-3761-4345-BFFD-BDC8E1D3CEB5}" destId="{AEAEAE83-D0BE-4717-9D84-543C70296B73}" srcOrd="0" destOrd="1" presId="urn:microsoft.com/office/officeart/2005/8/layout/hList6"/>
    <dgm:cxn modelId="{74072870-59D3-40A7-AE6F-73AED27418D7}" srcId="{051B7652-60CC-4608-B4F2-4D8407E49948}" destId="{4172F6A2-A2C8-4358-9E9D-0E7BD1D3CC71}" srcOrd="1" destOrd="0" parTransId="{59D497EE-7E94-427A-B2AA-85FB94027C92}" sibTransId="{DCFA4700-760B-4FF0-9342-75BBB487199E}"/>
    <dgm:cxn modelId="{417E0F7F-F784-4733-BBFC-1B6A1615E342}" type="presOf" srcId="{643A150C-7E33-46CB-B590-33875E27A6E3}" destId="{AEAEAE83-D0BE-4717-9D84-543C70296B73}" srcOrd="0" destOrd="2" presId="urn:microsoft.com/office/officeart/2005/8/layout/hList6"/>
    <dgm:cxn modelId="{26D70383-D79A-4250-8883-969422772B1F}" type="presOf" srcId="{7F27C1E7-B979-4CC7-9349-F16F6149D419}" destId="{AEAEAE83-D0BE-4717-9D84-543C70296B73}" srcOrd="0" destOrd="3" presId="urn:microsoft.com/office/officeart/2005/8/layout/hList6"/>
    <dgm:cxn modelId="{4FE5288C-356D-4E7B-9703-7DB60E9F59D6}" type="presOf" srcId="{C1A42212-AB93-4FD0-A272-6A7D886488FF}" destId="{AEAEAE83-D0BE-4717-9D84-543C70296B73}" srcOrd="0" destOrd="0" presId="urn:microsoft.com/office/officeart/2005/8/layout/hList6"/>
    <dgm:cxn modelId="{CB2067A3-5941-4819-BCA9-28BA301D71A5}" srcId="{54DE26C7-3DEE-4671-ADE6-B735326A32C9}" destId="{C1A42212-AB93-4FD0-A272-6A7D886488FF}" srcOrd="2" destOrd="0" parTransId="{53939C7E-0565-4613-A506-5A9CCD901341}" sibTransId="{78F02682-19E5-415F-9FF1-39FE83B04FB4}"/>
    <dgm:cxn modelId="{EA5240A8-37FD-4A8A-B7C9-9973C3C7A5AA}" type="presOf" srcId="{0A5D6EBA-1E9E-4308-B1AE-2DA29EC5C8AE}" destId="{6480EB50-2181-49AC-99D0-FB6C699C1F74}" srcOrd="0" destOrd="1" presId="urn:microsoft.com/office/officeart/2005/8/layout/hList6"/>
    <dgm:cxn modelId="{DC6845C0-10AB-42A2-9CC5-2FE0699058BC}" type="presOf" srcId="{0218C7B4-7AF1-47AC-94BA-11927FE1F784}" destId="{61EF08CA-B2C3-4488-8B03-F3D7B36E8A40}" srcOrd="0" destOrd="1" presId="urn:microsoft.com/office/officeart/2005/8/layout/hList6"/>
    <dgm:cxn modelId="{D9A696CD-D0B6-4CB5-A8AF-3AF0661A7C35}" type="presOf" srcId="{07C218F2-911E-4B9A-9596-D13F08ADE74F}" destId="{AEAEAE83-D0BE-4717-9D84-543C70296B73}" srcOrd="0" destOrd="4" presId="urn:microsoft.com/office/officeart/2005/8/layout/hList6"/>
    <dgm:cxn modelId="{8E7454D0-8774-44DB-A959-82C9D9789AA8}" srcId="{C1A42212-AB93-4FD0-A272-6A7D886488FF}" destId="{DC2CF7FE-575B-407B-BC07-8F79A918C8B8}" srcOrd="4" destOrd="0" parTransId="{73EC9399-2548-45E6-8BDC-A68669BC7CA6}" sibTransId="{6AAF54CB-3D04-4968-9C53-50C45B0B3ABB}"/>
    <dgm:cxn modelId="{42EAE6D8-B1E4-4035-B175-4907AAC0B1B1}" type="presOf" srcId="{4172F6A2-A2C8-4358-9E9D-0E7BD1D3CC71}" destId="{61EF08CA-B2C3-4488-8B03-F3D7B36E8A40}" srcOrd="0" destOrd="2" presId="urn:microsoft.com/office/officeart/2005/8/layout/hList6"/>
    <dgm:cxn modelId="{BA16F0D8-DB29-47CF-80EA-3ECB768C3BA8}" srcId="{C1A42212-AB93-4FD0-A272-6A7D886488FF}" destId="{7F27C1E7-B979-4CC7-9349-F16F6149D419}" srcOrd="2" destOrd="0" parTransId="{EE7E1273-1875-4FB8-B5C9-82446949D93D}" sibTransId="{F83090EB-A645-4D94-8878-BF4A0515F1C6}"/>
    <dgm:cxn modelId="{14B1A3DB-2B32-43E3-96B2-6B21787FDE03}" type="presOf" srcId="{DC2CF7FE-575B-407B-BC07-8F79A918C8B8}" destId="{AEAEAE83-D0BE-4717-9D84-543C70296B73}" srcOrd="0" destOrd="5" presId="urn:microsoft.com/office/officeart/2005/8/layout/hList6"/>
    <dgm:cxn modelId="{7D16ACEB-6AE7-4C60-BB92-E60F41702671}" type="presOf" srcId="{54DE26C7-3DEE-4671-ADE6-B735326A32C9}" destId="{A5DFCF6D-D170-43BE-A243-80B96FCBB4A3}" srcOrd="0" destOrd="0" presId="urn:microsoft.com/office/officeart/2005/8/layout/hList6"/>
    <dgm:cxn modelId="{91E2AEEC-84F9-4187-BFA9-7C3E21422E22}" srcId="{C1A42212-AB93-4FD0-A272-6A7D886488FF}" destId="{643A150C-7E33-46CB-B590-33875E27A6E3}" srcOrd="1" destOrd="0" parTransId="{DE967980-F426-486C-A57D-D3A89D453B1D}" sibTransId="{5D675CFE-8721-46AB-93CC-09DF52997B92}"/>
    <dgm:cxn modelId="{736132F0-CA38-4D61-AC21-13E1E05D5839}" type="presOf" srcId="{051B7652-60CC-4608-B4F2-4D8407E49948}" destId="{61EF08CA-B2C3-4488-8B03-F3D7B36E8A40}" srcOrd="0" destOrd="0" presId="urn:microsoft.com/office/officeart/2005/8/layout/hList6"/>
    <dgm:cxn modelId="{F66ABAF6-D4D7-49C9-AE5F-7A7A9E3236A7}" srcId="{9D455CF7-08CA-4345-BA3B-BA652ACF066F}" destId="{0A5D6EBA-1E9E-4308-B1AE-2DA29EC5C8AE}" srcOrd="0" destOrd="0" parTransId="{E83EC16C-5252-4A89-A4C8-C77DA9203FB4}" sibTransId="{5F8E005A-2D1A-485B-A14C-7AC6F35CB3C0}"/>
    <dgm:cxn modelId="{F2060AFE-2F68-45E9-BDDC-45CF35F43A4F}" type="presOf" srcId="{9D455CF7-08CA-4345-BA3B-BA652ACF066F}" destId="{6480EB50-2181-49AC-99D0-FB6C699C1F74}" srcOrd="0" destOrd="0" presId="urn:microsoft.com/office/officeart/2005/8/layout/hList6"/>
    <dgm:cxn modelId="{5075995B-594F-4CC0-915A-A40886079019}" type="presParOf" srcId="{A5DFCF6D-D170-43BE-A243-80B96FCBB4A3}" destId="{6480EB50-2181-49AC-99D0-FB6C699C1F74}" srcOrd="0" destOrd="0" presId="urn:microsoft.com/office/officeart/2005/8/layout/hList6"/>
    <dgm:cxn modelId="{E185D837-4BDC-4799-96A5-F4A512C98A09}" type="presParOf" srcId="{A5DFCF6D-D170-43BE-A243-80B96FCBB4A3}" destId="{14FD8D91-A9B1-41BF-A18F-82409625D016}" srcOrd="1" destOrd="0" presId="urn:microsoft.com/office/officeart/2005/8/layout/hList6"/>
    <dgm:cxn modelId="{A457AA43-41FC-4488-89DA-141C15F09CD5}" type="presParOf" srcId="{A5DFCF6D-D170-43BE-A243-80B96FCBB4A3}" destId="{61EF08CA-B2C3-4488-8B03-F3D7B36E8A40}" srcOrd="2" destOrd="0" presId="urn:microsoft.com/office/officeart/2005/8/layout/hList6"/>
    <dgm:cxn modelId="{E4981079-7D07-4345-9332-91584280E7BB}" type="presParOf" srcId="{A5DFCF6D-D170-43BE-A243-80B96FCBB4A3}" destId="{38DE77D9-6865-4DC2-86C2-86D9A92FD412}" srcOrd="3" destOrd="0" presId="urn:microsoft.com/office/officeart/2005/8/layout/hList6"/>
    <dgm:cxn modelId="{98F37DDF-ABDB-4D86-8E7F-C249F00E182B}" type="presParOf" srcId="{A5DFCF6D-D170-43BE-A243-80B96FCBB4A3}" destId="{AEAEAE83-D0BE-4717-9D84-543C70296B73}" srcOrd="4" destOrd="0" presId="urn:microsoft.com/office/officeart/2005/8/layout/hList6"/>
  </dgm:cxnLst>
  <dgm:bg/>
  <dgm:whole/>
</dgm:dataModel>
</file>

<file path=ppt/diagrams/data15.xml><?xml version="1.0" encoding="utf-8"?>
<dgm:dataModel xmlns:dgm="http://schemas.openxmlformats.org/drawingml/2006/diagram" xmlns:a="http://schemas.openxmlformats.org/drawingml/2006/main">
  <dgm:ptLst>
    <dgm:pt modelId="{34C00AC8-4534-4CDA-8174-3541510CD9E7}" type="doc">
      <dgm:prSet loTypeId="urn:microsoft.com/office/officeart/2005/8/layout/hList6" loCatId="list" qsTypeId="urn:microsoft.com/office/officeart/2005/8/quickstyle/simple1" qsCatId="simple" csTypeId="urn:microsoft.com/office/officeart/2005/8/colors/colorful5" csCatId="colorful" phldr="1"/>
      <dgm:spPr/>
      <dgm:t>
        <a:bodyPr/>
        <a:lstStyle/>
        <a:p>
          <a:endParaRPr lang="en-US"/>
        </a:p>
      </dgm:t>
    </dgm:pt>
    <dgm:pt modelId="{483A6A08-59B0-4A23-9183-E9CF8056CA00}">
      <dgm:prSet phldrT="[Text]"/>
      <dgm:spPr/>
      <dgm:t>
        <a:bodyPr/>
        <a:lstStyle/>
        <a:p>
          <a:r>
            <a:rPr lang="en-US" b="1" dirty="0" err="1">
              <a:solidFill>
                <a:srgbClr val="FFFF00"/>
              </a:solidFill>
              <a:latin typeface="Times New Roman" pitchFamily="18" charset="0"/>
              <a:cs typeface="Times New Roman" pitchFamily="18" charset="0"/>
            </a:rPr>
            <a:t>Bài</a:t>
          </a:r>
          <a:r>
            <a:rPr lang="en-US" b="1" dirty="0">
              <a:solidFill>
                <a:srgbClr val="FFFF00"/>
              </a:solidFill>
              <a:latin typeface="Times New Roman" pitchFamily="18" charset="0"/>
              <a:cs typeface="Times New Roman" pitchFamily="18" charset="0"/>
            </a:rPr>
            <a:t> 1:</a:t>
          </a:r>
        </a:p>
      </dgm:t>
    </dgm:pt>
    <dgm:pt modelId="{AED74B12-2B5D-4E13-A6A0-0A9965011BB0}" cxnId="{E21C3066-D94A-4E6C-8EA8-DC573046F034}" type="parTrans">
      <dgm:prSet/>
      <dgm:spPr/>
      <dgm:t>
        <a:bodyPr/>
        <a:lstStyle/>
        <a:p>
          <a:endParaRPr lang="en-US">
            <a:latin typeface="Times New Roman" pitchFamily="18" charset="0"/>
            <a:cs typeface="Times New Roman" pitchFamily="18" charset="0"/>
          </a:endParaRPr>
        </a:p>
      </dgm:t>
    </dgm:pt>
    <dgm:pt modelId="{45CF8C3C-71AC-4425-AAAE-CC55C96271C5}" cxnId="{E21C3066-D94A-4E6C-8EA8-DC573046F034}" type="sibTrans">
      <dgm:prSet/>
      <dgm:spPr/>
      <dgm:t>
        <a:bodyPr/>
        <a:lstStyle/>
        <a:p>
          <a:endParaRPr lang="en-US">
            <a:latin typeface="Times New Roman" pitchFamily="18" charset="0"/>
            <a:cs typeface="Times New Roman" pitchFamily="18" charset="0"/>
          </a:endParaRPr>
        </a:p>
      </dgm:t>
    </dgm:pt>
    <dgm:pt modelId="{93D0CCE8-21F2-4346-B541-D575A93F6CFC}">
      <dgm:prSet phldrT="[Text]"/>
      <dgm:spPr/>
      <dgm:t>
        <a:bodyPr/>
        <a:lstStyle/>
        <a:p>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bổ</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chạy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giữa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quãng</a:t>
          </a:r>
          <a:endParaRPr lang="en-US" dirty="0">
            <a:latin typeface="Times New Roman" pitchFamily="18" charset="0"/>
            <a:cs typeface="Times New Roman" pitchFamily="18" charset="0"/>
          </a:endParaRPr>
        </a:p>
      </dgm:t>
    </dgm:pt>
    <dgm:pt modelId="{24C6C1C0-69B0-4F3D-B6C3-EB0AEBCAF46B}" cxnId="{8C6DC920-F6D2-4FB8-8012-E0637751C9E1}" type="parTrans">
      <dgm:prSet/>
      <dgm:spPr/>
      <dgm:t>
        <a:bodyPr/>
        <a:lstStyle/>
        <a:p>
          <a:endParaRPr lang="en-US">
            <a:latin typeface="Times New Roman" pitchFamily="18" charset="0"/>
            <a:cs typeface="Times New Roman" pitchFamily="18" charset="0"/>
          </a:endParaRPr>
        </a:p>
      </dgm:t>
    </dgm:pt>
    <dgm:pt modelId="{00A3F0FF-9F6E-42FC-A3CE-A7D2E60BF33D}" cxnId="{8C6DC920-F6D2-4FB8-8012-E0637751C9E1}" type="sibTrans">
      <dgm:prSet/>
      <dgm:spPr/>
      <dgm:t>
        <a:bodyPr/>
        <a:lstStyle/>
        <a:p>
          <a:endParaRPr lang="en-US">
            <a:latin typeface="Times New Roman" pitchFamily="18" charset="0"/>
            <a:cs typeface="Times New Roman" pitchFamily="18" charset="0"/>
          </a:endParaRPr>
        </a:p>
      </dgm:t>
    </dgm:pt>
    <dgm:pt modelId="{EEB17414-0623-44D4-A294-27616A10AF8B}">
      <dgm:prSet phldrT="[Text]"/>
      <dgm:spPr/>
      <dgm:t>
        <a:bodyPr/>
        <a:lstStyle/>
        <a:p>
          <a:r>
            <a:rPr lang="en-US" b="1" dirty="0" err="1">
              <a:solidFill>
                <a:srgbClr val="FFFF00"/>
              </a:solidFill>
              <a:latin typeface="Times New Roman" pitchFamily="18" charset="0"/>
              <a:cs typeface="Times New Roman" pitchFamily="18" charset="0"/>
            </a:rPr>
            <a:t>Bài</a:t>
          </a:r>
          <a:r>
            <a:rPr lang="en-US" b="1" dirty="0">
              <a:solidFill>
                <a:srgbClr val="FFFF00"/>
              </a:solidFill>
              <a:latin typeface="Times New Roman" pitchFamily="18" charset="0"/>
              <a:cs typeface="Times New Roman" pitchFamily="18" charset="0"/>
            </a:rPr>
            <a:t> 2:</a:t>
          </a:r>
        </a:p>
      </dgm:t>
    </dgm:pt>
    <dgm:pt modelId="{A154A580-4630-4FB4-8592-66EAE8FFB601}" cxnId="{DFAB3E7D-1917-4710-812B-994585CDB637}" type="parTrans">
      <dgm:prSet/>
      <dgm:spPr/>
      <dgm:t>
        <a:bodyPr/>
        <a:lstStyle/>
        <a:p>
          <a:endParaRPr lang="en-US">
            <a:latin typeface="Times New Roman" pitchFamily="18" charset="0"/>
            <a:cs typeface="Times New Roman" pitchFamily="18" charset="0"/>
          </a:endParaRPr>
        </a:p>
      </dgm:t>
    </dgm:pt>
    <dgm:pt modelId="{DCA5560C-E1CD-472D-9464-4FA376956F2F}" cxnId="{DFAB3E7D-1917-4710-812B-994585CDB637}" type="sibTrans">
      <dgm:prSet/>
      <dgm:spPr/>
      <dgm:t>
        <a:bodyPr/>
        <a:lstStyle/>
        <a:p>
          <a:endParaRPr lang="en-US">
            <a:latin typeface="Times New Roman" pitchFamily="18" charset="0"/>
            <a:cs typeface="Times New Roman" pitchFamily="18" charset="0"/>
          </a:endParaRPr>
        </a:p>
      </dgm:t>
    </dgm:pt>
    <dgm:pt modelId="{C5B55ACC-6CCA-4860-9BB5-61F695A77157}">
      <dgm:prSet phldrT="[Text]"/>
      <dgm:spPr/>
      <dgm:t>
        <a:bodyPr/>
        <a:lstStyle/>
        <a:p>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hợp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chạy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cự</a:t>
          </a:r>
          <a:r>
            <a:rPr lang="en-US" dirty="0">
              <a:latin typeface="Times New Roman" pitchFamily="18" charset="0"/>
              <a:cs typeface="Times New Roman" pitchFamily="18" charset="0"/>
            </a:rPr>
            <a:t> li </a:t>
          </a:r>
          <a:r>
            <a:rPr lang="en-US" dirty="0" err="1">
              <a:latin typeface="Times New Roman" pitchFamily="18" charset="0"/>
              <a:cs typeface="Times New Roman" pitchFamily="18" charset="0"/>
            </a:rPr>
            <a:t>trung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bình</a:t>
          </a:r>
          <a:endParaRPr lang="en-US" dirty="0">
            <a:latin typeface="Times New Roman" pitchFamily="18" charset="0"/>
            <a:cs typeface="Times New Roman" pitchFamily="18" charset="0"/>
          </a:endParaRPr>
        </a:p>
      </dgm:t>
    </dgm:pt>
    <dgm:pt modelId="{6AD44263-9F12-4D85-96FA-65A73ACE607B}" cxnId="{C749171A-088F-4254-B299-CAD75DD741AC}" type="parTrans">
      <dgm:prSet/>
      <dgm:spPr/>
      <dgm:t>
        <a:bodyPr/>
        <a:lstStyle/>
        <a:p>
          <a:endParaRPr lang="en-US">
            <a:latin typeface="Times New Roman" pitchFamily="18" charset="0"/>
            <a:cs typeface="Times New Roman" pitchFamily="18" charset="0"/>
          </a:endParaRPr>
        </a:p>
      </dgm:t>
    </dgm:pt>
    <dgm:pt modelId="{95CBA36C-65E9-4712-A344-828EDAF27E6E}" cxnId="{C749171A-088F-4254-B299-CAD75DD741AC}" type="sibTrans">
      <dgm:prSet/>
      <dgm:spPr/>
      <dgm:t>
        <a:bodyPr/>
        <a:lstStyle/>
        <a:p>
          <a:endParaRPr lang="en-US">
            <a:latin typeface="Times New Roman" pitchFamily="18" charset="0"/>
            <a:cs typeface="Times New Roman" pitchFamily="18" charset="0"/>
          </a:endParaRPr>
        </a:p>
      </dgm:t>
    </dgm:pt>
    <dgm:pt modelId="{42A33AE0-88C5-4830-80AB-C304DC8CC2BC}">
      <dgm:prSet phldrT="[Text]"/>
      <dgm:spPr/>
      <dgm:t>
        <a:bodyPr/>
        <a:lstStyle/>
        <a:p>
          <a:r>
            <a:rPr lang="vi-VN" dirty="0">
              <a:latin typeface="Times New Roman" pitchFamily="18" charset="0"/>
              <a:cs typeface="Times New Roman" pitchFamily="18" charset="0"/>
            </a:rPr>
            <a:t>Hướng dẫn nhận xét, đánh giá</a:t>
          </a:r>
          <a:endParaRPr lang="en-US" dirty="0">
            <a:latin typeface="Times New Roman" pitchFamily="18" charset="0"/>
            <a:cs typeface="Times New Roman" pitchFamily="18" charset="0"/>
          </a:endParaRPr>
        </a:p>
      </dgm:t>
    </dgm:pt>
    <dgm:pt modelId="{00628400-246F-49AA-A7F0-62022C563786}" cxnId="{100ED740-0079-4C11-B67B-411FE3FB6D14}" type="parTrans">
      <dgm:prSet/>
      <dgm:spPr/>
      <dgm:t>
        <a:bodyPr/>
        <a:lstStyle/>
        <a:p>
          <a:endParaRPr lang="en-US">
            <a:latin typeface="Times New Roman" pitchFamily="18" charset="0"/>
            <a:cs typeface="Times New Roman" pitchFamily="18" charset="0"/>
          </a:endParaRPr>
        </a:p>
      </dgm:t>
    </dgm:pt>
    <dgm:pt modelId="{9F29D8D9-CE8C-47D4-8642-900AC4EEAC42}" cxnId="{100ED740-0079-4C11-B67B-411FE3FB6D14}" type="sibTrans">
      <dgm:prSet/>
      <dgm:spPr/>
      <dgm:t>
        <a:bodyPr/>
        <a:lstStyle/>
        <a:p>
          <a:endParaRPr lang="en-US">
            <a:latin typeface="Times New Roman" pitchFamily="18" charset="0"/>
            <a:cs typeface="Times New Roman" pitchFamily="18" charset="0"/>
          </a:endParaRPr>
        </a:p>
      </dgm:t>
    </dgm:pt>
    <dgm:pt modelId="{D419CF9F-8306-4CE0-AC9B-22BA4EAFFA61}">
      <dgm:prSet/>
      <dgm:spPr/>
      <dgm:t>
        <a:bodyPr/>
        <a:lstStyle/>
        <a:p>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bổ</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tốc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xuất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phát</a:t>
          </a:r>
          <a:endParaRPr lang="en-US" dirty="0">
            <a:latin typeface="Times New Roman" pitchFamily="18" charset="0"/>
            <a:cs typeface="Times New Roman" pitchFamily="18" charset="0"/>
          </a:endParaRPr>
        </a:p>
      </dgm:t>
    </dgm:pt>
    <dgm:pt modelId="{0A3C6888-CC08-4463-99F1-D06874997A89}" cxnId="{4F37CCDD-BC47-402D-AC5A-5026EABCEB11}" type="parTrans">
      <dgm:prSet/>
      <dgm:spPr/>
      <dgm:t>
        <a:bodyPr/>
        <a:lstStyle/>
        <a:p>
          <a:endParaRPr lang="en-US">
            <a:latin typeface="Times New Roman" pitchFamily="18" charset="0"/>
            <a:cs typeface="Times New Roman" pitchFamily="18" charset="0"/>
          </a:endParaRPr>
        </a:p>
      </dgm:t>
    </dgm:pt>
    <dgm:pt modelId="{6D9AF647-A397-4C69-9A40-E8390BF2A343}" cxnId="{4F37CCDD-BC47-402D-AC5A-5026EABCEB11}" type="sibTrans">
      <dgm:prSet/>
      <dgm:spPr/>
      <dgm:t>
        <a:bodyPr/>
        <a:lstStyle/>
        <a:p>
          <a:endParaRPr lang="en-US">
            <a:latin typeface="Times New Roman" pitchFamily="18" charset="0"/>
            <a:cs typeface="Times New Roman" pitchFamily="18" charset="0"/>
          </a:endParaRPr>
        </a:p>
      </dgm:t>
    </dgm:pt>
    <dgm:pt modelId="{744CCBDD-83C2-4027-AF5B-C12904C44322}">
      <dgm:prSet/>
      <dgm:spPr/>
      <dgm:t>
        <a:bodyPr/>
        <a:lstStyle/>
        <a:p>
          <a:r>
            <a:rPr lang="en-US" dirty="0" err="1">
              <a:latin typeface="Times New Roman" pitchFamily="18" charset="0"/>
              <a:cs typeface="Times New Roman" pitchFamily="18" charset="0"/>
            </a:rPr>
            <a:t>Bài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tập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bổ</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trợ</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đích</a:t>
          </a:r>
          <a:endParaRPr lang="en-US" dirty="0">
            <a:latin typeface="Times New Roman" pitchFamily="18" charset="0"/>
            <a:cs typeface="Times New Roman" pitchFamily="18" charset="0"/>
          </a:endParaRPr>
        </a:p>
      </dgm:t>
    </dgm:pt>
    <dgm:pt modelId="{DD4DA001-9580-407E-ACE0-58D7451EA985}" cxnId="{163C6CB2-1CDD-4312-9D68-DA1066908994}" type="parTrans">
      <dgm:prSet/>
      <dgm:spPr/>
      <dgm:t>
        <a:bodyPr/>
        <a:lstStyle/>
        <a:p>
          <a:endParaRPr lang="en-US">
            <a:latin typeface="Times New Roman" pitchFamily="18" charset="0"/>
            <a:cs typeface="Times New Roman" pitchFamily="18" charset="0"/>
          </a:endParaRPr>
        </a:p>
      </dgm:t>
    </dgm:pt>
    <dgm:pt modelId="{DE6C02C6-47D3-45B6-A81E-7EAEDD7C1F80}" cxnId="{163C6CB2-1CDD-4312-9D68-DA1066908994}" type="sibTrans">
      <dgm:prSet/>
      <dgm:spPr/>
      <dgm:t>
        <a:bodyPr/>
        <a:lstStyle/>
        <a:p>
          <a:endParaRPr lang="en-US">
            <a:latin typeface="Times New Roman" pitchFamily="18" charset="0"/>
            <a:cs typeface="Times New Roman" pitchFamily="18" charset="0"/>
          </a:endParaRPr>
        </a:p>
      </dgm:t>
    </dgm:pt>
    <dgm:pt modelId="{31829434-099B-49ED-9EC4-693DC690245F}">
      <dgm:prSet/>
      <dgm:spPr/>
      <dgm:t>
        <a:bodyPr/>
        <a:lstStyle/>
        <a:p>
          <a:r>
            <a:rPr lang="vi-VN" dirty="0">
              <a:latin typeface="Times New Roman" pitchFamily="18" charset="0"/>
              <a:cs typeface="Times New Roman" pitchFamily="18" charset="0"/>
            </a:rPr>
            <a:t>Hướng dẫn nhận xét, đánh giá</a:t>
          </a:r>
          <a:endParaRPr lang="en-US" dirty="0" err="1">
            <a:latin typeface="Times New Roman" pitchFamily="18" charset="0"/>
            <a:cs typeface="Times New Roman" pitchFamily="18" charset="0"/>
          </a:endParaRPr>
        </a:p>
      </dgm:t>
    </dgm:pt>
    <dgm:pt modelId="{F70BC766-B74F-4627-A3B4-6094C2557ADD}" cxnId="{062C1A1F-0435-4486-9A74-D9AADD504A99}" type="parTrans">
      <dgm:prSet/>
      <dgm:spPr/>
      <dgm:t>
        <a:bodyPr/>
        <a:lstStyle/>
        <a:p>
          <a:endParaRPr lang="en-US">
            <a:latin typeface="Times New Roman" pitchFamily="18" charset="0"/>
            <a:cs typeface="Times New Roman" pitchFamily="18" charset="0"/>
          </a:endParaRPr>
        </a:p>
      </dgm:t>
    </dgm:pt>
    <dgm:pt modelId="{2AA95E7F-7152-4314-BA76-1576BC32AAAC}" cxnId="{062C1A1F-0435-4486-9A74-D9AADD504A99}" type="sibTrans">
      <dgm:prSet/>
      <dgm:spPr/>
      <dgm:t>
        <a:bodyPr/>
        <a:lstStyle/>
        <a:p>
          <a:endParaRPr lang="en-US">
            <a:latin typeface="Times New Roman" pitchFamily="18" charset="0"/>
            <a:cs typeface="Times New Roman" pitchFamily="18" charset="0"/>
          </a:endParaRPr>
        </a:p>
      </dgm:t>
    </dgm:pt>
    <dgm:pt modelId="{AFA97A7A-984D-47D9-9192-49A91CC71242}">
      <dgm:prSet/>
      <dgm:spPr/>
      <dgm:t>
        <a:bodyPr/>
        <a:lstStyle/>
        <a:p>
          <a:endParaRPr lang="en-US" dirty="0">
            <a:latin typeface="Times New Roman" pitchFamily="18" charset="0"/>
            <a:cs typeface="Times New Roman" pitchFamily="18" charset="0"/>
          </a:endParaRPr>
        </a:p>
      </dgm:t>
    </dgm:pt>
    <dgm:pt modelId="{24E84075-5F34-4D45-8645-2CA0CAC7A123}" cxnId="{B899888C-D97F-4871-8BEA-538699F16552}" type="parTrans">
      <dgm:prSet/>
      <dgm:spPr/>
      <dgm:t>
        <a:bodyPr/>
        <a:lstStyle/>
        <a:p>
          <a:endParaRPr lang="en-US">
            <a:latin typeface="Times New Roman" pitchFamily="18" charset="0"/>
            <a:cs typeface="Times New Roman" pitchFamily="18" charset="0"/>
          </a:endParaRPr>
        </a:p>
      </dgm:t>
    </dgm:pt>
    <dgm:pt modelId="{390A0876-7268-496A-A415-C392BD69835E}" cxnId="{B899888C-D97F-4871-8BEA-538699F16552}" type="sibTrans">
      <dgm:prSet/>
      <dgm:spPr/>
      <dgm:t>
        <a:bodyPr/>
        <a:lstStyle/>
        <a:p>
          <a:endParaRPr lang="en-US">
            <a:latin typeface="Times New Roman" pitchFamily="18" charset="0"/>
            <a:cs typeface="Times New Roman" pitchFamily="18" charset="0"/>
          </a:endParaRPr>
        </a:p>
      </dgm:t>
    </dgm:pt>
    <dgm:pt modelId="{D4A5FB3E-7F29-4B3F-812F-AE5B8ACD776C}" type="pres">
      <dgm:prSet presAssocID="{34C00AC8-4534-4CDA-8174-3541510CD9E7}" presName="Name0" presStyleCnt="0">
        <dgm:presLayoutVars>
          <dgm:dir/>
          <dgm:resizeHandles val="exact"/>
        </dgm:presLayoutVars>
      </dgm:prSet>
      <dgm:spPr/>
    </dgm:pt>
    <dgm:pt modelId="{0677E4C5-E29E-4657-9955-7E87B908B77D}" type="pres">
      <dgm:prSet presAssocID="{483A6A08-59B0-4A23-9183-E9CF8056CA00}" presName="node" presStyleLbl="node1" presStyleIdx="0" presStyleCnt="2">
        <dgm:presLayoutVars>
          <dgm:bulletEnabled val="1"/>
        </dgm:presLayoutVars>
      </dgm:prSet>
      <dgm:spPr/>
    </dgm:pt>
    <dgm:pt modelId="{C14A035B-9A34-4381-96FB-EA735C752C0E}" type="pres">
      <dgm:prSet presAssocID="{45CF8C3C-71AC-4425-AAAE-CC55C96271C5}" presName="sibTrans" presStyleCnt="0"/>
      <dgm:spPr/>
    </dgm:pt>
    <dgm:pt modelId="{C23C9277-6B5E-4E91-9C46-119DB6C94BD3}" type="pres">
      <dgm:prSet presAssocID="{EEB17414-0623-44D4-A294-27616A10AF8B}" presName="node" presStyleLbl="node1" presStyleIdx="1" presStyleCnt="2">
        <dgm:presLayoutVars>
          <dgm:bulletEnabled val="1"/>
        </dgm:presLayoutVars>
      </dgm:prSet>
      <dgm:spPr/>
    </dgm:pt>
  </dgm:ptLst>
  <dgm:cxnLst>
    <dgm:cxn modelId="{C749171A-088F-4254-B299-CAD75DD741AC}" srcId="{EEB17414-0623-44D4-A294-27616A10AF8B}" destId="{C5B55ACC-6CCA-4860-9BB5-61F695A77157}" srcOrd="0" destOrd="0" parTransId="{6AD44263-9F12-4D85-96FA-65A73ACE607B}" sibTransId="{95CBA36C-65E9-4712-A344-828EDAF27E6E}"/>
    <dgm:cxn modelId="{808DAE1A-7C61-40FB-8E70-8F16B206F82F}" type="presOf" srcId="{483A6A08-59B0-4A23-9183-E9CF8056CA00}" destId="{0677E4C5-E29E-4657-9955-7E87B908B77D}" srcOrd="0" destOrd="0" presId="urn:microsoft.com/office/officeart/2005/8/layout/hList6"/>
    <dgm:cxn modelId="{C644B01A-C122-4688-864D-CE156C5B5656}" type="presOf" srcId="{31829434-099B-49ED-9EC4-693DC690245F}" destId="{0677E4C5-E29E-4657-9955-7E87B908B77D}" srcOrd="0" destOrd="4" presId="urn:microsoft.com/office/officeart/2005/8/layout/hList6"/>
    <dgm:cxn modelId="{D71BD11E-57EE-4499-A009-EE02D480E04C}" type="presOf" srcId="{42A33AE0-88C5-4830-80AB-C304DC8CC2BC}" destId="{C23C9277-6B5E-4E91-9C46-119DB6C94BD3}" srcOrd="0" destOrd="2" presId="urn:microsoft.com/office/officeart/2005/8/layout/hList6"/>
    <dgm:cxn modelId="{062C1A1F-0435-4486-9A74-D9AADD504A99}" srcId="{483A6A08-59B0-4A23-9183-E9CF8056CA00}" destId="{31829434-099B-49ED-9EC4-693DC690245F}" srcOrd="3" destOrd="0" parTransId="{F70BC766-B74F-4627-A3B4-6094C2557ADD}" sibTransId="{2AA95E7F-7152-4314-BA76-1576BC32AAAC}"/>
    <dgm:cxn modelId="{8C6DC920-F6D2-4FB8-8012-E0637751C9E1}" srcId="{483A6A08-59B0-4A23-9183-E9CF8056CA00}" destId="{93D0CCE8-21F2-4346-B541-D575A93F6CFC}" srcOrd="0" destOrd="0" parTransId="{24C6C1C0-69B0-4F3D-B6C3-EB0AEBCAF46B}" sibTransId="{00A3F0FF-9F6E-42FC-A3CE-A7D2E60BF33D}"/>
    <dgm:cxn modelId="{B3F58732-0EDF-4E88-BFCF-EDA9989D7905}" type="presOf" srcId="{AFA97A7A-984D-47D9-9192-49A91CC71242}" destId="{C23C9277-6B5E-4E91-9C46-119DB6C94BD3}" srcOrd="0" destOrd="3" presId="urn:microsoft.com/office/officeart/2005/8/layout/hList6"/>
    <dgm:cxn modelId="{100ED740-0079-4C11-B67B-411FE3FB6D14}" srcId="{EEB17414-0623-44D4-A294-27616A10AF8B}" destId="{42A33AE0-88C5-4830-80AB-C304DC8CC2BC}" srcOrd="1" destOrd="0" parTransId="{00628400-246F-49AA-A7F0-62022C563786}" sibTransId="{9F29D8D9-CE8C-47D4-8642-900AC4EEAC42}"/>
    <dgm:cxn modelId="{E21C3066-D94A-4E6C-8EA8-DC573046F034}" srcId="{34C00AC8-4534-4CDA-8174-3541510CD9E7}" destId="{483A6A08-59B0-4A23-9183-E9CF8056CA00}" srcOrd="0" destOrd="0" parTransId="{AED74B12-2B5D-4E13-A6A0-0A9965011BB0}" sibTransId="{45CF8C3C-71AC-4425-AAAE-CC55C96271C5}"/>
    <dgm:cxn modelId="{2A1E6256-D22C-4888-A135-8C443EFCC643}" type="presOf" srcId="{34C00AC8-4534-4CDA-8174-3541510CD9E7}" destId="{D4A5FB3E-7F29-4B3F-812F-AE5B8ACD776C}" srcOrd="0" destOrd="0" presId="urn:microsoft.com/office/officeart/2005/8/layout/hList6"/>
    <dgm:cxn modelId="{DFAB3E7D-1917-4710-812B-994585CDB637}" srcId="{34C00AC8-4534-4CDA-8174-3541510CD9E7}" destId="{EEB17414-0623-44D4-A294-27616A10AF8B}" srcOrd="1" destOrd="0" parTransId="{A154A580-4630-4FB4-8592-66EAE8FFB601}" sibTransId="{DCA5560C-E1CD-472D-9464-4FA376956F2F}"/>
    <dgm:cxn modelId="{B899888C-D97F-4871-8BEA-538699F16552}" srcId="{EEB17414-0623-44D4-A294-27616A10AF8B}" destId="{AFA97A7A-984D-47D9-9192-49A91CC71242}" srcOrd="2" destOrd="0" parTransId="{24E84075-5F34-4D45-8645-2CA0CAC7A123}" sibTransId="{390A0876-7268-496A-A415-C392BD69835E}"/>
    <dgm:cxn modelId="{03FE559F-BE96-41C3-AD23-C2BBEB3B57B2}" type="presOf" srcId="{D419CF9F-8306-4CE0-AC9B-22BA4EAFFA61}" destId="{0677E4C5-E29E-4657-9955-7E87B908B77D}" srcOrd="0" destOrd="2" presId="urn:microsoft.com/office/officeart/2005/8/layout/hList6"/>
    <dgm:cxn modelId="{66464AAF-62A5-47CF-AB24-97EEDDA06BCF}" type="presOf" srcId="{744CCBDD-83C2-4027-AF5B-C12904C44322}" destId="{0677E4C5-E29E-4657-9955-7E87B908B77D}" srcOrd="0" destOrd="3" presId="urn:microsoft.com/office/officeart/2005/8/layout/hList6"/>
    <dgm:cxn modelId="{163C6CB2-1CDD-4312-9D68-DA1066908994}" srcId="{483A6A08-59B0-4A23-9183-E9CF8056CA00}" destId="{744CCBDD-83C2-4027-AF5B-C12904C44322}" srcOrd="2" destOrd="0" parTransId="{DD4DA001-9580-407E-ACE0-58D7451EA985}" sibTransId="{DE6C02C6-47D3-45B6-A81E-7EAEDD7C1F80}"/>
    <dgm:cxn modelId="{BF8BBBBE-851E-4BDA-A5C2-AC1EC983167A}" type="presOf" srcId="{EEB17414-0623-44D4-A294-27616A10AF8B}" destId="{C23C9277-6B5E-4E91-9C46-119DB6C94BD3}" srcOrd="0" destOrd="0" presId="urn:microsoft.com/office/officeart/2005/8/layout/hList6"/>
    <dgm:cxn modelId="{559823CB-8E6D-4B62-95FE-ADA6935757A8}" type="presOf" srcId="{93D0CCE8-21F2-4346-B541-D575A93F6CFC}" destId="{0677E4C5-E29E-4657-9955-7E87B908B77D}" srcOrd="0" destOrd="1" presId="urn:microsoft.com/office/officeart/2005/8/layout/hList6"/>
    <dgm:cxn modelId="{4F37CCDD-BC47-402D-AC5A-5026EABCEB11}" srcId="{483A6A08-59B0-4A23-9183-E9CF8056CA00}" destId="{D419CF9F-8306-4CE0-AC9B-22BA4EAFFA61}" srcOrd="1" destOrd="0" parTransId="{0A3C6888-CC08-4463-99F1-D06874997A89}" sibTransId="{6D9AF647-A397-4C69-9A40-E8390BF2A343}"/>
    <dgm:cxn modelId="{81E68CDF-0A4B-4D63-9C70-ED9C8AC7B22F}" type="presOf" srcId="{C5B55ACC-6CCA-4860-9BB5-61F695A77157}" destId="{C23C9277-6B5E-4E91-9C46-119DB6C94BD3}" srcOrd="0" destOrd="1" presId="urn:microsoft.com/office/officeart/2005/8/layout/hList6"/>
    <dgm:cxn modelId="{94661FBD-C65B-4621-9D7A-70AE3169D85A}" type="presParOf" srcId="{D4A5FB3E-7F29-4B3F-812F-AE5B8ACD776C}" destId="{0677E4C5-E29E-4657-9955-7E87B908B77D}" srcOrd="0" destOrd="0" presId="urn:microsoft.com/office/officeart/2005/8/layout/hList6"/>
    <dgm:cxn modelId="{20E29CCC-CC30-4F41-8587-598CDB572DDC}" type="presParOf" srcId="{D4A5FB3E-7F29-4B3F-812F-AE5B8ACD776C}" destId="{C14A035B-9A34-4381-96FB-EA735C752C0E}" srcOrd="1" destOrd="0" presId="urn:microsoft.com/office/officeart/2005/8/layout/hList6"/>
    <dgm:cxn modelId="{591C5013-7712-4BFF-8465-9AA01A12218F}" type="presParOf" srcId="{D4A5FB3E-7F29-4B3F-812F-AE5B8ACD776C}" destId="{C23C9277-6B5E-4E91-9C46-119DB6C94BD3}" srcOrd="2" destOrd="0" presId="urn:microsoft.com/office/officeart/2005/8/layout/hList6"/>
  </dgm:cxnLst>
  <dgm:bg/>
  <dgm:whole/>
</dgm:dataModel>
</file>

<file path=ppt/diagrams/data16.xml><?xml version="1.0" encoding="utf-8"?>
<dgm:dataModel xmlns:dgm="http://schemas.openxmlformats.org/drawingml/2006/diagram" xmlns:a="http://schemas.openxmlformats.org/drawingml/2006/main">
  <dgm:ptLst>
    <dgm:pt modelId="{F97E2DB2-B33F-4B99-9287-DC5DBAA5FDA2}"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178D87A9-393B-49BE-B45D-8873C79C7501}">
      <dgm:prSet phldrT="[Text]"/>
      <dgm:spPr/>
      <dgm:t>
        <a:bodyPr/>
        <a:lstStyle/>
        <a:p>
          <a:r>
            <a:rPr lang="en-US" b="1" dirty="0" err="1">
              <a:solidFill>
                <a:srgbClr val="002060"/>
              </a:solidFill>
              <a:latin typeface="Cambria" pitchFamily="18" charset="0"/>
              <a:ea typeface="Cambria" pitchFamily="18" charset="0"/>
            </a:rPr>
            <a:t>Chủ</a:t>
          </a:r>
          <a:r>
            <a:rPr lang="en-US" b="1" dirty="0">
              <a:solidFill>
                <a:srgbClr val="002060"/>
              </a:solidFill>
              <a:latin typeface="Cambria" pitchFamily="18" charset="0"/>
              <a:ea typeface="Cambria" pitchFamily="18" charset="0"/>
            </a:rPr>
            <a:t> </a:t>
          </a:r>
          <a:r>
            <a:rPr lang="en-US" b="1" dirty="0" err="1">
              <a:solidFill>
                <a:srgbClr val="002060"/>
              </a:solidFill>
              <a:latin typeface="Cambria" pitchFamily="18" charset="0"/>
              <a:ea typeface="Cambria" pitchFamily="18" charset="0"/>
            </a:rPr>
            <a:t>đề</a:t>
          </a:r>
          <a:r>
            <a:rPr lang="en-US" b="1" dirty="0">
              <a:solidFill>
                <a:srgbClr val="002060"/>
              </a:solidFill>
              <a:latin typeface="Cambria" pitchFamily="18" charset="0"/>
              <a:ea typeface="Cambria" pitchFamily="18" charset="0"/>
            </a:rPr>
            <a:t>: </a:t>
          </a:r>
          <a:r>
            <a:rPr lang="en-US" b="1" dirty="0" err="1">
              <a:solidFill>
                <a:srgbClr val="002060"/>
              </a:solidFill>
              <a:latin typeface="Cambria" pitchFamily="18" charset="0"/>
              <a:ea typeface="Cambria" pitchFamily="18" charset="0"/>
            </a:rPr>
            <a:t>Chạy</a:t>
          </a:r>
          <a:r>
            <a:rPr lang="en-US" b="1" dirty="0">
              <a:solidFill>
                <a:srgbClr val="002060"/>
              </a:solidFill>
              <a:latin typeface="Cambria" pitchFamily="18" charset="0"/>
              <a:ea typeface="Cambria" pitchFamily="18" charset="0"/>
            </a:rPr>
            <a:t> </a:t>
          </a:r>
          <a:r>
            <a:rPr lang="en-US" b="1" dirty="0" err="1">
              <a:solidFill>
                <a:srgbClr val="002060"/>
              </a:solidFill>
              <a:latin typeface="Cambria" pitchFamily="18" charset="0"/>
              <a:ea typeface="Cambria" pitchFamily="18" charset="0"/>
            </a:rPr>
            <a:t>cự</a:t>
          </a:r>
          <a:r>
            <a:rPr lang="en-US" b="1" dirty="0">
              <a:solidFill>
                <a:srgbClr val="002060"/>
              </a:solidFill>
              <a:latin typeface="Cambria" pitchFamily="18" charset="0"/>
              <a:ea typeface="Cambria" pitchFamily="18" charset="0"/>
            </a:rPr>
            <a:t> </a:t>
          </a:r>
          <a:r>
            <a:rPr lang="en-US" b="1" dirty="0" err="1">
              <a:solidFill>
                <a:srgbClr val="002060"/>
              </a:solidFill>
              <a:latin typeface="Cambria" pitchFamily="18" charset="0"/>
              <a:ea typeface="Cambria" pitchFamily="18" charset="0"/>
            </a:rPr>
            <a:t>ly</a:t>
          </a:r>
          <a:r>
            <a:rPr lang="en-US" b="1" dirty="0">
              <a:solidFill>
                <a:srgbClr val="002060"/>
              </a:solidFill>
              <a:latin typeface="Cambria" pitchFamily="18" charset="0"/>
              <a:ea typeface="Cambria" pitchFamily="18" charset="0"/>
            </a:rPr>
            <a:t> </a:t>
          </a:r>
          <a:r>
            <a:rPr lang="en-US" b="1" dirty="0" err="1">
              <a:solidFill>
                <a:srgbClr val="002060"/>
              </a:solidFill>
              <a:latin typeface="Cambria" pitchFamily="18" charset="0"/>
              <a:ea typeface="Cambria" pitchFamily="18" charset="0"/>
            </a:rPr>
            <a:t>ngắn</a:t>
          </a:r>
          <a:r>
            <a:rPr lang="en-US" b="1" dirty="0">
              <a:solidFill>
                <a:srgbClr val="002060"/>
              </a:solidFill>
              <a:latin typeface="Cambria" pitchFamily="18" charset="0"/>
              <a:ea typeface="Cambria" pitchFamily="18" charset="0"/>
            </a:rPr>
            <a:t> (100m)</a:t>
          </a:r>
        </a:p>
      </dgm:t>
    </dgm:pt>
    <dgm:pt modelId="{3D7A3F7F-1952-4BDA-ABFD-616F903FA188}" cxnId="{03E9E14F-609D-46D3-BFBD-B866E7A75A45}" type="parTrans">
      <dgm:prSet/>
      <dgm:spPr/>
      <dgm:t>
        <a:bodyPr/>
        <a:lstStyle/>
        <a:p>
          <a:endParaRPr lang="en-US"/>
        </a:p>
      </dgm:t>
    </dgm:pt>
    <dgm:pt modelId="{5E9C6ECE-A448-441D-92DE-D530A4E817DF}" cxnId="{03E9E14F-609D-46D3-BFBD-B866E7A75A45}" type="sibTrans">
      <dgm:prSet/>
      <dgm:spPr/>
      <dgm:t>
        <a:bodyPr/>
        <a:lstStyle/>
        <a:p>
          <a:endParaRPr lang="en-US"/>
        </a:p>
      </dgm:t>
    </dgm:pt>
    <dgm:pt modelId="{CA36ED39-41F7-4653-9E5A-8F9982C8FB62}">
      <dgm:prSet phldrT="[Text]"/>
      <dgm:spPr/>
      <dgm:t>
        <a:bodyPr/>
        <a:lstStyle/>
        <a:p>
          <a:r>
            <a:rPr lang="en-US" b="0" dirty="0" err="1">
              <a:latin typeface="Cambria" pitchFamily="18" charset="0"/>
              <a:ea typeface="Cambria" pitchFamily="18" charset="0"/>
            </a:rPr>
            <a:t>Chạy</a:t>
          </a:r>
          <a:r>
            <a:rPr lang="en-US" b="0" dirty="0">
              <a:latin typeface="Cambria" pitchFamily="18" charset="0"/>
              <a:ea typeface="Cambria" pitchFamily="18" charset="0"/>
            </a:rPr>
            <a:t> </a:t>
          </a:r>
          <a:r>
            <a:rPr lang="en-US" b="0" dirty="0" err="1">
              <a:latin typeface="Cambria" pitchFamily="18" charset="0"/>
              <a:ea typeface="Cambria" pitchFamily="18" charset="0"/>
            </a:rPr>
            <a:t>đạp</a:t>
          </a:r>
          <a:r>
            <a:rPr lang="en-US" b="0" dirty="0">
              <a:latin typeface="Cambria" pitchFamily="18" charset="0"/>
              <a:ea typeface="Cambria" pitchFamily="18" charset="0"/>
            </a:rPr>
            <a:t> </a:t>
          </a:r>
          <a:r>
            <a:rPr lang="en-US" b="0" dirty="0" err="1">
              <a:latin typeface="Cambria" pitchFamily="18" charset="0"/>
              <a:ea typeface="Cambria" pitchFamily="18" charset="0"/>
            </a:rPr>
            <a:t>sau</a:t>
          </a:r>
          <a:endParaRPr lang="en-US" b="0" dirty="0">
            <a:latin typeface="Cambria" pitchFamily="18" charset="0"/>
            <a:ea typeface="Cambria" pitchFamily="18" charset="0"/>
          </a:endParaRPr>
        </a:p>
      </dgm:t>
    </dgm:pt>
    <dgm:pt modelId="{2738E7C9-B694-4D17-9A9B-A06D667F07A0}" cxnId="{627AE1BE-EAA3-41C2-BC8B-9174019852AD}" type="parTrans">
      <dgm:prSet/>
      <dgm:spPr/>
      <dgm:t>
        <a:bodyPr/>
        <a:lstStyle/>
        <a:p>
          <a:endParaRPr lang="en-US"/>
        </a:p>
      </dgm:t>
    </dgm:pt>
    <dgm:pt modelId="{BCA44559-9986-4501-91A2-6D263FFFC0B9}" cxnId="{627AE1BE-EAA3-41C2-BC8B-9174019852AD}" type="sibTrans">
      <dgm:prSet/>
      <dgm:spPr/>
      <dgm:t>
        <a:bodyPr/>
        <a:lstStyle/>
        <a:p>
          <a:endParaRPr lang="en-US"/>
        </a:p>
      </dgm:t>
    </dgm:pt>
    <dgm:pt modelId="{EDA38CCB-8595-4C69-82D6-44A99C7B3BDE}">
      <dgm:prSet phldrT="[Text]"/>
      <dgm:spPr/>
      <dgm:t>
        <a:bodyPr/>
        <a:lstStyle/>
        <a:p>
          <a:r>
            <a:rPr lang="en-US" b="0" dirty="0" err="1">
              <a:latin typeface="Cambria" pitchFamily="18" charset="0"/>
              <a:ea typeface="Cambria" pitchFamily="18" charset="0"/>
            </a:rPr>
            <a:t>Chống</a:t>
          </a:r>
          <a:r>
            <a:rPr lang="en-US" b="0" dirty="0">
              <a:latin typeface="Cambria" pitchFamily="18" charset="0"/>
              <a:ea typeface="Cambria" pitchFamily="18" charset="0"/>
            </a:rPr>
            <a:t> </a:t>
          </a:r>
          <a:r>
            <a:rPr lang="en-US" b="0" dirty="0" err="1">
              <a:latin typeface="Cambria" pitchFamily="18" charset="0"/>
              <a:ea typeface="Cambria" pitchFamily="18" charset="0"/>
            </a:rPr>
            <a:t>tay</a:t>
          </a:r>
          <a:endParaRPr lang="en-US" b="0" dirty="0">
            <a:latin typeface="Cambria" pitchFamily="18" charset="0"/>
            <a:ea typeface="Cambria" pitchFamily="18" charset="0"/>
          </a:endParaRPr>
        </a:p>
      </dgm:t>
    </dgm:pt>
    <dgm:pt modelId="{00EBB8F4-14B8-4900-A95C-99B82CE413E2}" cxnId="{7D13AC7B-6038-4AFF-BA43-E74E281A7471}" type="parTrans">
      <dgm:prSet/>
      <dgm:spPr/>
      <dgm:t>
        <a:bodyPr/>
        <a:lstStyle/>
        <a:p>
          <a:endParaRPr lang="en-US"/>
        </a:p>
      </dgm:t>
    </dgm:pt>
    <dgm:pt modelId="{40766B5D-3910-4E27-A98A-FF4DEF777D26}" cxnId="{7D13AC7B-6038-4AFF-BA43-E74E281A7471}" type="sibTrans">
      <dgm:prSet/>
      <dgm:spPr/>
      <dgm:t>
        <a:bodyPr/>
        <a:lstStyle/>
        <a:p>
          <a:endParaRPr lang="en-US"/>
        </a:p>
      </dgm:t>
    </dgm:pt>
    <dgm:pt modelId="{B8D79DED-ED42-46F7-810F-518393BCA6AA}">
      <dgm:prSet phldrT="[Text]"/>
      <dgm:spPr/>
      <dgm:t>
        <a:bodyPr/>
        <a:lstStyle/>
        <a:p>
          <a:r>
            <a:rPr lang="en-US" b="1" dirty="0" err="1">
              <a:solidFill>
                <a:srgbClr val="002060"/>
              </a:solidFill>
              <a:latin typeface="Cambria" pitchFamily="18" charset="0"/>
              <a:ea typeface="Cambria" pitchFamily="18" charset="0"/>
            </a:rPr>
            <a:t>Chủ</a:t>
          </a:r>
          <a:r>
            <a:rPr lang="en-US" b="1" dirty="0">
              <a:solidFill>
                <a:srgbClr val="002060"/>
              </a:solidFill>
              <a:latin typeface="Cambria" pitchFamily="18" charset="0"/>
              <a:ea typeface="Cambria" pitchFamily="18" charset="0"/>
            </a:rPr>
            <a:t> </a:t>
          </a:r>
          <a:r>
            <a:rPr lang="en-US" b="1" dirty="0" err="1">
              <a:solidFill>
                <a:srgbClr val="002060"/>
              </a:solidFill>
              <a:latin typeface="Cambria" pitchFamily="18" charset="0"/>
              <a:ea typeface="Cambria" pitchFamily="18" charset="0"/>
            </a:rPr>
            <a:t>đề</a:t>
          </a:r>
          <a:r>
            <a:rPr lang="en-US" b="1" dirty="0">
              <a:solidFill>
                <a:srgbClr val="002060"/>
              </a:solidFill>
              <a:latin typeface="Cambria" pitchFamily="18" charset="0"/>
              <a:ea typeface="Cambria" pitchFamily="18" charset="0"/>
            </a:rPr>
            <a:t>; </a:t>
          </a:r>
          <a:r>
            <a:rPr lang="en-US" b="1" dirty="0" err="1">
              <a:solidFill>
                <a:srgbClr val="002060"/>
              </a:solidFill>
              <a:latin typeface="Cambria" pitchFamily="18" charset="0"/>
              <a:ea typeface="Cambria" pitchFamily="18" charset="0"/>
            </a:rPr>
            <a:t>Nhảy</a:t>
          </a:r>
          <a:r>
            <a:rPr lang="en-US" b="1" dirty="0">
              <a:solidFill>
                <a:srgbClr val="002060"/>
              </a:solidFill>
              <a:latin typeface="Cambria" pitchFamily="18" charset="0"/>
              <a:ea typeface="Cambria" pitchFamily="18" charset="0"/>
            </a:rPr>
            <a:t> </a:t>
          </a:r>
          <a:r>
            <a:rPr lang="en-US" b="1" dirty="0" err="1">
              <a:solidFill>
                <a:srgbClr val="002060"/>
              </a:solidFill>
              <a:latin typeface="Cambria" pitchFamily="18" charset="0"/>
              <a:ea typeface="Cambria" pitchFamily="18" charset="0"/>
            </a:rPr>
            <a:t>cao</a:t>
          </a:r>
          <a:r>
            <a:rPr lang="en-US" b="1" dirty="0">
              <a:solidFill>
                <a:srgbClr val="002060"/>
              </a:solidFill>
              <a:latin typeface="Cambria" pitchFamily="18" charset="0"/>
              <a:ea typeface="Cambria" pitchFamily="18" charset="0"/>
            </a:rPr>
            <a:t> </a:t>
          </a:r>
          <a:r>
            <a:rPr lang="en-US" b="1" dirty="0" err="1">
              <a:solidFill>
                <a:srgbClr val="002060"/>
              </a:solidFill>
              <a:latin typeface="Cambria" pitchFamily="18" charset="0"/>
              <a:ea typeface="Cambria" pitchFamily="18" charset="0"/>
            </a:rPr>
            <a:t>bước</a:t>
          </a:r>
          <a:r>
            <a:rPr lang="en-US" b="1" dirty="0">
              <a:solidFill>
                <a:srgbClr val="002060"/>
              </a:solidFill>
              <a:latin typeface="Cambria" pitchFamily="18" charset="0"/>
              <a:ea typeface="Cambria" pitchFamily="18" charset="0"/>
            </a:rPr>
            <a:t> qua</a:t>
          </a:r>
        </a:p>
      </dgm:t>
    </dgm:pt>
    <dgm:pt modelId="{43CED9B4-F26E-4DDE-8DC1-30E511D690D7}" cxnId="{8BCD56B1-ECCC-4765-B105-144AD6D16874}" type="parTrans">
      <dgm:prSet/>
      <dgm:spPr/>
      <dgm:t>
        <a:bodyPr/>
        <a:lstStyle/>
        <a:p>
          <a:endParaRPr lang="en-US"/>
        </a:p>
      </dgm:t>
    </dgm:pt>
    <dgm:pt modelId="{F43C8DBA-CDFD-4AD7-AA62-A3CAF75F49B1}" cxnId="{8BCD56B1-ECCC-4765-B105-144AD6D16874}" type="sibTrans">
      <dgm:prSet/>
      <dgm:spPr/>
      <dgm:t>
        <a:bodyPr/>
        <a:lstStyle/>
        <a:p>
          <a:endParaRPr lang="en-US"/>
        </a:p>
      </dgm:t>
    </dgm:pt>
    <dgm:pt modelId="{92AE38A3-CFAD-4947-8E9B-F6D1C5256E01}">
      <dgm:prSet phldrT="[Text]"/>
      <dgm:spPr/>
      <dgm:t>
        <a:bodyPr/>
        <a:lstStyle/>
        <a:p>
          <a:r>
            <a:rPr lang="en-US" b="0" dirty="0" err="1">
              <a:latin typeface="Cambria" pitchFamily="18" charset="0"/>
              <a:ea typeface="Cambria" pitchFamily="18" charset="0"/>
            </a:rPr>
            <a:t>Bật</a:t>
          </a:r>
          <a:r>
            <a:rPr lang="en-US" b="0" dirty="0">
              <a:latin typeface="Cambria" pitchFamily="18" charset="0"/>
              <a:ea typeface="Cambria" pitchFamily="18" charset="0"/>
            </a:rPr>
            <a:t> </a:t>
          </a:r>
          <a:r>
            <a:rPr lang="en-US" b="0" dirty="0" err="1">
              <a:latin typeface="Cambria" pitchFamily="18" charset="0"/>
              <a:ea typeface="Cambria" pitchFamily="18" charset="0"/>
            </a:rPr>
            <a:t>cao</a:t>
          </a:r>
          <a:r>
            <a:rPr lang="en-US" b="0" dirty="0">
              <a:latin typeface="Cambria" pitchFamily="18" charset="0"/>
              <a:ea typeface="Cambria" pitchFamily="18" charset="0"/>
            </a:rPr>
            <a:t> </a:t>
          </a:r>
          <a:r>
            <a:rPr lang="en-US" b="0" dirty="0" err="1">
              <a:latin typeface="Cambria" pitchFamily="18" charset="0"/>
              <a:ea typeface="Cambria" pitchFamily="18" charset="0"/>
            </a:rPr>
            <a:t>tách</a:t>
          </a:r>
          <a:r>
            <a:rPr lang="en-US" b="0" dirty="0">
              <a:latin typeface="Cambria" pitchFamily="18" charset="0"/>
              <a:ea typeface="Cambria" pitchFamily="18" charset="0"/>
            </a:rPr>
            <a:t> </a:t>
          </a:r>
          <a:r>
            <a:rPr lang="en-US" b="0" dirty="0" err="1">
              <a:latin typeface="Cambria" pitchFamily="18" charset="0"/>
              <a:ea typeface="Cambria" pitchFamily="18" charset="0"/>
            </a:rPr>
            <a:t>chân</a:t>
          </a:r>
          <a:endParaRPr lang="en-US" b="0" dirty="0">
            <a:latin typeface="Cambria" pitchFamily="18" charset="0"/>
            <a:ea typeface="Cambria" pitchFamily="18" charset="0"/>
          </a:endParaRPr>
        </a:p>
      </dgm:t>
    </dgm:pt>
    <dgm:pt modelId="{83006E3C-7D60-4108-9175-14173E541FCD}" cxnId="{4B1E338E-0E35-45EC-8F69-B92E724A2220}" type="parTrans">
      <dgm:prSet/>
      <dgm:spPr/>
      <dgm:t>
        <a:bodyPr/>
        <a:lstStyle/>
        <a:p>
          <a:endParaRPr lang="en-US"/>
        </a:p>
      </dgm:t>
    </dgm:pt>
    <dgm:pt modelId="{5E0E7680-554C-46A0-AA63-F8A424EBF291}" cxnId="{4B1E338E-0E35-45EC-8F69-B92E724A2220}" type="sibTrans">
      <dgm:prSet/>
      <dgm:spPr/>
      <dgm:t>
        <a:bodyPr/>
        <a:lstStyle/>
        <a:p>
          <a:endParaRPr lang="en-US"/>
        </a:p>
      </dgm:t>
    </dgm:pt>
    <dgm:pt modelId="{F73BAABD-0339-404D-9559-D7EB2AE0EFBC}">
      <dgm:prSet phldrT="[Text]"/>
      <dgm:spPr/>
      <dgm:t>
        <a:bodyPr/>
        <a:lstStyle/>
        <a:p>
          <a:r>
            <a:rPr lang="en-US" b="0" dirty="0" err="1">
              <a:latin typeface="Cambria" pitchFamily="18" charset="0"/>
              <a:ea typeface="Cambria" pitchFamily="18" charset="0"/>
            </a:rPr>
            <a:t>Bật</a:t>
          </a:r>
          <a:r>
            <a:rPr lang="en-US" b="0" dirty="0">
              <a:latin typeface="Cambria" pitchFamily="18" charset="0"/>
              <a:ea typeface="Cambria" pitchFamily="18" charset="0"/>
            </a:rPr>
            <a:t> </a:t>
          </a:r>
          <a:r>
            <a:rPr lang="en-US" b="0" dirty="0" err="1">
              <a:latin typeface="Cambria" pitchFamily="18" charset="0"/>
              <a:ea typeface="Cambria" pitchFamily="18" charset="0"/>
            </a:rPr>
            <a:t>bục</a:t>
          </a:r>
          <a:r>
            <a:rPr lang="en-US" b="0" dirty="0">
              <a:latin typeface="Cambria" pitchFamily="18" charset="0"/>
              <a:ea typeface="Cambria" pitchFamily="18" charset="0"/>
            </a:rPr>
            <a:t> </a:t>
          </a:r>
          <a:r>
            <a:rPr lang="en-US" b="0" dirty="0" err="1">
              <a:latin typeface="Cambria" pitchFamily="18" charset="0"/>
              <a:ea typeface="Cambria" pitchFamily="18" charset="0"/>
            </a:rPr>
            <a:t>bằng</a:t>
          </a:r>
          <a:r>
            <a:rPr lang="en-US" b="0" dirty="0">
              <a:latin typeface="Cambria" pitchFamily="18" charset="0"/>
              <a:ea typeface="Cambria" pitchFamily="18" charset="0"/>
            </a:rPr>
            <a:t> </a:t>
          </a:r>
          <a:r>
            <a:rPr lang="en-US" b="0" dirty="0" err="1">
              <a:latin typeface="Cambria" pitchFamily="18" charset="0"/>
              <a:ea typeface="Cambria" pitchFamily="18" charset="0"/>
            </a:rPr>
            <a:t>hai</a:t>
          </a:r>
          <a:r>
            <a:rPr lang="en-US" b="0" dirty="0">
              <a:latin typeface="Cambria" pitchFamily="18" charset="0"/>
              <a:ea typeface="Cambria" pitchFamily="18" charset="0"/>
            </a:rPr>
            <a:t> </a:t>
          </a:r>
          <a:r>
            <a:rPr lang="en-US" b="0" dirty="0" err="1">
              <a:latin typeface="Cambria" pitchFamily="18" charset="0"/>
              <a:ea typeface="Cambria" pitchFamily="18" charset="0"/>
            </a:rPr>
            <a:t>chân</a:t>
          </a:r>
          <a:endParaRPr lang="en-US" b="0" dirty="0">
            <a:latin typeface="Cambria" pitchFamily="18" charset="0"/>
            <a:ea typeface="Cambria" pitchFamily="18" charset="0"/>
          </a:endParaRPr>
        </a:p>
      </dgm:t>
    </dgm:pt>
    <dgm:pt modelId="{179C8B82-052B-43D0-96DF-309D403694E6}" cxnId="{59C78BDF-D92B-47E9-A740-3C170E8634E2}" type="parTrans">
      <dgm:prSet/>
      <dgm:spPr/>
      <dgm:t>
        <a:bodyPr/>
        <a:lstStyle/>
        <a:p>
          <a:endParaRPr lang="en-US"/>
        </a:p>
      </dgm:t>
    </dgm:pt>
    <dgm:pt modelId="{4610D742-3A01-4C72-8E4C-57FC21EE7A53}" cxnId="{59C78BDF-D92B-47E9-A740-3C170E8634E2}" type="sibTrans">
      <dgm:prSet/>
      <dgm:spPr/>
      <dgm:t>
        <a:bodyPr/>
        <a:lstStyle/>
        <a:p>
          <a:endParaRPr lang="en-US"/>
        </a:p>
      </dgm:t>
    </dgm:pt>
    <dgm:pt modelId="{82643AF6-2BF3-4316-9AFB-E7CE17C1FA73}">
      <dgm:prSet phldrT="[Text]"/>
      <dgm:spPr/>
      <dgm:t>
        <a:bodyPr/>
        <a:lstStyle/>
        <a:p>
          <a:r>
            <a:rPr lang="en-US" b="1" dirty="0" err="1">
              <a:solidFill>
                <a:srgbClr val="002060"/>
              </a:solidFill>
              <a:latin typeface="Cambria" pitchFamily="18" charset="0"/>
              <a:ea typeface="Cambria" pitchFamily="18" charset="0"/>
            </a:rPr>
            <a:t>Chủ</a:t>
          </a:r>
          <a:r>
            <a:rPr lang="en-US" b="1" dirty="0">
              <a:solidFill>
                <a:srgbClr val="002060"/>
              </a:solidFill>
              <a:latin typeface="Cambria" pitchFamily="18" charset="0"/>
              <a:ea typeface="Cambria" pitchFamily="18" charset="0"/>
            </a:rPr>
            <a:t> </a:t>
          </a:r>
          <a:r>
            <a:rPr lang="en-US" b="1" dirty="0" err="1">
              <a:solidFill>
                <a:srgbClr val="002060"/>
              </a:solidFill>
              <a:latin typeface="Cambria" pitchFamily="18" charset="0"/>
              <a:ea typeface="Cambria" pitchFamily="18" charset="0"/>
            </a:rPr>
            <a:t>đề</a:t>
          </a:r>
          <a:r>
            <a:rPr lang="en-US" b="1" dirty="0">
              <a:solidFill>
                <a:srgbClr val="002060"/>
              </a:solidFill>
              <a:latin typeface="Cambria" pitchFamily="18" charset="0"/>
              <a:ea typeface="Cambria" pitchFamily="18" charset="0"/>
            </a:rPr>
            <a:t>: </a:t>
          </a:r>
          <a:r>
            <a:rPr lang="en-US" b="1" dirty="0" err="1">
              <a:solidFill>
                <a:srgbClr val="002060"/>
              </a:solidFill>
              <a:latin typeface="Cambria" pitchFamily="18" charset="0"/>
              <a:ea typeface="Cambria" pitchFamily="18" charset="0"/>
            </a:rPr>
            <a:t>Chạy</a:t>
          </a:r>
          <a:r>
            <a:rPr lang="en-US" b="1" dirty="0">
              <a:solidFill>
                <a:srgbClr val="002060"/>
              </a:solidFill>
              <a:latin typeface="Cambria" pitchFamily="18" charset="0"/>
              <a:ea typeface="Cambria" pitchFamily="18" charset="0"/>
            </a:rPr>
            <a:t> </a:t>
          </a:r>
          <a:r>
            <a:rPr lang="en-US" b="1" dirty="0" err="1">
              <a:solidFill>
                <a:srgbClr val="002060"/>
              </a:solidFill>
              <a:latin typeface="Cambria" pitchFamily="18" charset="0"/>
              <a:ea typeface="Cambria" pitchFamily="18" charset="0"/>
            </a:rPr>
            <a:t>cự</a:t>
          </a:r>
          <a:r>
            <a:rPr lang="en-US" b="1" dirty="0">
              <a:solidFill>
                <a:srgbClr val="002060"/>
              </a:solidFill>
              <a:latin typeface="Cambria" pitchFamily="18" charset="0"/>
              <a:ea typeface="Cambria" pitchFamily="18" charset="0"/>
            </a:rPr>
            <a:t> </a:t>
          </a:r>
          <a:r>
            <a:rPr lang="en-US" b="1" dirty="0" err="1">
              <a:solidFill>
                <a:srgbClr val="002060"/>
              </a:solidFill>
              <a:latin typeface="Cambria" pitchFamily="18" charset="0"/>
              <a:ea typeface="Cambria" pitchFamily="18" charset="0"/>
            </a:rPr>
            <a:t>ly</a:t>
          </a:r>
          <a:r>
            <a:rPr lang="en-US" b="1" dirty="0">
              <a:solidFill>
                <a:srgbClr val="002060"/>
              </a:solidFill>
              <a:latin typeface="Cambria" pitchFamily="18" charset="0"/>
              <a:ea typeface="Cambria" pitchFamily="18" charset="0"/>
            </a:rPr>
            <a:t> </a:t>
          </a:r>
          <a:r>
            <a:rPr lang="en-US" b="1" dirty="0" err="1">
              <a:solidFill>
                <a:srgbClr val="002060"/>
              </a:solidFill>
              <a:latin typeface="Cambria" pitchFamily="18" charset="0"/>
              <a:ea typeface="Cambria" pitchFamily="18" charset="0"/>
            </a:rPr>
            <a:t>trung</a:t>
          </a:r>
          <a:r>
            <a:rPr lang="en-US" b="1" dirty="0">
              <a:solidFill>
                <a:srgbClr val="002060"/>
              </a:solidFill>
              <a:latin typeface="Cambria" pitchFamily="18" charset="0"/>
              <a:ea typeface="Cambria" pitchFamily="18" charset="0"/>
            </a:rPr>
            <a:t> </a:t>
          </a:r>
          <a:r>
            <a:rPr lang="en-US" b="1" dirty="0" err="1">
              <a:solidFill>
                <a:srgbClr val="002060"/>
              </a:solidFill>
              <a:latin typeface="Cambria" pitchFamily="18" charset="0"/>
              <a:ea typeface="Cambria" pitchFamily="18" charset="0"/>
            </a:rPr>
            <a:t>bình</a:t>
          </a:r>
          <a:endParaRPr lang="en-US" b="1" dirty="0">
            <a:solidFill>
              <a:srgbClr val="002060"/>
            </a:solidFill>
            <a:latin typeface="Cambria" pitchFamily="18" charset="0"/>
            <a:ea typeface="Cambria" pitchFamily="18" charset="0"/>
          </a:endParaRPr>
        </a:p>
      </dgm:t>
    </dgm:pt>
    <dgm:pt modelId="{028D887D-680D-4B95-8F4C-21BC6ADA95D8}" cxnId="{2E1708EE-8D97-4FA4-BC8E-30A04D5C20C6}" type="parTrans">
      <dgm:prSet/>
      <dgm:spPr/>
      <dgm:t>
        <a:bodyPr/>
        <a:lstStyle/>
        <a:p>
          <a:endParaRPr lang="en-US"/>
        </a:p>
      </dgm:t>
    </dgm:pt>
    <dgm:pt modelId="{FCC5F961-5B0E-414B-9B0E-15A15C4636BE}" cxnId="{2E1708EE-8D97-4FA4-BC8E-30A04D5C20C6}" type="sibTrans">
      <dgm:prSet/>
      <dgm:spPr/>
      <dgm:t>
        <a:bodyPr/>
        <a:lstStyle/>
        <a:p>
          <a:endParaRPr lang="en-US"/>
        </a:p>
      </dgm:t>
    </dgm:pt>
    <dgm:pt modelId="{B93D6D7E-A799-4B25-A0FD-9819EB85B8C6}">
      <dgm:prSet phldrT="[Text]"/>
      <dgm:spPr/>
      <dgm:t>
        <a:bodyPr/>
        <a:lstStyle/>
        <a:p>
          <a:r>
            <a:rPr lang="en-US" b="0" dirty="0" err="1">
              <a:latin typeface="Cambria" pitchFamily="18" charset="0"/>
              <a:ea typeface="Cambria" pitchFamily="18" charset="0"/>
            </a:rPr>
            <a:t>Chạy</a:t>
          </a:r>
          <a:r>
            <a:rPr lang="en-US" b="0" dirty="0">
              <a:latin typeface="Cambria" pitchFamily="18" charset="0"/>
              <a:ea typeface="Cambria" pitchFamily="18" charset="0"/>
            </a:rPr>
            <a:t> </a:t>
          </a:r>
          <a:r>
            <a:rPr lang="en-US" b="0" dirty="0" err="1">
              <a:latin typeface="Cambria" pitchFamily="18" charset="0"/>
              <a:ea typeface="Cambria" pitchFamily="18" charset="0"/>
            </a:rPr>
            <a:t>thay</a:t>
          </a:r>
          <a:r>
            <a:rPr lang="en-US" b="0" dirty="0">
              <a:latin typeface="Cambria" pitchFamily="18" charset="0"/>
              <a:ea typeface="Cambria" pitchFamily="18" charset="0"/>
            </a:rPr>
            <a:t> </a:t>
          </a:r>
          <a:r>
            <a:rPr lang="en-US" b="0" dirty="0" err="1">
              <a:latin typeface="Cambria" pitchFamily="18" charset="0"/>
              <a:ea typeface="Cambria" pitchFamily="18" charset="0"/>
            </a:rPr>
            <a:t>đổi</a:t>
          </a:r>
          <a:r>
            <a:rPr lang="en-US" b="0" dirty="0">
              <a:latin typeface="Cambria" pitchFamily="18" charset="0"/>
              <a:ea typeface="Cambria" pitchFamily="18" charset="0"/>
            </a:rPr>
            <a:t> </a:t>
          </a:r>
          <a:r>
            <a:rPr lang="en-US" b="0" dirty="0" err="1">
              <a:latin typeface="Cambria" pitchFamily="18" charset="0"/>
              <a:ea typeface="Cambria" pitchFamily="18" charset="0"/>
            </a:rPr>
            <a:t>tốc</a:t>
          </a:r>
          <a:r>
            <a:rPr lang="en-US" b="0" dirty="0">
              <a:latin typeface="Cambria" pitchFamily="18" charset="0"/>
              <a:ea typeface="Cambria" pitchFamily="18" charset="0"/>
            </a:rPr>
            <a:t> </a:t>
          </a:r>
          <a:r>
            <a:rPr lang="en-US" b="0" dirty="0" err="1">
              <a:latin typeface="Cambria" pitchFamily="18" charset="0"/>
              <a:ea typeface="Cambria" pitchFamily="18" charset="0"/>
            </a:rPr>
            <a:t>độ</a:t>
          </a:r>
          <a:endParaRPr lang="en-US" b="0" dirty="0">
            <a:latin typeface="Cambria" pitchFamily="18" charset="0"/>
            <a:ea typeface="Cambria" pitchFamily="18" charset="0"/>
          </a:endParaRPr>
        </a:p>
      </dgm:t>
    </dgm:pt>
    <dgm:pt modelId="{70D127E0-3071-49C9-A6D4-3F2E72CC1FA2}" cxnId="{4AEA2DB7-8C9D-4F4C-B408-657FDADA9581}" type="parTrans">
      <dgm:prSet/>
      <dgm:spPr/>
      <dgm:t>
        <a:bodyPr/>
        <a:lstStyle/>
        <a:p>
          <a:endParaRPr lang="en-US"/>
        </a:p>
      </dgm:t>
    </dgm:pt>
    <dgm:pt modelId="{492AADF6-1B4E-482E-A465-B442BE55F592}" cxnId="{4AEA2DB7-8C9D-4F4C-B408-657FDADA9581}" type="sibTrans">
      <dgm:prSet/>
      <dgm:spPr/>
      <dgm:t>
        <a:bodyPr/>
        <a:lstStyle/>
        <a:p>
          <a:endParaRPr lang="en-US"/>
        </a:p>
      </dgm:t>
    </dgm:pt>
    <dgm:pt modelId="{DE38C43C-6E1D-42F9-BAE7-546FCAE7AE68}">
      <dgm:prSet phldrT="[Text]"/>
      <dgm:spPr/>
      <dgm:t>
        <a:bodyPr/>
        <a:lstStyle/>
        <a:p>
          <a:r>
            <a:rPr lang="en-US" b="0" dirty="0" err="1">
              <a:latin typeface="Cambria" pitchFamily="18" charset="0"/>
              <a:ea typeface="Cambria" pitchFamily="18" charset="0"/>
            </a:rPr>
            <a:t>Gập</a:t>
          </a:r>
          <a:r>
            <a:rPr lang="en-US" b="0" dirty="0">
              <a:latin typeface="Cambria" pitchFamily="18" charset="0"/>
              <a:ea typeface="Cambria" pitchFamily="18" charset="0"/>
            </a:rPr>
            <a:t> </a:t>
          </a:r>
          <a:r>
            <a:rPr lang="en-US" b="0" dirty="0" err="1">
              <a:latin typeface="Cambria" pitchFamily="18" charset="0"/>
              <a:ea typeface="Cambria" pitchFamily="18" charset="0"/>
            </a:rPr>
            <a:t>bụng</a:t>
          </a:r>
          <a:endParaRPr lang="en-US" b="0" dirty="0">
            <a:latin typeface="Cambria" pitchFamily="18" charset="0"/>
            <a:ea typeface="Cambria" pitchFamily="18" charset="0"/>
          </a:endParaRPr>
        </a:p>
      </dgm:t>
    </dgm:pt>
    <dgm:pt modelId="{E0A46445-39D6-4B7C-AE60-546C3AE91AAB}" cxnId="{3AA0D46E-D7C1-4F99-86B5-EB2D1DCB2CE2}" type="parTrans">
      <dgm:prSet/>
      <dgm:spPr/>
      <dgm:t>
        <a:bodyPr/>
        <a:lstStyle/>
        <a:p>
          <a:endParaRPr lang="en-US"/>
        </a:p>
      </dgm:t>
    </dgm:pt>
    <dgm:pt modelId="{BAC24AAA-D775-44D7-8B6D-78304C92AFB1}" cxnId="{3AA0D46E-D7C1-4F99-86B5-EB2D1DCB2CE2}" type="sibTrans">
      <dgm:prSet/>
      <dgm:spPr/>
      <dgm:t>
        <a:bodyPr/>
        <a:lstStyle/>
        <a:p>
          <a:endParaRPr lang="en-US"/>
        </a:p>
      </dgm:t>
    </dgm:pt>
    <dgm:pt modelId="{A7C3E58A-493C-459A-BCFC-98186C258935}">
      <dgm:prSet phldrT="[Text]"/>
      <dgm:spPr/>
      <dgm:t>
        <a:bodyPr/>
        <a:lstStyle/>
        <a:p>
          <a:r>
            <a:rPr lang="en-US" b="0" dirty="0">
              <a:latin typeface="Cambria" pitchFamily="18" charset="0"/>
              <a:ea typeface="Cambria" pitchFamily="18" charset="0"/>
            </a:rPr>
            <a:t> </a:t>
          </a:r>
          <a:r>
            <a:rPr lang="en-US" b="0" dirty="0" err="1">
              <a:latin typeface="Cambria" pitchFamily="18" charset="0"/>
              <a:ea typeface="Cambria" pitchFamily="18" charset="0"/>
            </a:rPr>
            <a:t>Nhảy</a:t>
          </a:r>
          <a:r>
            <a:rPr lang="en-US" b="0" dirty="0">
              <a:latin typeface="Cambria" pitchFamily="18" charset="0"/>
              <a:ea typeface="Cambria" pitchFamily="18" charset="0"/>
            </a:rPr>
            <a:t> </a:t>
          </a:r>
          <a:r>
            <a:rPr lang="en-US" b="0" dirty="0" err="1">
              <a:latin typeface="Cambria" pitchFamily="18" charset="0"/>
              <a:ea typeface="Cambria" pitchFamily="18" charset="0"/>
            </a:rPr>
            <a:t>đổi</a:t>
          </a:r>
          <a:r>
            <a:rPr lang="en-US" b="0" dirty="0">
              <a:latin typeface="Cambria" pitchFamily="18" charset="0"/>
              <a:ea typeface="Cambria" pitchFamily="18" charset="0"/>
            </a:rPr>
            <a:t> </a:t>
          </a:r>
          <a:r>
            <a:rPr lang="en-US" b="0" dirty="0" err="1">
              <a:latin typeface="Cambria" pitchFamily="18" charset="0"/>
              <a:ea typeface="Cambria" pitchFamily="18" charset="0"/>
            </a:rPr>
            <a:t>chân</a:t>
          </a:r>
          <a:endParaRPr lang="en-US" b="0" dirty="0">
            <a:latin typeface="Cambria" pitchFamily="18" charset="0"/>
            <a:ea typeface="Cambria" pitchFamily="18" charset="0"/>
          </a:endParaRPr>
        </a:p>
      </dgm:t>
    </dgm:pt>
    <dgm:pt modelId="{F86EC93C-C2F7-43E4-9173-7E8AC2EBF873}" cxnId="{3D9BD5ED-1EB3-47B2-9B1B-8277857416D0}" type="parTrans">
      <dgm:prSet/>
      <dgm:spPr/>
      <dgm:t>
        <a:bodyPr/>
        <a:lstStyle/>
        <a:p>
          <a:endParaRPr lang="en-US"/>
        </a:p>
      </dgm:t>
    </dgm:pt>
    <dgm:pt modelId="{7E6CBFE3-4192-45A6-A89E-0E4504D9684E}" cxnId="{3D9BD5ED-1EB3-47B2-9B1B-8277857416D0}" type="sibTrans">
      <dgm:prSet/>
      <dgm:spPr/>
      <dgm:t>
        <a:bodyPr/>
        <a:lstStyle/>
        <a:p>
          <a:endParaRPr lang="en-US"/>
        </a:p>
      </dgm:t>
    </dgm:pt>
    <dgm:pt modelId="{F7469196-658F-49C0-90CC-69D4366DB55E}">
      <dgm:prSet/>
      <dgm:spPr/>
      <dgm:t>
        <a:bodyPr/>
        <a:lstStyle/>
        <a:p>
          <a:r>
            <a:rPr lang="en-US" b="0" dirty="0" err="1">
              <a:latin typeface="Cambria" pitchFamily="18" charset="0"/>
              <a:ea typeface="Cambria" pitchFamily="18" charset="0"/>
            </a:rPr>
            <a:t>Chạy</a:t>
          </a:r>
          <a:r>
            <a:rPr lang="en-US" b="0" dirty="0">
              <a:latin typeface="Cambria" pitchFamily="18" charset="0"/>
              <a:ea typeface="Cambria" pitchFamily="18" charset="0"/>
            </a:rPr>
            <a:t> </a:t>
          </a:r>
          <a:r>
            <a:rPr lang="en-US" b="0" dirty="0" err="1">
              <a:latin typeface="Cambria" pitchFamily="18" charset="0"/>
              <a:ea typeface="Cambria" pitchFamily="18" charset="0"/>
            </a:rPr>
            <a:t>đạp</a:t>
          </a:r>
          <a:r>
            <a:rPr lang="en-US" b="0" dirty="0">
              <a:latin typeface="Cambria" pitchFamily="18" charset="0"/>
              <a:ea typeface="Cambria" pitchFamily="18" charset="0"/>
            </a:rPr>
            <a:t> </a:t>
          </a:r>
          <a:r>
            <a:rPr lang="en-US" b="0" dirty="0" err="1">
              <a:latin typeface="Cambria" pitchFamily="18" charset="0"/>
              <a:ea typeface="Cambria" pitchFamily="18" charset="0"/>
            </a:rPr>
            <a:t>sau</a:t>
          </a:r>
          <a:r>
            <a:rPr lang="en-US" b="0" dirty="0">
              <a:latin typeface="Cambria" pitchFamily="18" charset="0"/>
              <a:ea typeface="Cambria" pitchFamily="18" charset="0"/>
            </a:rPr>
            <a:t> </a:t>
          </a:r>
          <a:r>
            <a:rPr lang="en-US" b="0" dirty="0" err="1">
              <a:latin typeface="Cambria" pitchFamily="18" charset="0"/>
              <a:ea typeface="Cambria" pitchFamily="18" charset="0"/>
            </a:rPr>
            <a:t>nhanh</a:t>
          </a:r>
          <a:endParaRPr lang="en-US" b="0" dirty="0">
            <a:latin typeface="Cambria" pitchFamily="18" charset="0"/>
            <a:ea typeface="Cambria" pitchFamily="18" charset="0"/>
          </a:endParaRPr>
        </a:p>
      </dgm:t>
    </dgm:pt>
    <dgm:pt modelId="{301A99F5-384E-4EEB-8180-4B500871C7A5}" cxnId="{4AB534EF-B588-4AAB-B856-2AD911AE7792}" type="parTrans">
      <dgm:prSet/>
      <dgm:spPr/>
      <dgm:t>
        <a:bodyPr/>
        <a:lstStyle/>
        <a:p>
          <a:endParaRPr lang="en-US"/>
        </a:p>
      </dgm:t>
    </dgm:pt>
    <dgm:pt modelId="{B70E7779-6935-4340-BC59-93E734CD3923}" cxnId="{4AB534EF-B588-4AAB-B856-2AD911AE7792}" type="sibTrans">
      <dgm:prSet/>
      <dgm:spPr/>
      <dgm:t>
        <a:bodyPr/>
        <a:lstStyle/>
        <a:p>
          <a:endParaRPr lang="en-US"/>
        </a:p>
      </dgm:t>
    </dgm:pt>
    <dgm:pt modelId="{EDFBADA5-8FA1-42B3-A343-0B34C0F1E619}">
      <dgm:prSet/>
      <dgm:spPr/>
      <dgm:t>
        <a:bodyPr/>
        <a:lstStyle/>
        <a:p>
          <a:r>
            <a:rPr lang="en-US" b="0" dirty="0" err="1">
              <a:latin typeface="Cambria" pitchFamily="18" charset="0"/>
              <a:ea typeface="Cambria" pitchFamily="18" charset="0"/>
            </a:rPr>
            <a:t>Đá</a:t>
          </a:r>
          <a:r>
            <a:rPr lang="en-US" b="0" dirty="0">
              <a:latin typeface="Cambria" pitchFamily="18" charset="0"/>
              <a:ea typeface="Cambria" pitchFamily="18" charset="0"/>
            </a:rPr>
            <a:t> </a:t>
          </a:r>
          <a:r>
            <a:rPr lang="en-US" b="0" dirty="0" err="1">
              <a:latin typeface="Cambria" pitchFamily="18" charset="0"/>
              <a:ea typeface="Cambria" pitchFamily="18" charset="0"/>
            </a:rPr>
            <a:t>lăng</a:t>
          </a:r>
          <a:r>
            <a:rPr lang="en-US" b="0" dirty="0">
              <a:latin typeface="Cambria" pitchFamily="18" charset="0"/>
              <a:ea typeface="Cambria" pitchFamily="18" charset="0"/>
            </a:rPr>
            <a:t> </a:t>
          </a:r>
          <a:r>
            <a:rPr lang="en-US" b="0" dirty="0" err="1">
              <a:latin typeface="Cambria" pitchFamily="18" charset="0"/>
              <a:ea typeface="Cambria" pitchFamily="18" charset="0"/>
            </a:rPr>
            <a:t>có</a:t>
          </a:r>
          <a:r>
            <a:rPr lang="en-US" b="0" dirty="0">
              <a:latin typeface="Cambria" pitchFamily="18" charset="0"/>
              <a:ea typeface="Cambria" pitchFamily="18" charset="0"/>
            </a:rPr>
            <a:t> </a:t>
          </a:r>
          <a:r>
            <a:rPr lang="en-US" b="0" dirty="0" err="1">
              <a:latin typeface="Cambria" pitchFamily="18" charset="0"/>
              <a:ea typeface="Cambria" pitchFamily="18" charset="0"/>
            </a:rPr>
            <a:t>dây</a:t>
          </a:r>
          <a:r>
            <a:rPr lang="en-US" b="0" dirty="0">
              <a:latin typeface="Cambria" pitchFamily="18" charset="0"/>
              <a:ea typeface="Cambria" pitchFamily="18" charset="0"/>
            </a:rPr>
            <a:t> </a:t>
          </a:r>
          <a:r>
            <a:rPr lang="en-US" b="0" dirty="0" err="1">
              <a:latin typeface="Cambria" pitchFamily="18" charset="0"/>
              <a:ea typeface="Cambria" pitchFamily="18" charset="0"/>
            </a:rPr>
            <a:t>chun</a:t>
          </a:r>
          <a:endParaRPr lang="en-US" b="0" dirty="0">
            <a:latin typeface="Cambria" pitchFamily="18" charset="0"/>
            <a:ea typeface="Cambria" pitchFamily="18" charset="0"/>
          </a:endParaRPr>
        </a:p>
      </dgm:t>
    </dgm:pt>
    <dgm:pt modelId="{7875EAEC-4971-43BE-B2F9-5078B4EAFE1F}" cxnId="{E1420565-EA8F-4842-AA34-67B4CA30ECF4}" type="parTrans">
      <dgm:prSet/>
      <dgm:spPr/>
      <dgm:t>
        <a:bodyPr/>
        <a:lstStyle/>
        <a:p>
          <a:endParaRPr lang="en-US"/>
        </a:p>
      </dgm:t>
    </dgm:pt>
    <dgm:pt modelId="{FF4D9501-DCFA-430B-B4F2-F29F3558C4FB}" cxnId="{E1420565-EA8F-4842-AA34-67B4CA30ECF4}" type="sibTrans">
      <dgm:prSet/>
      <dgm:spPr/>
      <dgm:t>
        <a:bodyPr/>
        <a:lstStyle/>
        <a:p>
          <a:endParaRPr lang="en-US"/>
        </a:p>
      </dgm:t>
    </dgm:pt>
    <dgm:pt modelId="{DB267A09-EEE5-429D-AE23-A86055DC7FFC}">
      <dgm:prSet/>
      <dgm:spPr/>
      <dgm:t>
        <a:bodyPr/>
        <a:lstStyle/>
        <a:p>
          <a:r>
            <a:rPr lang="en-US" b="0" dirty="0" err="1">
              <a:latin typeface="Cambria" pitchFamily="18" charset="0"/>
              <a:ea typeface="Cambria" pitchFamily="18" charset="0"/>
            </a:rPr>
            <a:t>Bật</a:t>
          </a:r>
          <a:r>
            <a:rPr lang="en-US" b="0" dirty="0">
              <a:latin typeface="Cambria" pitchFamily="18" charset="0"/>
              <a:ea typeface="Cambria" pitchFamily="18" charset="0"/>
            </a:rPr>
            <a:t> </a:t>
          </a:r>
          <a:r>
            <a:rPr lang="en-US" b="0" dirty="0" err="1">
              <a:latin typeface="Cambria" pitchFamily="18" charset="0"/>
              <a:ea typeface="Cambria" pitchFamily="18" charset="0"/>
            </a:rPr>
            <a:t>cao</a:t>
          </a:r>
          <a:r>
            <a:rPr lang="en-US" b="0" dirty="0">
              <a:latin typeface="Cambria" pitchFamily="18" charset="0"/>
              <a:ea typeface="Cambria" pitchFamily="18" charset="0"/>
            </a:rPr>
            <a:t> </a:t>
          </a:r>
          <a:r>
            <a:rPr lang="en-US" b="0" dirty="0" err="1">
              <a:latin typeface="Cambria" pitchFamily="18" charset="0"/>
              <a:ea typeface="Cambria" pitchFamily="18" charset="0"/>
            </a:rPr>
            <a:t>liên</a:t>
          </a:r>
          <a:r>
            <a:rPr lang="en-US" b="0" dirty="0">
              <a:latin typeface="Cambria" pitchFamily="18" charset="0"/>
              <a:ea typeface="Cambria" pitchFamily="18" charset="0"/>
            </a:rPr>
            <a:t> </a:t>
          </a:r>
          <a:r>
            <a:rPr lang="en-US" b="0" dirty="0" err="1">
              <a:latin typeface="Cambria" pitchFamily="18" charset="0"/>
              <a:ea typeface="Cambria" pitchFamily="18" charset="0"/>
            </a:rPr>
            <a:t>tục</a:t>
          </a:r>
          <a:r>
            <a:rPr lang="en-US" b="0" dirty="0">
              <a:latin typeface="Cambria" pitchFamily="18" charset="0"/>
              <a:ea typeface="Cambria" pitchFamily="18" charset="0"/>
            </a:rPr>
            <a:t> qua </a:t>
          </a:r>
          <a:r>
            <a:rPr lang="en-US" b="0" dirty="0" err="1">
              <a:latin typeface="Cambria" pitchFamily="18" charset="0"/>
              <a:ea typeface="Cambria" pitchFamily="18" charset="0"/>
            </a:rPr>
            <a:t>các</a:t>
          </a:r>
          <a:r>
            <a:rPr lang="en-US" b="0" dirty="0">
              <a:latin typeface="Cambria" pitchFamily="18" charset="0"/>
              <a:ea typeface="Cambria" pitchFamily="18" charset="0"/>
            </a:rPr>
            <a:t> </a:t>
          </a:r>
          <a:r>
            <a:rPr lang="en-US" b="0" dirty="0" err="1">
              <a:latin typeface="Cambria" pitchFamily="18" charset="0"/>
              <a:ea typeface="Cambria" pitchFamily="18" charset="0"/>
            </a:rPr>
            <a:t>vật</a:t>
          </a:r>
          <a:r>
            <a:rPr lang="en-US" b="0" dirty="0">
              <a:latin typeface="Cambria" pitchFamily="18" charset="0"/>
              <a:ea typeface="Cambria" pitchFamily="18" charset="0"/>
            </a:rPr>
            <a:t> </a:t>
          </a:r>
          <a:r>
            <a:rPr lang="en-US" b="0" dirty="0" err="1">
              <a:latin typeface="Cambria" pitchFamily="18" charset="0"/>
              <a:ea typeface="Cambria" pitchFamily="18" charset="0"/>
            </a:rPr>
            <a:t>cản</a:t>
          </a:r>
          <a:r>
            <a:rPr lang="en-US" b="0" dirty="0">
              <a:latin typeface="Cambria" pitchFamily="18" charset="0"/>
              <a:ea typeface="Cambria" pitchFamily="18" charset="0"/>
            </a:rPr>
            <a:t> </a:t>
          </a:r>
          <a:r>
            <a:rPr lang="en-US" b="0" dirty="0" err="1">
              <a:latin typeface="Cambria" pitchFamily="18" charset="0"/>
              <a:ea typeface="Cambria" pitchFamily="18" charset="0"/>
            </a:rPr>
            <a:t>thấp</a:t>
          </a:r>
          <a:endParaRPr lang="en-US" b="0" dirty="0">
            <a:latin typeface="Cambria" pitchFamily="18" charset="0"/>
            <a:ea typeface="Cambria" pitchFamily="18" charset="0"/>
          </a:endParaRPr>
        </a:p>
      </dgm:t>
    </dgm:pt>
    <dgm:pt modelId="{8B734D12-E1F0-4271-96E4-6B851DE2F446}" cxnId="{F8812BF0-E1EC-4AF6-AF83-16ACFAED1C7F}" type="parTrans">
      <dgm:prSet/>
      <dgm:spPr/>
      <dgm:t>
        <a:bodyPr/>
        <a:lstStyle/>
        <a:p>
          <a:endParaRPr lang="en-US"/>
        </a:p>
      </dgm:t>
    </dgm:pt>
    <dgm:pt modelId="{A6A9AC4F-3E39-4C28-BE22-2F2965673EC7}" cxnId="{F8812BF0-E1EC-4AF6-AF83-16ACFAED1C7F}" type="sibTrans">
      <dgm:prSet/>
      <dgm:spPr/>
      <dgm:t>
        <a:bodyPr/>
        <a:lstStyle/>
        <a:p>
          <a:endParaRPr lang="en-US"/>
        </a:p>
      </dgm:t>
    </dgm:pt>
    <dgm:pt modelId="{0497C6AA-535E-467F-AF4F-BB0B9895977F}">
      <dgm:prSet/>
      <dgm:spPr/>
      <dgm:t>
        <a:bodyPr/>
        <a:lstStyle/>
        <a:p>
          <a:r>
            <a:rPr lang="en-US" b="0" dirty="0" err="1">
              <a:latin typeface="Cambria" pitchFamily="18" charset="0"/>
              <a:ea typeface="Cambria" pitchFamily="18" charset="0"/>
            </a:rPr>
            <a:t>Nhảy</a:t>
          </a:r>
          <a:r>
            <a:rPr lang="en-US" b="0" dirty="0">
              <a:latin typeface="Cambria" pitchFamily="18" charset="0"/>
              <a:ea typeface="Cambria" pitchFamily="18" charset="0"/>
            </a:rPr>
            <a:t> </a:t>
          </a:r>
          <a:r>
            <a:rPr lang="en-US" b="0" dirty="0" err="1">
              <a:latin typeface="Cambria" pitchFamily="18" charset="0"/>
              <a:ea typeface="Cambria" pitchFamily="18" charset="0"/>
            </a:rPr>
            <a:t>dây</a:t>
          </a:r>
          <a:endParaRPr lang="en-US" b="0" dirty="0">
            <a:latin typeface="Cambria" pitchFamily="18" charset="0"/>
            <a:ea typeface="Cambria" pitchFamily="18" charset="0"/>
          </a:endParaRPr>
        </a:p>
      </dgm:t>
    </dgm:pt>
    <dgm:pt modelId="{7FB41895-9565-45E8-BDEA-F805B64AA579}" cxnId="{97E601B6-5693-4AF2-9755-26E8437DDBCB}" type="parTrans">
      <dgm:prSet/>
      <dgm:spPr/>
      <dgm:t>
        <a:bodyPr/>
        <a:lstStyle/>
        <a:p>
          <a:endParaRPr lang="en-US"/>
        </a:p>
      </dgm:t>
    </dgm:pt>
    <dgm:pt modelId="{08E283A2-902F-4F25-A963-345586E8030B}" cxnId="{97E601B6-5693-4AF2-9755-26E8437DDBCB}" type="sibTrans">
      <dgm:prSet/>
      <dgm:spPr/>
      <dgm:t>
        <a:bodyPr/>
        <a:lstStyle/>
        <a:p>
          <a:endParaRPr lang="en-US"/>
        </a:p>
      </dgm:t>
    </dgm:pt>
    <dgm:pt modelId="{5F70D5D6-53E3-4811-959A-B59CA2D50363}">
      <dgm:prSet phldrT="[Text]"/>
      <dgm:spPr/>
      <dgm:t>
        <a:bodyPr/>
        <a:lstStyle/>
        <a:p>
          <a:r>
            <a:rPr lang="en-US" b="0" dirty="0" err="1">
              <a:latin typeface="Cambria" pitchFamily="18" charset="0"/>
              <a:ea typeface="Cambria" pitchFamily="18" charset="0"/>
            </a:rPr>
            <a:t>Đánh</a:t>
          </a:r>
          <a:r>
            <a:rPr lang="en-US" b="0" dirty="0">
              <a:latin typeface="Cambria" pitchFamily="18" charset="0"/>
              <a:ea typeface="Cambria" pitchFamily="18" charset="0"/>
            </a:rPr>
            <a:t> </a:t>
          </a:r>
          <a:r>
            <a:rPr lang="en-US" b="0" dirty="0" err="1">
              <a:latin typeface="Cambria" pitchFamily="18" charset="0"/>
              <a:ea typeface="Cambria" pitchFamily="18" charset="0"/>
            </a:rPr>
            <a:t>tay</a:t>
          </a:r>
          <a:r>
            <a:rPr lang="en-US" b="0" dirty="0">
              <a:latin typeface="Cambria" pitchFamily="18" charset="0"/>
              <a:ea typeface="Cambria" pitchFamily="18" charset="0"/>
            </a:rPr>
            <a:t> </a:t>
          </a:r>
          <a:r>
            <a:rPr lang="en-US" b="0" dirty="0" err="1">
              <a:latin typeface="Cambria" pitchFamily="18" charset="0"/>
              <a:ea typeface="Cambria" pitchFamily="18" charset="0"/>
            </a:rPr>
            <a:t>tại</a:t>
          </a:r>
          <a:r>
            <a:rPr lang="en-US" b="0" dirty="0">
              <a:latin typeface="Cambria" pitchFamily="18" charset="0"/>
              <a:ea typeface="Cambria" pitchFamily="18" charset="0"/>
            </a:rPr>
            <a:t> </a:t>
          </a:r>
          <a:r>
            <a:rPr lang="en-US" b="0" dirty="0" err="1">
              <a:latin typeface="Cambria" pitchFamily="18" charset="0"/>
              <a:ea typeface="Cambria" pitchFamily="18" charset="0"/>
            </a:rPr>
            <a:t>chỗ</a:t>
          </a:r>
          <a:endParaRPr lang="en-US" b="0" dirty="0">
            <a:latin typeface="Cambria" pitchFamily="18" charset="0"/>
            <a:ea typeface="Cambria" pitchFamily="18" charset="0"/>
          </a:endParaRPr>
        </a:p>
      </dgm:t>
    </dgm:pt>
    <dgm:pt modelId="{0ED5C1AA-1BB5-44BD-8CB8-042A9FA8D30E}" cxnId="{E3AE6AD6-F1A4-4E88-B444-988762552CDB}" type="parTrans">
      <dgm:prSet/>
      <dgm:spPr/>
      <dgm:t>
        <a:bodyPr/>
        <a:lstStyle/>
        <a:p>
          <a:endParaRPr lang="en-US"/>
        </a:p>
      </dgm:t>
    </dgm:pt>
    <dgm:pt modelId="{3B8CD48A-B81D-4290-A6AF-7D3D22F47BFB}" cxnId="{E3AE6AD6-F1A4-4E88-B444-988762552CDB}" type="sibTrans">
      <dgm:prSet/>
      <dgm:spPr/>
      <dgm:t>
        <a:bodyPr/>
        <a:lstStyle/>
        <a:p>
          <a:endParaRPr lang="en-US"/>
        </a:p>
      </dgm:t>
    </dgm:pt>
    <dgm:pt modelId="{82FAACC1-E662-4B59-9601-21AB86490DD3}">
      <dgm:prSet/>
      <dgm:spPr/>
      <dgm:t>
        <a:bodyPr/>
        <a:lstStyle/>
        <a:p>
          <a:r>
            <a:rPr lang="en-US" b="0" dirty="0" err="1">
              <a:latin typeface="Cambria" pitchFamily="18" charset="0"/>
              <a:ea typeface="Cambria" pitchFamily="18" charset="0"/>
            </a:rPr>
            <a:t>Nhảy</a:t>
          </a:r>
          <a:r>
            <a:rPr lang="en-US" b="0" dirty="0">
              <a:latin typeface="Cambria" pitchFamily="18" charset="0"/>
              <a:ea typeface="Cambria" pitchFamily="18" charset="0"/>
            </a:rPr>
            <a:t> </a:t>
          </a:r>
          <a:r>
            <a:rPr lang="en-US" b="0" dirty="0" err="1">
              <a:latin typeface="Cambria" pitchFamily="18" charset="0"/>
              <a:ea typeface="Cambria" pitchFamily="18" charset="0"/>
            </a:rPr>
            <a:t>dây</a:t>
          </a:r>
          <a:r>
            <a:rPr lang="en-US" b="0" dirty="0">
              <a:latin typeface="Cambria" pitchFamily="18" charset="0"/>
              <a:ea typeface="Cambria" pitchFamily="18" charset="0"/>
            </a:rPr>
            <a:t> </a:t>
          </a:r>
          <a:r>
            <a:rPr lang="en-US" b="0" dirty="0" err="1">
              <a:latin typeface="Cambria" pitchFamily="18" charset="0"/>
              <a:ea typeface="Cambria" pitchFamily="18" charset="0"/>
            </a:rPr>
            <a:t>nhanh</a:t>
          </a:r>
          <a:endParaRPr lang="en-US" b="0" dirty="0">
            <a:latin typeface="Cambria" pitchFamily="18" charset="0"/>
            <a:ea typeface="Cambria" pitchFamily="18" charset="0"/>
          </a:endParaRPr>
        </a:p>
      </dgm:t>
    </dgm:pt>
    <dgm:pt modelId="{10F122ED-7DF0-494D-B44D-539B3DF5C1DE}" cxnId="{7466FF70-257E-481A-8C07-0FAE2FF85C66}" type="parTrans">
      <dgm:prSet/>
      <dgm:spPr/>
      <dgm:t>
        <a:bodyPr/>
        <a:lstStyle/>
        <a:p>
          <a:endParaRPr lang="en-US"/>
        </a:p>
      </dgm:t>
    </dgm:pt>
    <dgm:pt modelId="{D84E3588-4C1A-4415-9B9F-7C68B7A5850F}" cxnId="{7466FF70-257E-481A-8C07-0FAE2FF85C66}" type="sibTrans">
      <dgm:prSet/>
      <dgm:spPr/>
      <dgm:t>
        <a:bodyPr/>
        <a:lstStyle/>
        <a:p>
          <a:endParaRPr lang="en-US"/>
        </a:p>
      </dgm:t>
    </dgm:pt>
    <dgm:pt modelId="{060BC896-91F8-4DAD-99C9-F267B6C9D9DA}">
      <dgm:prSet/>
      <dgm:spPr/>
      <dgm:t>
        <a:bodyPr/>
        <a:lstStyle/>
        <a:p>
          <a:r>
            <a:rPr lang="en-US" b="0" dirty="0" err="1">
              <a:latin typeface="Cambria" pitchFamily="18" charset="0"/>
              <a:ea typeface="Cambria" pitchFamily="18" charset="0"/>
            </a:rPr>
            <a:t>Bật</a:t>
          </a:r>
          <a:r>
            <a:rPr lang="en-US" b="0" dirty="0">
              <a:latin typeface="Cambria" pitchFamily="18" charset="0"/>
              <a:ea typeface="Cambria" pitchFamily="18" charset="0"/>
            </a:rPr>
            <a:t> </a:t>
          </a:r>
          <a:r>
            <a:rPr lang="en-US" b="0" dirty="0" err="1">
              <a:latin typeface="Cambria" pitchFamily="18" charset="0"/>
              <a:ea typeface="Cambria" pitchFamily="18" charset="0"/>
            </a:rPr>
            <a:t>cao</a:t>
          </a:r>
          <a:r>
            <a:rPr lang="en-US" b="0" dirty="0">
              <a:latin typeface="Cambria" pitchFamily="18" charset="0"/>
              <a:ea typeface="Cambria" pitchFamily="18" charset="0"/>
            </a:rPr>
            <a:t> </a:t>
          </a:r>
          <a:r>
            <a:rPr lang="en-US" b="0" dirty="0" err="1">
              <a:latin typeface="Cambria" pitchFamily="18" charset="0"/>
              <a:ea typeface="Cambria" pitchFamily="18" charset="0"/>
            </a:rPr>
            <a:t>gối</a:t>
          </a:r>
          <a:endParaRPr lang="en-US" b="0" dirty="0">
            <a:latin typeface="Cambria" pitchFamily="18" charset="0"/>
            <a:ea typeface="Cambria" pitchFamily="18" charset="0"/>
          </a:endParaRPr>
        </a:p>
      </dgm:t>
    </dgm:pt>
    <dgm:pt modelId="{569E38BA-D078-40A4-B822-59DF491E7464}" cxnId="{9907D9D9-E65D-4783-8B89-06F4C1004BE2}" type="parTrans">
      <dgm:prSet/>
      <dgm:spPr/>
      <dgm:t>
        <a:bodyPr/>
        <a:lstStyle/>
        <a:p>
          <a:endParaRPr lang="en-US"/>
        </a:p>
      </dgm:t>
    </dgm:pt>
    <dgm:pt modelId="{8481B5B1-5797-4C92-830E-B02114AB59DC}" cxnId="{9907D9D9-E65D-4783-8B89-06F4C1004BE2}" type="sibTrans">
      <dgm:prSet/>
      <dgm:spPr/>
      <dgm:t>
        <a:bodyPr/>
        <a:lstStyle/>
        <a:p>
          <a:endParaRPr lang="en-US"/>
        </a:p>
      </dgm:t>
    </dgm:pt>
    <dgm:pt modelId="{12349CED-5D00-47C2-A9E4-FF27084149B9}">
      <dgm:prSet/>
      <dgm:spPr/>
      <dgm:t>
        <a:bodyPr/>
        <a:lstStyle/>
        <a:p>
          <a:r>
            <a:rPr lang="vi-VN" b="0" dirty="0">
              <a:latin typeface="Cambria" pitchFamily="18" charset="0"/>
              <a:ea typeface="Cambria" pitchFamily="18" charset="0"/>
            </a:rPr>
            <a:t>Ngồi dựa tường</a:t>
          </a:r>
          <a:endParaRPr lang="en-US" b="0" dirty="0">
            <a:latin typeface="Cambria" pitchFamily="18" charset="0"/>
            <a:ea typeface="Cambria" pitchFamily="18" charset="0"/>
          </a:endParaRPr>
        </a:p>
      </dgm:t>
    </dgm:pt>
    <dgm:pt modelId="{7CBCEBA8-66D9-4C72-AC61-0C1F567A0C22}" cxnId="{5E774D06-6E37-48A7-A530-4EE5E3A4ACD6}" type="parTrans">
      <dgm:prSet/>
      <dgm:spPr/>
      <dgm:t>
        <a:bodyPr/>
        <a:lstStyle/>
        <a:p>
          <a:endParaRPr lang="en-US"/>
        </a:p>
      </dgm:t>
    </dgm:pt>
    <dgm:pt modelId="{064D2461-8B70-499E-A1E7-5E60BA313DB0}" cxnId="{5E774D06-6E37-48A7-A530-4EE5E3A4ACD6}" type="sibTrans">
      <dgm:prSet/>
      <dgm:spPr/>
      <dgm:t>
        <a:bodyPr/>
        <a:lstStyle/>
        <a:p>
          <a:endParaRPr lang="en-US"/>
        </a:p>
      </dgm:t>
    </dgm:pt>
    <dgm:pt modelId="{C2A13855-1915-4526-AF93-B8F320674244}">
      <dgm:prSet/>
      <dgm:spPr/>
      <dgm:t>
        <a:bodyPr/>
        <a:lstStyle/>
        <a:p>
          <a:r>
            <a:rPr lang="en-US" b="0" dirty="0" err="1">
              <a:latin typeface="Cambria" pitchFamily="18" charset="0"/>
              <a:ea typeface="Cambria" pitchFamily="18" charset="0"/>
            </a:rPr>
            <a:t>Gập</a:t>
          </a:r>
          <a:r>
            <a:rPr lang="en-US" b="0" dirty="0">
              <a:latin typeface="Cambria" pitchFamily="18" charset="0"/>
              <a:ea typeface="Cambria" pitchFamily="18" charset="0"/>
            </a:rPr>
            <a:t> </a:t>
          </a:r>
          <a:r>
            <a:rPr lang="en-US" b="0" dirty="0" err="1">
              <a:latin typeface="Cambria" pitchFamily="18" charset="0"/>
              <a:ea typeface="Cambria" pitchFamily="18" charset="0"/>
            </a:rPr>
            <a:t>bụng</a:t>
          </a:r>
          <a:endParaRPr lang="en-US" b="0" dirty="0">
            <a:latin typeface="Cambria" pitchFamily="18" charset="0"/>
            <a:ea typeface="Cambria" pitchFamily="18" charset="0"/>
          </a:endParaRPr>
        </a:p>
      </dgm:t>
    </dgm:pt>
    <dgm:pt modelId="{54CA6C7E-ACA4-43F8-9682-EF2910C438F1}" cxnId="{E80ACA5D-7334-4A53-B748-782C3CB44ACC}" type="parTrans">
      <dgm:prSet/>
      <dgm:spPr/>
      <dgm:t>
        <a:bodyPr/>
        <a:lstStyle/>
        <a:p>
          <a:endParaRPr lang="en-US"/>
        </a:p>
      </dgm:t>
    </dgm:pt>
    <dgm:pt modelId="{262A8FAC-6656-4E56-BF3D-14C3F9BF1210}" cxnId="{E80ACA5D-7334-4A53-B748-782C3CB44ACC}" type="sibTrans">
      <dgm:prSet/>
      <dgm:spPr/>
      <dgm:t>
        <a:bodyPr/>
        <a:lstStyle/>
        <a:p>
          <a:endParaRPr lang="en-US"/>
        </a:p>
      </dgm:t>
    </dgm:pt>
    <dgm:pt modelId="{BA3E287B-D2F2-45BC-9788-9229FCE92967}" type="pres">
      <dgm:prSet presAssocID="{F97E2DB2-B33F-4B99-9287-DC5DBAA5FDA2}" presName="Name0" presStyleCnt="0">
        <dgm:presLayoutVars>
          <dgm:dir/>
          <dgm:animLvl val="lvl"/>
          <dgm:resizeHandles val="exact"/>
        </dgm:presLayoutVars>
      </dgm:prSet>
      <dgm:spPr/>
    </dgm:pt>
    <dgm:pt modelId="{4B7336A1-B9D7-416F-B755-575C2450E92E}" type="pres">
      <dgm:prSet presAssocID="{178D87A9-393B-49BE-B45D-8873C79C7501}" presName="composite" presStyleCnt="0"/>
      <dgm:spPr/>
    </dgm:pt>
    <dgm:pt modelId="{AA927B88-CD7A-443F-9B6F-A7AC0DF38D82}" type="pres">
      <dgm:prSet presAssocID="{178D87A9-393B-49BE-B45D-8873C79C7501}" presName="parTx" presStyleLbl="alignNode1" presStyleIdx="0" presStyleCnt="3">
        <dgm:presLayoutVars>
          <dgm:chMax val="0"/>
          <dgm:chPref val="0"/>
          <dgm:bulletEnabled val="1"/>
        </dgm:presLayoutVars>
      </dgm:prSet>
      <dgm:spPr/>
    </dgm:pt>
    <dgm:pt modelId="{B3897A20-5AF7-47A5-BD67-91764F6CD8FE}" type="pres">
      <dgm:prSet presAssocID="{178D87A9-393B-49BE-B45D-8873C79C7501}" presName="desTx" presStyleLbl="alignAccFollowNode1" presStyleIdx="0" presStyleCnt="3">
        <dgm:presLayoutVars>
          <dgm:bulletEnabled val="1"/>
        </dgm:presLayoutVars>
      </dgm:prSet>
      <dgm:spPr/>
    </dgm:pt>
    <dgm:pt modelId="{AE6D3737-F562-4BC7-89C9-3139713CCEC3}" type="pres">
      <dgm:prSet presAssocID="{5E9C6ECE-A448-441D-92DE-D530A4E817DF}" presName="space" presStyleCnt="0"/>
      <dgm:spPr/>
    </dgm:pt>
    <dgm:pt modelId="{7F6368D1-8EAA-4705-BB7D-33975B6D7D2F}" type="pres">
      <dgm:prSet presAssocID="{B8D79DED-ED42-46F7-810F-518393BCA6AA}" presName="composite" presStyleCnt="0"/>
      <dgm:spPr/>
    </dgm:pt>
    <dgm:pt modelId="{17ADC52E-0CB9-4E15-AB20-4AC3A5772676}" type="pres">
      <dgm:prSet presAssocID="{B8D79DED-ED42-46F7-810F-518393BCA6AA}" presName="parTx" presStyleLbl="alignNode1" presStyleIdx="1" presStyleCnt="3">
        <dgm:presLayoutVars>
          <dgm:chMax val="0"/>
          <dgm:chPref val="0"/>
          <dgm:bulletEnabled val="1"/>
        </dgm:presLayoutVars>
      </dgm:prSet>
      <dgm:spPr/>
    </dgm:pt>
    <dgm:pt modelId="{A5975B2D-EABE-4768-9D64-4E71202B5B4E}" type="pres">
      <dgm:prSet presAssocID="{B8D79DED-ED42-46F7-810F-518393BCA6AA}" presName="desTx" presStyleLbl="alignAccFollowNode1" presStyleIdx="1" presStyleCnt="3" custLinFactNeighborX="-332" custLinFactNeighborY="483">
        <dgm:presLayoutVars>
          <dgm:bulletEnabled val="1"/>
        </dgm:presLayoutVars>
      </dgm:prSet>
      <dgm:spPr/>
    </dgm:pt>
    <dgm:pt modelId="{3C1F9FC0-2304-4E66-8401-014CF2E90B77}" type="pres">
      <dgm:prSet presAssocID="{F43C8DBA-CDFD-4AD7-AA62-A3CAF75F49B1}" presName="space" presStyleCnt="0"/>
      <dgm:spPr/>
    </dgm:pt>
    <dgm:pt modelId="{E074E81E-B67E-415D-A52D-DE2BD25A1BDA}" type="pres">
      <dgm:prSet presAssocID="{82643AF6-2BF3-4316-9AFB-E7CE17C1FA73}" presName="composite" presStyleCnt="0"/>
      <dgm:spPr/>
    </dgm:pt>
    <dgm:pt modelId="{D1AB6893-B135-496D-B075-BF308F9EE2CB}" type="pres">
      <dgm:prSet presAssocID="{82643AF6-2BF3-4316-9AFB-E7CE17C1FA73}" presName="parTx" presStyleLbl="alignNode1" presStyleIdx="2" presStyleCnt="3">
        <dgm:presLayoutVars>
          <dgm:chMax val="0"/>
          <dgm:chPref val="0"/>
          <dgm:bulletEnabled val="1"/>
        </dgm:presLayoutVars>
      </dgm:prSet>
      <dgm:spPr/>
    </dgm:pt>
    <dgm:pt modelId="{479BCCA2-9520-42FF-8714-B51C1B90AEE6}" type="pres">
      <dgm:prSet presAssocID="{82643AF6-2BF3-4316-9AFB-E7CE17C1FA73}" presName="desTx" presStyleLbl="alignAccFollowNode1" presStyleIdx="2" presStyleCnt="3">
        <dgm:presLayoutVars>
          <dgm:bulletEnabled val="1"/>
        </dgm:presLayoutVars>
      </dgm:prSet>
      <dgm:spPr/>
    </dgm:pt>
  </dgm:ptLst>
  <dgm:cxnLst>
    <dgm:cxn modelId="{5E774D06-6E37-48A7-A530-4EE5E3A4ACD6}" srcId="{178D87A9-393B-49BE-B45D-8873C79C7501}" destId="{12349CED-5D00-47C2-A9E4-FF27084149B9}" srcOrd="4" destOrd="0" parTransId="{7CBCEBA8-66D9-4C72-AC61-0C1F567A0C22}" sibTransId="{064D2461-8B70-499E-A1E7-5E60BA313DB0}"/>
    <dgm:cxn modelId="{5A6BAC0E-C05B-451E-B794-3DB8B68FADC6}" type="presOf" srcId="{EDFBADA5-8FA1-42B3-A343-0B34C0F1E619}" destId="{A5975B2D-EABE-4768-9D64-4E71202B5B4E}" srcOrd="0" destOrd="4" presId="urn:microsoft.com/office/officeart/2005/8/layout/hList1"/>
    <dgm:cxn modelId="{9B7C9436-C1A7-488E-A72C-F16521C8F163}" type="presOf" srcId="{EDA38CCB-8595-4C69-82D6-44A99C7B3BDE}" destId="{B3897A20-5AF7-47A5-BD67-91764F6CD8FE}" srcOrd="0" destOrd="1" presId="urn:microsoft.com/office/officeart/2005/8/layout/hList1"/>
    <dgm:cxn modelId="{E80ACA5D-7334-4A53-B748-782C3CB44ACC}" srcId="{178D87A9-393B-49BE-B45D-8873C79C7501}" destId="{C2A13855-1915-4526-AF93-B8F320674244}" srcOrd="5" destOrd="0" parTransId="{54CA6C7E-ACA4-43F8-9682-EF2910C438F1}" sibTransId="{262A8FAC-6656-4E56-BF3D-14C3F9BF1210}"/>
    <dgm:cxn modelId="{E1420565-EA8F-4842-AA34-67B4CA30ECF4}" srcId="{B8D79DED-ED42-46F7-810F-518393BCA6AA}" destId="{EDFBADA5-8FA1-42B3-A343-0B34C0F1E619}" srcOrd="4" destOrd="0" parTransId="{7875EAEC-4971-43BE-B2F9-5078B4EAFE1F}" sibTransId="{FF4D9501-DCFA-430B-B4F2-F29F3558C4FB}"/>
    <dgm:cxn modelId="{0FFFF26C-074C-43B5-8449-A4EACCD18D88}" type="presOf" srcId="{CA36ED39-41F7-4653-9E5A-8F9982C8FB62}" destId="{B3897A20-5AF7-47A5-BD67-91764F6CD8FE}" srcOrd="0" destOrd="0" presId="urn:microsoft.com/office/officeart/2005/8/layout/hList1"/>
    <dgm:cxn modelId="{3AA0D46E-D7C1-4F99-86B5-EB2D1DCB2CE2}" srcId="{82643AF6-2BF3-4316-9AFB-E7CE17C1FA73}" destId="{DE38C43C-6E1D-42F9-BAE7-546FCAE7AE68}" srcOrd="2" destOrd="0" parTransId="{E0A46445-39D6-4B7C-AE60-546C3AE91AAB}" sibTransId="{BAC24AAA-D775-44D7-8B6D-78304C92AFB1}"/>
    <dgm:cxn modelId="{03E9E14F-609D-46D3-BFBD-B866E7A75A45}" srcId="{F97E2DB2-B33F-4B99-9287-DC5DBAA5FDA2}" destId="{178D87A9-393B-49BE-B45D-8873C79C7501}" srcOrd="0" destOrd="0" parTransId="{3D7A3F7F-1952-4BDA-ABFD-616F903FA188}" sibTransId="{5E9C6ECE-A448-441D-92DE-D530A4E817DF}"/>
    <dgm:cxn modelId="{7466FF70-257E-481A-8C07-0FAE2FF85C66}" srcId="{178D87A9-393B-49BE-B45D-8873C79C7501}" destId="{82FAACC1-E662-4B59-9601-21AB86490DD3}" srcOrd="2" destOrd="0" parTransId="{10F122ED-7DF0-494D-B44D-539B3DF5C1DE}" sibTransId="{D84E3588-4C1A-4415-9B9F-7C68B7A5850F}"/>
    <dgm:cxn modelId="{65535175-020F-4BA6-884F-732B2529BAA7}" type="presOf" srcId="{F7469196-658F-49C0-90CC-69D4366DB55E}" destId="{A5975B2D-EABE-4768-9D64-4E71202B5B4E}" srcOrd="0" destOrd="3" presId="urn:microsoft.com/office/officeart/2005/8/layout/hList1"/>
    <dgm:cxn modelId="{8A1FA578-68C6-49C2-9988-8B043EFF3F41}" type="presOf" srcId="{F97E2DB2-B33F-4B99-9287-DC5DBAA5FDA2}" destId="{BA3E287B-D2F2-45BC-9788-9229FCE92967}" srcOrd="0" destOrd="0" presId="urn:microsoft.com/office/officeart/2005/8/layout/hList1"/>
    <dgm:cxn modelId="{C09C9A7B-216F-45C3-B004-D26692CBCDB3}" type="presOf" srcId="{DE38C43C-6E1D-42F9-BAE7-546FCAE7AE68}" destId="{479BCCA2-9520-42FF-8714-B51C1B90AEE6}" srcOrd="0" destOrd="2" presId="urn:microsoft.com/office/officeart/2005/8/layout/hList1"/>
    <dgm:cxn modelId="{7D13AC7B-6038-4AFF-BA43-E74E281A7471}" srcId="{178D87A9-393B-49BE-B45D-8873C79C7501}" destId="{EDA38CCB-8595-4C69-82D6-44A99C7B3BDE}" srcOrd="1" destOrd="0" parTransId="{00EBB8F4-14B8-4900-A95C-99B82CE413E2}" sibTransId="{40766B5D-3910-4E27-A98A-FF4DEF777D26}"/>
    <dgm:cxn modelId="{4B1E338E-0E35-45EC-8F69-B92E724A2220}" srcId="{B8D79DED-ED42-46F7-810F-518393BCA6AA}" destId="{92AE38A3-CFAD-4947-8E9B-F6D1C5256E01}" srcOrd="0" destOrd="0" parTransId="{83006E3C-7D60-4108-9175-14173E541FCD}" sibTransId="{5E0E7680-554C-46A0-AA63-F8A424EBF291}"/>
    <dgm:cxn modelId="{41D2C797-6F93-4D85-92D9-E6DE5270C5FA}" type="presOf" srcId="{5F70D5D6-53E3-4811-959A-B59CA2D50363}" destId="{479BCCA2-9520-42FF-8714-B51C1B90AEE6}" srcOrd="0" destOrd="1" presId="urn:microsoft.com/office/officeart/2005/8/layout/hList1"/>
    <dgm:cxn modelId="{933B5099-7EA2-4885-8063-2F4848E2ED46}" type="presOf" srcId="{178D87A9-393B-49BE-B45D-8873C79C7501}" destId="{AA927B88-CD7A-443F-9B6F-A7AC0DF38D82}" srcOrd="0" destOrd="0" presId="urn:microsoft.com/office/officeart/2005/8/layout/hList1"/>
    <dgm:cxn modelId="{BCDBB19C-61E9-41A0-811E-F6D0C1342F46}" type="presOf" srcId="{B93D6D7E-A799-4B25-A0FD-9819EB85B8C6}" destId="{479BCCA2-9520-42FF-8714-B51C1B90AEE6}" srcOrd="0" destOrd="0" presId="urn:microsoft.com/office/officeart/2005/8/layout/hList1"/>
    <dgm:cxn modelId="{B64B4A9E-E145-47F2-BCBE-779FC56249B2}" type="presOf" srcId="{0497C6AA-535E-467F-AF4F-BB0B9895977F}" destId="{479BCCA2-9520-42FF-8714-B51C1B90AEE6}" srcOrd="0" destOrd="3" presId="urn:microsoft.com/office/officeart/2005/8/layout/hList1"/>
    <dgm:cxn modelId="{2D9A4EA7-8D84-4032-AF4B-D30EE495AC00}" type="presOf" srcId="{DB267A09-EEE5-429D-AE23-A86055DC7FFC}" destId="{A5975B2D-EABE-4768-9D64-4E71202B5B4E}" srcOrd="0" destOrd="5" presId="urn:microsoft.com/office/officeart/2005/8/layout/hList1"/>
    <dgm:cxn modelId="{8BCD56B1-ECCC-4765-B105-144AD6D16874}" srcId="{F97E2DB2-B33F-4B99-9287-DC5DBAA5FDA2}" destId="{B8D79DED-ED42-46F7-810F-518393BCA6AA}" srcOrd="1" destOrd="0" parTransId="{43CED9B4-F26E-4DDE-8DC1-30E511D690D7}" sibTransId="{F43C8DBA-CDFD-4AD7-AA62-A3CAF75F49B1}"/>
    <dgm:cxn modelId="{926500B5-C27E-4276-B9FC-B7415FC41A30}" type="presOf" srcId="{060BC896-91F8-4DAD-99C9-F267B6C9D9DA}" destId="{B3897A20-5AF7-47A5-BD67-91764F6CD8FE}" srcOrd="0" destOrd="3" presId="urn:microsoft.com/office/officeart/2005/8/layout/hList1"/>
    <dgm:cxn modelId="{97E601B6-5693-4AF2-9755-26E8437DDBCB}" srcId="{82643AF6-2BF3-4316-9AFB-E7CE17C1FA73}" destId="{0497C6AA-535E-467F-AF4F-BB0B9895977F}" srcOrd="3" destOrd="0" parTransId="{7FB41895-9565-45E8-BDEA-F805B64AA579}" sibTransId="{08E283A2-902F-4F25-A963-345586E8030B}"/>
    <dgm:cxn modelId="{4AEA2DB7-8C9D-4F4C-B408-657FDADA9581}" srcId="{82643AF6-2BF3-4316-9AFB-E7CE17C1FA73}" destId="{B93D6D7E-A799-4B25-A0FD-9819EB85B8C6}" srcOrd="0" destOrd="0" parTransId="{70D127E0-3071-49C9-A6D4-3F2E72CC1FA2}" sibTransId="{492AADF6-1B4E-482E-A465-B442BE55F592}"/>
    <dgm:cxn modelId="{627AE1BE-EAA3-41C2-BC8B-9174019852AD}" srcId="{178D87A9-393B-49BE-B45D-8873C79C7501}" destId="{CA36ED39-41F7-4653-9E5A-8F9982C8FB62}" srcOrd="0" destOrd="0" parTransId="{2738E7C9-B694-4D17-9A9B-A06D667F07A0}" sibTransId="{BCA44559-9986-4501-91A2-6D263FFFC0B9}"/>
    <dgm:cxn modelId="{AC775DC0-76F3-447F-8319-1E45123A9226}" type="presOf" srcId="{12349CED-5D00-47C2-A9E4-FF27084149B9}" destId="{B3897A20-5AF7-47A5-BD67-91764F6CD8FE}" srcOrd="0" destOrd="4" presId="urn:microsoft.com/office/officeart/2005/8/layout/hList1"/>
    <dgm:cxn modelId="{745756D2-5B87-4584-876F-FD5C3A79A844}" type="presOf" srcId="{82643AF6-2BF3-4316-9AFB-E7CE17C1FA73}" destId="{D1AB6893-B135-496D-B075-BF308F9EE2CB}" srcOrd="0" destOrd="0" presId="urn:microsoft.com/office/officeart/2005/8/layout/hList1"/>
    <dgm:cxn modelId="{E3AE6AD6-F1A4-4E88-B444-988762552CDB}" srcId="{82643AF6-2BF3-4316-9AFB-E7CE17C1FA73}" destId="{5F70D5D6-53E3-4811-959A-B59CA2D50363}" srcOrd="1" destOrd="0" parTransId="{0ED5C1AA-1BB5-44BD-8CB8-042A9FA8D30E}" sibTransId="{3B8CD48A-B81D-4290-A6AF-7D3D22F47BFB}"/>
    <dgm:cxn modelId="{D1192AD9-D046-423E-82CC-6E0C9AACD3A3}" type="presOf" srcId="{82FAACC1-E662-4B59-9601-21AB86490DD3}" destId="{B3897A20-5AF7-47A5-BD67-91764F6CD8FE}" srcOrd="0" destOrd="2" presId="urn:microsoft.com/office/officeart/2005/8/layout/hList1"/>
    <dgm:cxn modelId="{9907D9D9-E65D-4783-8B89-06F4C1004BE2}" srcId="{178D87A9-393B-49BE-B45D-8873C79C7501}" destId="{060BC896-91F8-4DAD-99C9-F267B6C9D9DA}" srcOrd="3" destOrd="0" parTransId="{569E38BA-D078-40A4-B822-59DF491E7464}" sibTransId="{8481B5B1-5797-4C92-830E-B02114AB59DC}"/>
    <dgm:cxn modelId="{59C78BDF-D92B-47E9-A740-3C170E8634E2}" srcId="{B8D79DED-ED42-46F7-810F-518393BCA6AA}" destId="{F73BAABD-0339-404D-9559-D7EB2AE0EFBC}" srcOrd="1" destOrd="0" parTransId="{179C8B82-052B-43D0-96DF-309D403694E6}" sibTransId="{4610D742-3A01-4C72-8E4C-57FC21EE7A53}"/>
    <dgm:cxn modelId="{7726C9E8-80DA-4ED7-B2EB-1DA69EB0F16A}" type="presOf" srcId="{C2A13855-1915-4526-AF93-B8F320674244}" destId="{B3897A20-5AF7-47A5-BD67-91764F6CD8FE}" srcOrd="0" destOrd="5" presId="urn:microsoft.com/office/officeart/2005/8/layout/hList1"/>
    <dgm:cxn modelId="{8DE686EB-35B4-407C-A84B-AF89C300A22C}" type="presOf" srcId="{B8D79DED-ED42-46F7-810F-518393BCA6AA}" destId="{17ADC52E-0CB9-4E15-AB20-4AC3A5772676}" srcOrd="0" destOrd="0" presId="urn:microsoft.com/office/officeart/2005/8/layout/hList1"/>
    <dgm:cxn modelId="{3D9BD5ED-1EB3-47B2-9B1B-8277857416D0}" srcId="{B8D79DED-ED42-46F7-810F-518393BCA6AA}" destId="{A7C3E58A-493C-459A-BCFC-98186C258935}" srcOrd="2" destOrd="0" parTransId="{F86EC93C-C2F7-43E4-9173-7E8AC2EBF873}" sibTransId="{7E6CBFE3-4192-45A6-A89E-0E4504D9684E}"/>
    <dgm:cxn modelId="{2E1708EE-8D97-4FA4-BC8E-30A04D5C20C6}" srcId="{F97E2DB2-B33F-4B99-9287-DC5DBAA5FDA2}" destId="{82643AF6-2BF3-4316-9AFB-E7CE17C1FA73}" srcOrd="2" destOrd="0" parTransId="{028D887D-680D-4B95-8F4C-21BC6ADA95D8}" sibTransId="{FCC5F961-5B0E-414B-9B0E-15A15C4636BE}"/>
    <dgm:cxn modelId="{4AB534EF-B588-4AAB-B856-2AD911AE7792}" srcId="{B8D79DED-ED42-46F7-810F-518393BCA6AA}" destId="{F7469196-658F-49C0-90CC-69D4366DB55E}" srcOrd="3" destOrd="0" parTransId="{301A99F5-384E-4EEB-8180-4B500871C7A5}" sibTransId="{B70E7779-6935-4340-BC59-93E734CD3923}"/>
    <dgm:cxn modelId="{F8812BF0-E1EC-4AF6-AF83-16ACFAED1C7F}" srcId="{B8D79DED-ED42-46F7-810F-518393BCA6AA}" destId="{DB267A09-EEE5-429D-AE23-A86055DC7FFC}" srcOrd="5" destOrd="0" parTransId="{8B734D12-E1F0-4271-96E4-6B851DE2F446}" sibTransId="{A6A9AC4F-3E39-4C28-BE22-2F2965673EC7}"/>
    <dgm:cxn modelId="{554E33F0-6029-4D37-AA34-8111C5A188DA}" type="presOf" srcId="{92AE38A3-CFAD-4947-8E9B-F6D1C5256E01}" destId="{A5975B2D-EABE-4768-9D64-4E71202B5B4E}" srcOrd="0" destOrd="0" presId="urn:microsoft.com/office/officeart/2005/8/layout/hList1"/>
    <dgm:cxn modelId="{C6F26DF1-4799-43C0-8098-5D22A1DFB098}" type="presOf" srcId="{A7C3E58A-493C-459A-BCFC-98186C258935}" destId="{A5975B2D-EABE-4768-9D64-4E71202B5B4E}" srcOrd="0" destOrd="2" presId="urn:microsoft.com/office/officeart/2005/8/layout/hList1"/>
    <dgm:cxn modelId="{D3BCBBFF-BF4B-4A0B-A647-4D5195513806}" type="presOf" srcId="{F73BAABD-0339-404D-9559-D7EB2AE0EFBC}" destId="{A5975B2D-EABE-4768-9D64-4E71202B5B4E}" srcOrd="0" destOrd="1" presId="urn:microsoft.com/office/officeart/2005/8/layout/hList1"/>
    <dgm:cxn modelId="{DA33FAC4-548F-44FE-8909-07E0D6C7AD60}" type="presParOf" srcId="{BA3E287B-D2F2-45BC-9788-9229FCE92967}" destId="{4B7336A1-B9D7-416F-B755-575C2450E92E}" srcOrd="0" destOrd="0" presId="urn:microsoft.com/office/officeart/2005/8/layout/hList1"/>
    <dgm:cxn modelId="{E3A5ED7C-224A-4C81-BF49-9D0968E5FCC6}" type="presParOf" srcId="{4B7336A1-B9D7-416F-B755-575C2450E92E}" destId="{AA927B88-CD7A-443F-9B6F-A7AC0DF38D82}" srcOrd="0" destOrd="0" presId="urn:microsoft.com/office/officeart/2005/8/layout/hList1"/>
    <dgm:cxn modelId="{409811A6-7F95-46E6-B53A-8D58CA947789}" type="presParOf" srcId="{4B7336A1-B9D7-416F-B755-575C2450E92E}" destId="{B3897A20-5AF7-47A5-BD67-91764F6CD8FE}" srcOrd="1" destOrd="0" presId="urn:microsoft.com/office/officeart/2005/8/layout/hList1"/>
    <dgm:cxn modelId="{D66C83C8-732E-4477-B3C7-DBD500136D5A}" type="presParOf" srcId="{BA3E287B-D2F2-45BC-9788-9229FCE92967}" destId="{AE6D3737-F562-4BC7-89C9-3139713CCEC3}" srcOrd="1" destOrd="0" presId="urn:microsoft.com/office/officeart/2005/8/layout/hList1"/>
    <dgm:cxn modelId="{C1547455-8B01-4195-91A3-679617363B94}" type="presParOf" srcId="{BA3E287B-D2F2-45BC-9788-9229FCE92967}" destId="{7F6368D1-8EAA-4705-BB7D-33975B6D7D2F}" srcOrd="2" destOrd="0" presId="urn:microsoft.com/office/officeart/2005/8/layout/hList1"/>
    <dgm:cxn modelId="{BD1E01B0-F2FE-4985-AAA4-C19FE4A4A164}" type="presParOf" srcId="{7F6368D1-8EAA-4705-BB7D-33975B6D7D2F}" destId="{17ADC52E-0CB9-4E15-AB20-4AC3A5772676}" srcOrd="0" destOrd="0" presId="urn:microsoft.com/office/officeart/2005/8/layout/hList1"/>
    <dgm:cxn modelId="{D8B79E31-9C37-4356-AEE4-C231AFF82738}" type="presParOf" srcId="{7F6368D1-8EAA-4705-BB7D-33975B6D7D2F}" destId="{A5975B2D-EABE-4768-9D64-4E71202B5B4E}" srcOrd="1" destOrd="0" presId="urn:microsoft.com/office/officeart/2005/8/layout/hList1"/>
    <dgm:cxn modelId="{A6EAE898-7DD3-413B-9953-1D566FFA8032}" type="presParOf" srcId="{BA3E287B-D2F2-45BC-9788-9229FCE92967}" destId="{3C1F9FC0-2304-4E66-8401-014CF2E90B77}" srcOrd="3" destOrd="0" presId="urn:microsoft.com/office/officeart/2005/8/layout/hList1"/>
    <dgm:cxn modelId="{9B30B70B-DAF7-480E-9155-7B6464287CBE}" type="presParOf" srcId="{BA3E287B-D2F2-45BC-9788-9229FCE92967}" destId="{E074E81E-B67E-415D-A52D-DE2BD25A1BDA}" srcOrd="4" destOrd="0" presId="urn:microsoft.com/office/officeart/2005/8/layout/hList1"/>
    <dgm:cxn modelId="{933F7F4B-F3A6-4763-ABB4-65873B28BAA1}" type="presParOf" srcId="{E074E81E-B67E-415D-A52D-DE2BD25A1BDA}" destId="{D1AB6893-B135-496D-B075-BF308F9EE2CB}" srcOrd="0" destOrd="0" presId="urn:microsoft.com/office/officeart/2005/8/layout/hList1"/>
    <dgm:cxn modelId="{6A03BDBE-6934-439A-8C8E-38484DC2EC45}" type="presParOf" srcId="{E074E81E-B67E-415D-A52D-DE2BD25A1BDA}" destId="{479BCCA2-9520-42FF-8714-B51C1B90AEE6}" srcOrd="1" destOrd="0" presId="urn:microsoft.com/office/officeart/2005/8/layout/hList1"/>
  </dgm:cxnLst>
  <dgm:bg/>
  <dgm:whole/>
</dgm:dataModel>
</file>

<file path=ppt/diagrams/data17.xml><?xml version="1.0" encoding="utf-8"?>
<dgm:dataModel xmlns:dgm="http://schemas.openxmlformats.org/drawingml/2006/diagram" xmlns:a="http://schemas.openxmlformats.org/drawingml/2006/main">
  <dgm:ptLst>
    <dgm:pt modelId="{846DE617-6CBF-48D7-BC72-70B834D79E70}" type="doc">
      <dgm:prSet loTypeId="urn:microsoft.com/office/officeart/2005/8/layout/cycle8" loCatId="cycle" qsTypeId="urn:microsoft.com/office/officeart/2005/8/quickstyle/3d1" qsCatId="3D" csTypeId="urn:microsoft.com/office/officeart/2005/8/colors/colorful4" csCatId="colorful" phldr="1"/>
      <dgm:spPr/>
    </dgm:pt>
    <dgm:pt modelId="{C8FD8C7F-CDE7-4A72-BEC4-A1FDE53E5EAB}">
      <dgm:prSet phldrT="[Text]"/>
      <dgm:spPr/>
      <dgm:t>
        <a:bodyPr/>
        <a:lstStyle/>
        <a:p>
          <a:r>
            <a:rPr lang="en-US" b="1" dirty="0" err="1">
              <a:solidFill>
                <a:schemeClr val="tx1"/>
              </a:solidFill>
            </a:rPr>
            <a:t>Hoàn</a:t>
          </a:r>
          <a:r>
            <a:rPr lang="en-US" b="1" dirty="0">
              <a:solidFill>
                <a:schemeClr val="tx1"/>
              </a:solidFill>
            </a:rPr>
            <a:t> </a:t>
          </a:r>
          <a:r>
            <a:rPr lang="en-US" b="1" dirty="0" err="1">
              <a:solidFill>
                <a:schemeClr val="tx1"/>
              </a:solidFill>
            </a:rPr>
            <a:t>thiện</a:t>
          </a:r>
          <a:endParaRPr lang="en-US" b="1" dirty="0">
            <a:solidFill>
              <a:schemeClr val="tx1"/>
            </a:solidFill>
          </a:endParaRPr>
        </a:p>
      </dgm:t>
    </dgm:pt>
    <dgm:pt modelId="{DB873A6B-2D30-4EA3-822B-0B9BBED6CDB8}" cxnId="{DB4D6DAA-A838-4863-A61A-9FBE71BE147B}" type="parTrans">
      <dgm:prSet/>
      <dgm:spPr/>
      <dgm:t>
        <a:bodyPr/>
        <a:lstStyle/>
        <a:p>
          <a:endParaRPr lang="en-US" b="1">
            <a:solidFill>
              <a:schemeClr val="tx1"/>
            </a:solidFill>
          </a:endParaRPr>
        </a:p>
      </dgm:t>
    </dgm:pt>
    <dgm:pt modelId="{5FFF7F2E-0EA4-43FF-ACBC-F04AFD025ADC}" cxnId="{DB4D6DAA-A838-4863-A61A-9FBE71BE147B}" type="sibTrans">
      <dgm:prSet/>
      <dgm:spPr/>
      <dgm:t>
        <a:bodyPr/>
        <a:lstStyle/>
        <a:p>
          <a:endParaRPr lang="en-US" b="1">
            <a:solidFill>
              <a:schemeClr val="tx1"/>
            </a:solidFill>
          </a:endParaRPr>
        </a:p>
      </dgm:t>
    </dgm:pt>
    <dgm:pt modelId="{83945C5C-C2CE-4A6C-A971-B6873A855EA8}">
      <dgm:prSet phldrT="[Text]"/>
      <dgm:spPr/>
      <dgm:t>
        <a:bodyPr/>
        <a:lstStyle/>
        <a:p>
          <a:r>
            <a:rPr lang="en-US" b="1" dirty="0" err="1">
              <a:solidFill>
                <a:schemeClr val="tx1"/>
              </a:solidFill>
            </a:rPr>
            <a:t>Sáng</a:t>
          </a:r>
          <a:r>
            <a:rPr lang="en-US" b="1" dirty="0">
              <a:solidFill>
                <a:schemeClr val="tx1"/>
              </a:solidFill>
            </a:rPr>
            <a:t> </a:t>
          </a:r>
          <a:r>
            <a:rPr lang="en-US" b="1" dirty="0" err="1">
              <a:solidFill>
                <a:schemeClr val="tx1"/>
              </a:solidFill>
            </a:rPr>
            <a:t>tạo</a:t>
          </a:r>
          <a:endParaRPr lang="en-US" b="1" dirty="0">
            <a:solidFill>
              <a:schemeClr val="tx1"/>
            </a:solidFill>
          </a:endParaRPr>
        </a:p>
      </dgm:t>
    </dgm:pt>
    <dgm:pt modelId="{13FF189B-9FD7-47EA-86AE-79449968D169}" cxnId="{1313D433-8143-4DAD-9A9D-66403A556F15}" type="parTrans">
      <dgm:prSet/>
      <dgm:spPr/>
      <dgm:t>
        <a:bodyPr/>
        <a:lstStyle/>
        <a:p>
          <a:endParaRPr lang="en-US" b="1">
            <a:solidFill>
              <a:schemeClr val="tx1"/>
            </a:solidFill>
          </a:endParaRPr>
        </a:p>
      </dgm:t>
    </dgm:pt>
    <dgm:pt modelId="{991EB435-0E7D-4A6E-ADB1-FDAEB96D3464}" cxnId="{1313D433-8143-4DAD-9A9D-66403A556F15}" type="sibTrans">
      <dgm:prSet/>
      <dgm:spPr/>
      <dgm:t>
        <a:bodyPr/>
        <a:lstStyle/>
        <a:p>
          <a:endParaRPr lang="en-US" b="1">
            <a:solidFill>
              <a:schemeClr val="tx1"/>
            </a:solidFill>
          </a:endParaRPr>
        </a:p>
      </dgm:t>
    </dgm:pt>
    <dgm:pt modelId="{6586A7AA-B6B7-46CE-93E4-A786B70467DB}">
      <dgm:prSet phldrT="[Text]"/>
      <dgm:spPr/>
      <dgm:t>
        <a:bodyPr/>
        <a:lstStyle/>
        <a:p>
          <a:r>
            <a:rPr lang="en-US" b="1" dirty="0" err="1">
              <a:solidFill>
                <a:schemeClr val="tx1"/>
              </a:solidFill>
            </a:rPr>
            <a:t>Kế</a:t>
          </a:r>
          <a:r>
            <a:rPr lang="en-US" b="1" dirty="0">
              <a:solidFill>
                <a:schemeClr val="tx1"/>
              </a:solidFill>
            </a:rPr>
            <a:t> </a:t>
          </a:r>
          <a:r>
            <a:rPr lang="en-US" b="1" dirty="0" err="1">
              <a:solidFill>
                <a:schemeClr val="tx1"/>
              </a:solidFill>
            </a:rPr>
            <a:t>thừa</a:t>
          </a:r>
          <a:endParaRPr lang="en-US" b="1" dirty="0">
            <a:solidFill>
              <a:schemeClr val="tx1"/>
            </a:solidFill>
          </a:endParaRPr>
        </a:p>
      </dgm:t>
    </dgm:pt>
    <dgm:pt modelId="{94A5B27C-6FAB-48F0-8DB0-597F736F8015}" cxnId="{68A32C34-95CA-455C-BDDE-CE68873F052B}" type="parTrans">
      <dgm:prSet/>
      <dgm:spPr/>
      <dgm:t>
        <a:bodyPr/>
        <a:lstStyle/>
        <a:p>
          <a:endParaRPr lang="en-US" b="1">
            <a:solidFill>
              <a:schemeClr val="tx1"/>
            </a:solidFill>
          </a:endParaRPr>
        </a:p>
      </dgm:t>
    </dgm:pt>
    <dgm:pt modelId="{F09CF28A-C3C2-489F-80C6-5496BF905524}" cxnId="{68A32C34-95CA-455C-BDDE-CE68873F052B}" type="sibTrans">
      <dgm:prSet/>
      <dgm:spPr/>
      <dgm:t>
        <a:bodyPr/>
        <a:lstStyle/>
        <a:p>
          <a:endParaRPr lang="en-US" b="1">
            <a:solidFill>
              <a:schemeClr val="tx1"/>
            </a:solidFill>
          </a:endParaRPr>
        </a:p>
      </dgm:t>
    </dgm:pt>
    <dgm:pt modelId="{BE7BB16D-0D22-4C7A-824C-318F1AF9D686}" type="pres">
      <dgm:prSet presAssocID="{846DE617-6CBF-48D7-BC72-70B834D79E70}" presName="compositeShape" presStyleCnt="0">
        <dgm:presLayoutVars>
          <dgm:chMax val="7"/>
          <dgm:dir/>
          <dgm:resizeHandles val="exact"/>
        </dgm:presLayoutVars>
      </dgm:prSet>
      <dgm:spPr/>
    </dgm:pt>
    <dgm:pt modelId="{2D6F2B95-88CF-47B3-AF8C-4B518156809A}" type="pres">
      <dgm:prSet presAssocID="{846DE617-6CBF-48D7-BC72-70B834D79E70}" presName="wedge1" presStyleLbl="node1" presStyleIdx="0" presStyleCnt="3"/>
      <dgm:spPr/>
    </dgm:pt>
    <dgm:pt modelId="{6939378E-0C85-429C-80C8-0DB900593CF7}" type="pres">
      <dgm:prSet presAssocID="{846DE617-6CBF-48D7-BC72-70B834D79E70}" presName="dummy1a" presStyleCnt="0"/>
      <dgm:spPr/>
    </dgm:pt>
    <dgm:pt modelId="{54AB560E-F226-4526-A204-D8949C1688EF}" type="pres">
      <dgm:prSet presAssocID="{846DE617-6CBF-48D7-BC72-70B834D79E70}" presName="dummy1b" presStyleCnt="0"/>
      <dgm:spPr/>
    </dgm:pt>
    <dgm:pt modelId="{D8BF0BA8-2B92-4CE0-8524-9B615011B618}" type="pres">
      <dgm:prSet presAssocID="{846DE617-6CBF-48D7-BC72-70B834D79E70}" presName="wedge1Tx" presStyleLbl="node1" presStyleIdx="0" presStyleCnt="3">
        <dgm:presLayoutVars>
          <dgm:chMax val="0"/>
          <dgm:chPref val="0"/>
          <dgm:bulletEnabled val="1"/>
        </dgm:presLayoutVars>
      </dgm:prSet>
      <dgm:spPr/>
    </dgm:pt>
    <dgm:pt modelId="{0404C2AC-E2D0-48CB-B7BC-E2ADB8BA95A8}" type="pres">
      <dgm:prSet presAssocID="{846DE617-6CBF-48D7-BC72-70B834D79E70}" presName="wedge2" presStyleLbl="node1" presStyleIdx="1" presStyleCnt="3"/>
      <dgm:spPr/>
    </dgm:pt>
    <dgm:pt modelId="{895E1908-7933-4AEB-9EC9-679C719F1F2F}" type="pres">
      <dgm:prSet presAssocID="{846DE617-6CBF-48D7-BC72-70B834D79E70}" presName="dummy2a" presStyleCnt="0"/>
      <dgm:spPr/>
    </dgm:pt>
    <dgm:pt modelId="{340188B4-ABF9-4295-9BDF-264482DC7F81}" type="pres">
      <dgm:prSet presAssocID="{846DE617-6CBF-48D7-BC72-70B834D79E70}" presName="dummy2b" presStyleCnt="0"/>
      <dgm:spPr/>
    </dgm:pt>
    <dgm:pt modelId="{A0B97A58-6A06-4B9B-93AB-10692FE4A243}" type="pres">
      <dgm:prSet presAssocID="{846DE617-6CBF-48D7-BC72-70B834D79E70}" presName="wedge2Tx" presStyleLbl="node1" presStyleIdx="1" presStyleCnt="3">
        <dgm:presLayoutVars>
          <dgm:chMax val="0"/>
          <dgm:chPref val="0"/>
          <dgm:bulletEnabled val="1"/>
        </dgm:presLayoutVars>
      </dgm:prSet>
      <dgm:spPr/>
    </dgm:pt>
    <dgm:pt modelId="{E4BFF5F0-862C-4BF3-A377-73DBEEFE300A}" type="pres">
      <dgm:prSet presAssocID="{846DE617-6CBF-48D7-BC72-70B834D79E70}" presName="wedge3" presStyleLbl="node1" presStyleIdx="2" presStyleCnt="3"/>
      <dgm:spPr/>
    </dgm:pt>
    <dgm:pt modelId="{2CFFC245-7F74-493F-B569-009AE5EFE719}" type="pres">
      <dgm:prSet presAssocID="{846DE617-6CBF-48D7-BC72-70B834D79E70}" presName="dummy3a" presStyleCnt="0"/>
      <dgm:spPr/>
    </dgm:pt>
    <dgm:pt modelId="{125CC580-2A79-4C34-83D2-891043AF2183}" type="pres">
      <dgm:prSet presAssocID="{846DE617-6CBF-48D7-BC72-70B834D79E70}" presName="dummy3b" presStyleCnt="0"/>
      <dgm:spPr/>
    </dgm:pt>
    <dgm:pt modelId="{9F0360F2-2643-4592-A3A6-E2AE627AA13E}" type="pres">
      <dgm:prSet presAssocID="{846DE617-6CBF-48D7-BC72-70B834D79E70}" presName="wedge3Tx" presStyleLbl="node1" presStyleIdx="2" presStyleCnt="3">
        <dgm:presLayoutVars>
          <dgm:chMax val="0"/>
          <dgm:chPref val="0"/>
          <dgm:bulletEnabled val="1"/>
        </dgm:presLayoutVars>
      </dgm:prSet>
      <dgm:spPr/>
    </dgm:pt>
    <dgm:pt modelId="{E6FAE1E3-0502-4F22-8C7C-5979B5C7CD3F}" type="pres">
      <dgm:prSet presAssocID="{5FFF7F2E-0EA4-43FF-ACBC-F04AFD025ADC}" presName="arrowWedge1" presStyleLbl="fgSibTrans2D1" presStyleIdx="0" presStyleCnt="3"/>
      <dgm:spPr/>
    </dgm:pt>
    <dgm:pt modelId="{59E3F0DB-9949-4191-AB79-A432BD61B1A4}" type="pres">
      <dgm:prSet presAssocID="{991EB435-0E7D-4A6E-ADB1-FDAEB96D3464}" presName="arrowWedge2" presStyleLbl="fgSibTrans2D1" presStyleIdx="1" presStyleCnt="3"/>
      <dgm:spPr/>
    </dgm:pt>
    <dgm:pt modelId="{D5BBA8AA-B864-4843-9A99-CBFF7C58C0E0}" type="pres">
      <dgm:prSet presAssocID="{F09CF28A-C3C2-489F-80C6-5496BF905524}" presName="arrowWedge3" presStyleLbl="fgSibTrans2D1" presStyleIdx="2" presStyleCnt="3"/>
      <dgm:spPr/>
    </dgm:pt>
  </dgm:ptLst>
  <dgm:cxnLst>
    <dgm:cxn modelId="{0E692502-E3B5-4044-97A3-1B67E2F19B15}" type="presOf" srcId="{C8FD8C7F-CDE7-4A72-BEC4-A1FDE53E5EAB}" destId="{2D6F2B95-88CF-47B3-AF8C-4B518156809A}" srcOrd="0" destOrd="0" presId="urn:microsoft.com/office/officeart/2005/8/layout/cycle8"/>
    <dgm:cxn modelId="{24D93E0A-C0ED-4EE3-A2D6-F13C3F2811D0}" type="presOf" srcId="{83945C5C-C2CE-4A6C-A971-B6873A855EA8}" destId="{A0B97A58-6A06-4B9B-93AB-10692FE4A243}" srcOrd="1" destOrd="0" presId="urn:microsoft.com/office/officeart/2005/8/layout/cycle8"/>
    <dgm:cxn modelId="{1313D433-8143-4DAD-9A9D-66403A556F15}" srcId="{846DE617-6CBF-48D7-BC72-70B834D79E70}" destId="{83945C5C-C2CE-4A6C-A971-B6873A855EA8}" srcOrd="1" destOrd="0" parTransId="{13FF189B-9FD7-47EA-86AE-79449968D169}" sibTransId="{991EB435-0E7D-4A6E-ADB1-FDAEB96D3464}"/>
    <dgm:cxn modelId="{68A32C34-95CA-455C-BDDE-CE68873F052B}" srcId="{846DE617-6CBF-48D7-BC72-70B834D79E70}" destId="{6586A7AA-B6B7-46CE-93E4-A786B70467DB}" srcOrd="2" destOrd="0" parTransId="{94A5B27C-6FAB-48F0-8DB0-597F736F8015}" sibTransId="{F09CF28A-C3C2-489F-80C6-5496BF905524}"/>
    <dgm:cxn modelId="{C9D9FB3C-BC37-41C4-9E83-DF4B5990912C}" type="presOf" srcId="{C8FD8C7F-CDE7-4A72-BEC4-A1FDE53E5EAB}" destId="{D8BF0BA8-2B92-4CE0-8524-9B615011B618}" srcOrd="1" destOrd="0" presId="urn:microsoft.com/office/officeart/2005/8/layout/cycle8"/>
    <dgm:cxn modelId="{54EABF6E-1A8B-44DA-9387-4AF5C23B0320}" type="presOf" srcId="{6586A7AA-B6B7-46CE-93E4-A786B70467DB}" destId="{9F0360F2-2643-4592-A3A6-E2AE627AA13E}" srcOrd="1" destOrd="0" presId="urn:microsoft.com/office/officeart/2005/8/layout/cycle8"/>
    <dgm:cxn modelId="{C11F8986-551B-40AF-98FA-716532FEC354}" type="presOf" srcId="{83945C5C-C2CE-4A6C-A971-B6873A855EA8}" destId="{0404C2AC-E2D0-48CB-B7BC-E2ADB8BA95A8}" srcOrd="0" destOrd="0" presId="urn:microsoft.com/office/officeart/2005/8/layout/cycle8"/>
    <dgm:cxn modelId="{DB4D6DAA-A838-4863-A61A-9FBE71BE147B}" srcId="{846DE617-6CBF-48D7-BC72-70B834D79E70}" destId="{C8FD8C7F-CDE7-4A72-BEC4-A1FDE53E5EAB}" srcOrd="0" destOrd="0" parTransId="{DB873A6B-2D30-4EA3-822B-0B9BBED6CDB8}" sibTransId="{5FFF7F2E-0EA4-43FF-ACBC-F04AFD025ADC}"/>
    <dgm:cxn modelId="{C1286AAD-DD8A-4FBF-BF5C-4BA2705B5C1A}" type="presOf" srcId="{6586A7AA-B6B7-46CE-93E4-A786B70467DB}" destId="{E4BFF5F0-862C-4BF3-A377-73DBEEFE300A}" srcOrd="0" destOrd="0" presId="urn:microsoft.com/office/officeart/2005/8/layout/cycle8"/>
    <dgm:cxn modelId="{ED0538EB-17E3-4FD7-8912-964A8BCEE2B7}" type="presOf" srcId="{846DE617-6CBF-48D7-BC72-70B834D79E70}" destId="{BE7BB16D-0D22-4C7A-824C-318F1AF9D686}" srcOrd="0" destOrd="0" presId="urn:microsoft.com/office/officeart/2005/8/layout/cycle8"/>
    <dgm:cxn modelId="{EFED5973-C3DB-421A-B74C-D3034609205D}" type="presParOf" srcId="{BE7BB16D-0D22-4C7A-824C-318F1AF9D686}" destId="{2D6F2B95-88CF-47B3-AF8C-4B518156809A}" srcOrd="0" destOrd="0" presId="urn:microsoft.com/office/officeart/2005/8/layout/cycle8"/>
    <dgm:cxn modelId="{60A53BBD-C699-4221-8499-9BA7CA8D72BE}" type="presParOf" srcId="{BE7BB16D-0D22-4C7A-824C-318F1AF9D686}" destId="{6939378E-0C85-429C-80C8-0DB900593CF7}" srcOrd="1" destOrd="0" presId="urn:microsoft.com/office/officeart/2005/8/layout/cycle8"/>
    <dgm:cxn modelId="{4E5E6F04-7169-4259-8CBA-1674CBEDCE92}" type="presParOf" srcId="{BE7BB16D-0D22-4C7A-824C-318F1AF9D686}" destId="{54AB560E-F226-4526-A204-D8949C1688EF}" srcOrd="2" destOrd="0" presId="urn:microsoft.com/office/officeart/2005/8/layout/cycle8"/>
    <dgm:cxn modelId="{3AC5063B-C195-479B-B973-6FC17FFB5B74}" type="presParOf" srcId="{BE7BB16D-0D22-4C7A-824C-318F1AF9D686}" destId="{D8BF0BA8-2B92-4CE0-8524-9B615011B618}" srcOrd="3" destOrd="0" presId="urn:microsoft.com/office/officeart/2005/8/layout/cycle8"/>
    <dgm:cxn modelId="{F4434AB0-D779-434D-9C47-7A4C7A2EA57C}" type="presParOf" srcId="{BE7BB16D-0D22-4C7A-824C-318F1AF9D686}" destId="{0404C2AC-E2D0-48CB-B7BC-E2ADB8BA95A8}" srcOrd="4" destOrd="0" presId="urn:microsoft.com/office/officeart/2005/8/layout/cycle8"/>
    <dgm:cxn modelId="{0ECC836B-01F2-4311-9AD8-8CB82354E8E9}" type="presParOf" srcId="{BE7BB16D-0D22-4C7A-824C-318F1AF9D686}" destId="{895E1908-7933-4AEB-9EC9-679C719F1F2F}" srcOrd="5" destOrd="0" presId="urn:microsoft.com/office/officeart/2005/8/layout/cycle8"/>
    <dgm:cxn modelId="{8DACEB38-5C00-488D-ACD2-A27D9AA0C28D}" type="presParOf" srcId="{BE7BB16D-0D22-4C7A-824C-318F1AF9D686}" destId="{340188B4-ABF9-4295-9BDF-264482DC7F81}" srcOrd="6" destOrd="0" presId="urn:microsoft.com/office/officeart/2005/8/layout/cycle8"/>
    <dgm:cxn modelId="{A57A1A35-720B-4EB0-BB83-9031095E0CE2}" type="presParOf" srcId="{BE7BB16D-0D22-4C7A-824C-318F1AF9D686}" destId="{A0B97A58-6A06-4B9B-93AB-10692FE4A243}" srcOrd="7" destOrd="0" presId="urn:microsoft.com/office/officeart/2005/8/layout/cycle8"/>
    <dgm:cxn modelId="{104A2F7C-7624-491F-8373-C0652A5ED232}" type="presParOf" srcId="{BE7BB16D-0D22-4C7A-824C-318F1AF9D686}" destId="{E4BFF5F0-862C-4BF3-A377-73DBEEFE300A}" srcOrd="8" destOrd="0" presId="urn:microsoft.com/office/officeart/2005/8/layout/cycle8"/>
    <dgm:cxn modelId="{2A877DA0-9A60-4379-BA25-13E456A4072A}" type="presParOf" srcId="{BE7BB16D-0D22-4C7A-824C-318F1AF9D686}" destId="{2CFFC245-7F74-493F-B569-009AE5EFE719}" srcOrd="9" destOrd="0" presId="urn:microsoft.com/office/officeart/2005/8/layout/cycle8"/>
    <dgm:cxn modelId="{BFDDB7A8-6706-4F16-963F-99EF62DBEA11}" type="presParOf" srcId="{BE7BB16D-0D22-4C7A-824C-318F1AF9D686}" destId="{125CC580-2A79-4C34-83D2-891043AF2183}" srcOrd="10" destOrd="0" presId="urn:microsoft.com/office/officeart/2005/8/layout/cycle8"/>
    <dgm:cxn modelId="{3551D732-EEC5-4180-B1D4-55425A7ED9B3}" type="presParOf" srcId="{BE7BB16D-0D22-4C7A-824C-318F1AF9D686}" destId="{9F0360F2-2643-4592-A3A6-E2AE627AA13E}" srcOrd="11" destOrd="0" presId="urn:microsoft.com/office/officeart/2005/8/layout/cycle8"/>
    <dgm:cxn modelId="{3BCAADDE-35AD-49FD-89C6-DD97282512ED}" type="presParOf" srcId="{BE7BB16D-0D22-4C7A-824C-318F1AF9D686}" destId="{E6FAE1E3-0502-4F22-8C7C-5979B5C7CD3F}" srcOrd="12" destOrd="0" presId="urn:microsoft.com/office/officeart/2005/8/layout/cycle8"/>
    <dgm:cxn modelId="{CDBB13DD-7920-4876-93C8-45F23994F252}" type="presParOf" srcId="{BE7BB16D-0D22-4C7A-824C-318F1AF9D686}" destId="{59E3F0DB-9949-4191-AB79-A432BD61B1A4}" srcOrd="13" destOrd="0" presId="urn:microsoft.com/office/officeart/2005/8/layout/cycle8"/>
    <dgm:cxn modelId="{4BD56FB7-CC34-4C02-AB9F-D62BCEB8DAD2}" type="presParOf" srcId="{BE7BB16D-0D22-4C7A-824C-318F1AF9D686}" destId="{D5BBA8AA-B864-4843-9A99-CBFF7C58C0E0}" srcOrd="14" destOrd="0" presId="urn:microsoft.com/office/officeart/2005/8/layout/cycle8"/>
  </dgm:cxnLst>
  <dgm:bg/>
  <dgm:whole/>
</dgm:dataModel>
</file>

<file path=ppt/diagrams/data18.xml><?xml version="1.0" encoding="utf-8"?>
<dgm:dataModel xmlns:dgm="http://schemas.openxmlformats.org/drawingml/2006/diagram" xmlns:a="http://schemas.openxmlformats.org/drawingml/2006/main">
  <dgm:ptLst>
    <dgm:pt modelId="{4B2DA65B-5488-4CE0-B727-E08F39103992}" type="doc">
      <dgm:prSet loTypeId="urn:microsoft.com/office/officeart/2008/layout/VerticalCurvedList" loCatId="list" qsTypeId="urn:microsoft.com/office/officeart/2005/8/quickstyle/3d1" qsCatId="3D" csTypeId="urn:microsoft.com/office/officeart/2005/8/colors/colorful1" csCatId="colorful" phldr="1"/>
      <dgm:spPr/>
      <dgm:t>
        <a:bodyPr/>
        <a:lstStyle/>
        <a:p>
          <a:endParaRPr lang="vi-VN"/>
        </a:p>
      </dgm:t>
    </dgm:pt>
    <dgm:pt modelId="{20FCB6F8-0071-4A64-893C-3C9EF60BF0E6}">
      <dgm:prSet phldrT="[Text]"/>
      <dgm:spPr/>
      <dgm:t>
        <a:bodyPr/>
        <a:lstStyle/>
        <a:p>
          <a:r>
            <a:rPr lang="vi-VN" b="0" cap="none" spc="0" dirty="0">
              <a:ln w="0"/>
              <a:solidFill>
                <a:schemeClr val="tx1"/>
              </a:solidFill>
              <a:effectLst>
                <a:outerShdw blurRad="38100" dist="19050" dir="2700000" algn="tl" rotWithShape="0">
                  <a:schemeClr val="dk1">
                    <a:alpha val="40000"/>
                  </a:schemeClr>
                </a:outerShdw>
              </a:effectLst>
            </a:rPr>
            <a:t>Nội dung</a:t>
          </a:r>
        </a:p>
      </dgm:t>
    </dgm:pt>
    <dgm:pt modelId="{C0CC6CF3-0D89-40D6-9B4C-CE18260BCB7C}" cxnId="{480C0962-19DF-487D-A0BB-3E84C0815272}" type="parTrans">
      <dgm:prSet/>
      <dgm:spPr/>
      <dgm:t>
        <a:bodyPr/>
        <a:lstStyle/>
        <a:p>
          <a:endParaRPr lang="vi-VN" b="0" cap="none" spc="0">
            <a:ln w="0"/>
            <a:solidFill>
              <a:schemeClr val="tx1"/>
            </a:solidFill>
            <a:effectLst>
              <a:outerShdw blurRad="38100" dist="19050" dir="2700000" algn="tl" rotWithShape="0">
                <a:schemeClr val="dk1">
                  <a:alpha val="40000"/>
                </a:schemeClr>
              </a:outerShdw>
            </a:effectLst>
          </a:endParaRPr>
        </a:p>
      </dgm:t>
    </dgm:pt>
    <dgm:pt modelId="{07D8D124-1465-49A1-AC80-3F803BAB417B}" cxnId="{480C0962-19DF-487D-A0BB-3E84C0815272}" type="sibTrans">
      <dgm:prSet/>
      <dgm:spPr/>
      <dgm:t>
        <a:bodyPr/>
        <a:lstStyle/>
        <a:p>
          <a:endParaRPr lang="vi-VN" b="0" cap="none" spc="0">
            <a:ln w="0"/>
            <a:solidFill>
              <a:schemeClr val="tx1"/>
            </a:solidFill>
            <a:effectLst>
              <a:outerShdw blurRad="38100" dist="19050" dir="2700000" algn="tl" rotWithShape="0">
                <a:schemeClr val="dk1">
                  <a:alpha val="40000"/>
                </a:schemeClr>
              </a:outerShdw>
            </a:effectLst>
          </a:endParaRPr>
        </a:p>
      </dgm:t>
    </dgm:pt>
    <dgm:pt modelId="{1A6629A9-6B11-4479-B364-7690DD2AE693}">
      <dgm:prSet phldrT="[Text]"/>
      <dgm:spPr/>
      <dgm:t>
        <a:bodyPr/>
        <a:lstStyle/>
        <a:p>
          <a:r>
            <a:rPr lang="vi-VN" b="0" cap="none" spc="0" dirty="0">
              <a:ln w="0"/>
              <a:solidFill>
                <a:schemeClr val="tx1"/>
              </a:solidFill>
              <a:effectLst>
                <a:outerShdw blurRad="38100" dist="19050" dir="2700000" algn="tl" rotWithShape="0">
                  <a:schemeClr val="dk1">
                    <a:alpha val="40000"/>
                  </a:schemeClr>
                </a:outerShdw>
              </a:effectLst>
            </a:rPr>
            <a:t>Hình thức trình bày</a:t>
          </a:r>
        </a:p>
      </dgm:t>
    </dgm:pt>
    <dgm:pt modelId="{124D4555-1D77-40D2-B35C-3CF3E8DD8F4A}" cxnId="{098ED5D9-1A1A-4BF8-83CC-136E61B8D720}" type="parTrans">
      <dgm:prSet/>
      <dgm:spPr/>
      <dgm:t>
        <a:bodyPr/>
        <a:lstStyle/>
        <a:p>
          <a:endParaRPr lang="vi-VN" b="0" cap="none" spc="0">
            <a:ln w="0"/>
            <a:solidFill>
              <a:schemeClr val="tx1"/>
            </a:solidFill>
            <a:effectLst>
              <a:outerShdw blurRad="38100" dist="19050" dir="2700000" algn="tl" rotWithShape="0">
                <a:schemeClr val="dk1">
                  <a:alpha val="40000"/>
                </a:schemeClr>
              </a:outerShdw>
            </a:effectLst>
          </a:endParaRPr>
        </a:p>
      </dgm:t>
    </dgm:pt>
    <dgm:pt modelId="{FB765A03-6B67-4939-8123-A023DEAEB5CD}" cxnId="{098ED5D9-1A1A-4BF8-83CC-136E61B8D720}" type="sibTrans">
      <dgm:prSet/>
      <dgm:spPr/>
      <dgm:t>
        <a:bodyPr/>
        <a:lstStyle/>
        <a:p>
          <a:endParaRPr lang="vi-VN" b="0" cap="none" spc="0">
            <a:ln w="0"/>
            <a:solidFill>
              <a:schemeClr val="tx1"/>
            </a:solidFill>
            <a:effectLst>
              <a:outerShdw blurRad="38100" dist="19050" dir="2700000" algn="tl" rotWithShape="0">
                <a:schemeClr val="dk1">
                  <a:alpha val="40000"/>
                </a:schemeClr>
              </a:outerShdw>
            </a:effectLst>
          </a:endParaRPr>
        </a:p>
      </dgm:t>
    </dgm:pt>
    <dgm:pt modelId="{18B2E897-A344-46C2-8CF8-C2CC00FCC5C9}">
      <dgm:prSet phldrT="[Text]"/>
      <dgm:spPr/>
      <dgm:t>
        <a:bodyPr/>
        <a:lstStyle/>
        <a:p>
          <a:r>
            <a:rPr lang="vi-VN" b="0" cap="none" spc="0" dirty="0">
              <a:ln w="0"/>
              <a:solidFill>
                <a:schemeClr val="tx1"/>
              </a:solidFill>
              <a:effectLst>
                <a:outerShdw blurRad="38100" dist="19050" dir="2700000" algn="tl" rotWithShape="0">
                  <a:schemeClr val="dk1">
                    <a:alpha val="40000"/>
                  </a:schemeClr>
                </a:outerShdw>
              </a:effectLst>
            </a:rPr>
            <a:t>Bố cục và cách diễn đạt</a:t>
          </a:r>
        </a:p>
      </dgm:t>
    </dgm:pt>
    <dgm:pt modelId="{C7B35BD5-D181-4DC7-B778-73FC5084CA6D}" cxnId="{0C0080EE-C904-4802-9EA6-B579DA06A0CB}" type="parTrans">
      <dgm:prSet/>
      <dgm:spPr/>
      <dgm:t>
        <a:bodyPr/>
        <a:lstStyle/>
        <a:p>
          <a:endParaRPr lang="vi-VN" b="0" cap="none" spc="0">
            <a:ln w="0"/>
            <a:solidFill>
              <a:schemeClr val="tx1"/>
            </a:solidFill>
            <a:effectLst>
              <a:outerShdw blurRad="38100" dist="19050" dir="2700000" algn="tl" rotWithShape="0">
                <a:schemeClr val="dk1">
                  <a:alpha val="40000"/>
                </a:schemeClr>
              </a:outerShdw>
            </a:effectLst>
          </a:endParaRPr>
        </a:p>
      </dgm:t>
    </dgm:pt>
    <dgm:pt modelId="{BA549A34-E515-4B0D-844D-147AA6F84A76}" cxnId="{0C0080EE-C904-4802-9EA6-B579DA06A0CB}" type="sibTrans">
      <dgm:prSet/>
      <dgm:spPr/>
      <dgm:t>
        <a:bodyPr/>
        <a:lstStyle/>
        <a:p>
          <a:endParaRPr lang="vi-VN" b="0" cap="none" spc="0">
            <a:ln w="0"/>
            <a:solidFill>
              <a:schemeClr val="tx1"/>
            </a:solidFill>
            <a:effectLst>
              <a:outerShdw blurRad="38100" dist="19050" dir="2700000" algn="tl" rotWithShape="0">
                <a:schemeClr val="dk1">
                  <a:alpha val="40000"/>
                </a:schemeClr>
              </a:outerShdw>
            </a:effectLst>
          </a:endParaRPr>
        </a:p>
      </dgm:t>
    </dgm:pt>
    <dgm:pt modelId="{BE047BE6-A139-4A0D-8709-1E77BB842DCB}" type="pres">
      <dgm:prSet presAssocID="{4B2DA65B-5488-4CE0-B727-E08F39103992}" presName="Name0" presStyleCnt="0">
        <dgm:presLayoutVars>
          <dgm:chMax val="7"/>
          <dgm:chPref val="7"/>
          <dgm:dir/>
        </dgm:presLayoutVars>
      </dgm:prSet>
      <dgm:spPr/>
    </dgm:pt>
    <dgm:pt modelId="{46F5DD5E-704D-4D9F-8C35-DC2A06FC1362}" type="pres">
      <dgm:prSet presAssocID="{4B2DA65B-5488-4CE0-B727-E08F39103992}" presName="Name1" presStyleCnt="0"/>
      <dgm:spPr/>
    </dgm:pt>
    <dgm:pt modelId="{752877EB-442E-4C94-9914-E52425ED4B10}" type="pres">
      <dgm:prSet presAssocID="{4B2DA65B-5488-4CE0-B727-E08F39103992}" presName="cycle" presStyleCnt="0"/>
      <dgm:spPr/>
    </dgm:pt>
    <dgm:pt modelId="{884B7F22-ABAC-41B9-B97B-C3704D036EA9}" type="pres">
      <dgm:prSet presAssocID="{4B2DA65B-5488-4CE0-B727-E08F39103992}" presName="srcNode" presStyleLbl="node1" presStyleIdx="0" presStyleCnt="3"/>
      <dgm:spPr/>
    </dgm:pt>
    <dgm:pt modelId="{E3A4BB84-7B2C-44F0-AE6F-8E0D349745C7}" type="pres">
      <dgm:prSet presAssocID="{4B2DA65B-5488-4CE0-B727-E08F39103992}" presName="conn" presStyleLbl="parChTrans1D2" presStyleIdx="0" presStyleCnt="1"/>
      <dgm:spPr/>
    </dgm:pt>
    <dgm:pt modelId="{D5C19F89-F9A8-42E6-B15E-197EF0439830}" type="pres">
      <dgm:prSet presAssocID="{4B2DA65B-5488-4CE0-B727-E08F39103992}" presName="extraNode" presStyleLbl="node1" presStyleIdx="0" presStyleCnt="3"/>
      <dgm:spPr/>
    </dgm:pt>
    <dgm:pt modelId="{7E77357C-D005-4101-A1F0-F08DDF7585F3}" type="pres">
      <dgm:prSet presAssocID="{4B2DA65B-5488-4CE0-B727-E08F39103992}" presName="dstNode" presStyleLbl="node1" presStyleIdx="0" presStyleCnt="3"/>
      <dgm:spPr/>
    </dgm:pt>
    <dgm:pt modelId="{7104F8DC-5CC2-469E-A498-A64A33401773}" type="pres">
      <dgm:prSet presAssocID="{20FCB6F8-0071-4A64-893C-3C9EF60BF0E6}" presName="text_1" presStyleLbl="node1" presStyleIdx="0" presStyleCnt="3">
        <dgm:presLayoutVars>
          <dgm:bulletEnabled val="1"/>
        </dgm:presLayoutVars>
      </dgm:prSet>
      <dgm:spPr/>
    </dgm:pt>
    <dgm:pt modelId="{6EB52C1F-47CA-4561-9B80-170F03D0E4AD}" type="pres">
      <dgm:prSet presAssocID="{20FCB6F8-0071-4A64-893C-3C9EF60BF0E6}" presName="accent_1" presStyleCnt="0"/>
      <dgm:spPr/>
    </dgm:pt>
    <dgm:pt modelId="{3BD42E73-4950-499D-B702-E9D0C10B6CC9}" type="pres">
      <dgm:prSet presAssocID="{20FCB6F8-0071-4A64-893C-3C9EF60BF0E6}" presName="accentRepeatNode" presStyleLbl="solidFgAcc1" presStyleIdx="0" presStyleCnt="3"/>
      <dgm:spPr/>
    </dgm:pt>
    <dgm:pt modelId="{5A6C7B7D-A89B-40F3-A7BA-2559B0AAB94A}" type="pres">
      <dgm:prSet presAssocID="{1A6629A9-6B11-4479-B364-7690DD2AE693}" presName="text_2" presStyleLbl="node1" presStyleIdx="1" presStyleCnt="3">
        <dgm:presLayoutVars>
          <dgm:bulletEnabled val="1"/>
        </dgm:presLayoutVars>
      </dgm:prSet>
      <dgm:spPr/>
    </dgm:pt>
    <dgm:pt modelId="{77D710D9-531A-4223-B60B-36C94A686CE0}" type="pres">
      <dgm:prSet presAssocID="{1A6629A9-6B11-4479-B364-7690DD2AE693}" presName="accent_2" presStyleCnt="0"/>
      <dgm:spPr/>
    </dgm:pt>
    <dgm:pt modelId="{224EBA81-2138-42B3-8BE0-258544CF5E91}" type="pres">
      <dgm:prSet presAssocID="{1A6629A9-6B11-4479-B364-7690DD2AE693}" presName="accentRepeatNode" presStyleLbl="solidFgAcc1" presStyleIdx="1" presStyleCnt="3"/>
      <dgm:spPr/>
    </dgm:pt>
    <dgm:pt modelId="{2C7EAD55-317D-4E4A-8AB5-AA3636571D21}" type="pres">
      <dgm:prSet presAssocID="{18B2E897-A344-46C2-8CF8-C2CC00FCC5C9}" presName="text_3" presStyleLbl="node1" presStyleIdx="2" presStyleCnt="3">
        <dgm:presLayoutVars>
          <dgm:bulletEnabled val="1"/>
        </dgm:presLayoutVars>
      </dgm:prSet>
      <dgm:spPr/>
    </dgm:pt>
    <dgm:pt modelId="{7387AEDA-3C54-408B-84F3-B2A62EAE43E4}" type="pres">
      <dgm:prSet presAssocID="{18B2E897-A344-46C2-8CF8-C2CC00FCC5C9}" presName="accent_3" presStyleCnt="0"/>
      <dgm:spPr/>
    </dgm:pt>
    <dgm:pt modelId="{36EB664B-574D-4B4C-8FBB-767128FBB624}" type="pres">
      <dgm:prSet presAssocID="{18B2E897-A344-46C2-8CF8-C2CC00FCC5C9}" presName="accentRepeatNode" presStyleLbl="solidFgAcc1" presStyleIdx="2" presStyleCnt="3"/>
      <dgm:spPr/>
    </dgm:pt>
  </dgm:ptLst>
  <dgm:cxnLst>
    <dgm:cxn modelId="{480C0962-19DF-487D-A0BB-3E84C0815272}" srcId="{4B2DA65B-5488-4CE0-B727-E08F39103992}" destId="{20FCB6F8-0071-4A64-893C-3C9EF60BF0E6}" srcOrd="0" destOrd="0" parTransId="{C0CC6CF3-0D89-40D6-9B4C-CE18260BCB7C}" sibTransId="{07D8D124-1465-49A1-AC80-3F803BAB417B}"/>
    <dgm:cxn modelId="{50145B6B-243D-4883-8A13-9926C100408F}" type="presOf" srcId="{1A6629A9-6B11-4479-B364-7690DD2AE693}" destId="{5A6C7B7D-A89B-40F3-A7BA-2559B0AAB94A}" srcOrd="0" destOrd="0" presId="urn:microsoft.com/office/officeart/2008/layout/VerticalCurvedList"/>
    <dgm:cxn modelId="{88100574-59D4-4BEA-8783-A4627BA25A2A}" type="presOf" srcId="{07D8D124-1465-49A1-AC80-3F803BAB417B}" destId="{E3A4BB84-7B2C-44F0-AE6F-8E0D349745C7}" srcOrd="0" destOrd="0" presId="urn:microsoft.com/office/officeart/2008/layout/VerticalCurvedList"/>
    <dgm:cxn modelId="{A4748288-3B7E-4971-AC1B-EF0DD2C17B99}" type="presOf" srcId="{18B2E897-A344-46C2-8CF8-C2CC00FCC5C9}" destId="{2C7EAD55-317D-4E4A-8AB5-AA3636571D21}" srcOrd="0" destOrd="0" presId="urn:microsoft.com/office/officeart/2008/layout/VerticalCurvedList"/>
    <dgm:cxn modelId="{A30CC8AB-F394-42CB-8FE3-049B94CCDCFD}" type="presOf" srcId="{4B2DA65B-5488-4CE0-B727-E08F39103992}" destId="{BE047BE6-A139-4A0D-8709-1E77BB842DCB}" srcOrd="0" destOrd="0" presId="urn:microsoft.com/office/officeart/2008/layout/VerticalCurvedList"/>
    <dgm:cxn modelId="{8B14C2C0-F483-4AD0-A09B-781591A3842D}" type="presOf" srcId="{20FCB6F8-0071-4A64-893C-3C9EF60BF0E6}" destId="{7104F8DC-5CC2-469E-A498-A64A33401773}" srcOrd="0" destOrd="0" presId="urn:microsoft.com/office/officeart/2008/layout/VerticalCurvedList"/>
    <dgm:cxn modelId="{098ED5D9-1A1A-4BF8-83CC-136E61B8D720}" srcId="{4B2DA65B-5488-4CE0-B727-E08F39103992}" destId="{1A6629A9-6B11-4479-B364-7690DD2AE693}" srcOrd="1" destOrd="0" parTransId="{124D4555-1D77-40D2-B35C-3CF3E8DD8F4A}" sibTransId="{FB765A03-6B67-4939-8123-A023DEAEB5CD}"/>
    <dgm:cxn modelId="{0C0080EE-C904-4802-9EA6-B579DA06A0CB}" srcId="{4B2DA65B-5488-4CE0-B727-E08F39103992}" destId="{18B2E897-A344-46C2-8CF8-C2CC00FCC5C9}" srcOrd="2" destOrd="0" parTransId="{C7B35BD5-D181-4DC7-B778-73FC5084CA6D}" sibTransId="{BA549A34-E515-4B0D-844D-147AA6F84A76}"/>
    <dgm:cxn modelId="{F9CB27BB-673B-4798-B91A-23C7A658C22C}" type="presParOf" srcId="{BE047BE6-A139-4A0D-8709-1E77BB842DCB}" destId="{46F5DD5E-704D-4D9F-8C35-DC2A06FC1362}" srcOrd="0" destOrd="0" presId="urn:microsoft.com/office/officeart/2008/layout/VerticalCurvedList"/>
    <dgm:cxn modelId="{2B054C80-A1EB-472A-840E-8BF9169361EA}" type="presParOf" srcId="{46F5DD5E-704D-4D9F-8C35-DC2A06FC1362}" destId="{752877EB-442E-4C94-9914-E52425ED4B10}" srcOrd="0" destOrd="0" presId="urn:microsoft.com/office/officeart/2008/layout/VerticalCurvedList"/>
    <dgm:cxn modelId="{1F33A582-C89E-4273-B4B9-B0064539401C}" type="presParOf" srcId="{752877EB-442E-4C94-9914-E52425ED4B10}" destId="{884B7F22-ABAC-41B9-B97B-C3704D036EA9}" srcOrd="0" destOrd="0" presId="urn:microsoft.com/office/officeart/2008/layout/VerticalCurvedList"/>
    <dgm:cxn modelId="{4A359CFD-E3FC-426B-B2C1-737E951538D3}" type="presParOf" srcId="{752877EB-442E-4C94-9914-E52425ED4B10}" destId="{E3A4BB84-7B2C-44F0-AE6F-8E0D349745C7}" srcOrd="1" destOrd="0" presId="urn:microsoft.com/office/officeart/2008/layout/VerticalCurvedList"/>
    <dgm:cxn modelId="{F3768925-ADB3-4587-903E-E4EE1B78CDFE}" type="presParOf" srcId="{752877EB-442E-4C94-9914-E52425ED4B10}" destId="{D5C19F89-F9A8-42E6-B15E-197EF0439830}" srcOrd="2" destOrd="0" presId="urn:microsoft.com/office/officeart/2008/layout/VerticalCurvedList"/>
    <dgm:cxn modelId="{374BA606-DF18-4A34-A9D0-AB3B225B6C9C}" type="presParOf" srcId="{752877EB-442E-4C94-9914-E52425ED4B10}" destId="{7E77357C-D005-4101-A1F0-F08DDF7585F3}" srcOrd="3" destOrd="0" presId="urn:microsoft.com/office/officeart/2008/layout/VerticalCurvedList"/>
    <dgm:cxn modelId="{AB0955C6-E011-46C8-BADE-F474F6E93652}" type="presParOf" srcId="{46F5DD5E-704D-4D9F-8C35-DC2A06FC1362}" destId="{7104F8DC-5CC2-469E-A498-A64A33401773}" srcOrd="1" destOrd="0" presId="urn:microsoft.com/office/officeart/2008/layout/VerticalCurvedList"/>
    <dgm:cxn modelId="{AD148696-4748-400A-94BA-5DFCC9B79FCA}" type="presParOf" srcId="{46F5DD5E-704D-4D9F-8C35-DC2A06FC1362}" destId="{6EB52C1F-47CA-4561-9B80-170F03D0E4AD}" srcOrd="2" destOrd="0" presId="urn:microsoft.com/office/officeart/2008/layout/VerticalCurvedList"/>
    <dgm:cxn modelId="{14353FE6-2D33-46D5-80E6-AE3E6AE885FF}" type="presParOf" srcId="{6EB52C1F-47CA-4561-9B80-170F03D0E4AD}" destId="{3BD42E73-4950-499D-B702-E9D0C10B6CC9}" srcOrd="0" destOrd="0" presId="urn:microsoft.com/office/officeart/2008/layout/VerticalCurvedList"/>
    <dgm:cxn modelId="{067F0981-5926-43A9-B79F-8C3AE8BAD9A6}" type="presParOf" srcId="{46F5DD5E-704D-4D9F-8C35-DC2A06FC1362}" destId="{5A6C7B7D-A89B-40F3-A7BA-2559B0AAB94A}" srcOrd="3" destOrd="0" presId="urn:microsoft.com/office/officeart/2008/layout/VerticalCurvedList"/>
    <dgm:cxn modelId="{4248250B-653E-4CD1-9EB1-82200475D84E}" type="presParOf" srcId="{46F5DD5E-704D-4D9F-8C35-DC2A06FC1362}" destId="{77D710D9-531A-4223-B60B-36C94A686CE0}" srcOrd="4" destOrd="0" presId="urn:microsoft.com/office/officeart/2008/layout/VerticalCurvedList"/>
    <dgm:cxn modelId="{8638C0E1-20F1-41BC-951B-7E76C7C7B471}" type="presParOf" srcId="{77D710D9-531A-4223-B60B-36C94A686CE0}" destId="{224EBA81-2138-42B3-8BE0-258544CF5E91}" srcOrd="0" destOrd="0" presId="urn:microsoft.com/office/officeart/2008/layout/VerticalCurvedList"/>
    <dgm:cxn modelId="{BB63719D-DA4A-41A6-B86C-B600A4CABE0B}" type="presParOf" srcId="{46F5DD5E-704D-4D9F-8C35-DC2A06FC1362}" destId="{2C7EAD55-317D-4E4A-8AB5-AA3636571D21}" srcOrd="5" destOrd="0" presId="urn:microsoft.com/office/officeart/2008/layout/VerticalCurvedList"/>
    <dgm:cxn modelId="{D67F82DE-9FDD-4948-9981-9B65F00E5561}" type="presParOf" srcId="{46F5DD5E-704D-4D9F-8C35-DC2A06FC1362}" destId="{7387AEDA-3C54-408B-84F3-B2A62EAE43E4}" srcOrd="6" destOrd="0" presId="urn:microsoft.com/office/officeart/2008/layout/VerticalCurvedList"/>
    <dgm:cxn modelId="{33F79AB3-B316-446A-9F47-DF59E96002AB}" type="presParOf" srcId="{7387AEDA-3C54-408B-84F3-B2A62EAE43E4}" destId="{36EB664B-574D-4B4C-8FBB-767128FBB624}" srcOrd="0" destOrd="0" presId="urn:microsoft.com/office/officeart/2008/layout/VerticalCurvedList"/>
  </dgm:cxnLst>
  <dgm:bg/>
  <dgm:whole/>
</dgm:dataModel>
</file>

<file path=ppt/diagrams/data19.xml><?xml version="1.0" encoding="utf-8"?>
<dgm:dataModel xmlns:dgm="http://schemas.openxmlformats.org/drawingml/2006/diagram" xmlns:a="http://schemas.openxmlformats.org/drawingml/2006/main">
  <dgm:ptLst>
    <dgm:pt modelId="{4B2DA65B-5488-4CE0-B727-E08F39103992}" type="doc">
      <dgm:prSet loTypeId="urn:microsoft.com/office/officeart/2008/layout/VerticalCurvedList" loCatId="list" qsTypeId="urn:microsoft.com/office/officeart/2005/8/quickstyle/3d1" qsCatId="3D" csTypeId="urn:microsoft.com/office/officeart/2005/8/colors/colorful4" csCatId="colorful" phldr="1"/>
      <dgm:spPr/>
      <dgm:t>
        <a:bodyPr/>
        <a:lstStyle/>
        <a:p>
          <a:endParaRPr lang="vi-VN"/>
        </a:p>
      </dgm:t>
    </dgm:pt>
    <dgm:pt modelId="{20FCB6F8-0071-4A64-893C-3C9EF60BF0E6}">
      <dgm:prSet phldrT="[Text]"/>
      <dgm:spPr/>
      <dgm:t>
        <a:bodyPr/>
        <a:lstStyle/>
        <a:p>
          <a:r>
            <a:rPr lang="vi-VN" b="0" cap="none" spc="0">
              <a:ln w="0"/>
              <a:solidFill>
                <a:schemeClr val="tx1"/>
              </a:solidFill>
              <a:effectLst>
                <a:outerShdw blurRad="38100" dist="19050" dir="2700000" algn="tl" rotWithShape="0">
                  <a:schemeClr val="dk1">
                    <a:alpha val="40000"/>
                  </a:schemeClr>
                </a:outerShdw>
              </a:effectLst>
            </a:rPr>
            <a:t>Góc rèn luyện</a:t>
          </a:r>
          <a:endParaRPr lang="vi-VN" b="0" cap="none" spc="0" dirty="0">
            <a:ln w="0"/>
            <a:solidFill>
              <a:schemeClr val="tx1"/>
            </a:solidFill>
            <a:effectLst>
              <a:outerShdw blurRad="38100" dist="19050" dir="2700000" algn="tl" rotWithShape="0">
                <a:schemeClr val="dk1">
                  <a:alpha val="40000"/>
                </a:schemeClr>
              </a:outerShdw>
            </a:effectLst>
          </a:endParaRPr>
        </a:p>
      </dgm:t>
    </dgm:pt>
    <dgm:pt modelId="{C0CC6CF3-0D89-40D6-9B4C-CE18260BCB7C}" cxnId="{480C0962-19DF-487D-A0BB-3E84C0815272}" type="parTrans">
      <dgm:prSet/>
      <dgm:spPr/>
      <dgm:t>
        <a:bodyPr/>
        <a:lstStyle/>
        <a:p>
          <a:endParaRPr lang="vi-VN" b="0" cap="none" spc="0">
            <a:ln w="0"/>
            <a:solidFill>
              <a:schemeClr val="tx1"/>
            </a:solidFill>
            <a:effectLst>
              <a:outerShdw blurRad="38100" dist="19050" dir="2700000" algn="tl" rotWithShape="0">
                <a:schemeClr val="dk1">
                  <a:alpha val="40000"/>
                </a:schemeClr>
              </a:outerShdw>
            </a:effectLst>
          </a:endParaRPr>
        </a:p>
      </dgm:t>
    </dgm:pt>
    <dgm:pt modelId="{07D8D124-1465-49A1-AC80-3F803BAB417B}" cxnId="{480C0962-19DF-487D-A0BB-3E84C0815272}" type="sibTrans">
      <dgm:prSet/>
      <dgm:spPr/>
      <dgm:t>
        <a:bodyPr/>
        <a:lstStyle/>
        <a:p>
          <a:endParaRPr lang="vi-VN" b="0" cap="none" spc="0">
            <a:ln w="0"/>
            <a:solidFill>
              <a:schemeClr val="tx1"/>
            </a:solidFill>
            <a:effectLst>
              <a:outerShdw blurRad="38100" dist="19050" dir="2700000" algn="tl" rotWithShape="0">
                <a:schemeClr val="dk1">
                  <a:alpha val="40000"/>
                </a:schemeClr>
              </a:outerShdw>
            </a:effectLst>
          </a:endParaRPr>
        </a:p>
      </dgm:t>
    </dgm:pt>
    <dgm:pt modelId="{1A6629A9-6B11-4479-B364-7690DD2AE693}">
      <dgm:prSet phldrT="[Text]"/>
      <dgm:spPr/>
      <dgm:t>
        <a:bodyPr/>
        <a:lstStyle/>
        <a:p>
          <a:r>
            <a:rPr lang="vi-VN" b="0" cap="none" spc="0" dirty="0">
              <a:ln w="0"/>
              <a:solidFill>
                <a:schemeClr val="tx1"/>
              </a:solidFill>
              <a:effectLst>
                <a:outerShdw blurRad="38100" dist="19050" dir="2700000" algn="tl" rotWithShape="0">
                  <a:schemeClr val="dk1">
                    <a:alpha val="40000"/>
                  </a:schemeClr>
                </a:outerShdw>
              </a:effectLst>
            </a:rPr>
            <a:t>Thử thách</a:t>
          </a:r>
        </a:p>
      </dgm:t>
    </dgm:pt>
    <dgm:pt modelId="{124D4555-1D77-40D2-B35C-3CF3E8DD8F4A}" cxnId="{098ED5D9-1A1A-4BF8-83CC-136E61B8D720}" type="parTrans">
      <dgm:prSet/>
      <dgm:spPr/>
      <dgm:t>
        <a:bodyPr/>
        <a:lstStyle/>
        <a:p>
          <a:endParaRPr lang="vi-VN" b="0" cap="none" spc="0">
            <a:ln w="0"/>
            <a:solidFill>
              <a:schemeClr val="tx1"/>
            </a:solidFill>
            <a:effectLst>
              <a:outerShdw blurRad="38100" dist="19050" dir="2700000" algn="tl" rotWithShape="0">
                <a:schemeClr val="dk1">
                  <a:alpha val="40000"/>
                </a:schemeClr>
              </a:outerShdw>
            </a:effectLst>
          </a:endParaRPr>
        </a:p>
      </dgm:t>
    </dgm:pt>
    <dgm:pt modelId="{FB765A03-6B67-4939-8123-A023DEAEB5CD}" cxnId="{098ED5D9-1A1A-4BF8-83CC-136E61B8D720}" type="sibTrans">
      <dgm:prSet/>
      <dgm:spPr/>
      <dgm:t>
        <a:bodyPr/>
        <a:lstStyle/>
        <a:p>
          <a:endParaRPr lang="vi-VN" b="0" cap="none" spc="0">
            <a:ln w="0"/>
            <a:solidFill>
              <a:schemeClr val="tx1"/>
            </a:solidFill>
            <a:effectLst>
              <a:outerShdw blurRad="38100" dist="19050" dir="2700000" algn="tl" rotWithShape="0">
                <a:schemeClr val="dk1">
                  <a:alpha val="40000"/>
                </a:schemeClr>
              </a:outerShdw>
            </a:effectLst>
          </a:endParaRPr>
        </a:p>
      </dgm:t>
    </dgm:pt>
    <dgm:pt modelId="{BE047BE6-A139-4A0D-8709-1E77BB842DCB}" type="pres">
      <dgm:prSet presAssocID="{4B2DA65B-5488-4CE0-B727-E08F39103992}" presName="Name0" presStyleCnt="0">
        <dgm:presLayoutVars>
          <dgm:chMax val="7"/>
          <dgm:chPref val="7"/>
          <dgm:dir/>
        </dgm:presLayoutVars>
      </dgm:prSet>
      <dgm:spPr/>
    </dgm:pt>
    <dgm:pt modelId="{46F5DD5E-704D-4D9F-8C35-DC2A06FC1362}" type="pres">
      <dgm:prSet presAssocID="{4B2DA65B-5488-4CE0-B727-E08F39103992}" presName="Name1" presStyleCnt="0"/>
      <dgm:spPr/>
    </dgm:pt>
    <dgm:pt modelId="{752877EB-442E-4C94-9914-E52425ED4B10}" type="pres">
      <dgm:prSet presAssocID="{4B2DA65B-5488-4CE0-B727-E08F39103992}" presName="cycle" presStyleCnt="0"/>
      <dgm:spPr/>
    </dgm:pt>
    <dgm:pt modelId="{884B7F22-ABAC-41B9-B97B-C3704D036EA9}" type="pres">
      <dgm:prSet presAssocID="{4B2DA65B-5488-4CE0-B727-E08F39103992}" presName="srcNode" presStyleLbl="node1" presStyleIdx="0" presStyleCnt="2"/>
      <dgm:spPr/>
    </dgm:pt>
    <dgm:pt modelId="{E3A4BB84-7B2C-44F0-AE6F-8E0D349745C7}" type="pres">
      <dgm:prSet presAssocID="{4B2DA65B-5488-4CE0-B727-E08F39103992}" presName="conn" presStyleLbl="parChTrans1D2" presStyleIdx="0" presStyleCnt="1"/>
      <dgm:spPr/>
    </dgm:pt>
    <dgm:pt modelId="{D5C19F89-F9A8-42E6-B15E-197EF0439830}" type="pres">
      <dgm:prSet presAssocID="{4B2DA65B-5488-4CE0-B727-E08F39103992}" presName="extraNode" presStyleLbl="node1" presStyleIdx="0" presStyleCnt="2"/>
      <dgm:spPr/>
    </dgm:pt>
    <dgm:pt modelId="{7E77357C-D005-4101-A1F0-F08DDF7585F3}" type="pres">
      <dgm:prSet presAssocID="{4B2DA65B-5488-4CE0-B727-E08F39103992}" presName="dstNode" presStyleLbl="node1" presStyleIdx="0" presStyleCnt="2"/>
      <dgm:spPr/>
    </dgm:pt>
    <dgm:pt modelId="{7104F8DC-5CC2-469E-A498-A64A33401773}" type="pres">
      <dgm:prSet presAssocID="{20FCB6F8-0071-4A64-893C-3C9EF60BF0E6}" presName="text_1" presStyleLbl="node1" presStyleIdx="0" presStyleCnt="2">
        <dgm:presLayoutVars>
          <dgm:bulletEnabled val="1"/>
        </dgm:presLayoutVars>
      </dgm:prSet>
      <dgm:spPr/>
    </dgm:pt>
    <dgm:pt modelId="{6EB52C1F-47CA-4561-9B80-170F03D0E4AD}" type="pres">
      <dgm:prSet presAssocID="{20FCB6F8-0071-4A64-893C-3C9EF60BF0E6}" presName="accent_1" presStyleCnt="0"/>
      <dgm:spPr/>
    </dgm:pt>
    <dgm:pt modelId="{3BD42E73-4950-499D-B702-E9D0C10B6CC9}" type="pres">
      <dgm:prSet presAssocID="{20FCB6F8-0071-4A64-893C-3C9EF60BF0E6}" presName="accentRepeatNode" presStyleLbl="solidFgAcc1" presStyleIdx="0" presStyleCnt="2"/>
      <dgm:spPr/>
    </dgm:pt>
    <dgm:pt modelId="{5A6C7B7D-A89B-40F3-A7BA-2559B0AAB94A}" type="pres">
      <dgm:prSet presAssocID="{1A6629A9-6B11-4479-B364-7690DD2AE693}" presName="text_2" presStyleLbl="node1" presStyleIdx="1" presStyleCnt="2">
        <dgm:presLayoutVars>
          <dgm:bulletEnabled val="1"/>
        </dgm:presLayoutVars>
      </dgm:prSet>
      <dgm:spPr/>
    </dgm:pt>
    <dgm:pt modelId="{77D710D9-531A-4223-B60B-36C94A686CE0}" type="pres">
      <dgm:prSet presAssocID="{1A6629A9-6B11-4479-B364-7690DD2AE693}" presName="accent_2" presStyleCnt="0"/>
      <dgm:spPr/>
    </dgm:pt>
    <dgm:pt modelId="{224EBA81-2138-42B3-8BE0-258544CF5E91}" type="pres">
      <dgm:prSet presAssocID="{1A6629A9-6B11-4479-B364-7690DD2AE693}" presName="accentRepeatNode" presStyleLbl="solidFgAcc1" presStyleIdx="1" presStyleCnt="2"/>
      <dgm:spPr/>
    </dgm:pt>
  </dgm:ptLst>
  <dgm:cxnLst>
    <dgm:cxn modelId="{480C0962-19DF-487D-A0BB-3E84C0815272}" srcId="{4B2DA65B-5488-4CE0-B727-E08F39103992}" destId="{20FCB6F8-0071-4A64-893C-3C9EF60BF0E6}" srcOrd="0" destOrd="0" parTransId="{C0CC6CF3-0D89-40D6-9B4C-CE18260BCB7C}" sibTransId="{07D8D124-1465-49A1-AC80-3F803BAB417B}"/>
    <dgm:cxn modelId="{50145B6B-243D-4883-8A13-9926C100408F}" type="presOf" srcId="{1A6629A9-6B11-4479-B364-7690DD2AE693}" destId="{5A6C7B7D-A89B-40F3-A7BA-2559B0AAB94A}" srcOrd="0" destOrd="0" presId="urn:microsoft.com/office/officeart/2008/layout/VerticalCurvedList"/>
    <dgm:cxn modelId="{88100574-59D4-4BEA-8783-A4627BA25A2A}" type="presOf" srcId="{07D8D124-1465-49A1-AC80-3F803BAB417B}" destId="{E3A4BB84-7B2C-44F0-AE6F-8E0D349745C7}" srcOrd="0" destOrd="0" presId="urn:microsoft.com/office/officeart/2008/layout/VerticalCurvedList"/>
    <dgm:cxn modelId="{A30CC8AB-F394-42CB-8FE3-049B94CCDCFD}" type="presOf" srcId="{4B2DA65B-5488-4CE0-B727-E08F39103992}" destId="{BE047BE6-A139-4A0D-8709-1E77BB842DCB}" srcOrd="0" destOrd="0" presId="urn:microsoft.com/office/officeart/2008/layout/VerticalCurvedList"/>
    <dgm:cxn modelId="{8B14C2C0-F483-4AD0-A09B-781591A3842D}" type="presOf" srcId="{20FCB6F8-0071-4A64-893C-3C9EF60BF0E6}" destId="{7104F8DC-5CC2-469E-A498-A64A33401773}" srcOrd="0" destOrd="0" presId="urn:microsoft.com/office/officeart/2008/layout/VerticalCurvedList"/>
    <dgm:cxn modelId="{098ED5D9-1A1A-4BF8-83CC-136E61B8D720}" srcId="{4B2DA65B-5488-4CE0-B727-E08F39103992}" destId="{1A6629A9-6B11-4479-B364-7690DD2AE693}" srcOrd="1" destOrd="0" parTransId="{124D4555-1D77-40D2-B35C-3CF3E8DD8F4A}" sibTransId="{FB765A03-6B67-4939-8123-A023DEAEB5CD}"/>
    <dgm:cxn modelId="{F9CB27BB-673B-4798-B91A-23C7A658C22C}" type="presParOf" srcId="{BE047BE6-A139-4A0D-8709-1E77BB842DCB}" destId="{46F5DD5E-704D-4D9F-8C35-DC2A06FC1362}" srcOrd="0" destOrd="0" presId="urn:microsoft.com/office/officeart/2008/layout/VerticalCurvedList"/>
    <dgm:cxn modelId="{2B054C80-A1EB-472A-840E-8BF9169361EA}" type="presParOf" srcId="{46F5DD5E-704D-4D9F-8C35-DC2A06FC1362}" destId="{752877EB-442E-4C94-9914-E52425ED4B10}" srcOrd="0" destOrd="0" presId="urn:microsoft.com/office/officeart/2008/layout/VerticalCurvedList"/>
    <dgm:cxn modelId="{1F33A582-C89E-4273-B4B9-B0064539401C}" type="presParOf" srcId="{752877EB-442E-4C94-9914-E52425ED4B10}" destId="{884B7F22-ABAC-41B9-B97B-C3704D036EA9}" srcOrd="0" destOrd="0" presId="urn:microsoft.com/office/officeart/2008/layout/VerticalCurvedList"/>
    <dgm:cxn modelId="{4A359CFD-E3FC-426B-B2C1-737E951538D3}" type="presParOf" srcId="{752877EB-442E-4C94-9914-E52425ED4B10}" destId="{E3A4BB84-7B2C-44F0-AE6F-8E0D349745C7}" srcOrd="1" destOrd="0" presId="urn:microsoft.com/office/officeart/2008/layout/VerticalCurvedList"/>
    <dgm:cxn modelId="{F3768925-ADB3-4587-903E-E4EE1B78CDFE}" type="presParOf" srcId="{752877EB-442E-4C94-9914-E52425ED4B10}" destId="{D5C19F89-F9A8-42E6-B15E-197EF0439830}" srcOrd="2" destOrd="0" presId="urn:microsoft.com/office/officeart/2008/layout/VerticalCurvedList"/>
    <dgm:cxn modelId="{374BA606-DF18-4A34-A9D0-AB3B225B6C9C}" type="presParOf" srcId="{752877EB-442E-4C94-9914-E52425ED4B10}" destId="{7E77357C-D005-4101-A1F0-F08DDF7585F3}" srcOrd="3" destOrd="0" presId="urn:microsoft.com/office/officeart/2008/layout/VerticalCurvedList"/>
    <dgm:cxn modelId="{AB0955C6-E011-46C8-BADE-F474F6E93652}" type="presParOf" srcId="{46F5DD5E-704D-4D9F-8C35-DC2A06FC1362}" destId="{7104F8DC-5CC2-469E-A498-A64A33401773}" srcOrd="1" destOrd="0" presId="urn:microsoft.com/office/officeart/2008/layout/VerticalCurvedList"/>
    <dgm:cxn modelId="{AD148696-4748-400A-94BA-5DFCC9B79FCA}" type="presParOf" srcId="{46F5DD5E-704D-4D9F-8C35-DC2A06FC1362}" destId="{6EB52C1F-47CA-4561-9B80-170F03D0E4AD}" srcOrd="2" destOrd="0" presId="urn:microsoft.com/office/officeart/2008/layout/VerticalCurvedList"/>
    <dgm:cxn modelId="{14353FE6-2D33-46D5-80E6-AE3E6AE885FF}" type="presParOf" srcId="{6EB52C1F-47CA-4561-9B80-170F03D0E4AD}" destId="{3BD42E73-4950-499D-B702-E9D0C10B6CC9}" srcOrd="0" destOrd="0" presId="urn:microsoft.com/office/officeart/2008/layout/VerticalCurvedList"/>
    <dgm:cxn modelId="{067F0981-5926-43A9-B79F-8C3AE8BAD9A6}" type="presParOf" srcId="{46F5DD5E-704D-4D9F-8C35-DC2A06FC1362}" destId="{5A6C7B7D-A89B-40F3-A7BA-2559B0AAB94A}" srcOrd="3" destOrd="0" presId="urn:microsoft.com/office/officeart/2008/layout/VerticalCurvedList"/>
    <dgm:cxn modelId="{4248250B-653E-4CD1-9EB1-82200475D84E}" type="presParOf" srcId="{46F5DD5E-704D-4D9F-8C35-DC2A06FC1362}" destId="{77D710D9-531A-4223-B60B-36C94A686CE0}" srcOrd="4" destOrd="0" presId="urn:microsoft.com/office/officeart/2008/layout/VerticalCurvedList"/>
    <dgm:cxn modelId="{8638C0E1-20F1-41BC-951B-7E76C7C7B471}" type="presParOf" srcId="{77D710D9-531A-4223-B60B-36C94A686CE0}" destId="{224EBA81-2138-42B3-8BE0-258544CF5E91}" srcOrd="0" destOrd="0" presId="urn:microsoft.com/office/officeart/2008/layout/VerticalCurvedList"/>
  </dgm:cxnLst>
  <dgm:bg/>
  <dgm:whole/>
</dgm:dataModel>
</file>

<file path=ppt/diagrams/data2.xml><?xml version="1.0" encoding="utf-8"?>
<dgm:dataModel xmlns:dgm="http://schemas.openxmlformats.org/drawingml/2006/diagram" xmlns:a="http://schemas.openxmlformats.org/drawingml/2006/main">
  <dgm:ptLst>
    <dgm:pt modelId="{82F25F14-6531-452D-AC79-FD8B7BC90F9E}" type="doc">
      <dgm:prSet loTypeId="urn:microsoft.com/office/officeart/2005/8/layout/vList3" loCatId="list" qsTypeId="urn:microsoft.com/office/officeart/2005/8/quickstyle/simple1#2" qsCatId="simple" csTypeId="urn:microsoft.com/office/officeart/2005/8/colors/colorful2#1" csCatId="colorful" phldr="1"/>
      <dgm:spPr/>
      <dgm:t>
        <a:bodyPr/>
        <a:lstStyle/>
        <a:p>
          <a:endParaRPr lang="vi-VN"/>
        </a:p>
      </dgm:t>
    </dgm:pt>
    <dgm:pt modelId="{A110A12B-A9E6-494C-8F7A-3CE8FD2246BC}">
      <dgm:prSet phldrT="[Text]" custT="1"/>
      <dgm:spPr/>
      <dgm:t>
        <a:bodyPr/>
        <a:lstStyle/>
        <a:p>
          <a:r>
            <a:rPr lang="vi-VN" sz="2400" dirty="0">
              <a:latin typeface="Cambria" pitchFamily="18" charset="0"/>
              <a:ea typeface="Cambria" pitchFamily="18" charset="0"/>
            </a:rPr>
            <a:t>TS LƯU TRÍ DŨNG</a:t>
          </a:r>
        </a:p>
      </dgm:t>
    </dgm:pt>
    <dgm:pt modelId="{F25CA999-37B6-45E1-9553-291705C4F6C1}" cxnId="{C5646D1D-74CE-4229-9542-51F5F16CF5C9}" type="parTrans">
      <dgm:prSet/>
      <dgm:spPr/>
      <dgm:t>
        <a:bodyPr/>
        <a:lstStyle/>
        <a:p>
          <a:endParaRPr lang="vi-VN">
            <a:latin typeface="Cambria" pitchFamily="18" charset="0"/>
            <a:ea typeface="Cambria" pitchFamily="18" charset="0"/>
          </a:endParaRPr>
        </a:p>
      </dgm:t>
    </dgm:pt>
    <dgm:pt modelId="{78FF2ACB-AF9A-4FC9-9284-73641882A35D}" cxnId="{C5646D1D-74CE-4229-9542-51F5F16CF5C9}" type="sibTrans">
      <dgm:prSet/>
      <dgm:spPr/>
      <dgm:t>
        <a:bodyPr/>
        <a:lstStyle/>
        <a:p>
          <a:endParaRPr lang="vi-VN">
            <a:latin typeface="Cambria" pitchFamily="18" charset="0"/>
            <a:ea typeface="Cambria" pitchFamily="18" charset="0"/>
          </a:endParaRPr>
        </a:p>
      </dgm:t>
    </dgm:pt>
    <dgm:pt modelId="{7AAF8EAE-D4B4-40EA-8656-783E6D9B1098}" type="pres">
      <dgm:prSet presAssocID="{82F25F14-6531-452D-AC79-FD8B7BC90F9E}" presName="linearFlow" presStyleCnt="0">
        <dgm:presLayoutVars>
          <dgm:dir/>
          <dgm:resizeHandles val="exact"/>
        </dgm:presLayoutVars>
      </dgm:prSet>
      <dgm:spPr/>
    </dgm:pt>
    <dgm:pt modelId="{6484EC02-9F35-42DA-9B9F-2C2BB4BC61D6}" type="pres">
      <dgm:prSet presAssocID="{A110A12B-A9E6-494C-8F7A-3CE8FD2246BC}" presName="composite" presStyleCnt="0"/>
      <dgm:spPr/>
    </dgm:pt>
    <dgm:pt modelId="{4EB11348-C21F-4487-8C17-BE86BE724D4E}" type="pres">
      <dgm:prSet presAssocID="{A110A12B-A9E6-494C-8F7A-3CE8FD2246BC}" presName="imgShp" presStyleLbl="fgImgPlace1" presStyleIdx="0" presStyleCnt="1" custLinFactNeighborX="-72742" custLinFactNeighborY="936"/>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dgm:spPr>
    </dgm:pt>
    <dgm:pt modelId="{BBC9B84F-E4AE-4661-8248-81A3F1480305}" type="pres">
      <dgm:prSet presAssocID="{A110A12B-A9E6-494C-8F7A-3CE8FD2246BC}" presName="txShp" presStyleLbl="node1" presStyleIdx="0" presStyleCnt="1" custScaleX="95297" custScaleY="43717" custLinFactNeighborX="-15140" custLinFactNeighborY="958">
        <dgm:presLayoutVars>
          <dgm:bulletEnabled val="1"/>
        </dgm:presLayoutVars>
      </dgm:prSet>
      <dgm:spPr/>
    </dgm:pt>
  </dgm:ptLst>
  <dgm:cxnLst>
    <dgm:cxn modelId="{C5646D1D-74CE-4229-9542-51F5F16CF5C9}" srcId="{82F25F14-6531-452D-AC79-FD8B7BC90F9E}" destId="{A110A12B-A9E6-494C-8F7A-3CE8FD2246BC}" srcOrd="0" destOrd="0" parTransId="{F25CA999-37B6-45E1-9553-291705C4F6C1}" sibTransId="{78FF2ACB-AF9A-4FC9-9284-73641882A35D}"/>
    <dgm:cxn modelId="{218E39CC-F570-4845-BC4C-40F3056D98DA}" type="presOf" srcId="{82F25F14-6531-452D-AC79-FD8B7BC90F9E}" destId="{7AAF8EAE-D4B4-40EA-8656-783E6D9B1098}" srcOrd="0" destOrd="0" presId="urn:microsoft.com/office/officeart/2005/8/layout/vList3"/>
    <dgm:cxn modelId="{5AB70CF7-BF7D-4C28-B3F2-CBFDEEA98A81}" type="presOf" srcId="{A110A12B-A9E6-494C-8F7A-3CE8FD2246BC}" destId="{BBC9B84F-E4AE-4661-8248-81A3F1480305}" srcOrd="0" destOrd="0" presId="urn:microsoft.com/office/officeart/2005/8/layout/vList3"/>
    <dgm:cxn modelId="{799B358A-CE3D-4590-A0A8-4FED3B7FB748}" type="presParOf" srcId="{7AAF8EAE-D4B4-40EA-8656-783E6D9B1098}" destId="{6484EC02-9F35-42DA-9B9F-2C2BB4BC61D6}" srcOrd="0" destOrd="0" presId="urn:microsoft.com/office/officeart/2005/8/layout/vList3"/>
    <dgm:cxn modelId="{84249E34-30ED-48E7-B5B6-2639FF83955F}" type="presParOf" srcId="{6484EC02-9F35-42DA-9B9F-2C2BB4BC61D6}" destId="{4EB11348-C21F-4487-8C17-BE86BE724D4E}" srcOrd="0" destOrd="0" presId="urn:microsoft.com/office/officeart/2005/8/layout/vList3"/>
    <dgm:cxn modelId="{A61C202E-B47C-4AD7-8E47-3F51F7BF8065}" type="presParOf" srcId="{6484EC02-9F35-42DA-9B9F-2C2BB4BC61D6}" destId="{BBC9B84F-E4AE-4661-8248-81A3F1480305}" srcOrd="1" destOrd="0" presId="urn:microsoft.com/office/officeart/2005/8/layout/vList3"/>
  </dgm:cxnLst>
  <dgm:bg/>
  <dgm:whole/>
</dgm:dataModel>
</file>

<file path=ppt/diagrams/data3.xml><?xml version="1.0" encoding="utf-8"?>
<dgm:dataModel xmlns:dgm="http://schemas.openxmlformats.org/drawingml/2006/diagram" xmlns:a="http://schemas.openxmlformats.org/drawingml/2006/main">
  <dgm:ptLst>
    <dgm:pt modelId="{128FE930-17E8-4DB0-8946-C5EB62CE7864}" type="doc">
      <dgm:prSet loTypeId="urn:microsoft.com/office/officeart/2005/8/layout/vList3" loCatId="list" qsTypeId="urn:microsoft.com/office/officeart/2005/8/quickstyle/simple1#3" qsCatId="simple" csTypeId="urn:microsoft.com/office/officeart/2005/8/colors/accent6_1#1" csCatId="accent6" phldr="1"/>
      <dgm:spPr/>
    </dgm:pt>
    <dgm:pt modelId="{4C8A5C50-74F1-4B46-8246-9CEC548432B0}">
      <dgm:prSet phldrT="[Text]" custT="1"/>
      <dgm:spPr/>
      <dgm:t>
        <a:bodyPr/>
        <a:lstStyle/>
        <a:p>
          <a:r>
            <a:rPr lang="vi-VN" sz="2400" dirty="0">
              <a:latin typeface="Cambria" pitchFamily="18" charset="0"/>
              <a:ea typeface="Cambria" pitchFamily="18" charset="0"/>
            </a:rPr>
            <a:t>TS Nguyễn Trung Kiên  </a:t>
          </a:r>
        </a:p>
      </dgm:t>
    </dgm:pt>
    <dgm:pt modelId="{A111D85C-7D9B-42C9-B2DE-08C81D96C04C}" cxnId="{A2588A09-A7F1-43B7-8CF7-6B5E48F06D3F}" type="parTrans">
      <dgm:prSet/>
      <dgm:spPr/>
      <dgm:t>
        <a:bodyPr/>
        <a:lstStyle/>
        <a:p>
          <a:endParaRPr lang="vi-VN"/>
        </a:p>
      </dgm:t>
    </dgm:pt>
    <dgm:pt modelId="{44DD095C-2238-4BF0-A570-71B584C76928}" cxnId="{A2588A09-A7F1-43B7-8CF7-6B5E48F06D3F}" type="sibTrans">
      <dgm:prSet/>
      <dgm:spPr/>
      <dgm:t>
        <a:bodyPr/>
        <a:lstStyle/>
        <a:p>
          <a:endParaRPr lang="vi-VN"/>
        </a:p>
      </dgm:t>
    </dgm:pt>
    <dgm:pt modelId="{DCCC187C-F71C-4C80-A15D-715074858697}">
      <dgm:prSet phldrT="[Text]" custT="1"/>
      <dgm:spPr/>
      <dgm:t>
        <a:bodyPr/>
        <a:lstStyle/>
        <a:p>
          <a:r>
            <a:rPr lang="vi-VN" sz="2400" dirty="0">
              <a:latin typeface="Cambria" pitchFamily="18" charset="0"/>
              <a:ea typeface="Cambria" pitchFamily="18" charset="0"/>
            </a:rPr>
            <a:t>TS Phạm Thái Vinh</a:t>
          </a:r>
        </a:p>
      </dgm:t>
    </dgm:pt>
    <dgm:pt modelId="{ABBBD635-624F-44AA-94AB-481DB6304344}" cxnId="{24FD1844-88EB-40A4-B283-496E96AEC78C}" type="parTrans">
      <dgm:prSet/>
      <dgm:spPr/>
      <dgm:t>
        <a:bodyPr/>
        <a:lstStyle/>
        <a:p>
          <a:endParaRPr lang="vi-VN"/>
        </a:p>
      </dgm:t>
    </dgm:pt>
    <dgm:pt modelId="{45F96984-A019-4421-AA94-632F49CD2DFD}" cxnId="{24FD1844-88EB-40A4-B283-496E96AEC78C}" type="sibTrans">
      <dgm:prSet/>
      <dgm:spPr/>
      <dgm:t>
        <a:bodyPr/>
        <a:lstStyle/>
        <a:p>
          <a:endParaRPr lang="vi-VN"/>
        </a:p>
      </dgm:t>
    </dgm:pt>
    <dgm:pt modelId="{493B62D4-9714-4647-80E6-1E706355E175}">
      <dgm:prSet phldrT="[Text]" custT="1"/>
      <dgm:spPr/>
      <dgm:t>
        <a:bodyPr/>
        <a:lstStyle/>
        <a:p>
          <a:r>
            <a:rPr lang="vi-VN" sz="2400" dirty="0">
              <a:latin typeface="Cambria" pitchFamily="18" charset="0"/>
              <a:ea typeface="Cambria" pitchFamily="18" charset="0"/>
            </a:rPr>
            <a:t>ThS Lê Minh Chí</a:t>
          </a:r>
        </a:p>
      </dgm:t>
    </dgm:pt>
    <dgm:pt modelId="{7E136269-984A-4E92-ADF0-58A451D354CC}" cxnId="{687F4A62-12CA-4C1C-A68B-6CEDA14E4A46}" type="parTrans">
      <dgm:prSet/>
      <dgm:spPr/>
      <dgm:t>
        <a:bodyPr/>
        <a:lstStyle/>
        <a:p>
          <a:endParaRPr lang="vi-VN"/>
        </a:p>
      </dgm:t>
    </dgm:pt>
    <dgm:pt modelId="{318FB380-5CFD-4CAD-BB27-61B34F70BB35}" cxnId="{687F4A62-12CA-4C1C-A68B-6CEDA14E4A46}" type="sibTrans">
      <dgm:prSet/>
      <dgm:spPr/>
      <dgm:t>
        <a:bodyPr/>
        <a:lstStyle/>
        <a:p>
          <a:endParaRPr lang="vi-VN"/>
        </a:p>
      </dgm:t>
    </dgm:pt>
    <dgm:pt modelId="{9C0F20FB-3323-4340-B951-B579CA0F3014}" type="pres">
      <dgm:prSet presAssocID="{128FE930-17E8-4DB0-8946-C5EB62CE7864}" presName="linearFlow" presStyleCnt="0">
        <dgm:presLayoutVars>
          <dgm:dir/>
          <dgm:resizeHandles val="exact"/>
        </dgm:presLayoutVars>
      </dgm:prSet>
      <dgm:spPr/>
    </dgm:pt>
    <dgm:pt modelId="{3D23F5F1-E474-4DB8-859B-8AD625DFEDEA}" type="pres">
      <dgm:prSet presAssocID="{4C8A5C50-74F1-4B46-8246-9CEC548432B0}" presName="composite" presStyleCnt="0"/>
      <dgm:spPr/>
    </dgm:pt>
    <dgm:pt modelId="{61F5B3FB-8BA2-4754-8295-E060AA50710D}" type="pres">
      <dgm:prSet presAssocID="{4C8A5C50-74F1-4B46-8246-9CEC548432B0}"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6000" b="-6000"/>
          </a:stretch>
        </a:blipFill>
      </dgm:spPr>
    </dgm:pt>
    <dgm:pt modelId="{0A4B4B00-7BBB-4365-9493-421DC3F7B10C}" type="pres">
      <dgm:prSet presAssocID="{4C8A5C50-74F1-4B46-8246-9CEC548432B0}" presName="txShp" presStyleLbl="node1" presStyleIdx="0" presStyleCnt="3" custScaleX="104534">
        <dgm:presLayoutVars>
          <dgm:bulletEnabled val="1"/>
        </dgm:presLayoutVars>
      </dgm:prSet>
      <dgm:spPr/>
    </dgm:pt>
    <dgm:pt modelId="{228344B8-A0D0-44D1-A2FA-5A8EEE99FEF0}" type="pres">
      <dgm:prSet presAssocID="{44DD095C-2238-4BF0-A570-71B584C76928}" presName="spacing" presStyleCnt="0"/>
      <dgm:spPr/>
    </dgm:pt>
    <dgm:pt modelId="{83C3B78A-1960-4C8E-90C5-2AFEF8183C8F}" type="pres">
      <dgm:prSet presAssocID="{DCCC187C-F71C-4C80-A15D-715074858697}" presName="composite" presStyleCnt="0"/>
      <dgm:spPr/>
    </dgm:pt>
    <dgm:pt modelId="{D9E9EFAA-1280-40EA-8CDD-7D185B909EE0}" type="pres">
      <dgm:prSet presAssocID="{DCCC187C-F71C-4C80-A15D-715074858697}"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dgm:spPr>
    </dgm:pt>
    <dgm:pt modelId="{CCA7E5D2-6B04-49E3-B377-7D377ACE7092}" type="pres">
      <dgm:prSet presAssocID="{DCCC187C-F71C-4C80-A15D-715074858697}" presName="txShp" presStyleLbl="node1" presStyleIdx="1" presStyleCnt="3" custScaleX="107406" custScaleY="89539" custLinFactNeighborX="604" custLinFactNeighborY="0">
        <dgm:presLayoutVars>
          <dgm:bulletEnabled val="1"/>
        </dgm:presLayoutVars>
      </dgm:prSet>
      <dgm:spPr/>
    </dgm:pt>
    <dgm:pt modelId="{BE6D41B0-F635-4C89-83E8-8E45F9E0016D}" type="pres">
      <dgm:prSet presAssocID="{45F96984-A019-4421-AA94-632F49CD2DFD}" presName="spacing" presStyleCnt="0"/>
      <dgm:spPr/>
    </dgm:pt>
    <dgm:pt modelId="{F098C8E1-3519-4D02-A1B0-090E4CD32176}" type="pres">
      <dgm:prSet presAssocID="{493B62D4-9714-4647-80E6-1E706355E175}" presName="composite" presStyleCnt="0"/>
      <dgm:spPr/>
    </dgm:pt>
    <dgm:pt modelId="{9154ACBB-EE13-4052-83B3-1154A0FDF543}" type="pres">
      <dgm:prSet presAssocID="{493B62D4-9714-4647-80E6-1E706355E175}" presName="imgShp"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5000" b="-25000"/>
          </a:stretch>
        </a:blipFill>
      </dgm:spPr>
    </dgm:pt>
    <dgm:pt modelId="{3F8FFDA2-7674-41F0-9486-D469A779F359}" type="pres">
      <dgm:prSet presAssocID="{493B62D4-9714-4647-80E6-1E706355E175}" presName="txShp" presStyleLbl="node1" presStyleIdx="2" presStyleCnt="3" custScaleX="103326" custLinFactNeighborX="604" custLinFactNeighborY="-2851">
        <dgm:presLayoutVars>
          <dgm:bulletEnabled val="1"/>
        </dgm:presLayoutVars>
      </dgm:prSet>
      <dgm:spPr/>
    </dgm:pt>
  </dgm:ptLst>
  <dgm:cxnLst>
    <dgm:cxn modelId="{A2588A09-A7F1-43B7-8CF7-6B5E48F06D3F}" srcId="{128FE930-17E8-4DB0-8946-C5EB62CE7864}" destId="{4C8A5C50-74F1-4B46-8246-9CEC548432B0}" srcOrd="0" destOrd="0" parTransId="{A111D85C-7D9B-42C9-B2DE-08C81D96C04C}" sibTransId="{44DD095C-2238-4BF0-A570-71B584C76928}"/>
    <dgm:cxn modelId="{2141EE0C-36A8-4CB4-B07E-EAD65794AF20}" type="presOf" srcId="{493B62D4-9714-4647-80E6-1E706355E175}" destId="{3F8FFDA2-7674-41F0-9486-D469A779F359}" srcOrd="0" destOrd="0" presId="urn:microsoft.com/office/officeart/2005/8/layout/vList3"/>
    <dgm:cxn modelId="{1C05352F-B349-4BE4-B91D-7FB1C801606A}" type="presOf" srcId="{DCCC187C-F71C-4C80-A15D-715074858697}" destId="{CCA7E5D2-6B04-49E3-B377-7D377ACE7092}" srcOrd="0" destOrd="0" presId="urn:microsoft.com/office/officeart/2005/8/layout/vList3"/>
    <dgm:cxn modelId="{C07B6E2F-5F65-4051-82B6-645585A4199A}" type="presOf" srcId="{4C8A5C50-74F1-4B46-8246-9CEC548432B0}" destId="{0A4B4B00-7BBB-4365-9493-421DC3F7B10C}" srcOrd="0" destOrd="0" presId="urn:microsoft.com/office/officeart/2005/8/layout/vList3"/>
    <dgm:cxn modelId="{687F4A62-12CA-4C1C-A68B-6CEDA14E4A46}" srcId="{128FE930-17E8-4DB0-8946-C5EB62CE7864}" destId="{493B62D4-9714-4647-80E6-1E706355E175}" srcOrd="2" destOrd="0" parTransId="{7E136269-984A-4E92-ADF0-58A451D354CC}" sibTransId="{318FB380-5CFD-4CAD-BB27-61B34F70BB35}"/>
    <dgm:cxn modelId="{24FD1844-88EB-40A4-B283-496E96AEC78C}" srcId="{128FE930-17E8-4DB0-8946-C5EB62CE7864}" destId="{DCCC187C-F71C-4C80-A15D-715074858697}" srcOrd="1" destOrd="0" parTransId="{ABBBD635-624F-44AA-94AB-481DB6304344}" sibTransId="{45F96984-A019-4421-AA94-632F49CD2DFD}"/>
    <dgm:cxn modelId="{312C2DF6-127C-48E1-B32A-D2445B51505C}" type="presOf" srcId="{128FE930-17E8-4DB0-8946-C5EB62CE7864}" destId="{9C0F20FB-3323-4340-B951-B579CA0F3014}" srcOrd="0" destOrd="0" presId="urn:microsoft.com/office/officeart/2005/8/layout/vList3"/>
    <dgm:cxn modelId="{7B0DEAEA-454F-4CB1-A15F-348DCF146D47}" type="presParOf" srcId="{9C0F20FB-3323-4340-B951-B579CA0F3014}" destId="{3D23F5F1-E474-4DB8-859B-8AD625DFEDEA}" srcOrd="0" destOrd="0" presId="urn:microsoft.com/office/officeart/2005/8/layout/vList3"/>
    <dgm:cxn modelId="{143AF2FA-0963-4815-9DBA-75F0E148C80B}" type="presParOf" srcId="{3D23F5F1-E474-4DB8-859B-8AD625DFEDEA}" destId="{61F5B3FB-8BA2-4754-8295-E060AA50710D}" srcOrd="0" destOrd="0" presId="urn:microsoft.com/office/officeart/2005/8/layout/vList3"/>
    <dgm:cxn modelId="{8DD15116-2AD0-4256-B163-DF1164B76FA4}" type="presParOf" srcId="{3D23F5F1-E474-4DB8-859B-8AD625DFEDEA}" destId="{0A4B4B00-7BBB-4365-9493-421DC3F7B10C}" srcOrd="1" destOrd="0" presId="urn:microsoft.com/office/officeart/2005/8/layout/vList3"/>
    <dgm:cxn modelId="{CFCF6148-D590-44E4-AC94-351B7157A136}" type="presParOf" srcId="{9C0F20FB-3323-4340-B951-B579CA0F3014}" destId="{228344B8-A0D0-44D1-A2FA-5A8EEE99FEF0}" srcOrd="1" destOrd="0" presId="urn:microsoft.com/office/officeart/2005/8/layout/vList3"/>
    <dgm:cxn modelId="{39A9A17A-6EDE-4745-A737-085F8A13EB0C}" type="presParOf" srcId="{9C0F20FB-3323-4340-B951-B579CA0F3014}" destId="{83C3B78A-1960-4C8E-90C5-2AFEF8183C8F}" srcOrd="2" destOrd="0" presId="urn:microsoft.com/office/officeart/2005/8/layout/vList3"/>
    <dgm:cxn modelId="{340AFF07-B2FF-45BF-892D-F5721D290796}" type="presParOf" srcId="{83C3B78A-1960-4C8E-90C5-2AFEF8183C8F}" destId="{D9E9EFAA-1280-40EA-8CDD-7D185B909EE0}" srcOrd="0" destOrd="0" presId="urn:microsoft.com/office/officeart/2005/8/layout/vList3"/>
    <dgm:cxn modelId="{CF3B46F6-0B9E-46A9-A8B2-625962E7D03F}" type="presParOf" srcId="{83C3B78A-1960-4C8E-90C5-2AFEF8183C8F}" destId="{CCA7E5D2-6B04-49E3-B377-7D377ACE7092}" srcOrd="1" destOrd="0" presId="urn:microsoft.com/office/officeart/2005/8/layout/vList3"/>
    <dgm:cxn modelId="{6182E8FE-F02F-4312-9F1D-A759F15AAE6F}" type="presParOf" srcId="{9C0F20FB-3323-4340-B951-B579CA0F3014}" destId="{BE6D41B0-F635-4C89-83E8-8E45F9E0016D}" srcOrd="3" destOrd="0" presId="urn:microsoft.com/office/officeart/2005/8/layout/vList3"/>
    <dgm:cxn modelId="{6A17A2E9-69FC-4A9F-8F00-66F29FB7E3DB}" type="presParOf" srcId="{9C0F20FB-3323-4340-B951-B579CA0F3014}" destId="{F098C8E1-3519-4D02-A1B0-090E4CD32176}" srcOrd="4" destOrd="0" presId="urn:microsoft.com/office/officeart/2005/8/layout/vList3"/>
    <dgm:cxn modelId="{D7F255EC-037B-4817-A2DE-AC3FDD0BEE69}" type="presParOf" srcId="{F098C8E1-3519-4D02-A1B0-090E4CD32176}" destId="{9154ACBB-EE13-4052-83B3-1154A0FDF543}" srcOrd="0" destOrd="0" presId="urn:microsoft.com/office/officeart/2005/8/layout/vList3"/>
    <dgm:cxn modelId="{F30EC11F-ECB5-4470-8A9B-CE58C983BEEA}" type="presParOf" srcId="{F098C8E1-3519-4D02-A1B0-090E4CD32176}" destId="{3F8FFDA2-7674-41F0-9486-D469A779F359}" srcOrd="1" destOrd="0" presId="urn:microsoft.com/office/officeart/2005/8/layout/vList3"/>
  </dgm:cxnLst>
  <dgm:bg/>
  <dgm:whole/>
</dgm:dataModel>
</file>

<file path=ppt/diagrams/data4.xml><?xml version="1.0" encoding="utf-8"?>
<dgm:dataModel xmlns:dgm="http://schemas.openxmlformats.org/drawingml/2006/diagram" xmlns:a="http://schemas.openxmlformats.org/drawingml/2006/main">
  <dgm:ptLst>
    <dgm:pt modelId="{128FE930-17E8-4DB0-8946-C5EB62CE7864}" type="doc">
      <dgm:prSet loTypeId="urn:microsoft.com/office/officeart/2005/8/layout/vList3" loCatId="list" qsTypeId="urn:microsoft.com/office/officeart/2005/8/quickstyle/simple1#4" qsCatId="simple" csTypeId="urn:microsoft.com/office/officeart/2005/8/colors/accent6_1#2" csCatId="accent6" phldr="1"/>
      <dgm:spPr/>
    </dgm:pt>
    <dgm:pt modelId="{4C8A5C50-74F1-4B46-8246-9CEC548432B0}">
      <dgm:prSet phldrT="[Text]" custT="1"/>
      <dgm:spPr/>
      <dgm:t>
        <a:bodyPr/>
        <a:lstStyle/>
        <a:p>
          <a:r>
            <a:rPr lang="vi-VN" sz="2400" dirty="0">
              <a:latin typeface="Cambria" pitchFamily="18" charset="0"/>
              <a:ea typeface="Cambria" pitchFamily="18" charset="0"/>
            </a:rPr>
            <a:t>ThS </a:t>
          </a:r>
          <a:r>
            <a:rPr lang="en-US" sz="2400" dirty="0" err="1">
              <a:latin typeface="Cambria" pitchFamily="18" charset="0"/>
              <a:ea typeface="Cambria" pitchFamily="18" charset="0"/>
            </a:rPr>
            <a:t>Nguyễn</a:t>
          </a:r>
          <a:r>
            <a:rPr lang="en-US" sz="2400" dirty="0">
              <a:latin typeface="Cambria" pitchFamily="18" charset="0"/>
              <a:ea typeface="Cambria" pitchFamily="18" charset="0"/>
            </a:rPr>
            <a:t> </a:t>
          </a:r>
          <a:r>
            <a:rPr lang="en-US" sz="2400" dirty="0" err="1">
              <a:latin typeface="Cambria" pitchFamily="18" charset="0"/>
              <a:ea typeface="Cambria" pitchFamily="18" charset="0"/>
            </a:rPr>
            <a:t>Thị</a:t>
          </a:r>
          <a:r>
            <a:rPr lang="en-US" sz="2400" dirty="0">
              <a:latin typeface="Cambria" pitchFamily="18" charset="0"/>
              <a:ea typeface="Cambria" pitchFamily="18" charset="0"/>
            </a:rPr>
            <a:t> </a:t>
          </a:r>
          <a:r>
            <a:rPr lang="en-US" sz="2400" dirty="0" err="1">
              <a:latin typeface="Cambria" pitchFamily="18" charset="0"/>
              <a:ea typeface="Cambria" pitchFamily="18" charset="0"/>
            </a:rPr>
            <a:t>Thuỷ</a:t>
          </a:r>
          <a:r>
            <a:rPr lang="en-US" sz="2400" dirty="0">
              <a:latin typeface="Cambria" pitchFamily="18" charset="0"/>
              <a:ea typeface="Cambria" pitchFamily="18" charset="0"/>
            </a:rPr>
            <a:t> </a:t>
          </a:r>
          <a:r>
            <a:rPr lang="en-US" sz="2400" dirty="0" err="1">
              <a:latin typeface="Cambria" pitchFamily="18" charset="0"/>
              <a:ea typeface="Cambria" pitchFamily="18" charset="0"/>
            </a:rPr>
            <a:t>Trâm</a:t>
          </a:r>
          <a:endParaRPr lang="vi-VN" sz="2400" dirty="0">
            <a:latin typeface="Cambria" pitchFamily="18" charset="0"/>
            <a:ea typeface="Cambria" pitchFamily="18" charset="0"/>
          </a:endParaRPr>
        </a:p>
      </dgm:t>
    </dgm:pt>
    <dgm:pt modelId="{A111D85C-7D9B-42C9-B2DE-08C81D96C04C}" cxnId="{A2588A09-A7F1-43B7-8CF7-6B5E48F06D3F}" type="parTrans">
      <dgm:prSet/>
      <dgm:spPr/>
      <dgm:t>
        <a:bodyPr/>
        <a:lstStyle/>
        <a:p>
          <a:endParaRPr lang="vi-VN"/>
        </a:p>
      </dgm:t>
    </dgm:pt>
    <dgm:pt modelId="{44DD095C-2238-4BF0-A570-71B584C76928}" cxnId="{A2588A09-A7F1-43B7-8CF7-6B5E48F06D3F}" type="sibTrans">
      <dgm:prSet/>
      <dgm:spPr/>
      <dgm:t>
        <a:bodyPr/>
        <a:lstStyle/>
        <a:p>
          <a:endParaRPr lang="vi-VN"/>
        </a:p>
      </dgm:t>
    </dgm:pt>
    <dgm:pt modelId="{DCCC187C-F71C-4C80-A15D-715074858697}">
      <dgm:prSet phldrT="[Text]" custT="1"/>
      <dgm:spPr/>
      <dgm:t>
        <a:bodyPr/>
        <a:lstStyle/>
        <a:p>
          <a:r>
            <a:rPr lang="vi-VN" sz="2400" dirty="0">
              <a:latin typeface="Cambria" pitchFamily="18" charset="0"/>
              <a:ea typeface="Cambria" pitchFamily="18" charset="0"/>
            </a:rPr>
            <a:t>ThS Nguyễn Thiên Lý</a:t>
          </a:r>
        </a:p>
      </dgm:t>
    </dgm:pt>
    <dgm:pt modelId="{ABBBD635-624F-44AA-94AB-481DB6304344}" cxnId="{24FD1844-88EB-40A4-B283-496E96AEC78C}" type="parTrans">
      <dgm:prSet/>
      <dgm:spPr/>
      <dgm:t>
        <a:bodyPr/>
        <a:lstStyle/>
        <a:p>
          <a:endParaRPr lang="vi-VN"/>
        </a:p>
      </dgm:t>
    </dgm:pt>
    <dgm:pt modelId="{45F96984-A019-4421-AA94-632F49CD2DFD}" cxnId="{24FD1844-88EB-40A4-B283-496E96AEC78C}" type="sibTrans">
      <dgm:prSet/>
      <dgm:spPr/>
      <dgm:t>
        <a:bodyPr/>
        <a:lstStyle/>
        <a:p>
          <a:endParaRPr lang="vi-VN"/>
        </a:p>
      </dgm:t>
    </dgm:pt>
    <dgm:pt modelId="{493B62D4-9714-4647-80E6-1E706355E175}">
      <dgm:prSet phldrT="[Text]" custT="1"/>
      <dgm:spPr/>
      <dgm:t>
        <a:bodyPr/>
        <a:lstStyle/>
        <a:p>
          <a:r>
            <a:rPr lang="vi-VN" sz="2400" dirty="0">
              <a:latin typeface="Cambria" pitchFamily="18" charset="0"/>
              <a:ea typeface="Cambria" pitchFamily="18" charset="0"/>
            </a:rPr>
            <a:t>ThS </a:t>
          </a:r>
          <a:r>
            <a:rPr lang="en-US" sz="2400" dirty="0">
              <a:latin typeface="Cambria" pitchFamily="18" charset="0"/>
              <a:ea typeface="Cambria" pitchFamily="18" charset="0"/>
            </a:rPr>
            <a:t>Lê </a:t>
          </a:r>
          <a:r>
            <a:rPr lang="en-US" sz="2400" dirty="0" err="1">
              <a:latin typeface="Cambria" pitchFamily="18" charset="0"/>
              <a:ea typeface="Cambria" pitchFamily="18" charset="0"/>
            </a:rPr>
            <a:t>Phước</a:t>
          </a:r>
          <a:r>
            <a:rPr lang="en-US" sz="2400" dirty="0">
              <a:latin typeface="Cambria" pitchFamily="18" charset="0"/>
              <a:ea typeface="Cambria" pitchFamily="18" charset="0"/>
            </a:rPr>
            <a:t> </a:t>
          </a:r>
          <a:r>
            <a:rPr lang="en-US" sz="2400" dirty="0" err="1">
              <a:latin typeface="Cambria" pitchFamily="18" charset="0"/>
              <a:ea typeface="Cambria" pitchFamily="18" charset="0"/>
            </a:rPr>
            <a:t>Thật</a:t>
          </a:r>
          <a:endParaRPr lang="vi-VN" sz="2400" dirty="0">
            <a:latin typeface="Cambria" pitchFamily="18" charset="0"/>
            <a:ea typeface="Cambria" pitchFamily="18" charset="0"/>
          </a:endParaRPr>
        </a:p>
      </dgm:t>
    </dgm:pt>
    <dgm:pt modelId="{7E136269-984A-4E92-ADF0-58A451D354CC}" cxnId="{687F4A62-12CA-4C1C-A68B-6CEDA14E4A46}" type="parTrans">
      <dgm:prSet/>
      <dgm:spPr/>
      <dgm:t>
        <a:bodyPr/>
        <a:lstStyle/>
        <a:p>
          <a:endParaRPr lang="vi-VN"/>
        </a:p>
      </dgm:t>
    </dgm:pt>
    <dgm:pt modelId="{318FB380-5CFD-4CAD-BB27-61B34F70BB35}" cxnId="{687F4A62-12CA-4C1C-A68B-6CEDA14E4A46}" type="sibTrans">
      <dgm:prSet/>
      <dgm:spPr/>
      <dgm:t>
        <a:bodyPr/>
        <a:lstStyle/>
        <a:p>
          <a:endParaRPr lang="vi-VN"/>
        </a:p>
      </dgm:t>
    </dgm:pt>
    <dgm:pt modelId="{9C0F20FB-3323-4340-B951-B579CA0F3014}" type="pres">
      <dgm:prSet presAssocID="{128FE930-17E8-4DB0-8946-C5EB62CE7864}" presName="linearFlow" presStyleCnt="0">
        <dgm:presLayoutVars>
          <dgm:dir/>
          <dgm:resizeHandles val="exact"/>
        </dgm:presLayoutVars>
      </dgm:prSet>
      <dgm:spPr/>
    </dgm:pt>
    <dgm:pt modelId="{3D23F5F1-E474-4DB8-859B-8AD625DFEDEA}" type="pres">
      <dgm:prSet presAssocID="{4C8A5C50-74F1-4B46-8246-9CEC548432B0}" presName="composite" presStyleCnt="0"/>
      <dgm:spPr/>
    </dgm:pt>
    <dgm:pt modelId="{61F5B3FB-8BA2-4754-8295-E060AA50710D}" type="pres">
      <dgm:prSet presAssocID="{4C8A5C50-74F1-4B46-8246-9CEC548432B0}" presName="imgShp" presStyleLbl="fgImgPlace1" presStyleIdx="0" presStyleCnt="3" custLinFactNeighborX="-36815" custLinFactNeighborY="27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0" b="-20000"/>
          </a:stretch>
        </a:blipFill>
      </dgm:spPr>
    </dgm:pt>
    <dgm:pt modelId="{0A4B4B00-7BBB-4365-9493-421DC3F7B10C}" type="pres">
      <dgm:prSet presAssocID="{4C8A5C50-74F1-4B46-8246-9CEC548432B0}" presName="txShp" presStyleLbl="node1" presStyleIdx="0" presStyleCnt="3" custScaleX="122610">
        <dgm:presLayoutVars>
          <dgm:bulletEnabled val="1"/>
        </dgm:presLayoutVars>
      </dgm:prSet>
      <dgm:spPr/>
    </dgm:pt>
    <dgm:pt modelId="{228344B8-A0D0-44D1-A2FA-5A8EEE99FEF0}" type="pres">
      <dgm:prSet presAssocID="{44DD095C-2238-4BF0-A570-71B584C76928}" presName="spacing" presStyleCnt="0"/>
      <dgm:spPr/>
    </dgm:pt>
    <dgm:pt modelId="{83C3B78A-1960-4C8E-90C5-2AFEF8183C8F}" type="pres">
      <dgm:prSet presAssocID="{DCCC187C-F71C-4C80-A15D-715074858697}" presName="composite" presStyleCnt="0"/>
      <dgm:spPr/>
    </dgm:pt>
    <dgm:pt modelId="{D9E9EFAA-1280-40EA-8CDD-7D185B909EE0}" type="pres">
      <dgm:prSet presAssocID="{DCCC187C-F71C-4C80-A15D-715074858697}" presName="imgShp" presStyleLbl="fgImgPlace1" presStyleIdx="1" presStyleCnt="3" custLinFactNeighborX="-4182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dgm:spPr>
    </dgm:pt>
    <dgm:pt modelId="{CCA7E5D2-6B04-49E3-B377-7D377ACE7092}" type="pres">
      <dgm:prSet presAssocID="{DCCC187C-F71C-4C80-A15D-715074858697}" presName="txShp" presStyleLbl="node1" presStyleIdx="1" presStyleCnt="3" custScaleX="117880">
        <dgm:presLayoutVars>
          <dgm:bulletEnabled val="1"/>
        </dgm:presLayoutVars>
      </dgm:prSet>
      <dgm:spPr/>
    </dgm:pt>
    <dgm:pt modelId="{BE6D41B0-F635-4C89-83E8-8E45F9E0016D}" type="pres">
      <dgm:prSet presAssocID="{45F96984-A019-4421-AA94-632F49CD2DFD}" presName="spacing" presStyleCnt="0"/>
      <dgm:spPr/>
    </dgm:pt>
    <dgm:pt modelId="{F098C8E1-3519-4D02-A1B0-090E4CD32176}" type="pres">
      <dgm:prSet presAssocID="{493B62D4-9714-4647-80E6-1E706355E175}" presName="composite" presStyleCnt="0"/>
      <dgm:spPr/>
    </dgm:pt>
    <dgm:pt modelId="{9154ACBB-EE13-4052-83B3-1154A0FDF543}" type="pres">
      <dgm:prSet presAssocID="{493B62D4-9714-4647-80E6-1E706355E175}" presName="imgShp" presStyleLbl="fgImgPlace1" presStyleIdx="2" presStyleCnt="3" custLinFactNeighborX="-40433" custLinFactNeighborY="-2707"/>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3000" b="-23000"/>
          </a:stretch>
        </a:blipFill>
      </dgm:spPr>
    </dgm:pt>
    <dgm:pt modelId="{3F8FFDA2-7674-41F0-9486-D469A779F359}" type="pres">
      <dgm:prSet presAssocID="{493B62D4-9714-4647-80E6-1E706355E175}" presName="txShp" presStyleLbl="node1" presStyleIdx="2" presStyleCnt="3" custScaleX="119192">
        <dgm:presLayoutVars>
          <dgm:bulletEnabled val="1"/>
        </dgm:presLayoutVars>
      </dgm:prSet>
      <dgm:spPr/>
    </dgm:pt>
  </dgm:ptLst>
  <dgm:cxnLst>
    <dgm:cxn modelId="{25741800-9A0B-49CA-BB1E-14D80F32D7AC}" type="presOf" srcId="{493B62D4-9714-4647-80E6-1E706355E175}" destId="{3F8FFDA2-7674-41F0-9486-D469A779F359}" srcOrd="0" destOrd="0" presId="urn:microsoft.com/office/officeart/2005/8/layout/vList3"/>
    <dgm:cxn modelId="{A2588A09-A7F1-43B7-8CF7-6B5E48F06D3F}" srcId="{128FE930-17E8-4DB0-8946-C5EB62CE7864}" destId="{4C8A5C50-74F1-4B46-8246-9CEC548432B0}" srcOrd="0" destOrd="0" parTransId="{A111D85C-7D9B-42C9-B2DE-08C81D96C04C}" sibTransId="{44DD095C-2238-4BF0-A570-71B584C76928}"/>
    <dgm:cxn modelId="{33FBDF0E-6354-4BE5-A9EB-AF5130999CA2}" type="presOf" srcId="{4C8A5C50-74F1-4B46-8246-9CEC548432B0}" destId="{0A4B4B00-7BBB-4365-9493-421DC3F7B10C}" srcOrd="0" destOrd="0" presId="urn:microsoft.com/office/officeart/2005/8/layout/vList3"/>
    <dgm:cxn modelId="{8CC1CF18-6CE3-4A8B-93EB-E3BA3428241E}" type="presOf" srcId="{128FE930-17E8-4DB0-8946-C5EB62CE7864}" destId="{9C0F20FB-3323-4340-B951-B579CA0F3014}" srcOrd="0" destOrd="0" presId="urn:microsoft.com/office/officeart/2005/8/layout/vList3"/>
    <dgm:cxn modelId="{687F4A62-12CA-4C1C-A68B-6CEDA14E4A46}" srcId="{128FE930-17E8-4DB0-8946-C5EB62CE7864}" destId="{493B62D4-9714-4647-80E6-1E706355E175}" srcOrd="2" destOrd="0" parTransId="{7E136269-984A-4E92-ADF0-58A451D354CC}" sibTransId="{318FB380-5CFD-4CAD-BB27-61B34F70BB35}"/>
    <dgm:cxn modelId="{24FD1844-88EB-40A4-B283-496E96AEC78C}" srcId="{128FE930-17E8-4DB0-8946-C5EB62CE7864}" destId="{DCCC187C-F71C-4C80-A15D-715074858697}" srcOrd="1" destOrd="0" parTransId="{ABBBD635-624F-44AA-94AB-481DB6304344}" sibTransId="{45F96984-A019-4421-AA94-632F49CD2DFD}"/>
    <dgm:cxn modelId="{0EED2FEE-9A2C-4F09-A3EF-27A155655AB4}" type="presOf" srcId="{DCCC187C-F71C-4C80-A15D-715074858697}" destId="{CCA7E5D2-6B04-49E3-B377-7D377ACE7092}" srcOrd="0" destOrd="0" presId="urn:microsoft.com/office/officeart/2005/8/layout/vList3"/>
    <dgm:cxn modelId="{F42BFCFD-B3F1-4FF6-8D67-0475C716893A}" type="presParOf" srcId="{9C0F20FB-3323-4340-B951-B579CA0F3014}" destId="{3D23F5F1-E474-4DB8-859B-8AD625DFEDEA}" srcOrd="0" destOrd="0" presId="urn:microsoft.com/office/officeart/2005/8/layout/vList3"/>
    <dgm:cxn modelId="{EE924D12-C505-4560-99BF-AFD0EFA62F0F}" type="presParOf" srcId="{3D23F5F1-E474-4DB8-859B-8AD625DFEDEA}" destId="{61F5B3FB-8BA2-4754-8295-E060AA50710D}" srcOrd="0" destOrd="0" presId="urn:microsoft.com/office/officeart/2005/8/layout/vList3"/>
    <dgm:cxn modelId="{CC3FC498-0FE9-4247-995A-E28642226B8C}" type="presParOf" srcId="{3D23F5F1-E474-4DB8-859B-8AD625DFEDEA}" destId="{0A4B4B00-7BBB-4365-9493-421DC3F7B10C}" srcOrd="1" destOrd="0" presId="urn:microsoft.com/office/officeart/2005/8/layout/vList3"/>
    <dgm:cxn modelId="{6429C1F8-7B04-48F5-BEAA-EA6B893BE966}" type="presParOf" srcId="{9C0F20FB-3323-4340-B951-B579CA0F3014}" destId="{228344B8-A0D0-44D1-A2FA-5A8EEE99FEF0}" srcOrd="1" destOrd="0" presId="urn:microsoft.com/office/officeart/2005/8/layout/vList3"/>
    <dgm:cxn modelId="{F6F3BF91-899C-4D67-ADD6-6294F0485AD4}" type="presParOf" srcId="{9C0F20FB-3323-4340-B951-B579CA0F3014}" destId="{83C3B78A-1960-4C8E-90C5-2AFEF8183C8F}" srcOrd="2" destOrd="0" presId="urn:microsoft.com/office/officeart/2005/8/layout/vList3"/>
    <dgm:cxn modelId="{B28A363A-89F2-4424-BBE1-ED2CA4A80B53}" type="presParOf" srcId="{83C3B78A-1960-4C8E-90C5-2AFEF8183C8F}" destId="{D9E9EFAA-1280-40EA-8CDD-7D185B909EE0}" srcOrd="0" destOrd="0" presId="urn:microsoft.com/office/officeart/2005/8/layout/vList3"/>
    <dgm:cxn modelId="{827647EC-36DC-4BFF-AFF2-26E47B4595CB}" type="presParOf" srcId="{83C3B78A-1960-4C8E-90C5-2AFEF8183C8F}" destId="{CCA7E5D2-6B04-49E3-B377-7D377ACE7092}" srcOrd="1" destOrd="0" presId="urn:microsoft.com/office/officeart/2005/8/layout/vList3"/>
    <dgm:cxn modelId="{5689A045-C99A-41A8-B840-BFBADA9098BD}" type="presParOf" srcId="{9C0F20FB-3323-4340-B951-B579CA0F3014}" destId="{BE6D41B0-F635-4C89-83E8-8E45F9E0016D}" srcOrd="3" destOrd="0" presId="urn:microsoft.com/office/officeart/2005/8/layout/vList3"/>
    <dgm:cxn modelId="{9007E455-E571-4F7D-9515-4AB6C3D0EA5B}" type="presParOf" srcId="{9C0F20FB-3323-4340-B951-B579CA0F3014}" destId="{F098C8E1-3519-4D02-A1B0-090E4CD32176}" srcOrd="4" destOrd="0" presId="urn:microsoft.com/office/officeart/2005/8/layout/vList3"/>
    <dgm:cxn modelId="{83F09549-183F-4804-AC53-1F1BD2756B73}" type="presParOf" srcId="{F098C8E1-3519-4D02-A1B0-090E4CD32176}" destId="{9154ACBB-EE13-4052-83B3-1154A0FDF543}" srcOrd="0" destOrd="0" presId="urn:microsoft.com/office/officeart/2005/8/layout/vList3"/>
    <dgm:cxn modelId="{9517659E-6C84-47E7-8498-4D1BC916D836}" type="presParOf" srcId="{F098C8E1-3519-4D02-A1B0-090E4CD32176}" destId="{3F8FFDA2-7674-41F0-9486-D469A779F359}" srcOrd="1" destOrd="0" presId="urn:microsoft.com/office/officeart/2005/8/layout/vList3"/>
  </dgm:cxnLst>
  <dgm:bg/>
  <dgm:whole/>
</dgm:dataModel>
</file>

<file path=ppt/diagrams/data5.xml><?xml version="1.0" encoding="utf-8"?>
<dgm:dataModel xmlns:dgm="http://schemas.openxmlformats.org/drawingml/2006/diagram" xmlns:a="http://schemas.openxmlformats.org/drawingml/2006/main">
  <dgm:ptLst>
    <dgm:pt modelId="{0D38BA2B-6767-4411-9F41-0FB0464062BE}" type="doc">
      <dgm:prSet loTypeId="urn:microsoft.com/office/officeart/2005/8/layout/radial3" loCatId="cycle" qsTypeId="urn:microsoft.com/office/officeart/2005/8/quickstyle/3d1" qsCatId="3D" csTypeId="urn:microsoft.com/office/officeart/2005/8/colors/colorful4" csCatId="colorful" phldr="1"/>
      <dgm:spPr/>
      <dgm:t>
        <a:bodyPr/>
        <a:lstStyle/>
        <a:p>
          <a:endParaRPr lang="vi-VN"/>
        </a:p>
      </dgm:t>
    </dgm:pt>
    <dgm:pt modelId="{4EA0928C-3F2B-4147-BDF4-C095B0DF3A4B}">
      <dgm:prSet phldrT="[Text]" custT="1"/>
      <dgm:spPr/>
      <dgm:t>
        <a:bodyPr/>
        <a:lstStyle/>
        <a:p>
          <a:r>
            <a:rPr lang="en-US" sz="4000" b="0" cap="none" spc="0" dirty="0" err="1">
              <a:effectLst/>
              <a:latin typeface="Times New Roman" pitchFamily="18" charset="0"/>
              <a:ea typeface="Cambria" pitchFamily="18" charset="0"/>
              <a:cs typeface="Times New Roman" pitchFamily="18" charset="0"/>
            </a:rPr>
            <a:t>Hình</a:t>
          </a:r>
          <a:r>
            <a:rPr lang="en-US" sz="4000" b="0" cap="none" spc="0" dirty="0">
              <a:effectLst/>
              <a:latin typeface="Times New Roman" pitchFamily="18" charset="0"/>
              <a:ea typeface="Cambria" pitchFamily="18" charset="0"/>
              <a:cs typeface="Times New Roman" pitchFamily="18" charset="0"/>
            </a:rPr>
            <a:t> </a:t>
          </a:r>
          <a:r>
            <a:rPr lang="en-US" sz="4000" b="0" cap="none" spc="0" dirty="0" err="1">
              <a:effectLst/>
              <a:latin typeface="Times New Roman" pitchFamily="18" charset="0"/>
              <a:ea typeface="Cambria" pitchFamily="18" charset="0"/>
              <a:cs typeface="Times New Roman" pitchFamily="18" charset="0"/>
            </a:rPr>
            <a:t>thành</a:t>
          </a:r>
          <a:r>
            <a:rPr lang="en-US" sz="4000" b="0" cap="none" spc="0" dirty="0">
              <a:effectLst/>
              <a:latin typeface="Times New Roman" pitchFamily="18" charset="0"/>
              <a:ea typeface="Cambria" pitchFamily="18" charset="0"/>
              <a:cs typeface="Times New Roman" pitchFamily="18" charset="0"/>
            </a:rPr>
            <a:t> </a:t>
          </a:r>
          <a:r>
            <a:rPr lang="en-US" sz="4000" b="0" cap="none" spc="0" dirty="0" err="1">
              <a:effectLst/>
              <a:latin typeface="Times New Roman" pitchFamily="18" charset="0"/>
              <a:ea typeface="Cambria" pitchFamily="18" charset="0"/>
              <a:cs typeface="Times New Roman" pitchFamily="18" charset="0"/>
            </a:rPr>
            <a:t>và</a:t>
          </a:r>
          <a:r>
            <a:rPr lang="en-US" sz="4000" b="0" cap="none" spc="0" dirty="0">
              <a:effectLst/>
              <a:latin typeface="Times New Roman" pitchFamily="18" charset="0"/>
              <a:ea typeface="Cambria" pitchFamily="18" charset="0"/>
              <a:cs typeface="Times New Roman" pitchFamily="18" charset="0"/>
            </a:rPr>
            <a:t> </a:t>
          </a:r>
          <a:r>
            <a:rPr lang="en-US" sz="4000" b="0" cap="none" spc="0" dirty="0" err="1">
              <a:effectLst/>
              <a:latin typeface="Times New Roman" pitchFamily="18" charset="0"/>
              <a:ea typeface="Cambria" pitchFamily="18" charset="0"/>
              <a:cs typeface="Times New Roman" pitchFamily="18" charset="0"/>
            </a:rPr>
            <a:t>phát</a:t>
          </a:r>
          <a:r>
            <a:rPr lang="en-US" sz="4000" b="0" cap="none" spc="0" dirty="0">
              <a:effectLst/>
              <a:latin typeface="Times New Roman" pitchFamily="18" charset="0"/>
              <a:ea typeface="Cambria" pitchFamily="18" charset="0"/>
              <a:cs typeface="Times New Roman" pitchFamily="18" charset="0"/>
            </a:rPr>
            <a:t> </a:t>
          </a:r>
          <a:r>
            <a:rPr lang="en-US" sz="4000" b="0" cap="none" spc="0" dirty="0" err="1">
              <a:effectLst/>
              <a:latin typeface="Times New Roman" pitchFamily="18" charset="0"/>
              <a:ea typeface="Cambria" pitchFamily="18" charset="0"/>
              <a:cs typeface="Times New Roman" pitchFamily="18" charset="0"/>
            </a:rPr>
            <a:t>triển</a:t>
          </a:r>
          <a:r>
            <a:rPr lang="en-US" sz="4000" b="0" cap="none" spc="0" dirty="0">
              <a:effectLst/>
              <a:latin typeface="Times New Roman" pitchFamily="18" charset="0"/>
              <a:ea typeface="Cambria" pitchFamily="18" charset="0"/>
              <a:cs typeface="Times New Roman" pitchFamily="18" charset="0"/>
            </a:rPr>
            <a:t> </a:t>
          </a:r>
          <a:r>
            <a:rPr lang="en-US" sz="4000" b="0" cap="none" spc="0" dirty="0" err="1">
              <a:effectLst/>
              <a:latin typeface="Times New Roman" pitchFamily="18" charset="0"/>
              <a:ea typeface="Cambria" pitchFamily="18" charset="0"/>
              <a:cs typeface="Times New Roman" pitchFamily="18" charset="0"/>
            </a:rPr>
            <a:t>toàn</a:t>
          </a:r>
          <a:r>
            <a:rPr lang="en-US" sz="4000" b="0" cap="none" spc="0" dirty="0">
              <a:effectLst/>
              <a:latin typeface="Times New Roman" pitchFamily="18" charset="0"/>
              <a:ea typeface="Cambria" pitchFamily="18" charset="0"/>
              <a:cs typeface="Times New Roman" pitchFamily="18" charset="0"/>
            </a:rPr>
            <a:t> </a:t>
          </a:r>
          <a:r>
            <a:rPr lang="en-US" sz="4000" b="0" cap="none" spc="0" dirty="0" err="1">
              <a:effectLst/>
              <a:latin typeface="Times New Roman" pitchFamily="18" charset="0"/>
              <a:ea typeface="Cambria" pitchFamily="18" charset="0"/>
              <a:cs typeface="Times New Roman" pitchFamily="18" charset="0"/>
            </a:rPr>
            <a:t>diện</a:t>
          </a:r>
          <a:r>
            <a:rPr lang="en-US" sz="4000" b="0" cap="none" spc="0" dirty="0">
              <a:effectLst/>
              <a:latin typeface="Times New Roman" pitchFamily="18" charset="0"/>
              <a:ea typeface="Cambria" pitchFamily="18" charset="0"/>
              <a:cs typeface="Times New Roman" pitchFamily="18" charset="0"/>
            </a:rPr>
            <a:t> </a:t>
          </a:r>
          <a:r>
            <a:rPr lang="en-US" sz="4000" b="0" cap="none" spc="0" dirty="0" err="1">
              <a:effectLst/>
              <a:latin typeface="Times New Roman" pitchFamily="18" charset="0"/>
              <a:ea typeface="Cambria" pitchFamily="18" charset="0"/>
              <a:cs typeface="Times New Roman" pitchFamily="18" charset="0"/>
            </a:rPr>
            <a:t>phẩm</a:t>
          </a:r>
          <a:r>
            <a:rPr lang="en-US" sz="4000" b="0" cap="none" spc="0" dirty="0">
              <a:effectLst/>
              <a:latin typeface="Times New Roman" pitchFamily="18" charset="0"/>
              <a:ea typeface="Cambria" pitchFamily="18" charset="0"/>
              <a:cs typeface="Times New Roman" pitchFamily="18" charset="0"/>
            </a:rPr>
            <a:t> </a:t>
          </a:r>
          <a:r>
            <a:rPr lang="en-US" sz="4000" b="0" cap="none" spc="0" dirty="0" err="1">
              <a:effectLst/>
              <a:latin typeface="Times New Roman" pitchFamily="18" charset="0"/>
              <a:ea typeface="Cambria" pitchFamily="18" charset="0"/>
              <a:cs typeface="Times New Roman" pitchFamily="18" charset="0"/>
            </a:rPr>
            <a:t>chất</a:t>
          </a:r>
          <a:r>
            <a:rPr lang="en-US" sz="4000" b="0" cap="none" spc="0" dirty="0">
              <a:effectLst/>
              <a:latin typeface="Times New Roman" pitchFamily="18" charset="0"/>
              <a:ea typeface="Cambria" pitchFamily="18" charset="0"/>
              <a:cs typeface="Times New Roman" pitchFamily="18" charset="0"/>
            </a:rPr>
            <a:t> </a:t>
          </a:r>
          <a:r>
            <a:rPr lang="en-US" sz="4000" b="0" cap="none" spc="0" dirty="0" err="1">
              <a:effectLst/>
              <a:latin typeface="Times New Roman" pitchFamily="18" charset="0"/>
              <a:ea typeface="Cambria" pitchFamily="18" charset="0"/>
              <a:cs typeface="Times New Roman" pitchFamily="18" charset="0"/>
            </a:rPr>
            <a:t>và</a:t>
          </a:r>
          <a:r>
            <a:rPr lang="en-US" sz="4000" b="0" cap="none" spc="0" dirty="0">
              <a:effectLst/>
              <a:latin typeface="Times New Roman" pitchFamily="18" charset="0"/>
              <a:ea typeface="Cambria" pitchFamily="18" charset="0"/>
              <a:cs typeface="Times New Roman" pitchFamily="18" charset="0"/>
            </a:rPr>
            <a:t> </a:t>
          </a:r>
          <a:r>
            <a:rPr lang="en-US" sz="4000" b="0" cap="none" spc="0" dirty="0" err="1">
              <a:effectLst/>
              <a:latin typeface="Times New Roman" pitchFamily="18" charset="0"/>
              <a:ea typeface="Cambria" pitchFamily="18" charset="0"/>
              <a:cs typeface="Times New Roman" pitchFamily="18" charset="0"/>
            </a:rPr>
            <a:t>năng</a:t>
          </a:r>
          <a:r>
            <a:rPr lang="en-US" sz="4000" b="0" cap="none" spc="0" dirty="0">
              <a:effectLst/>
              <a:latin typeface="Times New Roman" pitchFamily="18" charset="0"/>
              <a:ea typeface="Cambria" pitchFamily="18" charset="0"/>
              <a:cs typeface="Times New Roman" pitchFamily="18" charset="0"/>
            </a:rPr>
            <a:t> </a:t>
          </a:r>
          <a:r>
            <a:rPr lang="en-US" sz="4000" b="0" cap="none" spc="0" dirty="0" err="1">
              <a:effectLst/>
              <a:latin typeface="Times New Roman" pitchFamily="18" charset="0"/>
              <a:ea typeface="Cambria" pitchFamily="18" charset="0"/>
              <a:cs typeface="Times New Roman" pitchFamily="18" charset="0"/>
            </a:rPr>
            <a:t>lực</a:t>
          </a:r>
          <a:endParaRPr lang="vi-VN" sz="4000" b="0" dirty="0">
            <a:latin typeface="Times New Roman" pitchFamily="18" charset="0"/>
            <a:cs typeface="Times New Roman" pitchFamily="18" charset="0"/>
          </a:endParaRPr>
        </a:p>
      </dgm:t>
    </dgm:pt>
    <dgm:pt modelId="{2A889739-008F-419A-ACBC-B7B32A0B1D44}" cxnId="{19602254-8950-4A77-9E9E-ED1232DA96D2}" type="parTrans">
      <dgm:prSet/>
      <dgm:spPr/>
      <dgm:t>
        <a:bodyPr/>
        <a:lstStyle/>
        <a:p>
          <a:endParaRPr lang="vi-VN"/>
        </a:p>
      </dgm:t>
    </dgm:pt>
    <dgm:pt modelId="{51A8C9E4-DF95-400A-BAE6-1EC3AB827576}" cxnId="{19602254-8950-4A77-9E9E-ED1232DA96D2}" type="sibTrans">
      <dgm:prSet/>
      <dgm:spPr/>
      <dgm:t>
        <a:bodyPr/>
        <a:lstStyle/>
        <a:p>
          <a:endParaRPr lang="vi-VN"/>
        </a:p>
      </dgm:t>
    </dgm:pt>
    <dgm:pt modelId="{A5365C20-99F2-43B3-9019-682A9D2FA80F}">
      <dgm:prSet phldrT="[Text]" custT="1"/>
      <dgm:spPr/>
      <dgm:t>
        <a:bodyPr/>
        <a:lstStyle/>
        <a:p>
          <a:r>
            <a:rPr lang="en-US" sz="2000" b="0" dirty="0" err="1">
              <a:latin typeface="Times New Roman" pitchFamily="18" charset="0"/>
              <a:cs typeface="Times New Roman" pitchFamily="18" charset="0"/>
            </a:rPr>
            <a:t>Nghị</a:t>
          </a:r>
          <a:r>
            <a:rPr lang="en-US" sz="2000" b="0" dirty="0">
              <a:latin typeface="Times New Roman" pitchFamily="18" charset="0"/>
              <a:cs typeface="Times New Roman" pitchFamily="18" charset="0"/>
            </a:rPr>
            <a:t> </a:t>
          </a:r>
          <a:r>
            <a:rPr lang="en-US" sz="2000" b="0" dirty="0" err="1">
              <a:latin typeface="Times New Roman" pitchFamily="18" charset="0"/>
              <a:cs typeface="Times New Roman" pitchFamily="18" charset="0"/>
            </a:rPr>
            <a:t>quyết</a:t>
          </a:r>
          <a:r>
            <a:rPr lang="en-US" sz="2000" b="0" dirty="0">
              <a:latin typeface="Times New Roman" pitchFamily="18" charset="0"/>
              <a:cs typeface="Times New Roman" pitchFamily="18" charset="0"/>
            </a:rPr>
            <a:t> 29-NQ/TW </a:t>
          </a:r>
          <a:r>
            <a:rPr lang="en-US" sz="2000" b="0" dirty="0" err="1">
              <a:latin typeface="Times New Roman" pitchFamily="18" charset="0"/>
              <a:cs typeface="Times New Roman" pitchFamily="18" charset="0"/>
            </a:rPr>
            <a:t>của</a:t>
          </a:r>
          <a:r>
            <a:rPr lang="en-US" sz="2000" b="0" dirty="0">
              <a:latin typeface="Times New Roman" pitchFamily="18" charset="0"/>
              <a:cs typeface="Times New Roman" pitchFamily="18" charset="0"/>
            </a:rPr>
            <a:t> Ban </a:t>
          </a:r>
          <a:r>
            <a:rPr lang="en-US" sz="2000" b="0" dirty="0" err="1">
              <a:latin typeface="Times New Roman" pitchFamily="18" charset="0"/>
              <a:cs typeface="Times New Roman" pitchFamily="18" charset="0"/>
            </a:rPr>
            <a:t>chấp</a:t>
          </a:r>
          <a:r>
            <a:rPr lang="en-US" sz="2000" b="0" dirty="0">
              <a:latin typeface="Times New Roman" pitchFamily="18" charset="0"/>
              <a:cs typeface="Times New Roman" pitchFamily="18" charset="0"/>
            </a:rPr>
            <a:t> </a:t>
          </a:r>
          <a:r>
            <a:rPr lang="en-US" sz="2000" b="0" dirty="0" err="1">
              <a:latin typeface="Times New Roman" pitchFamily="18" charset="0"/>
              <a:cs typeface="Times New Roman" pitchFamily="18" charset="0"/>
            </a:rPr>
            <a:t>hành</a:t>
          </a:r>
          <a:r>
            <a:rPr lang="en-US" sz="2000" b="0" dirty="0">
              <a:latin typeface="Times New Roman" pitchFamily="18" charset="0"/>
              <a:cs typeface="Times New Roman" pitchFamily="18" charset="0"/>
            </a:rPr>
            <a:t> TW 8 </a:t>
          </a:r>
          <a:r>
            <a:rPr lang="en-US" sz="2000" b="0" dirty="0" err="1">
              <a:latin typeface="Times New Roman" pitchFamily="18" charset="0"/>
              <a:cs typeface="Times New Roman" pitchFamily="18" charset="0"/>
            </a:rPr>
            <a:t>Khóa</a:t>
          </a:r>
          <a:r>
            <a:rPr lang="en-US" sz="2000" b="0" dirty="0">
              <a:latin typeface="Times New Roman" pitchFamily="18" charset="0"/>
              <a:cs typeface="Times New Roman" pitchFamily="18" charset="0"/>
            </a:rPr>
            <a:t> XI</a:t>
          </a:r>
          <a:endParaRPr lang="vi-VN" sz="2000" b="0" dirty="0">
            <a:latin typeface="Times New Roman" pitchFamily="18" charset="0"/>
            <a:cs typeface="Times New Roman" pitchFamily="18" charset="0"/>
          </a:endParaRPr>
        </a:p>
      </dgm:t>
    </dgm:pt>
    <dgm:pt modelId="{836B733B-41BE-407A-9B42-4921800C18E3}" cxnId="{655C9752-3308-4989-8E5D-DDA0489B0CF1}" type="parTrans">
      <dgm:prSet/>
      <dgm:spPr/>
      <dgm:t>
        <a:bodyPr/>
        <a:lstStyle/>
        <a:p>
          <a:endParaRPr lang="vi-VN"/>
        </a:p>
      </dgm:t>
    </dgm:pt>
    <dgm:pt modelId="{69134A7A-1B97-499B-A6B6-157B3E1B8CC8}" cxnId="{655C9752-3308-4989-8E5D-DDA0489B0CF1}" type="sibTrans">
      <dgm:prSet/>
      <dgm:spPr/>
      <dgm:t>
        <a:bodyPr/>
        <a:lstStyle/>
        <a:p>
          <a:endParaRPr lang="vi-VN"/>
        </a:p>
      </dgm:t>
    </dgm:pt>
    <dgm:pt modelId="{B918182E-1FFF-4C09-9A30-04746B80DAE1}">
      <dgm:prSet phldrT="[Text]" custT="1"/>
      <dgm:spPr/>
      <dgm:t>
        <a:bodyPr/>
        <a:lstStyle/>
        <a:p>
          <a:r>
            <a:rPr lang="en-US" sz="1800" b="0" cap="none" spc="0" dirty="0" err="1">
              <a:effectLst/>
              <a:latin typeface="Times New Roman" pitchFamily="18" charset="0"/>
              <a:ea typeface="Cambria" pitchFamily="18" charset="0"/>
              <a:cs typeface="Times New Roman" pitchFamily="18" charset="0"/>
            </a:rPr>
            <a:t>Nghị</a:t>
          </a:r>
          <a:r>
            <a:rPr lang="en-US" sz="1800" b="0" cap="none" spc="0" dirty="0">
              <a:effectLst/>
              <a:latin typeface="Times New Roman" pitchFamily="18" charset="0"/>
              <a:ea typeface="Cambria" pitchFamily="18" charset="0"/>
              <a:cs typeface="Times New Roman" pitchFamily="18" charset="0"/>
            </a:rPr>
            <a:t> </a:t>
          </a:r>
          <a:r>
            <a:rPr lang="en-US" sz="1800" b="0" cap="none" spc="0" dirty="0" err="1">
              <a:effectLst/>
              <a:latin typeface="Times New Roman" pitchFamily="18" charset="0"/>
              <a:ea typeface="Cambria" pitchFamily="18" charset="0"/>
              <a:cs typeface="Times New Roman" pitchFamily="18" charset="0"/>
            </a:rPr>
            <a:t>Quyết</a:t>
          </a:r>
          <a:r>
            <a:rPr lang="en-US" sz="1800" b="0" cap="none" spc="0" dirty="0">
              <a:effectLst/>
              <a:latin typeface="Times New Roman" pitchFamily="18" charset="0"/>
              <a:ea typeface="Cambria" pitchFamily="18" charset="0"/>
              <a:cs typeface="Times New Roman" pitchFamily="18" charset="0"/>
            </a:rPr>
            <a:t> 88/2014/QH13 </a:t>
          </a:r>
          <a:r>
            <a:rPr lang="en-US" sz="1800" b="0" cap="none" spc="0" dirty="0" err="1">
              <a:effectLst/>
              <a:latin typeface="Times New Roman" pitchFamily="18" charset="0"/>
              <a:ea typeface="Cambria" pitchFamily="18" charset="0"/>
              <a:cs typeface="Times New Roman" pitchFamily="18" charset="0"/>
            </a:rPr>
            <a:t>của</a:t>
          </a:r>
          <a:r>
            <a:rPr lang="en-US" sz="1800" b="0" cap="none" spc="0" dirty="0">
              <a:effectLst/>
              <a:latin typeface="Times New Roman" pitchFamily="18" charset="0"/>
              <a:ea typeface="Cambria" pitchFamily="18" charset="0"/>
              <a:cs typeface="Times New Roman" pitchFamily="18" charset="0"/>
            </a:rPr>
            <a:t> </a:t>
          </a:r>
          <a:r>
            <a:rPr lang="en-US" sz="1800" b="0" cap="none" spc="0" dirty="0" err="1">
              <a:effectLst/>
              <a:latin typeface="Times New Roman" pitchFamily="18" charset="0"/>
              <a:ea typeface="Cambria" pitchFamily="18" charset="0"/>
              <a:cs typeface="Times New Roman" pitchFamily="18" charset="0"/>
            </a:rPr>
            <a:t>Quốc</a:t>
          </a:r>
          <a:r>
            <a:rPr lang="en-US" sz="1800" b="0" cap="none" spc="0" dirty="0">
              <a:effectLst/>
              <a:latin typeface="Times New Roman" pitchFamily="18" charset="0"/>
              <a:ea typeface="Cambria" pitchFamily="18" charset="0"/>
              <a:cs typeface="Times New Roman" pitchFamily="18" charset="0"/>
            </a:rPr>
            <a:t> </a:t>
          </a:r>
          <a:r>
            <a:rPr lang="en-US" sz="1800" b="0" cap="none" spc="0" dirty="0" err="1">
              <a:effectLst/>
              <a:latin typeface="Times New Roman" pitchFamily="18" charset="0"/>
              <a:ea typeface="Cambria" pitchFamily="18" charset="0"/>
              <a:cs typeface="Times New Roman" pitchFamily="18" charset="0"/>
            </a:rPr>
            <a:t>hội</a:t>
          </a:r>
          <a:endParaRPr lang="vi-VN" sz="1800" b="0" dirty="0">
            <a:latin typeface="Times New Roman" pitchFamily="18" charset="0"/>
            <a:cs typeface="Times New Roman" pitchFamily="18" charset="0"/>
          </a:endParaRPr>
        </a:p>
      </dgm:t>
    </dgm:pt>
    <dgm:pt modelId="{0A6230E9-2B42-4C7A-9A0E-E7A2CED24FAF}" cxnId="{3F9A540B-891C-4012-BF55-DDE71B27B896}" type="parTrans">
      <dgm:prSet/>
      <dgm:spPr/>
      <dgm:t>
        <a:bodyPr/>
        <a:lstStyle/>
        <a:p>
          <a:endParaRPr lang="vi-VN"/>
        </a:p>
      </dgm:t>
    </dgm:pt>
    <dgm:pt modelId="{899DA682-BD82-4719-8C17-6BE448208E91}" cxnId="{3F9A540B-891C-4012-BF55-DDE71B27B896}" type="sibTrans">
      <dgm:prSet/>
      <dgm:spPr/>
      <dgm:t>
        <a:bodyPr/>
        <a:lstStyle/>
        <a:p>
          <a:endParaRPr lang="vi-VN"/>
        </a:p>
      </dgm:t>
    </dgm:pt>
    <dgm:pt modelId="{9EA1871A-8654-4877-AC5E-0071EB4020C0}">
      <dgm:prSet phldrT="[Text]" custT="1"/>
      <dgm:spPr/>
      <dgm:t>
        <a:bodyPr/>
        <a:lstStyle/>
        <a:p>
          <a:r>
            <a:rPr lang="en-US" sz="2000" b="0" cap="none" spc="0" dirty="0" err="1">
              <a:effectLst/>
              <a:latin typeface="Times New Roman" pitchFamily="18" charset="0"/>
              <a:ea typeface="Cambria" pitchFamily="18" charset="0"/>
              <a:cs typeface="Times New Roman" pitchFamily="18" charset="0"/>
            </a:rPr>
            <a:t>Thông</a:t>
          </a:r>
          <a:r>
            <a:rPr lang="en-US" sz="2000" b="0" cap="none" spc="0" dirty="0">
              <a:effectLst/>
              <a:latin typeface="Times New Roman" pitchFamily="18" charset="0"/>
              <a:ea typeface="Cambria" pitchFamily="18" charset="0"/>
              <a:cs typeface="Times New Roman" pitchFamily="18" charset="0"/>
            </a:rPr>
            <a:t> </a:t>
          </a:r>
          <a:r>
            <a:rPr lang="en-US" sz="2000" b="0" cap="none" spc="0" dirty="0" err="1">
              <a:effectLst/>
              <a:latin typeface="Times New Roman" pitchFamily="18" charset="0"/>
              <a:ea typeface="Cambria" pitchFamily="18" charset="0"/>
              <a:cs typeface="Times New Roman" pitchFamily="18" charset="0"/>
            </a:rPr>
            <a:t>tư</a:t>
          </a:r>
          <a:r>
            <a:rPr lang="en-US" sz="2000" b="0" cap="none" spc="0" dirty="0">
              <a:effectLst/>
              <a:latin typeface="Times New Roman" pitchFamily="18" charset="0"/>
              <a:ea typeface="Cambria" pitchFamily="18" charset="0"/>
              <a:cs typeface="Times New Roman" pitchFamily="18" charset="0"/>
            </a:rPr>
            <a:t> 33/2017; 32/2018; 23/2020 </a:t>
          </a:r>
          <a:r>
            <a:rPr lang="en-US" sz="2000" b="0" cap="none" spc="0" dirty="0" err="1">
              <a:effectLst/>
              <a:latin typeface="Times New Roman" pitchFamily="18" charset="0"/>
              <a:ea typeface="Cambria" pitchFamily="18" charset="0"/>
              <a:cs typeface="Times New Roman" pitchFamily="18" charset="0"/>
            </a:rPr>
            <a:t>của</a:t>
          </a:r>
          <a:r>
            <a:rPr lang="en-US" sz="2000" b="0" cap="none" spc="0" dirty="0">
              <a:effectLst/>
              <a:latin typeface="Times New Roman" pitchFamily="18" charset="0"/>
              <a:ea typeface="Cambria" pitchFamily="18" charset="0"/>
              <a:cs typeface="Times New Roman" pitchFamily="18" charset="0"/>
            </a:rPr>
            <a:t> </a:t>
          </a:r>
          <a:r>
            <a:rPr lang="en-US" sz="2000" b="0" cap="none" spc="0" dirty="0" err="1">
              <a:effectLst/>
              <a:latin typeface="Times New Roman" pitchFamily="18" charset="0"/>
              <a:ea typeface="Cambria" pitchFamily="18" charset="0"/>
              <a:cs typeface="Times New Roman" pitchFamily="18" charset="0"/>
            </a:rPr>
            <a:t>Bộ</a:t>
          </a:r>
          <a:r>
            <a:rPr lang="en-US" sz="2000" b="0" cap="none" spc="0" dirty="0">
              <a:effectLst/>
              <a:latin typeface="Times New Roman" pitchFamily="18" charset="0"/>
              <a:ea typeface="Cambria" pitchFamily="18" charset="0"/>
              <a:cs typeface="Times New Roman" pitchFamily="18" charset="0"/>
            </a:rPr>
            <a:t> GD&amp;ĐT</a:t>
          </a:r>
          <a:endParaRPr lang="vi-VN" sz="2000" b="0" dirty="0">
            <a:latin typeface="Times New Roman" pitchFamily="18" charset="0"/>
            <a:cs typeface="Times New Roman" pitchFamily="18" charset="0"/>
          </a:endParaRPr>
        </a:p>
      </dgm:t>
    </dgm:pt>
    <dgm:pt modelId="{3A2955DB-E866-4755-8174-8689782F9092}" cxnId="{4C68CF64-8C9B-481B-9E15-ABF067528089}" type="parTrans">
      <dgm:prSet/>
      <dgm:spPr/>
      <dgm:t>
        <a:bodyPr/>
        <a:lstStyle/>
        <a:p>
          <a:endParaRPr lang="vi-VN"/>
        </a:p>
      </dgm:t>
    </dgm:pt>
    <dgm:pt modelId="{525B0B41-B8DB-47E2-86DA-61449E192C5E}" cxnId="{4C68CF64-8C9B-481B-9E15-ABF067528089}" type="sibTrans">
      <dgm:prSet/>
      <dgm:spPr/>
      <dgm:t>
        <a:bodyPr/>
        <a:lstStyle/>
        <a:p>
          <a:endParaRPr lang="vi-VN"/>
        </a:p>
      </dgm:t>
    </dgm:pt>
    <dgm:pt modelId="{B1C76C84-71A6-4168-A2C6-44D84753F55E}" type="pres">
      <dgm:prSet presAssocID="{0D38BA2B-6767-4411-9F41-0FB0464062BE}" presName="composite" presStyleCnt="0">
        <dgm:presLayoutVars>
          <dgm:chMax val="1"/>
          <dgm:dir/>
          <dgm:resizeHandles val="exact"/>
        </dgm:presLayoutVars>
      </dgm:prSet>
      <dgm:spPr/>
    </dgm:pt>
    <dgm:pt modelId="{F9868F76-70A5-4D9F-9758-23F41699EB14}" type="pres">
      <dgm:prSet presAssocID="{0D38BA2B-6767-4411-9F41-0FB0464062BE}" presName="radial" presStyleCnt="0">
        <dgm:presLayoutVars>
          <dgm:animLvl val="ctr"/>
        </dgm:presLayoutVars>
      </dgm:prSet>
      <dgm:spPr/>
    </dgm:pt>
    <dgm:pt modelId="{E8FE908E-EEEA-4F96-8E03-F01E60B63063}" type="pres">
      <dgm:prSet presAssocID="{4EA0928C-3F2B-4147-BDF4-C095B0DF3A4B}" presName="centerShape" presStyleLbl="vennNode1" presStyleIdx="0" presStyleCnt="4" custScaleX="112585" custScaleY="107056"/>
      <dgm:spPr/>
    </dgm:pt>
    <dgm:pt modelId="{9615F786-1568-428D-BCCF-A7FCF4769481}" type="pres">
      <dgm:prSet presAssocID="{A5365C20-99F2-43B3-9019-682A9D2FA80F}" presName="node" presStyleLbl="vennNode1" presStyleIdx="1" presStyleCnt="4" custScaleX="112585" custScaleY="107056">
        <dgm:presLayoutVars>
          <dgm:bulletEnabled val="1"/>
        </dgm:presLayoutVars>
      </dgm:prSet>
      <dgm:spPr/>
    </dgm:pt>
    <dgm:pt modelId="{A56DBF28-F95D-4742-8A03-F2DC967D3F55}" type="pres">
      <dgm:prSet presAssocID="{B918182E-1FFF-4C09-9A30-04746B80DAE1}" presName="node" presStyleLbl="vennNode1" presStyleIdx="2" presStyleCnt="4" custScaleX="112585" custScaleY="107056" custLinFactNeighborX="38410">
        <dgm:presLayoutVars>
          <dgm:bulletEnabled val="1"/>
        </dgm:presLayoutVars>
      </dgm:prSet>
      <dgm:spPr/>
    </dgm:pt>
    <dgm:pt modelId="{77838FBD-F699-4432-9F0B-FAAAAAECF419}" type="pres">
      <dgm:prSet presAssocID="{9EA1871A-8654-4877-AC5E-0071EB4020C0}" presName="node" presStyleLbl="vennNode1" presStyleIdx="3" presStyleCnt="4" custScaleX="112585" custScaleY="107056">
        <dgm:presLayoutVars>
          <dgm:bulletEnabled val="1"/>
        </dgm:presLayoutVars>
      </dgm:prSet>
      <dgm:spPr/>
    </dgm:pt>
  </dgm:ptLst>
  <dgm:cxnLst>
    <dgm:cxn modelId="{3F9A540B-891C-4012-BF55-DDE71B27B896}" srcId="{4EA0928C-3F2B-4147-BDF4-C095B0DF3A4B}" destId="{B918182E-1FFF-4C09-9A30-04746B80DAE1}" srcOrd="1" destOrd="0" parTransId="{0A6230E9-2B42-4C7A-9A0E-E7A2CED24FAF}" sibTransId="{899DA682-BD82-4719-8C17-6BE448208E91}"/>
    <dgm:cxn modelId="{3037021C-33AA-4337-81F7-83B0D2073568}" type="presOf" srcId="{0D38BA2B-6767-4411-9F41-0FB0464062BE}" destId="{B1C76C84-71A6-4168-A2C6-44D84753F55E}" srcOrd="0" destOrd="0" presId="urn:microsoft.com/office/officeart/2005/8/layout/radial3"/>
    <dgm:cxn modelId="{4C68CF64-8C9B-481B-9E15-ABF067528089}" srcId="{4EA0928C-3F2B-4147-BDF4-C095B0DF3A4B}" destId="{9EA1871A-8654-4877-AC5E-0071EB4020C0}" srcOrd="2" destOrd="0" parTransId="{3A2955DB-E866-4755-8174-8689782F9092}" sibTransId="{525B0B41-B8DB-47E2-86DA-61449E192C5E}"/>
    <dgm:cxn modelId="{05A93C47-DC85-4DAE-B2DB-E2E6816609A2}" type="presOf" srcId="{4EA0928C-3F2B-4147-BDF4-C095B0DF3A4B}" destId="{E8FE908E-EEEA-4F96-8E03-F01E60B63063}" srcOrd="0" destOrd="0" presId="urn:microsoft.com/office/officeart/2005/8/layout/radial3"/>
    <dgm:cxn modelId="{655C9752-3308-4989-8E5D-DDA0489B0CF1}" srcId="{4EA0928C-3F2B-4147-BDF4-C095B0DF3A4B}" destId="{A5365C20-99F2-43B3-9019-682A9D2FA80F}" srcOrd="0" destOrd="0" parTransId="{836B733B-41BE-407A-9B42-4921800C18E3}" sibTransId="{69134A7A-1B97-499B-A6B6-157B3E1B8CC8}"/>
    <dgm:cxn modelId="{43E3D952-5201-48D2-9D13-E9A5E2A7D880}" type="presOf" srcId="{A5365C20-99F2-43B3-9019-682A9D2FA80F}" destId="{9615F786-1568-428D-BCCF-A7FCF4769481}" srcOrd="0" destOrd="0" presId="urn:microsoft.com/office/officeart/2005/8/layout/radial3"/>
    <dgm:cxn modelId="{19602254-8950-4A77-9E9E-ED1232DA96D2}" srcId="{0D38BA2B-6767-4411-9F41-0FB0464062BE}" destId="{4EA0928C-3F2B-4147-BDF4-C095B0DF3A4B}" srcOrd="0" destOrd="0" parTransId="{2A889739-008F-419A-ACBC-B7B32A0B1D44}" sibTransId="{51A8C9E4-DF95-400A-BAE6-1EC3AB827576}"/>
    <dgm:cxn modelId="{4642A283-7021-4EBA-8268-A6E2E7D0A9FD}" type="presOf" srcId="{B918182E-1FFF-4C09-9A30-04746B80DAE1}" destId="{A56DBF28-F95D-4742-8A03-F2DC967D3F55}" srcOrd="0" destOrd="0" presId="urn:microsoft.com/office/officeart/2005/8/layout/radial3"/>
    <dgm:cxn modelId="{2B4008D5-536D-45FE-8A39-552F5484E889}" type="presOf" srcId="{9EA1871A-8654-4877-AC5E-0071EB4020C0}" destId="{77838FBD-F699-4432-9F0B-FAAAAAECF419}" srcOrd="0" destOrd="0" presId="urn:microsoft.com/office/officeart/2005/8/layout/radial3"/>
    <dgm:cxn modelId="{32D0D675-6AC1-44D4-88AF-63C8013F8709}" type="presParOf" srcId="{B1C76C84-71A6-4168-A2C6-44D84753F55E}" destId="{F9868F76-70A5-4D9F-9758-23F41699EB14}" srcOrd="0" destOrd="0" presId="urn:microsoft.com/office/officeart/2005/8/layout/radial3"/>
    <dgm:cxn modelId="{E189DE51-5602-4238-BB7E-3CB99CA66537}" type="presParOf" srcId="{F9868F76-70A5-4D9F-9758-23F41699EB14}" destId="{E8FE908E-EEEA-4F96-8E03-F01E60B63063}" srcOrd="0" destOrd="0" presId="urn:microsoft.com/office/officeart/2005/8/layout/radial3"/>
    <dgm:cxn modelId="{0C538191-358F-4A64-AB6D-898FDA9A4AE2}" type="presParOf" srcId="{F9868F76-70A5-4D9F-9758-23F41699EB14}" destId="{9615F786-1568-428D-BCCF-A7FCF4769481}" srcOrd="1" destOrd="0" presId="urn:microsoft.com/office/officeart/2005/8/layout/radial3"/>
    <dgm:cxn modelId="{0A617374-03B1-48B3-8E2E-3F2AFF5369F1}" type="presParOf" srcId="{F9868F76-70A5-4D9F-9758-23F41699EB14}" destId="{A56DBF28-F95D-4742-8A03-F2DC967D3F55}" srcOrd="2" destOrd="0" presId="urn:microsoft.com/office/officeart/2005/8/layout/radial3"/>
    <dgm:cxn modelId="{FAB49C9F-8365-4FF9-85F3-170EA314CA10}" type="presParOf" srcId="{F9868F76-70A5-4D9F-9758-23F41699EB14}" destId="{77838FBD-F699-4432-9F0B-FAAAAAECF419}" srcOrd="3" destOrd="0" presId="urn:microsoft.com/office/officeart/2005/8/layout/radial3"/>
  </dgm:cxnLst>
  <dgm:bg/>
  <dgm:whole/>
</dgm:dataModel>
</file>

<file path=ppt/diagrams/data6.xml><?xml version="1.0" encoding="utf-8"?>
<dgm:dataModel xmlns:dgm="http://schemas.openxmlformats.org/drawingml/2006/diagram" xmlns:a="http://schemas.openxmlformats.org/drawingml/2006/main">
  <dgm:ptLst>
    <dgm:pt modelId="{67B000BF-7A09-4B83-B1E8-F57910FB680F}" type="doc">
      <dgm:prSet loTypeId="urn:microsoft.com/office/officeart/2011/layout/RadialPictureList#1" loCatId="picture" qsTypeId="urn:microsoft.com/office/officeart/2005/8/quickstyle/3d1#5" qsCatId="3D" csTypeId="urn:microsoft.com/office/officeart/2005/8/colors/colorful3#1" csCatId="colorful" phldr="1"/>
      <dgm:spPr/>
      <dgm:t>
        <a:bodyPr/>
        <a:lstStyle/>
        <a:p>
          <a:endParaRPr lang="vi-VN"/>
        </a:p>
      </dgm:t>
    </dgm:pt>
    <dgm:pt modelId="{391F2D42-3A59-4C9D-AEB7-1FC8387A881D}">
      <dgm:prSet phldrT="[Text]" custT="1"/>
      <dgm:spPr/>
      <dgm:t>
        <a:bodyPr/>
        <a:lstStyle/>
        <a:p>
          <a:r>
            <a:rPr lang="en-US" sz="2400" dirty="0" err="1">
              <a:latin typeface="Cambria" pitchFamily="18" charset="0"/>
              <a:ea typeface="Cambria" pitchFamily="18" charset="0"/>
              <a:cs typeface="Times New Roman" pitchFamily="18" charset="0"/>
            </a:rPr>
            <a:t>Lời</a:t>
          </a:r>
          <a:r>
            <a:rPr lang="en-US" sz="2400" dirty="0">
              <a:latin typeface="Cambria" pitchFamily="18" charset="0"/>
              <a:ea typeface="Cambria" pitchFamily="18" charset="0"/>
              <a:cs typeface="Times New Roman" pitchFamily="18" charset="0"/>
            </a:rPr>
            <a:t> </a:t>
          </a:r>
          <a:r>
            <a:rPr lang="en-US" sz="2400" dirty="0" err="1">
              <a:latin typeface="Cambria" pitchFamily="18" charset="0"/>
              <a:ea typeface="Cambria" pitchFamily="18" charset="0"/>
              <a:cs typeface="Times New Roman" pitchFamily="18" charset="0"/>
            </a:rPr>
            <a:t>nói</a:t>
          </a:r>
          <a:r>
            <a:rPr lang="en-US" sz="2400" dirty="0">
              <a:latin typeface="Cambria" pitchFamily="18" charset="0"/>
              <a:ea typeface="Cambria" pitchFamily="18" charset="0"/>
              <a:cs typeface="Times New Roman" pitchFamily="18" charset="0"/>
            </a:rPr>
            <a:t> </a:t>
          </a:r>
          <a:r>
            <a:rPr lang="en-US" sz="2400" dirty="0" err="1">
              <a:latin typeface="Cambria" pitchFamily="18" charset="0"/>
              <a:ea typeface="Cambria" pitchFamily="18" charset="0"/>
              <a:cs typeface="Times New Roman" pitchFamily="18" charset="0"/>
            </a:rPr>
            <a:t>đầu</a:t>
          </a:r>
          <a:endParaRPr lang="vi-VN" sz="2400" dirty="0">
            <a:latin typeface="Cambria" pitchFamily="18" charset="0"/>
            <a:ea typeface="Cambria" pitchFamily="18" charset="0"/>
            <a:cs typeface="Times New Roman" pitchFamily="18" charset="0"/>
          </a:endParaRPr>
        </a:p>
      </dgm:t>
    </dgm:pt>
    <dgm:pt modelId="{2D7708E2-F5EE-42FF-9955-E60303F95B6C}" cxnId="{FA695707-C18B-44AD-99F3-0519CE0279C0}" type="parTrans">
      <dgm:prSet/>
      <dgm:spPr/>
      <dgm:t>
        <a:bodyPr/>
        <a:lstStyle/>
        <a:p>
          <a:endParaRPr lang="vi-VN">
            <a:latin typeface="Cambria" pitchFamily="18" charset="0"/>
            <a:ea typeface="Cambria" pitchFamily="18" charset="0"/>
          </a:endParaRPr>
        </a:p>
      </dgm:t>
    </dgm:pt>
    <dgm:pt modelId="{A3AFDF77-772F-4545-B986-075700D71C9C}" cxnId="{FA695707-C18B-44AD-99F3-0519CE0279C0}" type="sibTrans">
      <dgm:prSet/>
      <dgm:spPr/>
      <dgm:t>
        <a:bodyPr/>
        <a:lstStyle/>
        <a:p>
          <a:endParaRPr lang="vi-VN">
            <a:latin typeface="Cambria" pitchFamily="18" charset="0"/>
            <a:ea typeface="Cambria" pitchFamily="18" charset="0"/>
          </a:endParaRPr>
        </a:p>
      </dgm:t>
    </dgm:pt>
    <dgm:pt modelId="{105E3758-88AF-4E70-AC33-0A7D33A858D1}">
      <dgm:prSet phldrT="[Text]" custT="1"/>
      <dgm:spPr/>
      <dgm:t>
        <a:bodyPr/>
        <a:lstStyle/>
        <a:p>
          <a:r>
            <a:rPr lang="en-US" sz="2400" dirty="0" err="1">
              <a:latin typeface="Cambria" pitchFamily="18" charset="0"/>
              <a:ea typeface="Cambria" pitchFamily="18" charset="0"/>
              <a:cs typeface="Times New Roman" pitchFamily="18" charset="0"/>
            </a:rPr>
            <a:t>Hướng</a:t>
          </a:r>
          <a:r>
            <a:rPr lang="en-US" sz="2400" dirty="0">
              <a:latin typeface="Cambria" pitchFamily="18" charset="0"/>
              <a:ea typeface="Cambria" pitchFamily="18" charset="0"/>
              <a:cs typeface="Times New Roman" pitchFamily="18" charset="0"/>
            </a:rPr>
            <a:t> </a:t>
          </a:r>
          <a:r>
            <a:rPr lang="en-US" sz="2400" dirty="0" err="1">
              <a:latin typeface="Cambria" pitchFamily="18" charset="0"/>
              <a:ea typeface="Cambria" pitchFamily="18" charset="0"/>
              <a:cs typeface="Times New Roman" pitchFamily="18" charset="0"/>
            </a:rPr>
            <a:t>dẫn</a:t>
          </a:r>
          <a:r>
            <a:rPr lang="en-US" sz="2400" dirty="0">
              <a:latin typeface="Cambria" pitchFamily="18" charset="0"/>
              <a:ea typeface="Cambria" pitchFamily="18" charset="0"/>
              <a:cs typeface="Times New Roman" pitchFamily="18" charset="0"/>
            </a:rPr>
            <a:t> </a:t>
          </a:r>
          <a:r>
            <a:rPr lang="en-US" sz="2400" dirty="0" err="1">
              <a:latin typeface="Cambria" pitchFamily="18" charset="0"/>
              <a:ea typeface="Cambria" pitchFamily="18" charset="0"/>
              <a:cs typeface="Times New Roman" pitchFamily="18" charset="0"/>
            </a:rPr>
            <a:t>sử</a:t>
          </a:r>
          <a:r>
            <a:rPr lang="en-US" sz="2400" dirty="0">
              <a:latin typeface="Cambria" pitchFamily="18" charset="0"/>
              <a:ea typeface="Cambria" pitchFamily="18" charset="0"/>
              <a:cs typeface="Times New Roman" pitchFamily="18" charset="0"/>
            </a:rPr>
            <a:t> </a:t>
          </a:r>
          <a:r>
            <a:rPr lang="en-US" sz="2400" dirty="0" err="1">
              <a:latin typeface="Cambria" pitchFamily="18" charset="0"/>
              <a:ea typeface="Cambria" pitchFamily="18" charset="0"/>
              <a:cs typeface="Times New Roman" pitchFamily="18" charset="0"/>
            </a:rPr>
            <a:t>dụng</a:t>
          </a:r>
          <a:r>
            <a:rPr lang="en-US" sz="2400" dirty="0">
              <a:latin typeface="Cambria" pitchFamily="18" charset="0"/>
              <a:ea typeface="Cambria" pitchFamily="18" charset="0"/>
              <a:cs typeface="Times New Roman" pitchFamily="18" charset="0"/>
            </a:rPr>
            <a:t> </a:t>
          </a:r>
          <a:r>
            <a:rPr lang="en-US" sz="2400" dirty="0" err="1">
              <a:latin typeface="Cambria" pitchFamily="18" charset="0"/>
              <a:ea typeface="Cambria" pitchFamily="18" charset="0"/>
              <a:cs typeface="Times New Roman" pitchFamily="18" charset="0"/>
            </a:rPr>
            <a:t>sách</a:t>
          </a:r>
          <a:endParaRPr lang="vi-VN" sz="2400" dirty="0">
            <a:latin typeface="Cambria" pitchFamily="18" charset="0"/>
            <a:ea typeface="Cambria" pitchFamily="18" charset="0"/>
            <a:cs typeface="Times New Roman" pitchFamily="18" charset="0"/>
          </a:endParaRPr>
        </a:p>
      </dgm:t>
    </dgm:pt>
    <dgm:pt modelId="{4A655803-9778-4B09-8026-B918397177C3}" cxnId="{6AC9F43B-7A60-4122-9FF3-47E51C2F917F}" type="parTrans">
      <dgm:prSet/>
      <dgm:spPr/>
      <dgm:t>
        <a:bodyPr/>
        <a:lstStyle/>
        <a:p>
          <a:endParaRPr lang="vi-VN">
            <a:latin typeface="Cambria" pitchFamily="18" charset="0"/>
            <a:ea typeface="Cambria" pitchFamily="18" charset="0"/>
          </a:endParaRPr>
        </a:p>
      </dgm:t>
    </dgm:pt>
    <dgm:pt modelId="{CDAC8216-8417-4963-8BC4-F0F9E5DD22E6}" cxnId="{6AC9F43B-7A60-4122-9FF3-47E51C2F917F}" type="sibTrans">
      <dgm:prSet/>
      <dgm:spPr/>
      <dgm:t>
        <a:bodyPr/>
        <a:lstStyle/>
        <a:p>
          <a:endParaRPr lang="vi-VN">
            <a:latin typeface="Cambria" pitchFamily="18" charset="0"/>
            <a:ea typeface="Cambria" pitchFamily="18" charset="0"/>
          </a:endParaRPr>
        </a:p>
      </dgm:t>
    </dgm:pt>
    <dgm:pt modelId="{FC509D17-CF6A-4E4D-808E-7D3271CE6FF5}">
      <dgm:prSet phldrT="[Text]" custT="1"/>
      <dgm:spPr/>
      <dgm:t>
        <a:bodyPr/>
        <a:lstStyle/>
        <a:p>
          <a:r>
            <a:rPr lang="en-US" sz="2400" dirty="0" err="1">
              <a:latin typeface="Cambria" pitchFamily="18" charset="0"/>
              <a:ea typeface="Cambria" pitchFamily="18" charset="0"/>
              <a:cs typeface="Times New Roman" pitchFamily="18" charset="0"/>
            </a:rPr>
            <a:t>Giải</a:t>
          </a:r>
          <a:r>
            <a:rPr lang="en-US" sz="2400" dirty="0">
              <a:latin typeface="Cambria" pitchFamily="18" charset="0"/>
              <a:ea typeface="Cambria" pitchFamily="18" charset="0"/>
              <a:cs typeface="Times New Roman" pitchFamily="18" charset="0"/>
            </a:rPr>
            <a:t> </a:t>
          </a:r>
          <a:r>
            <a:rPr lang="en-US" sz="2400" dirty="0" err="1">
              <a:latin typeface="Cambria" pitchFamily="18" charset="0"/>
              <a:ea typeface="Cambria" pitchFamily="18" charset="0"/>
              <a:cs typeface="Times New Roman" pitchFamily="18" charset="0"/>
            </a:rPr>
            <a:t>thích</a:t>
          </a:r>
          <a:r>
            <a:rPr lang="en-US" sz="2400" dirty="0">
              <a:latin typeface="Cambria" pitchFamily="18" charset="0"/>
              <a:ea typeface="Cambria" pitchFamily="18" charset="0"/>
              <a:cs typeface="Times New Roman" pitchFamily="18" charset="0"/>
            </a:rPr>
            <a:t> </a:t>
          </a:r>
          <a:r>
            <a:rPr lang="en-US" sz="2400" dirty="0" err="1">
              <a:latin typeface="Cambria" pitchFamily="18" charset="0"/>
              <a:ea typeface="Cambria" pitchFamily="18" charset="0"/>
              <a:cs typeface="Times New Roman" pitchFamily="18" charset="0"/>
            </a:rPr>
            <a:t>thuật</a:t>
          </a:r>
          <a:r>
            <a:rPr lang="en-US" sz="2400" dirty="0">
              <a:latin typeface="Cambria" pitchFamily="18" charset="0"/>
              <a:ea typeface="Cambria" pitchFamily="18" charset="0"/>
              <a:cs typeface="Times New Roman" pitchFamily="18" charset="0"/>
            </a:rPr>
            <a:t> </a:t>
          </a:r>
          <a:r>
            <a:rPr lang="en-US" sz="2400" dirty="0" err="1">
              <a:latin typeface="Cambria" pitchFamily="18" charset="0"/>
              <a:ea typeface="Cambria" pitchFamily="18" charset="0"/>
              <a:cs typeface="Times New Roman" pitchFamily="18" charset="0"/>
            </a:rPr>
            <a:t>ngữ</a:t>
          </a:r>
          <a:endParaRPr lang="vi-VN" sz="2400" dirty="0">
            <a:latin typeface="Cambria" pitchFamily="18" charset="0"/>
            <a:ea typeface="Cambria" pitchFamily="18" charset="0"/>
            <a:cs typeface="Times New Roman" pitchFamily="18" charset="0"/>
          </a:endParaRPr>
        </a:p>
      </dgm:t>
    </dgm:pt>
    <dgm:pt modelId="{C6244AC9-A044-4946-9EB2-283BB9859606}" cxnId="{C4AEF339-2D63-4568-931D-9FFBCD5FB7EF}" type="parTrans">
      <dgm:prSet/>
      <dgm:spPr/>
      <dgm:t>
        <a:bodyPr/>
        <a:lstStyle/>
        <a:p>
          <a:endParaRPr lang="vi-VN">
            <a:latin typeface="Cambria" pitchFamily="18" charset="0"/>
            <a:ea typeface="Cambria" pitchFamily="18" charset="0"/>
          </a:endParaRPr>
        </a:p>
      </dgm:t>
    </dgm:pt>
    <dgm:pt modelId="{A0C807AD-167A-4383-9070-67BD096A7986}" cxnId="{C4AEF339-2D63-4568-931D-9FFBCD5FB7EF}" type="sibTrans">
      <dgm:prSet/>
      <dgm:spPr/>
      <dgm:t>
        <a:bodyPr/>
        <a:lstStyle/>
        <a:p>
          <a:endParaRPr lang="vi-VN">
            <a:latin typeface="Cambria" pitchFamily="18" charset="0"/>
            <a:ea typeface="Cambria" pitchFamily="18" charset="0"/>
          </a:endParaRPr>
        </a:p>
      </dgm:t>
    </dgm:pt>
    <dgm:pt modelId="{86627D73-2B60-40F1-883E-918F1AA4EFC3}">
      <dgm:prSet phldrT="[Text]" custT="1"/>
      <dgm:spPr/>
      <dgm:t>
        <a:bodyPr/>
        <a:lstStyle/>
        <a:p>
          <a:r>
            <a:rPr lang="en-US" sz="2400" dirty="0" err="1">
              <a:latin typeface="Cambria" pitchFamily="18" charset="0"/>
              <a:ea typeface="Cambria" pitchFamily="18" charset="0"/>
              <a:cs typeface="Times New Roman" pitchFamily="18" charset="0"/>
            </a:rPr>
            <a:t>Nội</a:t>
          </a:r>
          <a:r>
            <a:rPr lang="en-US" sz="2400" dirty="0">
              <a:latin typeface="Cambria" pitchFamily="18" charset="0"/>
              <a:ea typeface="Cambria" pitchFamily="18" charset="0"/>
              <a:cs typeface="Times New Roman" pitchFamily="18" charset="0"/>
            </a:rPr>
            <a:t> dung </a:t>
          </a:r>
          <a:r>
            <a:rPr lang="en-US" sz="2400" dirty="0" err="1">
              <a:latin typeface="Cambria" pitchFamily="18" charset="0"/>
              <a:ea typeface="Cambria" pitchFamily="18" charset="0"/>
              <a:cs typeface="Times New Roman" pitchFamily="18" charset="0"/>
            </a:rPr>
            <a:t>chính</a:t>
          </a:r>
          <a:r>
            <a:rPr lang="en-US" sz="2400" dirty="0">
              <a:latin typeface="Cambria" pitchFamily="18" charset="0"/>
              <a:ea typeface="Cambria" pitchFamily="18" charset="0"/>
              <a:cs typeface="Times New Roman" pitchFamily="18" charset="0"/>
            </a:rPr>
            <a:t> </a:t>
          </a:r>
          <a:r>
            <a:rPr lang="en-US" sz="2400" dirty="0" err="1">
              <a:latin typeface="Cambria" pitchFamily="18" charset="0"/>
              <a:ea typeface="Cambria" pitchFamily="18" charset="0"/>
              <a:cs typeface="Times New Roman" pitchFamily="18" charset="0"/>
            </a:rPr>
            <a:t>của</a:t>
          </a:r>
          <a:r>
            <a:rPr lang="en-US" sz="2400" dirty="0">
              <a:latin typeface="Cambria" pitchFamily="18" charset="0"/>
              <a:ea typeface="Cambria" pitchFamily="18" charset="0"/>
              <a:cs typeface="Times New Roman" pitchFamily="18" charset="0"/>
            </a:rPr>
            <a:t> </a:t>
          </a:r>
          <a:r>
            <a:rPr lang="en-US" sz="2400" dirty="0" err="1">
              <a:latin typeface="Cambria" pitchFamily="18" charset="0"/>
              <a:ea typeface="Cambria" pitchFamily="18" charset="0"/>
              <a:cs typeface="Times New Roman" pitchFamily="18" charset="0"/>
            </a:rPr>
            <a:t>sách</a:t>
          </a:r>
          <a:endParaRPr lang="vi-VN" sz="2400" dirty="0">
            <a:latin typeface="Cambria" pitchFamily="18" charset="0"/>
            <a:ea typeface="Cambria" pitchFamily="18" charset="0"/>
            <a:cs typeface="Times New Roman" pitchFamily="18" charset="0"/>
          </a:endParaRPr>
        </a:p>
      </dgm:t>
    </dgm:pt>
    <dgm:pt modelId="{DD44FE01-F89D-495A-999C-44FCCCD80D5C}" cxnId="{15337319-A21E-49DC-942B-1401BF29012C}" type="parTrans">
      <dgm:prSet/>
      <dgm:spPr/>
      <dgm:t>
        <a:bodyPr/>
        <a:lstStyle/>
        <a:p>
          <a:endParaRPr lang="vi-VN">
            <a:latin typeface="Cambria" pitchFamily="18" charset="0"/>
            <a:ea typeface="Cambria" pitchFamily="18" charset="0"/>
          </a:endParaRPr>
        </a:p>
      </dgm:t>
    </dgm:pt>
    <dgm:pt modelId="{221E888B-D150-4B5F-AABA-2AAC3F64E28D}" cxnId="{15337319-A21E-49DC-942B-1401BF29012C}" type="sibTrans">
      <dgm:prSet/>
      <dgm:spPr/>
      <dgm:t>
        <a:bodyPr/>
        <a:lstStyle/>
        <a:p>
          <a:endParaRPr lang="vi-VN">
            <a:latin typeface="Cambria" pitchFamily="18" charset="0"/>
            <a:ea typeface="Cambria" pitchFamily="18" charset="0"/>
          </a:endParaRPr>
        </a:p>
      </dgm:t>
    </dgm:pt>
    <dgm:pt modelId="{DF87455A-B600-4337-B0CA-2930C3C649E8}">
      <dgm:prSet phldrT="[Text]" custT="1">
        <dgm:style>
          <a:lnRef idx="0">
            <a:schemeClr val="accent2"/>
          </a:lnRef>
          <a:fillRef idx="3">
            <a:schemeClr val="accent2"/>
          </a:fillRef>
          <a:effectRef idx="3">
            <a:schemeClr val="accent2"/>
          </a:effectRef>
          <a:fontRef idx="minor">
            <a:schemeClr val="lt1"/>
          </a:fontRef>
        </dgm:style>
      </dgm:prSet>
      <dgm:spPr/>
      <dgm:t>
        <a:bodyPr/>
        <a:lstStyle/>
        <a:p>
          <a:r>
            <a:rPr lang="en-US" sz="3200" b="1" dirty="0">
              <a:solidFill>
                <a:schemeClr val="tx1"/>
              </a:solidFill>
              <a:latin typeface="Cambria" pitchFamily="18" charset="0"/>
              <a:ea typeface="Cambria" pitchFamily="18" charset="0"/>
              <a:cs typeface="Times New Roman" pitchFamily="18" charset="0"/>
            </a:rPr>
            <a:t>GDTC 8 </a:t>
          </a:r>
          <a:endParaRPr lang="vi-VN" sz="3200" b="1" dirty="0">
            <a:solidFill>
              <a:schemeClr val="tx1"/>
            </a:solidFill>
            <a:latin typeface="Cambria" pitchFamily="18" charset="0"/>
            <a:ea typeface="Cambria" pitchFamily="18" charset="0"/>
            <a:cs typeface="Times New Roman" pitchFamily="18" charset="0"/>
          </a:endParaRPr>
        </a:p>
      </dgm:t>
    </dgm:pt>
    <dgm:pt modelId="{C7D06D76-E034-447F-BABD-A26F9E208AB5}" cxnId="{E5C68A92-0840-4A54-9217-F9B313BD3D91}" type="sibTrans">
      <dgm:prSet/>
      <dgm:spPr/>
      <dgm:t>
        <a:bodyPr/>
        <a:lstStyle/>
        <a:p>
          <a:endParaRPr lang="vi-VN">
            <a:latin typeface="Cambria" pitchFamily="18" charset="0"/>
            <a:ea typeface="Cambria" pitchFamily="18" charset="0"/>
          </a:endParaRPr>
        </a:p>
      </dgm:t>
    </dgm:pt>
    <dgm:pt modelId="{CB5097DC-D581-4F33-9BAB-FC87A64853F2}" cxnId="{E5C68A92-0840-4A54-9217-F9B313BD3D91}" type="parTrans">
      <dgm:prSet/>
      <dgm:spPr/>
      <dgm:t>
        <a:bodyPr/>
        <a:lstStyle/>
        <a:p>
          <a:endParaRPr lang="vi-VN">
            <a:latin typeface="Cambria" pitchFamily="18" charset="0"/>
            <a:ea typeface="Cambria" pitchFamily="18" charset="0"/>
          </a:endParaRPr>
        </a:p>
      </dgm:t>
    </dgm:pt>
    <dgm:pt modelId="{80DFAFB2-8BE1-4279-B808-601F5642B4A0}" type="pres">
      <dgm:prSet presAssocID="{67B000BF-7A09-4B83-B1E8-F57910FB680F}" presName="Name0" presStyleCnt="0">
        <dgm:presLayoutVars>
          <dgm:chMax val="1"/>
          <dgm:chPref val="1"/>
          <dgm:dir/>
          <dgm:resizeHandles/>
        </dgm:presLayoutVars>
      </dgm:prSet>
      <dgm:spPr/>
    </dgm:pt>
    <dgm:pt modelId="{B1C9D711-EC9C-4A9C-BE84-FB624FEB8236}" type="pres">
      <dgm:prSet presAssocID="{DF87455A-B600-4337-B0CA-2930C3C649E8}" presName="Parent" presStyleLbl="node1" presStyleIdx="0" presStyleCnt="2">
        <dgm:presLayoutVars>
          <dgm:chMax val="4"/>
          <dgm:chPref val="3"/>
        </dgm:presLayoutVars>
      </dgm:prSet>
      <dgm:spPr/>
    </dgm:pt>
    <dgm:pt modelId="{9D3935CF-1440-4E0D-9E27-A5F8337E7155}" type="pres">
      <dgm:prSet presAssocID="{391F2D42-3A59-4C9D-AEB7-1FC8387A881D}" presName="Accent" presStyleLbl="node1" presStyleIdx="1" presStyleCnt="2"/>
      <dgm:spPr/>
    </dgm:pt>
    <dgm:pt modelId="{33F79082-B6F6-44E1-ADAD-45AE1D9A2542}" type="pres">
      <dgm:prSet presAssocID="{391F2D42-3A59-4C9D-AEB7-1FC8387A881D}" presName="Image1"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dgm:spPr>
    </dgm:pt>
    <dgm:pt modelId="{65DCC418-DEC3-4B9D-B3F4-D3F1CF6A6F60}" type="pres">
      <dgm:prSet presAssocID="{391F2D42-3A59-4C9D-AEB7-1FC8387A881D}" presName="Child1" presStyleLbl="revTx" presStyleIdx="0" presStyleCnt="4" custLinFactY="8373" custLinFactNeighborX="66127" custLinFactNeighborY="100000">
        <dgm:presLayoutVars>
          <dgm:chMax val="0"/>
          <dgm:chPref val="0"/>
          <dgm:bulletEnabled val="1"/>
        </dgm:presLayoutVars>
      </dgm:prSet>
      <dgm:spPr/>
    </dgm:pt>
    <dgm:pt modelId="{A93B64E9-9F3C-46B3-A8FC-53A63016ACA6}" type="pres">
      <dgm:prSet presAssocID="{105E3758-88AF-4E70-AC33-0A7D33A858D1}" presName="Image2" presStyleCnt="0"/>
      <dgm:spPr/>
    </dgm:pt>
    <dgm:pt modelId="{AC8CD4CB-1056-4618-8DDE-1FBD18BF22B5}" type="pres">
      <dgm:prSet presAssocID="{105E3758-88AF-4E70-AC33-0A7D33A858D1}" presName="Imag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76EF6E93-E103-44BB-8361-35AB4A606FBD}" type="pres">
      <dgm:prSet presAssocID="{105E3758-88AF-4E70-AC33-0A7D33A858D1}" presName="Child2" presStyleLbl="revTx" presStyleIdx="1" presStyleCnt="4" custScaleX="154298" custLinFactNeighborX="-3415" custLinFactNeighborY="-87400">
        <dgm:presLayoutVars>
          <dgm:chMax val="0"/>
          <dgm:chPref val="0"/>
          <dgm:bulletEnabled val="1"/>
        </dgm:presLayoutVars>
      </dgm:prSet>
      <dgm:spPr/>
    </dgm:pt>
    <dgm:pt modelId="{FADD2B8B-668A-45DF-B05D-94F07352CC9A}" type="pres">
      <dgm:prSet presAssocID="{FC509D17-CF6A-4E4D-808E-7D3271CE6FF5}" presName="Image3" presStyleCnt="0"/>
      <dgm:spPr/>
    </dgm:pt>
    <dgm:pt modelId="{FD77F186-21B4-4BCC-A66D-122105ABDAF7}" type="pres">
      <dgm:prSet presAssocID="{FC509D17-CF6A-4E4D-808E-7D3271CE6FF5}" presName="Imag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dgm:spPr>
    </dgm:pt>
    <dgm:pt modelId="{28034ECC-C9C5-40BC-BCC1-918896E802CA}" type="pres">
      <dgm:prSet presAssocID="{FC509D17-CF6A-4E4D-808E-7D3271CE6FF5}" presName="Child3" presStyleLbl="revTx" presStyleIdx="2" presStyleCnt="4" custScaleX="152891" custLinFactY="23071" custLinFactNeighborX="-23583" custLinFactNeighborY="100000">
        <dgm:presLayoutVars>
          <dgm:chMax val="0"/>
          <dgm:chPref val="0"/>
          <dgm:bulletEnabled val="1"/>
        </dgm:presLayoutVars>
      </dgm:prSet>
      <dgm:spPr/>
    </dgm:pt>
    <dgm:pt modelId="{FDC96722-EB85-4A43-A363-88A342BC51AD}" type="pres">
      <dgm:prSet presAssocID="{86627D73-2B60-40F1-883E-918F1AA4EFC3}" presName="Image4" presStyleCnt="0"/>
      <dgm:spPr/>
    </dgm:pt>
    <dgm:pt modelId="{F66FD1E3-3A8C-47E4-8080-51458FBFEFED}" type="pres">
      <dgm:prSet presAssocID="{86627D73-2B60-40F1-883E-918F1AA4EFC3}" presName="Image" presStyleLbl="fgImgPlace1" presStyleIdx="3" presStyleCnt="4"/>
      <dgm:spPr>
        <a:blipFill rotWithShape="1">
          <a:blip xmlns:r="http://schemas.openxmlformats.org/officeDocument/2006/relationships" r:embed="rId4"/>
          <a:stretch>
            <a:fillRect/>
          </a:stretch>
        </a:blipFill>
      </dgm:spPr>
    </dgm:pt>
    <dgm:pt modelId="{107CF84F-6C36-4AE6-986A-609564A6310A}" type="pres">
      <dgm:prSet presAssocID="{86627D73-2B60-40F1-883E-918F1AA4EFC3}" presName="Child4" presStyleLbl="revTx" presStyleIdx="3" presStyleCnt="4" custScaleX="156088" custScaleY="77353" custLinFactNeighborX="97666" custLinFactNeighborY="-97593">
        <dgm:presLayoutVars>
          <dgm:chMax val="0"/>
          <dgm:chPref val="0"/>
          <dgm:bulletEnabled val="1"/>
        </dgm:presLayoutVars>
      </dgm:prSet>
      <dgm:spPr/>
    </dgm:pt>
  </dgm:ptLst>
  <dgm:cxnLst>
    <dgm:cxn modelId="{FA695707-C18B-44AD-99F3-0519CE0279C0}" srcId="{DF87455A-B600-4337-B0CA-2930C3C649E8}" destId="{391F2D42-3A59-4C9D-AEB7-1FC8387A881D}" srcOrd="0" destOrd="0" parTransId="{2D7708E2-F5EE-42FF-9955-E60303F95B6C}" sibTransId="{A3AFDF77-772F-4545-B986-075700D71C9C}"/>
    <dgm:cxn modelId="{EC863913-FA1D-4530-96BE-EC7814712ABA}" type="presOf" srcId="{67B000BF-7A09-4B83-B1E8-F57910FB680F}" destId="{80DFAFB2-8BE1-4279-B808-601F5642B4A0}" srcOrd="0" destOrd="0" presId="urn:microsoft.com/office/officeart/2011/layout/RadialPictureList#1"/>
    <dgm:cxn modelId="{15337319-A21E-49DC-942B-1401BF29012C}" srcId="{DF87455A-B600-4337-B0CA-2930C3C649E8}" destId="{86627D73-2B60-40F1-883E-918F1AA4EFC3}" srcOrd="3" destOrd="0" parTransId="{DD44FE01-F89D-495A-999C-44FCCCD80D5C}" sibTransId="{221E888B-D150-4B5F-AABA-2AAC3F64E28D}"/>
    <dgm:cxn modelId="{C4AEF339-2D63-4568-931D-9FFBCD5FB7EF}" srcId="{DF87455A-B600-4337-B0CA-2930C3C649E8}" destId="{FC509D17-CF6A-4E4D-808E-7D3271CE6FF5}" srcOrd="2" destOrd="0" parTransId="{C6244AC9-A044-4946-9EB2-283BB9859606}" sibTransId="{A0C807AD-167A-4383-9070-67BD096A7986}"/>
    <dgm:cxn modelId="{6AC9F43B-7A60-4122-9FF3-47E51C2F917F}" srcId="{DF87455A-B600-4337-B0CA-2930C3C649E8}" destId="{105E3758-88AF-4E70-AC33-0A7D33A858D1}" srcOrd="1" destOrd="0" parTransId="{4A655803-9778-4B09-8026-B918397177C3}" sibTransId="{CDAC8216-8417-4963-8BC4-F0F9E5DD22E6}"/>
    <dgm:cxn modelId="{A7F36C84-D1F5-429C-835C-18D34277C634}" type="presOf" srcId="{86627D73-2B60-40F1-883E-918F1AA4EFC3}" destId="{107CF84F-6C36-4AE6-986A-609564A6310A}" srcOrd="0" destOrd="0" presId="urn:microsoft.com/office/officeart/2011/layout/RadialPictureList#1"/>
    <dgm:cxn modelId="{E5C68A92-0840-4A54-9217-F9B313BD3D91}" srcId="{67B000BF-7A09-4B83-B1E8-F57910FB680F}" destId="{DF87455A-B600-4337-B0CA-2930C3C649E8}" srcOrd="0" destOrd="0" parTransId="{CB5097DC-D581-4F33-9BAB-FC87A64853F2}" sibTransId="{C7D06D76-E034-447F-BABD-A26F9E208AB5}"/>
    <dgm:cxn modelId="{DE6690A5-823E-4F05-B336-08AE4BE6706C}" type="presOf" srcId="{DF87455A-B600-4337-B0CA-2930C3C649E8}" destId="{B1C9D711-EC9C-4A9C-BE84-FB624FEB8236}" srcOrd="0" destOrd="0" presId="urn:microsoft.com/office/officeart/2011/layout/RadialPictureList#1"/>
    <dgm:cxn modelId="{BB3551AB-0B00-45C2-9BFC-1998236F4090}" type="presOf" srcId="{FC509D17-CF6A-4E4D-808E-7D3271CE6FF5}" destId="{28034ECC-C9C5-40BC-BCC1-918896E802CA}" srcOrd="0" destOrd="0" presId="urn:microsoft.com/office/officeart/2011/layout/RadialPictureList#1"/>
    <dgm:cxn modelId="{F90A83C6-949C-4FF1-9040-A55FC39AA152}" type="presOf" srcId="{105E3758-88AF-4E70-AC33-0A7D33A858D1}" destId="{76EF6E93-E103-44BB-8361-35AB4A606FBD}" srcOrd="0" destOrd="0" presId="urn:microsoft.com/office/officeart/2011/layout/RadialPictureList#1"/>
    <dgm:cxn modelId="{FA1FDFF8-8E43-49BF-9827-3031821F3862}" type="presOf" srcId="{391F2D42-3A59-4C9D-AEB7-1FC8387A881D}" destId="{65DCC418-DEC3-4B9D-B3F4-D3F1CF6A6F60}" srcOrd="0" destOrd="0" presId="urn:microsoft.com/office/officeart/2011/layout/RadialPictureList#1"/>
    <dgm:cxn modelId="{11F16885-FBC8-43B1-BF0C-8B996E48DA63}" type="presParOf" srcId="{80DFAFB2-8BE1-4279-B808-601F5642B4A0}" destId="{B1C9D711-EC9C-4A9C-BE84-FB624FEB8236}" srcOrd="0" destOrd="0" presId="urn:microsoft.com/office/officeart/2011/layout/RadialPictureList#1"/>
    <dgm:cxn modelId="{6D022A51-CFF1-491C-954E-6F098C597F99}" type="presParOf" srcId="{80DFAFB2-8BE1-4279-B808-601F5642B4A0}" destId="{9D3935CF-1440-4E0D-9E27-A5F8337E7155}" srcOrd="1" destOrd="0" presId="urn:microsoft.com/office/officeart/2011/layout/RadialPictureList#1"/>
    <dgm:cxn modelId="{30A83E16-C1C5-4940-A0D0-CD8F01E0EE85}" type="presParOf" srcId="{80DFAFB2-8BE1-4279-B808-601F5642B4A0}" destId="{33F79082-B6F6-44E1-ADAD-45AE1D9A2542}" srcOrd="2" destOrd="0" presId="urn:microsoft.com/office/officeart/2011/layout/RadialPictureList#1"/>
    <dgm:cxn modelId="{9A81A22F-5B37-4AC7-A1D9-6848ADC700CC}" type="presParOf" srcId="{80DFAFB2-8BE1-4279-B808-601F5642B4A0}" destId="{65DCC418-DEC3-4B9D-B3F4-D3F1CF6A6F60}" srcOrd="3" destOrd="0" presId="urn:microsoft.com/office/officeart/2011/layout/RadialPictureList#1"/>
    <dgm:cxn modelId="{13183849-0D13-4399-9005-BE06B1FC06CC}" type="presParOf" srcId="{80DFAFB2-8BE1-4279-B808-601F5642B4A0}" destId="{A93B64E9-9F3C-46B3-A8FC-53A63016ACA6}" srcOrd="4" destOrd="0" presId="urn:microsoft.com/office/officeart/2011/layout/RadialPictureList#1"/>
    <dgm:cxn modelId="{223D8BD1-31E0-4100-BDBE-0FD90E8E49F3}" type="presParOf" srcId="{A93B64E9-9F3C-46B3-A8FC-53A63016ACA6}" destId="{AC8CD4CB-1056-4618-8DDE-1FBD18BF22B5}" srcOrd="0" destOrd="0" presId="urn:microsoft.com/office/officeart/2011/layout/RadialPictureList#1"/>
    <dgm:cxn modelId="{D7E0F22C-68B6-4BD5-99DB-02F097F727C0}" type="presParOf" srcId="{80DFAFB2-8BE1-4279-B808-601F5642B4A0}" destId="{76EF6E93-E103-44BB-8361-35AB4A606FBD}" srcOrd="5" destOrd="0" presId="urn:microsoft.com/office/officeart/2011/layout/RadialPictureList#1"/>
    <dgm:cxn modelId="{56040493-E437-4D01-8F31-7A76D462955B}" type="presParOf" srcId="{80DFAFB2-8BE1-4279-B808-601F5642B4A0}" destId="{FADD2B8B-668A-45DF-B05D-94F07352CC9A}" srcOrd="6" destOrd="0" presId="urn:microsoft.com/office/officeart/2011/layout/RadialPictureList#1"/>
    <dgm:cxn modelId="{4E00B008-154B-4BCB-9ADF-4FEA1114E4AE}" type="presParOf" srcId="{FADD2B8B-668A-45DF-B05D-94F07352CC9A}" destId="{FD77F186-21B4-4BCC-A66D-122105ABDAF7}" srcOrd="0" destOrd="0" presId="urn:microsoft.com/office/officeart/2011/layout/RadialPictureList#1"/>
    <dgm:cxn modelId="{923F0CEA-EED8-48C7-AA25-CB8BA02DA391}" type="presParOf" srcId="{80DFAFB2-8BE1-4279-B808-601F5642B4A0}" destId="{28034ECC-C9C5-40BC-BCC1-918896E802CA}" srcOrd="7" destOrd="0" presId="urn:microsoft.com/office/officeart/2011/layout/RadialPictureList#1"/>
    <dgm:cxn modelId="{0A68AC0C-FF23-406C-8A43-19B8BB256A88}" type="presParOf" srcId="{80DFAFB2-8BE1-4279-B808-601F5642B4A0}" destId="{FDC96722-EB85-4A43-A363-88A342BC51AD}" srcOrd="8" destOrd="0" presId="urn:microsoft.com/office/officeart/2011/layout/RadialPictureList#1"/>
    <dgm:cxn modelId="{329D24FE-91DB-4913-98E0-845445071592}" type="presParOf" srcId="{FDC96722-EB85-4A43-A363-88A342BC51AD}" destId="{F66FD1E3-3A8C-47E4-8080-51458FBFEFED}" srcOrd="0" destOrd="0" presId="urn:microsoft.com/office/officeart/2011/layout/RadialPictureList#1"/>
    <dgm:cxn modelId="{FF456E6C-78AD-4318-8105-7154F90E1EA3}" type="presParOf" srcId="{80DFAFB2-8BE1-4279-B808-601F5642B4A0}" destId="{107CF84F-6C36-4AE6-986A-609564A6310A}" srcOrd="9" destOrd="0" presId="urn:microsoft.com/office/officeart/2011/layout/RadialPictureList#1"/>
  </dgm:cxnLst>
  <dgm:bg/>
  <dgm:whole/>
</dgm:dataModel>
</file>

<file path=ppt/diagrams/data7.xml><?xml version="1.0" encoding="utf-8"?>
<dgm:dataModel xmlns:dgm="http://schemas.openxmlformats.org/drawingml/2006/diagram" xmlns:a="http://schemas.openxmlformats.org/drawingml/2006/main">
  <dgm:ptLst>
    <dgm:pt modelId="{5DCCCA57-C8ED-46EB-A941-41165329184D}" type="doc">
      <dgm:prSet loTypeId="urn:microsoft.com/office/officeart/2009/3/layout/HorizontalOrganizationChart" loCatId="hierarchy" qsTypeId="urn:microsoft.com/office/officeart/2005/8/quickstyle/3d1" qsCatId="3D" csTypeId="urn:microsoft.com/office/officeart/2005/8/colors/colorful3" csCatId="colorful" phldr="1"/>
      <dgm:spPr/>
      <dgm:t>
        <a:bodyPr/>
        <a:lstStyle/>
        <a:p>
          <a:endParaRPr lang="vi-VN"/>
        </a:p>
      </dgm:t>
    </dgm:pt>
    <dgm:pt modelId="{E9A9B0BE-7F49-4825-9BD7-585B71C1E2CA}">
      <dgm:prSet phldrT="[Text]"/>
      <dgm:spPr/>
      <dgm:t>
        <a:bodyPr/>
        <a:lstStyle/>
        <a:p>
          <a:r>
            <a:rPr lang="en-US"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NỘI DUNG CHÍNH CỦA SÁCH</a:t>
          </a:r>
          <a:endParaRPr lang="vi-VN"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78FDBA04-7D0F-4875-AB47-AED4B6895C6D}" cxnId="{B6B1EEBC-17B3-4C4C-A211-044D3330C6C6}" type="par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3B7AD267-979C-4E00-8735-98B9D3710F6F}" cxnId="{B6B1EEBC-17B3-4C4C-A211-044D3330C6C6}" type="sib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5BA6B025-D007-4C62-B8C3-5F1FB289836E}" type="asst">
      <dgm:prSet custT="1"/>
      <dgm:spPr/>
      <dgm:t>
        <a:bodyPr/>
        <a:lstStyle/>
        <a:p>
          <a:pPr>
            <a:spcAft>
              <a:spcPts val="0"/>
            </a:spcAft>
          </a:pPr>
          <a:r>
            <a:rPr lang="en-US" sz="2200" b="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Chạy</a:t>
          </a:r>
          <a:r>
            <a:rPr lang="en-US" sz="2200"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 </a:t>
          </a:r>
          <a:r>
            <a:rPr lang="en-US" sz="2200" b="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cự</a:t>
          </a:r>
          <a:r>
            <a:rPr lang="en-US" sz="2200"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 li </a:t>
          </a:r>
          <a:r>
            <a:rPr lang="en-US" sz="2200" b="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ngắn</a:t>
          </a:r>
          <a:endParaRPr lang="en-US" sz="2200"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a:p>
          <a:pPr>
            <a:spcAft>
              <a:spcPts val="0"/>
            </a:spcAft>
          </a:pPr>
          <a:r>
            <a:rPr lang="en-US" sz="2200"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(100 m)</a:t>
          </a:r>
          <a:endParaRPr lang="vi-VN" sz="2200"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CB8D705D-28AA-4969-AEEE-FE6FE6CB4B23}" cxnId="{4FF9B8DF-2B8D-4E56-9CFD-DDA6D3009C73}" type="par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9A42E911-F9AB-4D0C-B3FB-652E298121A1}" cxnId="{4FF9B8DF-2B8D-4E56-9CFD-DDA6D3009C73}" type="sib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68F9CD85-0486-4371-9A91-C8D09BB8282F}" type="asst">
      <dgm:prSet custT="1"/>
      <dgm:spPr/>
      <dgm:t>
        <a:bodyPr/>
        <a:lstStyle/>
        <a:p>
          <a:r>
            <a:rPr lang="en-US" sz="2200" b="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Chạy</a:t>
          </a:r>
          <a:r>
            <a:rPr lang="en-US" sz="2200"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 </a:t>
          </a:r>
          <a:r>
            <a:rPr lang="en-US" sz="2200" b="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cự</a:t>
          </a:r>
          <a:r>
            <a:rPr lang="en-US" sz="2200"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 li </a:t>
          </a:r>
          <a:r>
            <a:rPr lang="en-US" sz="2200" b="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trung</a:t>
          </a:r>
          <a:r>
            <a:rPr lang="en-US" sz="2200"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 </a:t>
          </a:r>
          <a:r>
            <a:rPr lang="en-US" sz="2200" b="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bình</a:t>
          </a:r>
          <a:endParaRPr lang="vi-VN" sz="2200"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C243AB47-E378-4EE5-A64C-9DFA4B44A2A2}" cxnId="{332AF6CE-6277-4FCD-A1DC-289FE94E2EA2}" type="par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C53CBE57-6871-4F38-AF47-EE9BB3B0F275}" cxnId="{332AF6CE-6277-4FCD-A1DC-289FE94E2EA2}" type="sib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5D3403B6-ED68-458B-A813-79825DFFFA38}" type="asst">
      <dgm:prSet custT="1"/>
      <dgm:spPr/>
      <dgm:t>
        <a:bodyPr/>
        <a:lstStyle/>
        <a:p>
          <a:r>
            <a:rPr lang="en-US" sz="2200" b="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Nhảy</a:t>
          </a:r>
          <a:r>
            <a:rPr lang="en-US" sz="2200"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 </a:t>
          </a:r>
          <a:r>
            <a:rPr lang="en-US" sz="2200" b="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cao</a:t>
          </a:r>
          <a:r>
            <a:rPr lang="en-US" sz="2200"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 </a:t>
          </a:r>
          <a:r>
            <a:rPr lang="en-US" sz="2200" b="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bước</a:t>
          </a:r>
          <a:r>
            <a:rPr lang="en-US" sz="2200"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 qua</a:t>
          </a:r>
          <a:endParaRPr lang="vi-VN" sz="2200"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5D0DDE8A-E1AF-43DF-A3FC-BF42D877FD77}" cxnId="{47FA822E-B98B-4715-9AA1-CCF346356EA6}" type="par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E1CA452A-CA17-4C9B-B8D8-0374E751FDEA}" cxnId="{47FA822E-B98B-4715-9AA1-CCF346356EA6}" type="sib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77CF5BB3-93C5-4800-8229-590C53CF1733}" type="asst">
      <dgm:prSet custT="1"/>
      <dgm:spPr/>
      <dgm:t>
        <a:bodyPr/>
        <a:lstStyle/>
        <a:p>
          <a:r>
            <a:rPr lang="en-US" sz="2200" b="0" kern="120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Bài</a:t>
          </a:r>
          <a:r>
            <a:rPr lang="en-US" sz="2200" b="0" kern="120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 </a:t>
          </a:r>
          <a:r>
            <a:rPr lang="vi-VN" sz="2200" b="0" kern="120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cs typeface="+mn-cs"/>
            </a:rPr>
            <a:t>tập</a:t>
          </a:r>
          <a:r>
            <a:rPr lang="en-US" sz="2200" b="0" kern="120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 </a:t>
          </a:r>
          <a:r>
            <a:rPr lang="en-US" sz="2200" b="0" kern="120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cs typeface="+mn-cs"/>
            </a:rPr>
            <a:t>thể</a:t>
          </a:r>
          <a:r>
            <a:rPr lang="en-US" sz="2200" b="0" kern="120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cs typeface="+mn-cs"/>
            </a:rPr>
            <a:t> </a:t>
          </a:r>
          <a:r>
            <a:rPr lang="en-US" sz="2200" b="0" kern="120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cs typeface="+mn-cs"/>
            </a:rPr>
            <a:t>dục</a:t>
          </a:r>
          <a:r>
            <a:rPr lang="en-US" sz="2200" b="0" kern="120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cs typeface="+mn-cs"/>
            </a:rPr>
            <a:t> </a:t>
          </a:r>
        </a:p>
      </dgm:t>
    </dgm:pt>
    <dgm:pt modelId="{DDF97E10-96F6-4D18-AFB4-5627B2B1D500}" cxnId="{69149733-534F-418E-81D0-04F4F9C04581}" type="par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D662E0F9-706C-4E6C-8C57-BDCC07CF218F}" cxnId="{69149733-534F-418E-81D0-04F4F9C04581}" type="sib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B26AEF02-D52D-4946-953B-858B437DAA2D}" type="asst">
      <dgm:prSet custT="1"/>
      <dgm:spPr/>
      <dgm:t>
        <a:bodyPr/>
        <a:lstStyle/>
        <a:p>
          <a:r>
            <a:rPr lang="en-US" sz="2200"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cs typeface="+mn-cs"/>
            </a:rPr>
            <a:t>Thể dục </a:t>
          </a:r>
          <a:r>
            <a:rPr lang="en-US" sz="2200"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Aerobic</a:t>
          </a:r>
          <a:endParaRPr lang="vi-VN" sz="2200"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878B1B4D-EC45-4E3B-920F-58BEFE04B97D}" cxnId="{4F46C1BF-E3FF-4AC6-B1FD-A308EEB6E60C}" type="par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1EB90D3F-DAB0-487F-B41F-72587B112E20}" cxnId="{4F46C1BF-E3FF-4AC6-B1FD-A308EEB6E60C}" type="sib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319B1D20-BF08-4385-B665-A63361507A2D}" type="asst">
      <dgm:prSet custT="1"/>
      <dgm:spPr/>
      <dgm:t>
        <a:bodyPr/>
        <a:lstStyle/>
        <a:p>
          <a:r>
            <a:rPr lang="en-US" sz="2200" b="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Bóng</a:t>
          </a:r>
          <a:r>
            <a:rPr lang="en-US" sz="2200"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 </a:t>
          </a:r>
          <a:r>
            <a:rPr lang="en-US" sz="2200" b="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rổ</a:t>
          </a:r>
          <a:endParaRPr lang="vi-VN" sz="2200"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0FA4B761-7D17-4521-8763-C16AE7295F0E}" cxnId="{815B8E17-F1B6-491B-BAE0-F278B657A5B7}" type="par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307B32C4-8EF3-4ADF-93C1-AF760C236859}" cxnId="{815B8E17-F1B6-491B-BAE0-F278B657A5B7}" type="sib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FEE24150-F8EB-4B26-A6C4-01E95388F08B}" type="asst">
      <dgm:prSet custT="1"/>
      <dgm:spPr/>
      <dgm:t>
        <a:bodyPr/>
        <a:lstStyle/>
        <a:p>
          <a:r>
            <a:rPr lang="en-US" sz="2200" b="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Bóng</a:t>
          </a:r>
          <a:r>
            <a:rPr lang="en-US" sz="2200"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 </a:t>
          </a:r>
          <a:r>
            <a:rPr lang="en-US" sz="2200" b="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đá</a:t>
          </a:r>
          <a:endParaRPr lang="vi-VN" sz="2200"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ED741DEF-8EF4-4887-8DAC-CB89E2952F57}" cxnId="{5A509E21-B7EC-4628-8CE8-07BE749C80A8}" type="par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25E5DB66-A983-40C3-9791-17C127D8F81C}" cxnId="{5A509E21-B7EC-4628-8CE8-07BE749C80A8}" type="sib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3AE48497-6217-4BC1-B825-E09E0F07C689}">
      <dgm:prSet phldrT="[Text]"/>
      <dgm:spPr/>
      <dgm:t>
        <a:bodyPr/>
        <a:lstStyle/>
        <a:p>
          <a:r>
            <a:rPr lang="en-US" b="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Kiến</a:t>
          </a:r>
          <a:r>
            <a:rPr lang="en-US"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 </a:t>
          </a:r>
          <a:r>
            <a:rPr lang="en-US" b="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thức</a:t>
          </a:r>
          <a:r>
            <a:rPr lang="en-US"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 </a:t>
          </a:r>
          <a:r>
            <a:rPr lang="en-US" b="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chung</a:t>
          </a:r>
          <a:endParaRPr lang="vi-VN"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BC0EC634-11E5-472C-9C63-BDE733BD59DB}" cxnId="{57C29247-3F8E-4347-84A9-47D9DCD6BA00}" type="sib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F491918F-1426-4D18-B35A-49C43C4B42FC}" cxnId="{57C29247-3F8E-4347-84A9-47D9DCD6BA00}" type="par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5F768A64-3F09-48AC-B9CD-3D230F6D9485}">
      <dgm:prSet phldrT="[Text]"/>
      <dgm:spPr/>
      <dgm:t>
        <a:bodyPr/>
        <a:lstStyle/>
        <a:p>
          <a:r>
            <a:rPr lang="en-US" b="0" cap="none" spc="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Vận</a:t>
          </a:r>
          <a:r>
            <a:rPr lang="en-US"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 động</a:t>
          </a:r>
          <a:r>
            <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 </a:t>
          </a:r>
          <a:r>
            <a:rPr lang="en-US"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cơ </a:t>
          </a:r>
          <a:r>
            <a:rPr lang="en-US" b="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bản</a:t>
          </a:r>
          <a:endParaRPr lang="vi-VN"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355FD501-BE06-4806-94AC-84043F98B3AF}" cxnId="{B20EA065-37E3-4ED0-8B48-712D2B2B4FCA}" type="sib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85AF7D77-E5D3-480F-B877-3ED1648F105E}" cxnId="{B20EA065-37E3-4ED0-8B48-712D2B2B4FCA}" type="par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721FB0EA-E0B3-4847-B92E-0849F140B5A5}">
      <dgm:prSet phldrT="[Text]"/>
      <dgm:spPr/>
      <dgm:t>
        <a:bodyPr/>
        <a:lstStyle/>
        <a:p>
          <a:r>
            <a:rPr lang="en-US" b="0" cap="none" spc="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Thể</a:t>
          </a:r>
          <a:r>
            <a:rPr lang="en-US"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 thao</a:t>
          </a:r>
          <a:r>
            <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 </a:t>
          </a:r>
          <a:r>
            <a:rPr lang="en-US"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tự </a:t>
          </a:r>
          <a:r>
            <a:rPr lang="en-US" b="0" cap="none" spc="0" dirty="0" err="1">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rPr>
            <a:t>chọn</a:t>
          </a:r>
          <a:endParaRPr lang="vi-VN" b="0" cap="none" spc="0" dirty="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8CA8EE3F-D91E-44C4-A631-D4637485ED7D}" cxnId="{5BF545A8-F317-446C-A3C5-2D7801FA9BEB}" type="sib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9A879F40-A626-4A1F-A48A-AF72261A606E}" cxnId="{5BF545A8-F317-446C-A3C5-2D7801FA9BEB}" type="parTrans">
      <dgm:prSet/>
      <dgm:spPr/>
      <dgm:t>
        <a:bodyPr/>
        <a:lstStyle/>
        <a:p>
          <a:endParaRPr lang="vi-VN" b="0" cap="none" spc="0">
            <a:ln w="0"/>
            <a:solidFill>
              <a:schemeClr val="tx1"/>
            </a:solidFill>
            <a:effectLst>
              <a:outerShdw blurRad="38100" dist="19050" dir="2700000" algn="tl" rotWithShape="0">
                <a:schemeClr val="dk1">
                  <a:alpha val="40000"/>
                </a:schemeClr>
              </a:outerShdw>
            </a:effectLst>
            <a:latin typeface="Cambria" pitchFamily="18" charset="0"/>
            <a:ea typeface="Cambria" pitchFamily="18" charset="0"/>
          </a:endParaRPr>
        </a:p>
      </dgm:t>
    </dgm:pt>
    <dgm:pt modelId="{7565AE5E-0867-4924-8BC9-7C4C304214CE}" type="pres">
      <dgm:prSet presAssocID="{5DCCCA57-C8ED-46EB-A941-41165329184D}" presName="hierChild1" presStyleCnt="0">
        <dgm:presLayoutVars>
          <dgm:orgChart val="1"/>
          <dgm:chPref val="1"/>
          <dgm:dir/>
          <dgm:animOne val="branch"/>
          <dgm:animLvl val="lvl"/>
          <dgm:resizeHandles/>
        </dgm:presLayoutVars>
      </dgm:prSet>
      <dgm:spPr/>
    </dgm:pt>
    <dgm:pt modelId="{7B33C378-F194-4419-91EF-142051D7E8A1}" type="pres">
      <dgm:prSet presAssocID="{E9A9B0BE-7F49-4825-9BD7-585B71C1E2CA}" presName="hierRoot1" presStyleCnt="0">
        <dgm:presLayoutVars>
          <dgm:hierBranch val="init"/>
        </dgm:presLayoutVars>
      </dgm:prSet>
      <dgm:spPr/>
    </dgm:pt>
    <dgm:pt modelId="{9DDDA47D-21C7-4674-B76B-16ECEA97CD2A}" type="pres">
      <dgm:prSet presAssocID="{E9A9B0BE-7F49-4825-9BD7-585B71C1E2CA}" presName="rootComposite1" presStyleCnt="0"/>
      <dgm:spPr/>
    </dgm:pt>
    <dgm:pt modelId="{52997978-F3F0-42A1-927D-50A055BA70E2}" type="pres">
      <dgm:prSet presAssocID="{E9A9B0BE-7F49-4825-9BD7-585B71C1E2CA}" presName="rootText1" presStyleLbl="node0" presStyleIdx="0" presStyleCnt="1">
        <dgm:presLayoutVars>
          <dgm:chPref val="3"/>
        </dgm:presLayoutVars>
      </dgm:prSet>
      <dgm:spPr/>
    </dgm:pt>
    <dgm:pt modelId="{6AF1540D-89F6-49A6-86ED-E29FE1242ACB}" type="pres">
      <dgm:prSet presAssocID="{E9A9B0BE-7F49-4825-9BD7-585B71C1E2CA}" presName="rootConnector1" presStyleLbl="node1" presStyleIdx="0" presStyleCnt="0"/>
      <dgm:spPr/>
    </dgm:pt>
    <dgm:pt modelId="{8F2842E4-BE61-483D-A32A-A8BF5A0D3951}" type="pres">
      <dgm:prSet presAssocID="{E9A9B0BE-7F49-4825-9BD7-585B71C1E2CA}" presName="hierChild2" presStyleCnt="0"/>
      <dgm:spPr/>
    </dgm:pt>
    <dgm:pt modelId="{DED3DA4B-D95B-469D-AA20-726777FF81EC}" type="pres">
      <dgm:prSet presAssocID="{F491918F-1426-4D18-B35A-49C43C4B42FC}" presName="Name64" presStyleLbl="parChTrans1D2" presStyleIdx="0" presStyleCnt="3"/>
      <dgm:spPr/>
    </dgm:pt>
    <dgm:pt modelId="{257A085A-80F9-45EC-B6B4-03A35EC3C7CF}" type="pres">
      <dgm:prSet presAssocID="{3AE48497-6217-4BC1-B825-E09E0F07C689}" presName="hierRoot2" presStyleCnt="0">
        <dgm:presLayoutVars>
          <dgm:hierBranch val="init"/>
        </dgm:presLayoutVars>
      </dgm:prSet>
      <dgm:spPr/>
    </dgm:pt>
    <dgm:pt modelId="{E43C13C5-079F-4542-AEF9-461F30587800}" type="pres">
      <dgm:prSet presAssocID="{3AE48497-6217-4BC1-B825-E09E0F07C689}" presName="rootComposite" presStyleCnt="0"/>
      <dgm:spPr/>
    </dgm:pt>
    <dgm:pt modelId="{FFC96DCC-FF31-4307-A7A6-1F977EE02AEB}" type="pres">
      <dgm:prSet presAssocID="{3AE48497-6217-4BC1-B825-E09E0F07C689}" presName="rootText" presStyleLbl="node2" presStyleIdx="0" presStyleCnt="3">
        <dgm:presLayoutVars>
          <dgm:chPref val="3"/>
        </dgm:presLayoutVars>
      </dgm:prSet>
      <dgm:spPr/>
    </dgm:pt>
    <dgm:pt modelId="{EE93A047-F746-4D16-B202-7D99D1F1FFAA}" type="pres">
      <dgm:prSet presAssocID="{3AE48497-6217-4BC1-B825-E09E0F07C689}" presName="rootConnector" presStyleLbl="node2" presStyleIdx="0" presStyleCnt="3"/>
      <dgm:spPr/>
    </dgm:pt>
    <dgm:pt modelId="{07CA6843-4169-4AB1-BBB0-04B1479AB677}" type="pres">
      <dgm:prSet presAssocID="{3AE48497-6217-4BC1-B825-E09E0F07C689}" presName="hierChild4" presStyleCnt="0"/>
      <dgm:spPr/>
    </dgm:pt>
    <dgm:pt modelId="{73CEE5F3-5993-48CF-A327-51752E255E13}" type="pres">
      <dgm:prSet presAssocID="{3AE48497-6217-4BC1-B825-E09E0F07C689}" presName="hierChild5" presStyleCnt="0"/>
      <dgm:spPr/>
    </dgm:pt>
    <dgm:pt modelId="{FCC7F382-5BDF-4DE8-88C9-99B5501FB414}" type="pres">
      <dgm:prSet presAssocID="{85AF7D77-E5D3-480F-B877-3ED1648F105E}" presName="Name64" presStyleLbl="parChTrans1D2" presStyleIdx="1" presStyleCnt="3"/>
      <dgm:spPr/>
    </dgm:pt>
    <dgm:pt modelId="{3F46427B-580C-431A-9F08-CEA89A3732AC}" type="pres">
      <dgm:prSet presAssocID="{5F768A64-3F09-48AC-B9CD-3D230F6D9485}" presName="hierRoot2" presStyleCnt="0">
        <dgm:presLayoutVars>
          <dgm:hierBranch val="init"/>
        </dgm:presLayoutVars>
      </dgm:prSet>
      <dgm:spPr/>
    </dgm:pt>
    <dgm:pt modelId="{66E2BC06-2C8D-4595-BEFA-89CF40EBD1C9}" type="pres">
      <dgm:prSet presAssocID="{5F768A64-3F09-48AC-B9CD-3D230F6D9485}" presName="rootComposite" presStyleCnt="0"/>
      <dgm:spPr/>
    </dgm:pt>
    <dgm:pt modelId="{B998511B-1BAD-4803-80DE-52A66F4217FB}" type="pres">
      <dgm:prSet presAssocID="{5F768A64-3F09-48AC-B9CD-3D230F6D9485}" presName="rootText" presStyleLbl="node2" presStyleIdx="1" presStyleCnt="3">
        <dgm:presLayoutVars>
          <dgm:chPref val="3"/>
        </dgm:presLayoutVars>
      </dgm:prSet>
      <dgm:spPr/>
    </dgm:pt>
    <dgm:pt modelId="{7352C382-2A6B-4765-8213-16A36FBFEFDE}" type="pres">
      <dgm:prSet presAssocID="{5F768A64-3F09-48AC-B9CD-3D230F6D9485}" presName="rootConnector" presStyleLbl="node2" presStyleIdx="1" presStyleCnt="3"/>
      <dgm:spPr/>
    </dgm:pt>
    <dgm:pt modelId="{C3C57C86-DFBF-434C-89BE-BD19ADF7B943}" type="pres">
      <dgm:prSet presAssocID="{5F768A64-3F09-48AC-B9CD-3D230F6D9485}" presName="hierChild4" presStyleCnt="0"/>
      <dgm:spPr/>
    </dgm:pt>
    <dgm:pt modelId="{B03CF70D-9BD1-44F8-89AB-CC1277B93888}" type="pres">
      <dgm:prSet presAssocID="{5F768A64-3F09-48AC-B9CD-3D230F6D9485}" presName="hierChild5" presStyleCnt="0"/>
      <dgm:spPr/>
    </dgm:pt>
    <dgm:pt modelId="{E12A4572-7EFF-4A23-961E-D4DC7562E894}" type="pres">
      <dgm:prSet presAssocID="{CB8D705D-28AA-4969-AEEE-FE6FE6CB4B23}" presName="Name115" presStyleLbl="parChTrans1D3" presStyleIdx="0" presStyleCnt="7"/>
      <dgm:spPr/>
    </dgm:pt>
    <dgm:pt modelId="{94904BD8-3E94-46EB-B238-465FBE445E52}" type="pres">
      <dgm:prSet presAssocID="{5BA6B025-D007-4C62-B8C3-5F1FB289836E}" presName="hierRoot3" presStyleCnt="0">
        <dgm:presLayoutVars>
          <dgm:hierBranch val="init"/>
        </dgm:presLayoutVars>
      </dgm:prSet>
      <dgm:spPr/>
    </dgm:pt>
    <dgm:pt modelId="{9FA56E01-6064-4B86-A6B1-40B9FFD4A5A3}" type="pres">
      <dgm:prSet presAssocID="{5BA6B025-D007-4C62-B8C3-5F1FB289836E}" presName="rootComposite3" presStyleCnt="0"/>
      <dgm:spPr/>
    </dgm:pt>
    <dgm:pt modelId="{57EC85BC-2C9C-4525-9410-65C6368E1F36}" type="pres">
      <dgm:prSet presAssocID="{5BA6B025-D007-4C62-B8C3-5F1FB289836E}" presName="rootText3" presStyleLbl="asst2" presStyleIdx="0" presStyleCnt="7">
        <dgm:presLayoutVars>
          <dgm:chPref val="3"/>
        </dgm:presLayoutVars>
      </dgm:prSet>
      <dgm:spPr/>
    </dgm:pt>
    <dgm:pt modelId="{09BC5073-304E-4D5B-95A5-74872C729D7C}" type="pres">
      <dgm:prSet presAssocID="{5BA6B025-D007-4C62-B8C3-5F1FB289836E}" presName="rootConnector3" presStyleLbl="asst2" presStyleIdx="0" presStyleCnt="7"/>
      <dgm:spPr/>
    </dgm:pt>
    <dgm:pt modelId="{5C7FBFE4-FF5E-4506-97A3-4FA2C77B7B4A}" type="pres">
      <dgm:prSet presAssocID="{5BA6B025-D007-4C62-B8C3-5F1FB289836E}" presName="hierChild6" presStyleCnt="0"/>
      <dgm:spPr/>
    </dgm:pt>
    <dgm:pt modelId="{882C68A2-3A1C-46D3-8043-38B8346CD355}" type="pres">
      <dgm:prSet presAssocID="{5BA6B025-D007-4C62-B8C3-5F1FB289836E}" presName="hierChild7" presStyleCnt="0"/>
      <dgm:spPr/>
    </dgm:pt>
    <dgm:pt modelId="{C69C9B24-98FB-48C8-B1D5-DAF79ED8DCFC}" type="pres">
      <dgm:prSet presAssocID="{C243AB47-E378-4EE5-A64C-9DFA4B44A2A2}" presName="Name115" presStyleLbl="parChTrans1D3" presStyleIdx="1" presStyleCnt="7"/>
      <dgm:spPr/>
    </dgm:pt>
    <dgm:pt modelId="{41C9AD75-3E97-43CF-9852-37F03E4A8F51}" type="pres">
      <dgm:prSet presAssocID="{68F9CD85-0486-4371-9A91-C8D09BB8282F}" presName="hierRoot3" presStyleCnt="0">
        <dgm:presLayoutVars>
          <dgm:hierBranch val="init"/>
        </dgm:presLayoutVars>
      </dgm:prSet>
      <dgm:spPr/>
    </dgm:pt>
    <dgm:pt modelId="{51ADDD29-6492-403F-86D2-150DB687BBCE}" type="pres">
      <dgm:prSet presAssocID="{68F9CD85-0486-4371-9A91-C8D09BB8282F}" presName="rootComposite3" presStyleCnt="0"/>
      <dgm:spPr/>
    </dgm:pt>
    <dgm:pt modelId="{216693DD-D7CA-46E5-B647-44A40B804863}" type="pres">
      <dgm:prSet presAssocID="{68F9CD85-0486-4371-9A91-C8D09BB8282F}" presName="rootText3" presStyleLbl="asst2" presStyleIdx="1" presStyleCnt="7">
        <dgm:presLayoutVars>
          <dgm:chPref val="3"/>
        </dgm:presLayoutVars>
      </dgm:prSet>
      <dgm:spPr/>
    </dgm:pt>
    <dgm:pt modelId="{392D9BAF-F393-4D70-8183-5BC76E66F311}" type="pres">
      <dgm:prSet presAssocID="{68F9CD85-0486-4371-9A91-C8D09BB8282F}" presName="rootConnector3" presStyleLbl="asst2" presStyleIdx="1" presStyleCnt="7"/>
      <dgm:spPr/>
    </dgm:pt>
    <dgm:pt modelId="{469CD942-68B1-4062-BDDC-07158AE01C03}" type="pres">
      <dgm:prSet presAssocID="{68F9CD85-0486-4371-9A91-C8D09BB8282F}" presName="hierChild6" presStyleCnt="0"/>
      <dgm:spPr/>
    </dgm:pt>
    <dgm:pt modelId="{09F58A6C-73FC-42C0-9FC5-EF55F0B3CD72}" type="pres">
      <dgm:prSet presAssocID="{68F9CD85-0486-4371-9A91-C8D09BB8282F}" presName="hierChild7" presStyleCnt="0"/>
      <dgm:spPr/>
    </dgm:pt>
    <dgm:pt modelId="{3FF4F7CE-8BE1-457B-BA22-C3AB9299E39E}" type="pres">
      <dgm:prSet presAssocID="{5D0DDE8A-E1AF-43DF-A3FC-BF42D877FD77}" presName="Name115" presStyleLbl="parChTrans1D3" presStyleIdx="2" presStyleCnt="7"/>
      <dgm:spPr/>
    </dgm:pt>
    <dgm:pt modelId="{5817629A-B3D9-4D86-AB69-F09083B5EDD4}" type="pres">
      <dgm:prSet presAssocID="{5D3403B6-ED68-458B-A813-79825DFFFA38}" presName="hierRoot3" presStyleCnt="0">
        <dgm:presLayoutVars>
          <dgm:hierBranch val="init"/>
        </dgm:presLayoutVars>
      </dgm:prSet>
      <dgm:spPr/>
    </dgm:pt>
    <dgm:pt modelId="{6E9AAAF8-D94C-480B-8AD7-A7F8DF9167DC}" type="pres">
      <dgm:prSet presAssocID="{5D3403B6-ED68-458B-A813-79825DFFFA38}" presName="rootComposite3" presStyleCnt="0"/>
      <dgm:spPr/>
    </dgm:pt>
    <dgm:pt modelId="{AE01ADB5-1F94-49F6-B31C-01F2861F755E}" type="pres">
      <dgm:prSet presAssocID="{5D3403B6-ED68-458B-A813-79825DFFFA38}" presName="rootText3" presStyleLbl="asst2" presStyleIdx="2" presStyleCnt="7">
        <dgm:presLayoutVars>
          <dgm:chPref val="3"/>
        </dgm:presLayoutVars>
      </dgm:prSet>
      <dgm:spPr/>
    </dgm:pt>
    <dgm:pt modelId="{C120252A-91B3-4036-9CB9-C8F3A81309BA}" type="pres">
      <dgm:prSet presAssocID="{5D3403B6-ED68-458B-A813-79825DFFFA38}" presName="rootConnector3" presStyleLbl="asst2" presStyleIdx="2" presStyleCnt="7"/>
      <dgm:spPr/>
    </dgm:pt>
    <dgm:pt modelId="{C97A701A-48B6-403F-973F-0FD75C921859}" type="pres">
      <dgm:prSet presAssocID="{5D3403B6-ED68-458B-A813-79825DFFFA38}" presName="hierChild6" presStyleCnt="0"/>
      <dgm:spPr/>
    </dgm:pt>
    <dgm:pt modelId="{865F52B1-A391-441A-BFA9-9A376FA7AEAC}" type="pres">
      <dgm:prSet presAssocID="{5D3403B6-ED68-458B-A813-79825DFFFA38}" presName="hierChild7" presStyleCnt="0"/>
      <dgm:spPr/>
    </dgm:pt>
    <dgm:pt modelId="{3661DF34-BE7D-48CB-96DF-8EAC5E644B93}" type="pres">
      <dgm:prSet presAssocID="{DDF97E10-96F6-4D18-AFB4-5627B2B1D500}" presName="Name115" presStyleLbl="parChTrans1D3" presStyleIdx="3" presStyleCnt="7"/>
      <dgm:spPr/>
    </dgm:pt>
    <dgm:pt modelId="{4B3D29F4-1DEE-421F-B900-AE5EC75509B3}" type="pres">
      <dgm:prSet presAssocID="{77CF5BB3-93C5-4800-8229-590C53CF1733}" presName="hierRoot3" presStyleCnt="0">
        <dgm:presLayoutVars>
          <dgm:hierBranch val="init"/>
        </dgm:presLayoutVars>
      </dgm:prSet>
      <dgm:spPr/>
    </dgm:pt>
    <dgm:pt modelId="{AA0E0040-3706-4100-BD9F-CC596A8B3C60}" type="pres">
      <dgm:prSet presAssocID="{77CF5BB3-93C5-4800-8229-590C53CF1733}" presName="rootComposite3" presStyleCnt="0"/>
      <dgm:spPr/>
    </dgm:pt>
    <dgm:pt modelId="{D7703428-65A1-493E-A591-32D886EAF9FF}" type="pres">
      <dgm:prSet presAssocID="{77CF5BB3-93C5-4800-8229-590C53CF1733}" presName="rootText3" presStyleLbl="asst2" presStyleIdx="3" presStyleCnt="7">
        <dgm:presLayoutVars>
          <dgm:chPref val="3"/>
        </dgm:presLayoutVars>
      </dgm:prSet>
      <dgm:spPr/>
    </dgm:pt>
    <dgm:pt modelId="{3963F38C-C74D-4B8A-A82E-B10E3BEC130C}" type="pres">
      <dgm:prSet presAssocID="{77CF5BB3-93C5-4800-8229-590C53CF1733}" presName="rootConnector3" presStyleLbl="asst2" presStyleIdx="3" presStyleCnt="7"/>
      <dgm:spPr/>
    </dgm:pt>
    <dgm:pt modelId="{8AF8CCF5-1202-44CC-AF25-533F1C3EA13C}" type="pres">
      <dgm:prSet presAssocID="{77CF5BB3-93C5-4800-8229-590C53CF1733}" presName="hierChild6" presStyleCnt="0"/>
      <dgm:spPr/>
    </dgm:pt>
    <dgm:pt modelId="{32A10932-26D7-4D75-A27E-8789CDAB8394}" type="pres">
      <dgm:prSet presAssocID="{77CF5BB3-93C5-4800-8229-590C53CF1733}" presName="hierChild7" presStyleCnt="0"/>
      <dgm:spPr/>
    </dgm:pt>
    <dgm:pt modelId="{A4369AC8-3220-427C-A3AF-B88034F1F334}" type="pres">
      <dgm:prSet presAssocID="{9A879F40-A626-4A1F-A48A-AF72261A606E}" presName="Name64" presStyleLbl="parChTrans1D2" presStyleIdx="2" presStyleCnt="3"/>
      <dgm:spPr/>
    </dgm:pt>
    <dgm:pt modelId="{1AD60E57-C4C8-4A86-B924-92ACB81E59C3}" type="pres">
      <dgm:prSet presAssocID="{721FB0EA-E0B3-4847-B92E-0849F140B5A5}" presName="hierRoot2" presStyleCnt="0">
        <dgm:presLayoutVars>
          <dgm:hierBranch val="init"/>
        </dgm:presLayoutVars>
      </dgm:prSet>
      <dgm:spPr/>
    </dgm:pt>
    <dgm:pt modelId="{1E6457EF-D68F-475A-81AC-CCEAEAC65B50}" type="pres">
      <dgm:prSet presAssocID="{721FB0EA-E0B3-4847-B92E-0849F140B5A5}" presName="rootComposite" presStyleCnt="0"/>
      <dgm:spPr/>
    </dgm:pt>
    <dgm:pt modelId="{189C9402-2D8F-41D1-9536-2D193D33CC01}" type="pres">
      <dgm:prSet presAssocID="{721FB0EA-E0B3-4847-B92E-0849F140B5A5}" presName="rootText" presStyleLbl="node2" presStyleIdx="2" presStyleCnt="3">
        <dgm:presLayoutVars>
          <dgm:chPref val="3"/>
        </dgm:presLayoutVars>
      </dgm:prSet>
      <dgm:spPr/>
    </dgm:pt>
    <dgm:pt modelId="{84DAFB2F-2912-45FB-9C49-820A93A48A29}" type="pres">
      <dgm:prSet presAssocID="{721FB0EA-E0B3-4847-B92E-0849F140B5A5}" presName="rootConnector" presStyleLbl="node2" presStyleIdx="2" presStyleCnt="3"/>
      <dgm:spPr/>
    </dgm:pt>
    <dgm:pt modelId="{5D40B964-7137-4232-848E-F7906250DD17}" type="pres">
      <dgm:prSet presAssocID="{721FB0EA-E0B3-4847-B92E-0849F140B5A5}" presName="hierChild4" presStyleCnt="0"/>
      <dgm:spPr/>
    </dgm:pt>
    <dgm:pt modelId="{ED851F00-011D-42B8-9D59-21315FB4D324}" type="pres">
      <dgm:prSet presAssocID="{721FB0EA-E0B3-4847-B92E-0849F140B5A5}" presName="hierChild5" presStyleCnt="0"/>
      <dgm:spPr/>
    </dgm:pt>
    <dgm:pt modelId="{F66CF0A4-E16F-4080-9A04-E7A6571DBDBE}" type="pres">
      <dgm:prSet presAssocID="{878B1B4D-EC45-4E3B-920F-58BEFE04B97D}" presName="Name115" presStyleLbl="parChTrans1D3" presStyleIdx="4" presStyleCnt="7"/>
      <dgm:spPr/>
    </dgm:pt>
    <dgm:pt modelId="{F75C9FB9-8D50-40E0-9408-DCF0F9B68F81}" type="pres">
      <dgm:prSet presAssocID="{B26AEF02-D52D-4946-953B-858B437DAA2D}" presName="hierRoot3" presStyleCnt="0">
        <dgm:presLayoutVars>
          <dgm:hierBranch val="init"/>
        </dgm:presLayoutVars>
      </dgm:prSet>
      <dgm:spPr/>
    </dgm:pt>
    <dgm:pt modelId="{D2B1DA6F-3B7D-4CA6-B893-6541D3E06E6B}" type="pres">
      <dgm:prSet presAssocID="{B26AEF02-D52D-4946-953B-858B437DAA2D}" presName="rootComposite3" presStyleCnt="0"/>
      <dgm:spPr/>
    </dgm:pt>
    <dgm:pt modelId="{EECB5062-DD14-424D-96A6-CEDCFB6D9991}" type="pres">
      <dgm:prSet presAssocID="{B26AEF02-D52D-4946-953B-858B437DAA2D}" presName="rootText3" presStyleLbl="asst2" presStyleIdx="4" presStyleCnt="7">
        <dgm:presLayoutVars>
          <dgm:chPref val="3"/>
        </dgm:presLayoutVars>
      </dgm:prSet>
      <dgm:spPr/>
    </dgm:pt>
    <dgm:pt modelId="{487344F8-63B9-4329-A423-BEEF05A3FE60}" type="pres">
      <dgm:prSet presAssocID="{B26AEF02-D52D-4946-953B-858B437DAA2D}" presName="rootConnector3" presStyleLbl="asst2" presStyleIdx="4" presStyleCnt="7"/>
      <dgm:spPr/>
    </dgm:pt>
    <dgm:pt modelId="{967D9AF1-9846-417F-B4E9-335AEF9667A9}" type="pres">
      <dgm:prSet presAssocID="{B26AEF02-D52D-4946-953B-858B437DAA2D}" presName="hierChild6" presStyleCnt="0"/>
      <dgm:spPr/>
    </dgm:pt>
    <dgm:pt modelId="{AF18991D-9D21-4C3C-A739-F2A94BD37259}" type="pres">
      <dgm:prSet presAssocID="{B26AEF02-D52D-4946-953B-858B437DAA2D}" presName="hierChild7" presStyleCnt="0"/>
      <dgm:spPr/>
    </dgm:pt>
    <dgm:pt modelId="{0BD1891C-C943-48F2-B332-5EF599B104C9}" type="pres">
      <dgm:prSet presAssocID="{0FA4B761-7D17-4521-8763-C16AE7295F0E}" presName="Name115" presStyleLbl="parChTrans1D3" presStyleIdx="5" presStyleCnt="7"/>
      <dgm:spPr/>
    </dgm:pt>
    <dgm:pt modelId="{2635BF12-F9CB-47C9-A5F7-B69FF5E5E650}" type="pres">
      <dgm:prSet presAssocID="{319B1D20-BF08-4385-B665-A63361507A2D}" presName="hierRoot3" presStyleCnt="0">
        <dgm:presLayoutVars>
          <dgm:hierBranch val="init"/>
        </dgm:presLayoutVars>
      </dgm:prSet>
      <dgm:spPr/>
    </dgm:pt>
    <dgm:pt modelId="{53A50869-209C-44C7-AC45-2A7087320062}" type="pres">
      <dgm:prSet presAssocID="{319B1D20-BF08-4385-B665-A63361507A2D}" presName="rootComposite3" presStyleCnt="0"/>
      <dgm:spPr/>
    </dgm:pt>
    <dgm:pt modelId="{2A47BCCF-8248-46C3-A299-E21F76E6C25E}" type="pres">
      <dgm:prSet presAssocID="{319B1D20-BF08-4385-B665-A63361507A2D}" presName="rootText3" presStyleLbl="asst2" presStyleIdx="5" presStyleCnt="7">
        <dgm:presLayoutVars>
          <dgm:chPref val="3"/>
        </dgm:presLayoutVars>
      </dgm:prSet>
      <dgm:spPr/>
    </dgm:pt>
    <dgm:pt modelId="{584D4911-41A2-4CC1-9059-3C472184B3F2}" type="pres">
      <dgm:prSet presAssocID="{319B1D20-BF08-4385-B665-A63361507A2D}" presName="rootConnector3" presStyleLbl="asst2" presStyleIdx="5" presStyleCnt="7"/>
      <dgm:spPr/>
    </dgm:pt>
    <dgm:pt modelId="{003F2E09-6C7E-4E36-BA1E-A5D945831D23}" type="pres">
      <dgm:prSet presAssocID="{319B1D20-BF08-4385-B665-A63361507A2D}" presName="hierChild6" presStyleCnt="0"/>
      <dgm:spPr/>
    </dgm:pt>
    <dgm:pt modelId="{C8F72536-933D-4997-8DD4-7F01CC3A5E05}" type="pres">
      <dgm:prSet presAssocID="{319B1D20-BF08-4385-B665-A63361507A2D}" presName="hierChild7" presStyleCnt="0"/>
      <dgm:spPr/>
    </dgm:pt>
    <dgm:pt modelId="{81FBD84A-6FB0-4044-8F34-B1FDA7CCE267}" type="pres">
      <dgm:prSet presAssocID="{ED741DEF-8EF4-4887-8DAC-CB89E2952F57}" presName="Name115" presStyleLbl="parChTrans1D3" presStyleIdx="6" presStyleCnt="7"/>
      <dgm:spPr/>
    </dgm:pt>
    <dgm:pt modelId="{1A5EC1F1-07FE-4AC7-9410-85F13C8D9B84}" type="pres">
      <dgm:prSet presAssocID="{FEE24150-F8EB-4B26-A6C4-01E95388F08B}" presName="hierRoot3" presStyleCnt="0">
        <dgm:presLayoutVars>
          <dgm:hierBranch val="init"/>
        </dgm:presLayoutVars>
      </dgm:prSet>
      <dgm:spPr/>
    </dgm:pt>
    <dgm:pt modelId="{6D837321-179F-443A-B932-C4D180487C0D}" type="pres">
      <dgm:prSet presAssocID="{FEE24150-F8EB-4B26-A6C4-01E95388F08B}" presName="rootComposite3" presStyleCnt="0"/>
      <dgm:spPr/>
    </dgm:pt>
    <dgm:pt modelId="{1638DEB5-3380-4713-BD24-AA4F276D5256}" type="pres">
      <dgm:prSet presAssocID="{FEE24150-F8EB-4B26-A6C4-01E95388F08B}" presName="rootText3" presStyleLbl="asst2" presStyleIdx="6" presStyleCnt="7">
        <dgm:presLayoutVars>
          <dgm:chPref val="3"/>
        </dgm:presLayoutVars>
      </dgm:prSet>
      <dgm:spPr/>
    </dgm:pt>
    <dgm:pt modelId="{066F28F4-6A02-450B-A476-048B75FD503A}" type="pres">
      <dgm:prSet presAssocID="{FEE24150-F8EB-4B26-A6C4-01E95388F08B}" presName="rootConnector3" presStyleLbl="asst2" presStyleIdx="6" presStyleCnt="7"/>
      <dgm:spPr/>
    </dgm:pt>
    <dgm:pt modelId="{2629F4CD-28B6-437E-ABAD-7E75D999ECF3}" type="pres">
      <dgm:prSet presAssocID="{FEE24150-F8EB-4B26-A6C4-01E95388F08B}" presName="hierChild6" presStyleCnt="0"/>
      <dgm:spPr/>
    </dgm:pt>
    <dgm:pt modelId="{6E4700F5-5B5A-4FBB-B67E-C89685BB32AE}" type="pres">
      <dgm:prSet presAssocID="{FEE24150-F8EB-4B26-A6C4-01E95388F08B}" presName="hierChild7" presStyleCnt="0"/>
      <dgm:spPr/>
    </dgm:pt>
    <dgm:pt modelId="{2D3DE5BD-6121-4F0C-9DFF-EE88ABEB2A51}" type="pres">
      <dgm:prSet presAssocID="{E9A9B0BE-7F49-4825-9BD7-585B71C1E2CA}" presName="hierChild3" presStyleCnt="0"/>
      <dgm:spPr/>
    </dgm:pt>
  </dgm:ptLst>
  <dgm:cxnLst>
    <dgm:cxn modelId="{FE88700A-E399-4F7C-AD2E-344A5E120206}" type="presOf" srcId="{ED741DEF-8EF4-4887-8DAC-CB89E2952F57}" destId="{81FBD84A-6FB0-4044-8F34-B1FDA7CCE267}" srcOrd="0" destOrd="0" presId="urn:microsoft.com/office/officeart/2009/3/layout/HorizontalOrganizationChart"/>
    <dgm:cxn modelId="{3F5C1411-BF55-4807-8DDE-55205166E57E}" type="presOf" srcId="{B26AEF02-D52D-4946-953B-858B437DAA2D}" destId="{487344F8-63B9-4329-A423-BEEF05A3FE60}" srcOrd="1" destOrd="0" presId="urn:microsoft.com/office/officeart/2009/3/layout/HorizontalOrganizationChart"/>
    <dgm:cxn modelId="{748F7D12-1F9E-412F-8E2D-0E0BC93F2DEE}" type="presOf" srcId="{CB8D705D-28AA-4969-AEEE-FE6FE6CB4B23}" destId="{E12A4572-7EFF-4A23-961E-D4DC7562E894}" srcOrd="0" destOrd="0" presId="urn:microsoft.com/office/officeart/2009/3/layout/HorizontalOrganizationChart"/>
    <dgm:cxn modelId="{815B8E17-F1B6-491B-BAE0-F278B657A5B7}" srcId="{721FB0EA-E0B3-4847-B92E-0849F140B5A5}" destId="{319B1D20-BF08-4385-B665-A63361507A2D}" srcOrd="1" destOrd="0" parTransId="{0FA4B761-7D17-4521-8763-C16AE7295F0E}" sibTransId="{307B32C4-8EF3-4ADF-93C1-AF760C236859}"/>
    <dgm:cxn modelId="{8970E01D-A3C0-488C-AD53-B035ABE839D4}" type="presOf" srcId="{77CF5BB3-93C5-4800-8229-590C53CF1733}" destId="{D7703428-65A1-493E-A591-32D886EAF9FF}" srcOrd="0" destOrd="0" presId="urn:microsoft.com/office/officeart/2009/3/layout/HorizontalOrganizationChart"/>
    <dgm:cxn modelId="{B338E81F-9FC3-423E-A4A7-CDF9675D3DA4}" type="presOf" srcId="{68F9CD85-0486-4371-9A91-C8D09BB8282F}" destId="{216693DD-D7CA-46E5-B647-44A40B804863}" srcOrd="0" destOrd="0" presId="urn:microsoft.com/office/officeart/2009/3/layout/HorizontalOrganizationChart"/>
    <dgm:cxn modelId="{5A509E21-B7EC-4628-8CE8-07BE749C80A8}" srcId="{721FB0EA-E0B3-4847-B92E-0849F140B5A5}" destId="{FEE24150-F8EB-4B26-A6C4-01E95388F08B}" srcOrd="2" destOrd="0" parTransId="{ED741DEF-8EF4-4887-8DAC-CB89E2952F57}" sibTransId="{25E5DB66-A983-40C3-9791-17C127D8F81C}"/>
    <dgm:cxn modelId="{BFE42224-95A9-475C-916D-A06DE0290C21}" type="presOf" srcId="{5D3403B6-ED68-458B-A813-79825DFFFA38}" destId="{C120252A-91B3-4036-9CB9-C8F3A81309BA}" srcOrd="1" destOrd="0" presId="urn:microsoft.com/office/officeart/2009/3/layout/HorizontalOrganizationChart"/>
    <dgm:cxn modelId="{39FF882B-B31A-4F04-A0D9-90D2F84C2CBE}" type="presOf" srcId="{68F9CD85-0486-4371-9A91-C8D09BB8282F}" destId="{392D9BAF-F393-4D70-8183-5BC76E66F311}" srcOrd="1" destOrd="0" presId="urn:microsoft.com/office/officeart/2009/3/layout/HorizontalOrganizationChart"/>
    <dgm:cxn modelId="{47FA822E-B98B-4715-9AA1-CCF346356EA6}" srcId="{5F768A64-3F09-48AC-B9CD-3D230F6D9485}" destId="{5D3403B6-ED68-458B-A813-79825DFFFA38}" srcOrd="2" destOrd="0" parTransId="{5D0DDE8A-E1AF-43DF-A3FC-BF42D877FD77}" sibTransId="{E1CA452A-CA17-4C9B-B8D8-0374E751FDEA}"/>
    <dgm:cxn modelId="{69149733-534F-418E-81D0-04F4F9C04581}" srcId="{5F768A64-3F09-48AC-B9CD-3D230F6D9485}" destId="{77CF5BB3-93C5-4800-8229-590C53CF1733}" srcOrd="3" destOrd="0" parTransId="{DDF97E10-96F6-4D18-AFB4-5627B2B1D500}" sibTransId="{D662E0F9-706C-4E6C-8C57-BDCC07CF218F}"/>
    <dgm:cxn modelId="{86117538-63CF-4C74-B0E3-AB10962A1BFF}" type="presOf" srcId="{5BA6B025-D007-4C62-B8C3-5F1FB289836E}" destId="{09BC5073-304E-4D5B-95A5-74872C729D7C}" srcOrd="1" destOrd="0" presId="urn:microsoft.com/office/officeart/2009/3/layout/HorizontalOrganizationChart"/>
    <dgm:cxn modelId="{ABBC9441-2F16-490E-BAB3-A78889956607}" type="presOf" srcId="{5DCCCA57-C8ED-46EB-A941-41165329184D}" destId="{7565AE5E-0867-4924-8BC9-7C4C304214CE}" srcOrd="0" destOrd="0" presId="urn:microsoft.com/office/officeart/2009/3/layout/HorizontalOrganizationChart"/>
    <dgm:cxn modelId="{B20EA065-37E3-4ED0-8B48-712D2B2B4FCA}" srcId="{E9A9B0BE-7F49-4825-9BD7-585B71C1E2CA}" destId="{5F768A64-3F09-48AC-B9CD-3D230F6D9485}" srcOrd="1" destOrd="0" parTransId="{85AF7D77-E5D3-480F-B877-3ED1648F105E}" sibTransId="{355FD501-BE06-4806-94AC-84043F98B3AF}"/>
    <dgm:cxn modelId="{57C29247-3F8E-4347-84A9-47D9DCD6BA00}" srcId="{E9A9B0BE-7F49-4825-9BD7-585B71C1E2CA}" destId="{3AE48497-6217-4BC1-B825-E09E0F07C689}" srcOrd="0" destOrd="0" parTransId="{F491918F-1426-4D18-B35A-49C43C4B42FC}" sibTransId="{BC0EC634-11E5-472C-9C63-BDE733BD59DB}"/>
    <dgm:cxn modelId="{5A00A148-20FB-47E9-9427-5991DEDF616A}" type="presOf" srcId="{E9A9B0BE-7F49-4825-9BD7-585B71C1E2CA}" destId="{6AF1540D-89F6-49A6-86ED-E29FE1242ACB}" srcOrd="1" destOrd="0" presId="urn:microsoft.com/office/officeart/2009/3/layout/HorizontalOrganizationChart"/>
    <dgm:cxn modelId="{921BC468-55A6-4862-B6BD-B9C9D6B20671}" type="presOf" srcId="{5D3403B6-ED68-458B-A813-79825DFFFA38}" destId="{AE01ADB5-1F94-49F6-B31C-01F2861F755E}" srcOrd="0" destOrd="0" presId="urn:microsoft.com/office/officeart/2009/3/layout/HorizontalOrganizationChart"/>
    <dgm:cxn modelId="{BA43B46F-227A-41DB-ABD3-6CDD3A14DA8E}" type="presOf" srcId="{C243AB47-E378-4EE5-A64C-9DFA4B44A2A2}" destId="{C69C9B24-98FB-48C8-B1D5-DAF79ED8DCFC}" srcOrd="0" destOrd="0" presId="urn:microsoft.com/office/officeart/2009/3/layout/HorizontalOrganizationChart"/>
    <dgm:cxn modelId="{6063EE55-A324-4C79-97DA-8135F772713B}" type="presOf" srcId="{319B1D20-BF08-4385-B665-A63361507A2D}" destId="{2A47BCCF-8248-46C3-A299-E21F76E6C25E}" srcOrd="0" destOrd="0" presId="urn:microsoft.com/office/officeart/2009/3/layout/HorizontalOrganizationChart"/>
    <dgm:cxn modelId="{DA1F9276-62EF-40AA-8289-8B36F0188938}" type="presOf" srcId="{85AF7D77-E5D3-480F-B877-3ED1648F105E}" destId="{FCC7F382-5BDF-4DE8-88C9-99B5501FB414}" srcOrd="0" destOrd="0" presId="urn:microsoft.com/office/officeart/2009/3/layout/HorizontalOrganizationChart"/>
    <dgm:cxn modelId="{BEBD6D88-739E-4C0F-BBBF-C7C60D2534C7}" type="presOf" srcId="{B26AEF02-D52D-4946-953B-858B437DAA2D}" destId="{EECB5062-DD14-424D-96A6-CEDCFB6D9991}" srcOrd="0" destOrd="0" presId="urn:microsoft.com/office/officeart/2009/3/layout/HorizontalOrganizationChart"/>
    <dgm:cxn modelId="{803E5790-B1DB-43B8-B80D-6CEC50406566}" type="presOf" srcId="{5BA6B025-D007-4C62-B8C3-5F1FB289836E}" destId="{57EC85BC-2C9C-4525-9410-65C6368E1F36}" srcOrd="0" destOrd="0" presId="urn:microsoft.com/office/officeart/2009/3/layout/HorizontalOrganizationChart"/>
    <dgm:cxn modelId="{297D3A9A-EBF1-4091-BC7B-5471932D75C7}" type="presOf" srcId="{5F768A64-3F09-48AC-B9CD-3D230F6D9485}" destId="{7352C382-2A6B-4765-8213-16A36FBFEFDE}" srcOrd="1" destOrd="0" presId="urn:microsoft.com/office/officeart/2009/3/layout/HorizontalOrganizationChart"/>
    <dgm:cxn modelId="{CCF4039F-BB4A-4617-8FA7-223F29AE2E60}" type="presOf" srcId="{721FB0EA-E0B3-4847-B92E-0849F140B5A5}" destId="{84DAFB2F-2912-45FB-9C49-820A93A48A29}" srcOrd="1" destOrd="0" presId="urn:microsoft.com/office/officeart/2009/3/layout/HorizontalOrganizationChart"/>
    <dgm:cxn modelId="{41549CA2-EE1C-4C49-A539-0659E9F5C0D8}" type="presOf" srcId="{721FB0EA-E0B3-4847-B92E-0849F140B5A5}" destId="{189C9402-2D8F-41D1-9536-2D193D33CC01}" srcOrd="0" destOrd="0" presId="urn:microsoft.com/office/officeart/2009/3/layout/HorizontalOrganizationChart"/>
    <dgm:cxn modelId="{1B731BA8-3CFF-4DDE-B3A1-076BF64FFB29}" type="presOf" srcId="{FEE24150-F8EB-4B26-A6C4-01E95388F08B}" destId="{066F28F4-6A02-450B-A476-048B75FD503A}" srcOrd="1" destOrd="0" presId="urn:microsoft.com/office/officeart/2009/3/layout/HorizontalOrganizationChart"/>
    <dgm:cxn modelId="{5BF545A8-F317-446C-A3C5-2D7801FA9BEB}" srcId="{E9A9B0BE-7F49-4825-9BD7-585B71C1E2CA}" destId="{721FB0EA-E0B3-4847-B92E-0849F140B5A5}" srcOrd="2" destOrd="0" parTransId="{9A879F40-A626-4A1F-A48A-AF72261A606E}" sibTransId="{8CA8EE3F-D91E-44C4-A631-D4637485ED7D}"/>
    <dgm:cxn modelId="{D5DB7CA8-3A04-44A7-B2B2-66A45567866B}" type="presOf" srcId="{E9A9B0BE-7F49-4825-9BD7-585B71C1E2CA}" destId="{52997978-F3F0-42A1-927D-50A055BA70E2}" srcOrd="0" destOrd="0" presId="urn:microsoft.com/office/officeart/2009/3/layout/HorizontalOrganizationChart"/>
    <dgm:cxn modelId="{B0E04EAF-84A5-4B08-8A64-FA868FBE61D1}" type="presOf" srcId="{77CF5BB3-93C5-4800-8229-590C53CF1733}" destId="{3963F38C-C74D-4B8A-A82E-B10E3BEC130C}" srcOrd="1" destOrd="0" presId="urn:microsoft.com/office/officeart/2009/3/layout/HorizontalOrganizationChart"/>
    <dgm:cxn modelId="{DE00F2B0-600C-41C2-A362-6D5B5B3755F9}" type="presOf" srcId="{5F768A64-3F09-48AC-B9CD-3D230F6D9485}" destId="{B998511B-1BAD-4803-80DE-52A66F4217FB}" srcOrd="0" destOrd="0" presId="urn:microsoft.com/office/officeart/2009/3/layout/HorizontalOrganizationChart"/>
    <dgm:cxn modelId="{240C90BB-6F90-4015-B525-D46303F96665}" type="presOf" srcId="{F491918F-1426-4D18-B35A-49C43C4B42FC}" destId="{DED3DA4B-D95B-469D-AA20-726777FF81EC}" srcOrd="0" destOrd="0" presId="urn:microsoft.com/office/officeart/2009/3/layout/HorizontalOrganizationChart"/>
    <dgm:cxn modelId="{2AA22FBC-D685-487F-8D2A-37CF281FE911}" type="presOf" srcId="{0FA4B761-7D17-4521-8763-C16AE7295F0E}" destId="{0BD1891C-C943-48F2-B332-5EF599B104C9}" srcOrd="0" destOrd="0" presId="urn:microsoft.com/office/officeart/2009/3/layout/HorizontalOrganizationChart"/>
    <dgm:cxn modelId="{B6B1EEBC-17B3-4C4C-A211-044D3330C6C6}" srcId="{5DCCCA57-C8ED-46EB-A941-41165329184D}" destId="{E9A9B0BE-7F49-4825-9BD7-585B71C1E2CA}" srcOrd="0" destOrd="0" parTransId="{78FDBA04-7D0F-4875-AB47-AED4B6895C6D}" sibTransId="{3B7AD267-979C-4E00-8735-98B9D3710F6F}"/>
    <dgm:cxn modelId="{4F46C1BF-E3FF-4AC6-B1FD-A308EEB6E60C}" srcId="{721FB0EA-E0B3-4847-B92E-0849F140B5A5}" destId="{B26AEF02-D52D-4946-953B-858B437DAA2D}" srcOrd="0" destOrd="0" parTransId="{878B1B4D-EC45-4E3B-920F-58BEFE04B97D}" sibTransId="{1EB90D3F-DAB0-487F-B41F-72587B112E20}"/>
    <dgm:cxn modelId="{32418CC0-A576-4B09-AA16-3C66637C2EDD}" type="presOf" srcId="{DDF97E10-96F6-4D18-AFB4-5627B2B1D500}" destId="{3661DF34-BE7D-48CB-96DF-8EAC5E644B93}" srcOrd="0" destOrd="0" presId="urn:microsoft.com/office/officeart/2009/3/layout/HorizontalOrganizationChart"/>
    <dgm:cxn modelId="{332AF6CE-6277-4FCD-A1DC-289FE94E2EA2}" srcId="{5F768A64-3F09-48AC-B9CD-3D230F6D9485}" destId="{68F9CD85-0486-4371-9A91-C8D09BB8282F}" srcOrd="1" destOrd="0" parTransId="{C243AB47-E378-4EE5-A64C-9DFA4B44A2A2}" sibTransId="{C53CBE57-6871-4F38-AF47-EE9BB3B0F275}"/>
    <dgm:cxn modelId="{4D6D83D5-B673-4AB1-A491-B8CD702ED58A}" type="presOf" srcId="{FEE24150-F8EB-4B26-A6C4-01E95388F08B}" destId="{1638DEB5-3380-4713-BD24-AA4F276D5256}" srcOrd="0" destOrd="0" presId="urn:microsoft.com/office/officeart/2009/3/layout/HorizontalOrganizationChart"/>
    <dgm:cxn modelId="{4FF9B8DF-2B8D-4E56-9CFD-DDA6D3009C73}" srcId="{5F768A64-3F09-48AC-B9CD-3D230F6D9485}" destId="{5BA6B025-D007-4C62-B8C3-5F1FB289836E}" srcOrd="0" destOrd="0" parTransId="{CB8D705D-28AA-4969-AEEE-FE6FE6CB4B23}" sibTransId="{9A42E911-F9AB-4D0C-B3FB-652E298121A1}"/>
    <dgm:cxn modelId="{F5E4D5DF-60F9-4987-8F62-1B528AC20509}" type="presOf" srcId="{5D0DDE8A-E1AF-43DF-A3FC-BF42D877FD77}" destId="{3FF4F7CE-8BE1-457B-BA22-C3AB9299E39E}" srcOrd="0" destOrd="0" presId="urn:microsoft.com/office/officeart/2009/3/layout/HorizontalOrganizationChart"/>
    <dgm:cxn modelId="{012C90ED-9FAC-43AD-A171-83F31860E404}" type="presOf" srcId="{3AE48497-6217-4BC1-B825-E09E0F07C689}" destId="{EE93A047-F746-4D16-B202-7D99D1F1FFAA}" srcOrd="1" destOrd="0" presId="urn:microsoft.com/office/officeart/2009/3/layout/HorizontalOrganizationChart"/>
    <dgm:cxn modelId="{067835F0-884B-4AA4-9068-3F624A6A652B}" type="presOf" srcId="{3AE48497-6217-4BC1-B825-E09E0F07C689}" destId="{FFC96DCC-FF31-4307-A7A6-1F977EE02AEB}" srcOrd="0" destOrd="0" presId="urn:microsoft.com/office/officeart/2009/3/layout/HorizontalOrganizationChart"/>
    <dgm:cxn modelId="{A83413F8-26B7-4A4E-A34D-45B6EEBBDE99}" type="presOf" srcId="{878B1B4D-EC45-4E3B-920F-58BEFE04B97D}" destId="{F66CF0A4-E16F-4080-9A04-E7A6571DBDBE}" srcOrd="0" destOrd="0" presId="urn:microsoft.com/office/officeart/2009/3/layout/HorizontalOrganizationChart"/>
    <dgm:cxn modelId="{A99679FC-68BF-4258-AC2B-9EBC76769208}" type="presOf" srcId="{9A879F40-A626-4A1F-A48A-AF72261A606E}" destId="{A4369AC8-3220-427C-A3AF-B88034F1F334}" srcOrd="0" destOrd="0" presId="urn:microsoft.com/office/officeart/2009/3/layout/HorizontalOrganizationChart"/>
    <dgm:cxn modelId="{2D8628FF-E8CA-4DD3-99A3-03D1F5334EB7}" type="presOf" srcId="{319B1D20-BF08-4385-B665-A63361507A2D}" destId="{584D4911-41A2-4CC1-9059-3C472184B3F2}" srcOrd="1" destOrd="0" presId="urn:microsoft.com/office/officeart/2009/3/layout/HorizontalOrganizationChart"/>
    <dgm:cxn modelId="{CF9B1119-07F5-49DE-85CA-6CAA0ED107BB}" type="presParOf" srcId="{7565AE5E-0867-4924-8BC9-7C4C304214CE}" destId="{7B33C378-F194-4419-91EF-142051D7E8A1}" srcOrd="0" destOrd="0" presId="urn:microsoft.com/office/officeart/2009/3/layout/HorizontalOrganizationChart"/>
    <dgm:cxn modelId="{A9055E5C-E855-45A4-A0A4-2E9C2F1F8C3F}" type="presParOf" srcId="{7B33C378-F194-4419-91EF-142051D7E8A1}" destId="{9DDDA47D-21C7-4674-B76B-16ECEA97CD2A}" srcOrd="0" destOrd="0" presId="urn:microsoft.com/office/officeart/2009/3/layout/HorizontalOrganizationChart"/>
    <dgm:cxn modelId="{D743C76A-651B-4197-AD02-5CDAE0FF5FD0}" type="presParOf" srcId="{9DDDA47D-21C7-4674-B76B-16ECEA97CD2A}" destId="{52997978-F3F0-42A1-927D-50A055BA70E2}" srcOrd="0" destOrd="0" presId="urn:microsoft.com/office/officeart/2009/3/layout/HorizontalOrganizationChart"/>
    <dgm:cxn modelId="{8280F6FC-5B0E-4750-9307-719B114ABDA1}" type="presParOf" srcId="{9DDDA47D-21C7-4674-B76B-16ECEA97CD2A}" destId="{6AF1540D-89F6-49A6-86ED-E29FE1242ACB}" srcOrd="1" destOrd="0" presId="urn:microsoft.com/office/officeart/2009/3/layout/HorizontalOrganizationChart"/>
    <dgm:cxn modelId="{59282943-BF1F-4918-8778-0F368E975163}" type="presParOf" srcId="{7B33C378-F194-4419-91EF-142051D7E8A1}" destId="{8F2842E4-BE61-483D-A32A-A8BF5A0D3951}" srcOrd="1" destOrd="0" presId="urn:microsoft.com/office/officeart/2009/3/layout/HorizontalOrganizationChart"/>
    <dgm:cxn modelId="{93452AE9-67E2-427C-A365-21DA916FD369}" type="presParOf" srcId="{8F2842E4-BE61-483D-A32A-A8BF5A0D3951}" destId="{DED3DA4B-D95B-469D-AA20-726777FF81EC}" srcOrd="0" destOrd="0" presId="urn:microsoft.com/office/officeart/2009/3/layout/HorizontalOrganizationChart"/>
    <dgm:cxn modelId="{0F05BF79-0DF0-4FD0-95C7-55EC0E30C78D}" type="presParOf" srcId="{8F2842E4-BE61-483D-A32A-A8BF5A0D3951}" destId="{257A085A-80F9-45EC-B6B4-03A35EC3C7CF}" srcOrd="1" destOrd="0" presId="urn:microsoft.com/office/officeart/2009/3/layout/HorizontalOrganizationChart"/>
    <dgm:cxn modelId="{1D07A8CA-19E2-4A9E-88C5-DEBC573B97CA}" type="presParOf" srcId="{257A085A-80F9-45EC-B6B4-03A35EC3C7CF}" destId="{E43C13C5-079F-4542-AEF9-461F30587800}" srcOrd="0" destOrd="0" presId="urn:microsoft.com/office/officeart/2009/3/layout/HorizontalOrganizationChart"/>
    <dgm:cxn modelId="{E722CA27-5BF1-483F-92DA-72DFEAA6F3E4}" type="presParOf" srcId="{E43C13C5-079F-4542-AEF9-461F30587800}" destId="{FFC96DCC-FF31-4307-A7A6-1F977EE02AEB}" srcOrd="0" destOrd="0" presId="urn:microsoft.com/office/officeart/2009/3/layout/HorizontalOrganizationChart"/>
    <dgm:cxn modelId="{E4C629EF-4AAC-46D7-ADA6-FCE41CE1309A}" type="presParOf" srcId="{E43C13C5-079F-4542-AEF9-461F30587800}" destId="{EE93A047-F746-4D16-B202-7D99D1F1FFAA}" srcOrd="1" destOrd="0" presId="urn:microsoft.com/office/officeart/2009/3/layout/HorizontalOrganizationChart"/>
    <dgm:cxn modelId="{9E549698-730E-410F-90A6-348ADC16BC34}" type="presParOf" srcId="{257A085A-80F9-45EC-B6B4-03A35EC3C7CF}" destId="{07CA6843-4169-4AB1-BBB0-04B1479AB677}" srcOrd="1" destOrd="0" presId="urn:microsoft.com/office/officeart/2009/3/layout/HorizontalOrganizationChart"/>
    <dgm:cxn modelId="{AB48B869-D396-4EF0-A04B-7D6111859A38}" type="presParOf" srcId="{257A085A-80F9-45EC-B6B4-03A35EC3C7CF}" destId="{73CEE5F3-5993-48CF-A327-51752E255E13}" srcOrd="2" destOrd="0" presId="urn:microsoft.com/office/officeart/2009/3/layout/HorizontalOrganizationChart"/>
    <dgm:cxn modelId="{E568B6D3-F5ED-4813-86E2-F65C600E58F8}" type="presParOf" srcId="{8F2842E4-BE61-483D-A32A-A8BF5A0D3951}" destId="{FCC7F382-5BDF-4DE8-88C9-99B5501FB414}" srcOrd="2" destOrd="0" presId="urn:microsoft.com/office/officeart/2009/3/layout/HorizontalOrganizationChart"/>
    <dgm:cxn modelId="{7979F2AC-11C9-4A79-9B89-E319BBD18B9D}" type="presParOf" srcId="{8F2842E4-BE61-483D-A32A-A8BF5A0D3951}" destId="{3F46427B-580C-431A-9F08-CEA89A3732AC}" srcOrd="3" destOrd="0" presId="urn:microsoft.com/office/officeart/2009/3/layout/HorizontalOrganizationChart"/>
    <dgm:cxn modelId="{E965C75B-D95B-4DC1-B544-38B16367BA67}" type="presParOf" srcId="{3F46427B-580C-431A-9F08-CEA89A3732AC}" destId="{66E2BC06-2C8D-4595-BEFA-89CF40EBD1C9}" srcOrd="0" destOrd="0" presId="urn:microsoft.com/office/officeart/2009/3/layout/HorizontalOrganizationChart"/>
    <dgm:cxn modelId="{8382C132-B394-41A4-9C27-9920E0C78292}" type="presParOf" srcId="{66E2BC06-2C8D-4595-BEFA-89CF40EBD1C9}" destId="{B998511B-1BAD-4803-80DE-52A66F4217FB}" srcOrd="0" destOrd="0" presId="urn:microsoft.com/office/officeart/2009/3/layout/HorizontalOrganizationChart"/>
    <dgm:cxn modelId="{B3CA2B85-F163-4BC9-879C-72CD68D7ACA9}" type="presParOf" srcId="{66E2BC06-2C8D-4595-BEFA-89CF40EBD1C9}" destId="{7352C382-2A6B-4765-8213-16A36FBFEFDE}" srcOrd="1" destOrd="0" presId="urn:microsoft.com/office/officeart/2009/3/layout/HorizontalOrganizationChart"/>
    <dgm:cxn modelId="{8C48BB36-1764-4E86-A9B8-729FF2352DBA}" type="presParOf" srcId="{3F46427B-580C-431A-9F08-CEA89A3732AC}" destId="{C3C57C86-DFBF-434C-89BE-BD19ADF7B943}" srcOrd="1" destOrd="0" presId="urn:microsoft.com/office/officeart/2009/3/layout/HorizontalOrganizationChart"/>
    <dgm:cxn modelId="{5EBF2975-03E0-4EE7-BA3D-BFD419185DD3}" type="presParOf" srcId="{3F46427B-580C-431A-9F08-CEA89A3732AC}" destId="{B03CF70D-9BD1-44F8-89AB-CC1277B93888}" srcOrd="2" destOrd="0" presId="urn:microsoft.com/office/officeart/2009/3/layout/HorizontalOrganizationChart"/>
    <dgm:cxn modelId="{561B04E0-9EE6-4950-84B7-316126916B77}" type="presParOf" srcId="{B03CF70D-9BD1-44F8-89AB-CC1277B93888}" destId="{E12A4572-7EFF-4A23-961E-D4DC7562E894}" srcOrd="0" destOrd="0" presId="urn:microsoft.com/office/officeart/2009/3/layout/HorizontalOrganizationChart"/>
    <dgm:cxn modelId="{C4E9340A-6B18-42F3-BC1E-3853DCFB4869}" type="presParOf" srcId="{B03CF70D-9BD1-44F8-89AB-CC1277B93888}" destId="{94904BD8-3E94-46EB-B238-465FBE445E52}" srcOrd="1" destOrd="0" presId="urn:microsoft.com/office/officeart/2009/3/layout/HorizontalOrganizationChart"/>
    <dgm:cxn modelId="{46D347A7-97E4-4636-88E8-32AFC2BA883C}" type="presParOf" srcId="{94904BD8-3E94-46EB-B238-465FBE445E52}" destId="{9FA56E01-6064-4B86-A6B1-40B9FFD4A5A3}" srcOrd="0" destOrd="0" presId="urn:microsoft.com/office/officeart/2009/3/layout/HorizontalOrganizationChart"/>
    <dgm:cxn modelId="{0F6B6770-4E71-42F2-8D83-4267BACA0E1E}" type="presParOf" srcId="{9FA56E01-6064-4B86-A6B1-40B9FFD4A5A3}" destId="{57EC85BC-2C9C-4525-9410-65C6368E1F36}" srcOrd="0" destOrd="0" presId="urn:microsoft.com/office/officeart/2009/3/layout/HorizontalOrganizationChart"/>
    <dgm:cxn modelId="{8EE72F04-EE36-457A-B316-E002419B46B7}" type="presParOf" srcId="{9FA56E01-6064-4B86-A6B1-40B9FFD4A5A3}" destId="{09BC5073-304E-4D5B-95A5-74872C729D7C}" srcOrd="1" destOrd="0" presId="urn:microsoft.com/office/officeart/2009/3/layout/HorizontalOrganizationChart"/>
    <dgm:cxn modelId="{0CF5BE1E-BB0C-4853-9B67-CF7AE595D21B}" type="presParOf" srcId="{94904BD8-3E94-46EB-B238-465FBE445E52}" destId="{5C7FBFE4-FF5E-4506-97A3-4FA2C77B7B4A}" srcOrd="1" destOrd="0" presId="urn:microsoft.com/office/officeart/2009/3/layout/HorizontalOrganizationChart"/>
    <dgm:cxn modelId="{2F650A68-10C6-4992-B852-0CB51D7413DD}" type="presParOf" srcId="{94904BD8-3E94-46EB-B238-465FBE445E52}" destId="{882C68A2-3A1C-46D3-8043-38B8346CD355}" srcOrd="2" destOrd="0" presId="urn:microsoft.com/office/officeart/2009/3/layout/HorizontalOrganizationChart"/>
    <dgm:cxn modelId="{BC1CE167-C295-4237-90AF-C315CA27545B}" type="presParOf" srcId="{B03CF70D-9BD1-44F8-89AB-CC1277B93888}" destId="{C69C9B24-98FB-48C8-B1D5-DAF79ED8DCFC}" srcOrd="2" destOrd="0" presId="urn:microsoft.com/office/officeart/2009/3/layout/HorizontalOrganizationChart"/>
    <dgm:cxn modelId="{52D62F18-60D8-455B-A79A-F00B76C15D7B}" type="presParOf" srcId="{B03CF70D-9BD1-44F8-89AB-CC1277B93888}" destId="{41C9AD75-3E97-43CF-9852-37F03E4A8F51}" srcOrd="3" destOrd="0" presId="urn:microsoft.com/office/officeart/2009/3/layout/HorizontalOrganizationChart"/>
    <dgm:cxn modelId="{D0D392A4-3FA5-4173-A0F0-5CFBD6DCBA36}" type="presParOf" srcId="{41C9AD75-3E97-43CF-9852-37F03E4A8F51}" destId="{51ADDD29-6492-403F-86D2-150DB687BBCE}" srcOrd="0" destOrd="0" presId="urn:microsoft.com/office/officeart/2009/3/layout/HorizontalOrganizationChart"/>
    <dgm:cxn modelId="{25829CD1-FFF2-4C7F-A5BE-01EAF16AC99E}" type="presParOf" srcId="{51ADDD29-6492-403F-86D2-150DB687BBCE}" destId="{216693DD-D7CA-46E5-B647-44A40B804863}" srcOrd="0" destOrd="0" presId="urn:microsoft.com/office/officeart/2009/3/layout/HorizontalOrganizationChart"/>
    <dgm:cxn modelId="{D9EFDF1A-8AEF-4C17-BEDC-69C8648F7275}" type="presParOf" srcId="{51ADDD29-6492-403F-86D2-150DB687BBCE}" destId="{392D9BAF-F393-4D70-8183-5BC76E66F311}" srcOrd="1" destOrd="0" presId="urn:microsoft.com/office/officeart/2009/3/layout/HorizontalOrganizationChart"/>
    <dgm:cxn modelId="{2CE78D55-ED1E-4751-9509-967B6948B443}" type="presParOf" srcId="{41C9AD75-3E97-43CF-9852-37F03E4A8F51}" destId="{469CD942-68B1-4062-BDDC-07158AE01C03}" srcOrd="1" destOrd="0" presId="urn:microsoft.com/office/officeart/2009/3/layout/HorizontalOrganizationChart"/>
    <dgm:cxn modelId="{F59E2E8A-44C0-481F-85B8-FEC7A2D1063D}" type="presParOf" srcId="{41C9AD75-3E97-43CF-9852-37F03E4A8F51}" destId="{09F58A6C-73FC-42C0-9FC5-EF55F0B3CD72}" srcOrd="2" destOrd="0" presId="urn:microsoft.com/office/officeart/2009/3/layout/HorizontalOrganizationChart"/>
    <dgm:cxn modelId="{8EAB3D39-C802-4020-822E-272FB1D61E5B}" type="presParOf" srcId="{B03CF70D-9BD1-44F8-89AB-CC1277B93888}" destId="{3FF4F7CE-8BE1-457B-BA22-C3AB9299E39E}" srcOrd="4" destOrd="0" presId="urn:microsoft.com/office/officeart/2009/3/layout/HorizontalOrganizationChart"/>
    <dgm:cxn modelId="{5A5D292C-6210-4C24-B47A-BEBFB1488323}" type="presParOf" srcId="{B03CF70D-9BD1-44F8-89AB-CC1277B93888}" destId="{5817629A-B3D9-4D86-AB69-F09083B5EDD4}" srcOrd="5" destOrd="0" presId="urn:microsoft.com/office/officeart/2009/3/layout/HorizontalOrganizationChart"/>
    <dgm:cxn modelId="{519CC661-D780-4A89-9044-D9377B73BB64}" type="presParOf" srcId="{5817629A-B3D9-4D86-AB69-F09083B5EDD4}" destId="{6E9AAAF8-D94C-480B-8AD7-A7F8DF9167DC}" srcOrd="0" destOrd="0" presId="urn:microsoft.com/office/officeart/2009/3/layout/HorizontalOrganizationChart"/>
    <dgm:cxn modelId="{E4BBEE0B-31B0-4C52-967A-9ACB89563B83}" type="presParOf" srcId="{6E9AAAF8-D94C-480B-8AD7-A7F8DF9167DC}" destId="{AE01ADB5-1F94-49F6-B31C-01F2861F755E}" srcOrd="0" destOrd="0" presId="urn:microsoft.com/office/officeart/2009/3/layout/HorizontalOrganizationChart"/>
    <dgm:cxn modelId="{014B6DC1-F24E-4A0E-9638-C10186E379CC}" type="presParOf" srcId="{6E9AAAF8-D94C-480B-8AD7-A7F8DF9167DC}" destId="{C120252A-91B3-4036-9CB9-C8F3A81309BA}" srcOrd="1" destOrd="0" presId="urn:microsoft.com/office/officeart/2009/3/layout/HorizontalOrganizationChart"/>
    <dgm:cxn modelId="{39F1A0C1-0C05-4104-88C5-9CEC25960F0A}" type="presParOf" srcId="{5817629A-B3D9-4D86-AB69-F09083B5EDD4}" destId="{C97A701A-48B6-403F-973F-0FD75C921859}" srcOrd="1" destOrd="0" presId="urn:microsoft.com/office/officeart/2009/3/layout/HorizontalOrganizationChart"/>
    <dgm:cxn modelId="{144672B2-F1AB-47E2-8EA0-7F58A7A8ED5D}" type="presParOf" srcId="{5817629A-B3D9-4D86-AB69-F09083B5EDD4}" destId="{865F52B1-A391-441A-BFA9-9A376FA7AEAC}" srcOrd="2" destOrd="0" presId="urn:microsoft.com/office/officeart/2009/3/layout/HorizontalOrganizationChart"/>
    <dgm:cxn modelId="{2594F6D9-ACC7-48C4-9019-25D1EECE9FF7}" type="presParOf" srcId="{B03CF70D-9BD1-44F8-89AB-CC1277B93888}" destId="{3661DF34-BE7D-48CB-96DF-8EAC5E644B93}" srcOrd="6" destOrd="0" presId="urn:microsoft.com/office/officeart/2009/3/layout/HorizontalOrganizationChart"/>
    <dgm:cxn modelId="{4295EA49-F2E4-4E47-81BF-96441F8DD4C3}" type="presParOf" srcId="{B03CF70D-9BD1-44F8-89AB-CC1277B93888}" destId="{4B3D29F4-1DEE-421F-B900-AE5EC75509B3}" srcOrd="7" destOrd="0" presId="urn:microsoft.com/office/officeart/2009/3/layout/HorizontalOrganizationChart"/>
    <dgm:cxn modelId="{D6BF15BC-F0CA-4673-A779-1F862E495B1B}" type="presParOf" srcId="{4B3D29F4-1DEE-421F-B900-AE5EC75509B3}" destId="{AA0E0040-3706-4100-BD9F-CC596A8B3C60}" srcOrd="0" destOrd="0" presId="urn:microsoft.com/office/officeart/2009/3/layout/HorizontalOrganizationChart"/>
    <dgm:cxn modelId="{BBD28BD9-943F-4423-9FB6-9E1F69CCAAA3}" type="presParOf" srcId="{AA0E0040-3706-4100-BD9F-CC596A8B3C60}" destId="{D7703428-65A1-493E-A591-32D886EAF9FF}" srcOrd="0" destOrd="0" presId="urn:microsoft.com/office/officeart/2009/3/layout/HorizontalOrganizationChart"/>
    <dgm:cxn modelId="{ED1E221C-F3FA-4695-AB47-7CCD5BE0B697}" type="presParOf" srcId="{AA0E0040-3706-4100-BD9F-CC596A8B3C60}" destId="{3963F38C-C74D-4B8A-A82E-B10E3BEC130C}" srcOrd="1" destOrd="0" presId="urn:microsoft.com/office/officeart/2009/3/layout/HorizontalOrganizationChart"/>
    <dgm:cxn modelId="{A278B02B-FD51-4987-A1B6-E83B949E77D2}" type="presParOf" srcId="{4B3D29F4-1DEE-421F-B900-AE5EC75509B3}" destId="{8AF8CCF5-1202-44CC-AF25-533F1C3EA13C}" srcOrd="1" destOrd="0" presId="urn:microsoft.com/office/officeart/2009/3/layout/HorizontalOrganizationChart"/>
    <dgm:cxn modelId="{0219BF81-5735-43D4-A6E2-EB824964DC91}" type="presParOf" srcId="{4B3D29F4-1DEE-421F-B900-AE5EC75509B3}" destId="{32A10932-26D7-4D75-A27E-8789CDAB8394}" srcOrd="2" destOrd="0" presId="urn:microsoft.com/office/officeart/2009/3/layout/HorizontalOrganizationChart"/>
    <dgm:cxn modelId="{B319AB67-E7D4-45E0-829B-E8DBA6EF7471}" type="presParOf" srcId="{8F2842E4-BE61-483D-A32A-A8BF5A0D3951}" destId="{A4369AC8-3220-427C-A3AF-B88034F1F334}" srcOrd="4" destOrd="0" presId="urn:microsoft.com/office/officeart/2009/3/layout/HorizontalOrganizationChart"/>
    <dgm:cxn modelId="{629693B1-7920-4E63-96B7-854388CB8CB0}" type="presParOf" srcId="{8F2842E4-BE61-483D-A32A-A8BF5A0D3951}" destId="{1AD60E57-C4C8-4A86-B924-92ACB81E59C3}" srcOrd="5" destOrd="0" presId="urn:microsoft.com/office/officeart/2009/3/layout/HorizontalOrganizationChart"/>
    <dgm:cxn modelId="{D3DA635C-4EE5-48B6-B2A0-FC17B50E77CA}" type="presParOf" srcId="{1AD60E57-C4C8-4A86-B924-92ACB81E59C3}" destId="{1E6457EF-D68F-475A-81AC-CCEAEAC65B50}" srcOrd="0" destOrd="0" presId="urn:microsoft.com/office/officeart/2009/3/layout/HorizontalOrganizationChart"/>
    <dgm:cxn modelId="{5D061E57-06CA-487A-BC7D-5921B392CC63}" type="presParOf" srcId="{1E6457EF-D68F-475A-81AC-CCEAEAC65B50}" destId="{189C9402-2D8F-41D1-9536-2D193D33CC01}" srcOrd="0" destOrd="0" presId="urn:microsoft.com/office/officeart/2009/3/layout/HorizontalOrganizationChart"/>
    <dgm:cxn modelId="{DB19CD33-40D2-495A-B641-452364595FAF}" type="presParOf" srcId="{1E6457EF-D68F-475A-81AC-CCEAEAC65B50}" destId="{84DAFB2F-2912-45FB-9C49-820A93A48A29}" srcOrd="1" destOrd="0" presId="urn:microsoft.com/office/officeart/2009/3/layout/HorizontalOrganizationChart"/>
    <dgm:cxn modelId="{DC2E8507-065F-43EF-B24C-DEAFA2A513F0}" type="presParOf" srcId="{1AD60E57-C4C8-4A86-B924-92ACB81E59C3}" destId="{5D40B964-7137-4232-848E-F7906250DD17}" srcOrd="1" destOrd="0" presId="urn:microsoft.com/office/officeart/2009/3/layout/HorizontalOrganizationChart"/>
    <dgm:cxn modelId="{3CFE4D28-0311-4B05-BA6F-E267B35B246F}" type="presParOf" srcId="{1AD60E57-C4C8-4A86-B924-92ACB81E59C3}" destId="{ED851F00-011D-42B8-9D59-21315FB4D324}" srcOrd="2" destOrd="0" presId="urn:microsoft.com/office/officeart/2009/3/layout/HorizontalOrganizationChart"/>
    <dgm:cxn modelId="{6A285DD2-E0D7-460A-9588-A3C948844276}" type="presParOf" srcId="{ED851F00-011D-42B8-9D59-21315FB4D324}" destId="{F66CF0A4-E16F-4080-9A04-E7A6571DBDBE}" srcOrd="0" destOrd="0" presId="urn:microsoft.com/office/officeart/2009/3/layout/HorizontalOrganizationChart"/>
    <dgm:cxn modelId="{B63A9A70-2E17-4975-B499-6A9ED6164192}" type="presParOf" srcId="{ED851F00-011D-42B8-9D59-21315FB4D324}" destId="{F75C9FB9-8D50-40E0-9408-DCF0F9B68F81}" srcOrd="1" destOrd="0" presId="urn:microsoft.com/office/officeart/2009/3/layout/HorizontalOrganizationChart"/>
    <dgm:cxn modelId="{7B0184D3-57B7-449F-931F-DB873D3DBA1C}" type="presParOf" srcId="{F75C9FB9-8D50-40E0-9408-DCF0F9B68F81}" destId="{D2B1DA6F-3B7D-4CA6-B893-6541D3E06E6B}" srcOrd="0" destOrd="0" presId="urn:microsoft.com/office/officeart/2009/3/layout/HorizontalOrganizationChart"/>
    <dgm:cxn modelId="{7E9A2040-1342-45F6-9716-12907E3CDCEF}" type="presParOf" srcId="{D2B1DA6F-3B7D-4CA6-B893-6541D3E06E6B}" destId="{EECB5062-DD14-424D-96A6-CEDCFB6D9991}" srcOrd="0" destOrd="0" presId="urn:microsoft.com/office/officeart/2009/3/layout/HorizontalOrganizationChart"/>
    <dgm:cxn modelId="{4A963EEA-37A6-4A12-9209-12250786B82F}" type="presParOf" srcId="{D2B1DA6F-3B7D-4CA6-B893-6541D3E06E6B}" destId="{487344F8-63B9-4329-A423-BEEF05A3FE60}" srcOrd="1" destOrd="0" presId="urn:microsoft.com/office/officeart/2009/3/layout/HorizontalOrganizationChart"/>
    <dgm:cxn modelId="{74BC3523-ABEA-457C-89C2-1C05B8F89EA5}" type="presParOf" srcId="{F75C9FB9-8D50-40E0-9408-DCF0F9B68F81}" destId="{967D9AF1-9846-417F-B4E9-335AEF9667A9}" srcOrd="1" destOrd="0" presId="urn:microsoft.com/office/officeart/2009/3/layout/HorizontalOrganizationChart"/>
    <dgm:cxn modelId="{138B12D3-6FCE-428E-A1AC-EB1C844CA027}" type="presParOf" srcId="{F75C9FB9-8D50-40E0-9408-DCF0F9B68F81}" destId="{AF18991D-9D21-4C3C-A739-F2A94BD37259}" srcOrd="2" destOrd="0" presId="urn:microsoft.com/office/officeart/2009/3/layout/HorizontalOrganizationChart"/>
    <dgm:cxn modelId="{E5A7C760-59BB-4CAC-A55D-6E04CCCA1D01}" type="presParOf" srcId="{ED851F00-011D-42B8-9D59-21315FB4D324}" destId="{0BD1891C-C943-48F2-B332-5EF599B104C9}" srcOrd="2" destOrd="0" presId="urn:microsoft.com/office/officeart/2009/3/layout/HorizontalOrganizationChart"/>
    <dgm:cxn modelId="{A28C49DA-BC8E-426D-8B5A-66D9F2FAC46D}" type="presParOf" srcId="{ED851F00-011D-42B8-9D59-21315FB4D324}" destId="{2635BF12-F9CB-47C9-A5F7-B69FF5E5E650}" srcOrd="3" destOrd="0" presId="urn:microsoft.com/office/officeart/2009/3/layout/HorizontalOrganizationChart"/>
    <dgm:cxn modelId="{97CB2DF8-7078-4E28-8185-CCE158A505B2}" type="presParOf" srcId="{2635BF12-F9CB-47C9-A5F7-B69FF5E5E650}" destId="{53A50869-209C-44C7-AC45-2A7087320062}" srcOrd="0" destOrd="0" presId="urn:microsoft.com/office/officeart/2009/3/layout/HorizontalOrganizationChart"/>
    <dgm:cxn modelId="{F32C0FBC-2C60-4947-BD7E-D3597197C221}" type="presParOf" srcId="{53A50869-209C-44C7-AC45-2A7087320062}" destId="{2A47BCCF-8248-46C3-A299-E21F76E6C25E}" srcOrd="0" destOrd="0" presId="urn:microsoft.com/office/officeart/2009/3/layout/HorizontalOrganizationChart"/>
    <dgm:cxn modelId="{990BE5F4-12D7-44C3-B2E8-474115BA8E15}" type="presParOf" srcId="{53A50869-209C-44C7-AC45-2A7087320062}" destId="{584D4911-41A2-4CC1-9059-3C472184B3F2}" srcOrd="1" destOrd="0" presId="urn:microsoft.com/office/officeart/2009/3/layout/HorizontalOrganizationChart"/>
    <dgm:cxn modelId="{8C746BD5-57BA-4080-8478-8C17F6D56DAD}" type="presParOf" srcId="{2635BF12-F9CB-47C9-A5F7-B69FF5E5E650}" destId="{003F2E09-6C7E-4E36-BA1E-A5D945831D23}" srcOrd="1" destOrd="0" presId="urn:microsoft.com/office/officeart/2009/3/layout/HorizontalOrganizationChart"/>
    <dgm:cxn modelId="{6B289394-DFAB-4203-BFEB-C2DC7A8E2A6B}" type="presParOf" srcId="{2635BF12-F9CB-47C9-A5F7-B69FF5E5E650}" destId="{C8F72536-933D-4997-8DD4-7F01CC3A5E05}" srcOrd="2" destOrd="0" presId="urn:microsoft.com/office/officeart/2009/3/layout/HorizontalOrganizationChart"/>
    <dgm:cxn modelId="{509E4E57-C762-4BF6-8F65-8B7AABEF9856}" type="presParOf" srcId="{ED851F00-011D-42B8-9D59-21315FB4D324}" destId="{81FBD84A-6FB0-4044-8F34-B1FDA7CCE267}" srcOrd="4" destOrd="0" presId="urn:microsoft.com/office/officeart/2009/3/layout/HorizontalOrganizationChart"/>
    <dgm:cxn modelId="{D0D346E3-DF2B-48FC-B9EB-F46612C0E0FE}" type="presParOf" srcId="{ED851F00-011D-42B8-9D59-21315FB4D324}" destId="{1A5EC1F1-07FE-4AC7-9410-85F13C8D9B84}" srcOrd="5" destOrd="0" presId="urn:microsoft.com/office/officeart/2009/3/layout/HorizontalOrganizationChart"/>
    <dgm:cxn modelId="{07B5D5FF-C1CA-4146-A529-5B412ADEE91A}" type="presParOf" srcId="{1A5EC1F1-07FE-4AC7-9410-85F13C8D9B84}" destId="{6D837321-179F-443A-B932-C4D180487C0D}" srcOrd="0" destOrd="0" presId="urn:microsoft.com/office/officeart/2009/3/layout/HorizontalOrganizationChart"/>
    <dgm:cxn modelId="{A3C1844B-B002-4FFF-8789-912EC6A7A260}" type="presParOf" srcId="{6D837321-179F-443A-B932-C4D180487C0D}" destId="{1638DEB5-3380-4713-BD24-AA4F276D5256}" srcOrd="0" destOrd="0" presId="urn:microsoft.com/office/officeart/2009/3/layout/HorizontalOrganizationChart"/>
    <dgm:cxn modelId="{1CFC94E3-7090-4FEA-B347-7AD5E92E9F71}" type="presParOf" srcId="{6D837321-179F-443A-B932-C4D180487C0D}" destId="{066F28F4-6A02-450B-A476-048B75FD503A}" srcOrd="1" destOrd="0" presId="urn:microsoft.com/office/officeart/2009/3/layout/HorizontalOrganizationChart"/>
    <dgm:cxn modelId="{18674884-EEB0-4C37-B0FC-9B10CC29BD27}" type="presParOf" srcId="{1A5EC1F1-07FE-4AC7-9410-85F13C8D9B84}" destId="{2629F4CD-28B6-437E-ABAD-7E75D999ECF3}" srcOrd="1" destOrd="0" presId="urn:microsoft.com/office/officeart/2009/3/layout/HorizontalOrganizationChart"/>
    <dgm:cxn modelId="{97E9E658-E9CA-4A24-B140-2D1F32B98169}" type="presParOf" srcId="{1A5EC1F1-07FE-4AC7-9410-85F13C8D9B84}" destId="{6E4700F5-5B5A-4FBB-B67E-C89685BB32AE}" srcOrd="2" destOrd="0" presId="urn:microsoft.com/office/officeart/2009/3/layout/HorizontalOrganizationChart"/>
    <dgm:cxn modelId="{9EBA8D72-C987-42AA-8B38-94250A85D709}" type="presParOf" srcId="{7B33C378-F194-4419-91EF-142051D7E8A1}" destId="{2D3DE5BD-6121-4F0C-9DFF-EE88ABEB2A51}" srcOrd="2" destOrd="0" presId="urn:microsoft.com/office/officeart/2009/3/layout/HorizontalOrganizationChart"/>
  </dgm:cxnLst>
  <dgm:bg/>
  <dgm:whole/>
</dgm:dataModel>
</file>

<file path=ppt/diagrams/data8.xml><?xml version="1.0" encoding="utf-8"?>
<dgm:dataModel xmlns:dgm="http://schemas.openxmlformats.org/drawingml/2006/diagram" xmlns:a="http://schemas.openxmlformats.org/drawingml/2006/main">
  <dgm:ptLst>
    <dgm:pt modelId="{8517CD36-FF69-42D8-A832-84A54F7BDBB6}"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759C54C6-9B80-4539-BA7B-E640DBE7BD0D}">
      <dgm:prSet phldrT="[Text]"/>
      <dgm:spPr/>
      <dgm:t>
        <a:bodyPr/>
        <a:lstStyle/>
        <a:p>
          <a:r>
            <a:rPr lang="en-US" dirty="0" err="1">
              <a:solidFill>
                <a:schemeClr val="tx1"/>
              </a:solidFill>
              <a:latin typeface="Cambria" pitchFamily="18" charset="0"/>
              <a:ea typeface="Cambria" pitchFamily="18" charset="0"/>
            </a:rPr>
            <a:t>Chạy</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cự</a:t>
          </a:r>
          <a:r>
            <a:rPr lang="en-US" dirty="0">
              <a:solidFill>
                <a:schemeClr val="tx1"/>
              </a:solidFill>
              <a:latin typeface="Cambria" pitchFamily="18" charset="0"/>
              <a:ea typeface="Cambria" pitchFamily="18" charset="0"/>
            </a:rPr>
            <a:t> li </a:t>
          </a:r>
          <a:r>
            <a:rPr lang="en-US" dirty="0" err="1">
              <a:solidFill>
                <a:schemeClr val="tx1"/>
              </a:solidFill>
              <a:latin typeface="Cambria" pitchFamily="18" charset="0"/>
              <a:ea typeface="Cambria" pitchFamily="18" charset="0"/>
            </a:rPr>
            <a:t>ngắn</a:t>
          </a:r>
          <a:r>
            <a:rPr lang="en-US" dirty="0">
              <a:solidFill>
                <a:schemeClr val="tx1"/>
              </a:solidFill>
              <a:latin typeface="Cambria" pitchFamily="18" charset="0"/>
              <a:ea typeface="Cambria" pitchFamily="18" charset="0"/>
            </a:rPr>
            <a:t> (100m)</a:t>
          </a:r>
        </a:p>
      </dgm:t>
    </dgm:pt>
    <dgm:pt modelId="{393DC6A2-8104-4D5D-9BA9-0186CC8E3BF7}" cxnId="{0DF467A9-D0AD-45A6-BDE1-B833E4266540}" type="parTrans">
      <dgm:prSet/>
      <dgm:spPr/>
      <dgm:t>
        <a:bodyPr/>
        <a:lstStyle/>
        <a:p>
          <a:endParaRPr lang="en-US"/>
        </a:p>
      </dgm:t>
    </dgm:pt>
    <dgm:pt modelId="{42BA0369-A769-4251-8DCF-5BE2C92C0D6E}" cxnId="{0DF467A9-D0AD-45A6-BDE1-B833E4266540}" type="sibTrans">
      <dgm:prSet/>
      <dgm:spPr/>
      <dgm:t>
        <a:bodyPr/>
        <a:lstStyle/>
        <a:p>
          <a:endParaRPr lang="en-US">
            <a:solidFill>
              <a:schemeClr val="tx1"/>
            </a:solidFill>
            <a:latin typeface="Cambria" pitchFamily="18" charset="0"/>
            <a:ea typeface="Cambria" pitchFamily="18" charset="0"/>
          </a:endParaRPr>
        </a:p>
      </dgm:t>
    </dgm:pt>
    <dgm:pt modelId="{03A56209-0258-4E73-B4EF-498CCC508ED5}">
      <dgm:prSet phldrT="[Text]"/>
      <dgm:spPr/>
      <dgm:t>
        <a:bodyPr/>
        <a:lstStyle/>
        <a:p>
          <a:r>
            <a:rPr lang="en-US" dirty="0" err="1">
              <a:solidFill>
                <a:schemeClr val="tx1"/>
              </a:solidFill>
              <a:latin typeface="Cambria" pitchFamily="18" charset="0"/>
              <a:ea typeface="Cambria" pitchFamily="18" charset="0"/>
            </a:rPr>
            <a:t>Nhảy</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cao</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kiểu</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bước</a:t>
          </a:r>
          <a:r>
            <a:rPr lang="en-US" dirty="0">
              <a:solidFill>
                <a:schemeClr val="tx1"/>
              </a:solidFill>
              <a:latin typeface="Cambria" pitchFamily="18" charset="0"/>
              <a:ea typeface="Cambria" pitchFamily="18" charset="0"/>
            </a:rPr>
            <a:t> qua</a:t>
          </a:r>
        </a:p>
      </dgm:t>
    </dgm:pt>
    <dgm:pt modelId="{5C01A5F5-8618-43FE-9F9E-7DE6A16EA934}" cxnId="{86B5A1AE-9779-4E4E-8D6B-6A8F0B1FC231}" type="parTrans">
      <dgm:prSet/>
      <dgm:spPr/>
      <dgm:t>
        <a:bodyPr/>
        <a:lstStyle/>
        <a:p>
          <a:endParaRPr lang="en-US"/>
        </a:p>
      </dgm:t>
    </dgm:pt>
    <dgm:pt modelId="{880DDAA8-4942-486E-8ECD-AD52E652FCF4}" cxnId="{86B5A1AE-9779-4E4E-8D6B-6A8F0B1FC231}" type="sibTrans">
      <dgm:prSet/>
      <dgm:spPr/>
      <dgm:t>
        <a:bodyPr/>
        <a:lstStyle/>
        <a:p>
          <a:endParaRPr lang="en-US"/>
        </a:p>
      </dgm:t>
    </dgm:pt>
    <dgm:pt modelId="{54468CFD-F783-46E5-A0AE-059A50318FAA}">
      <dgm:prSet phldrT="[Text]"/>
      <dgm:spPr/>
      <dgm:t>
        <a:bodyPr/>
        <a:lstStyle/>
        <a:p>
          <a:r>
            <a:rPr lang="en-US" dirty="0" err="1">
              <a:solidFill>
                <a:schemeClr val="tx1"/>
              </a:solidFill>
              <a:latin typeface="Cambria" pitchFamily="18" charset="0"/>
              <a:ea typeface="Cambria" pitchFamily="18" charset="0"/>
            </a:rPr>
            <a:t>Chạy</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cự</a:t>
          </a:r>
          <a:r>
            <a:rPr lang="en-US" dirty="0">
              <a:solidFill>
                <a:schemeClr val="tx1"/>
              </a:solidFill>
              <a:latin typeface="Cambria" pitchFamily="18" charset="0"/>
              <a:ea typeface="Cambria" pitchFamily="18" charset="0"/>
            </a:rPr>
            <a:t> li </a:t>
          </a:r>
          <a:r>
            <a:rPr lang="en-US" dirty="0" err="1">
              <a:solidFill>
                <a:schemeClr val="tx1"/>
              </a:solidFill>
              <a:latin typeface="Cambria" pitchFamily="18" charset="0"/>
              <a:ea typeface="Cambria" pitchFamily="18" charset="0"/>
            </a:rPr>
            <a:t>trung</a:t>
          </a:r>
          <a:r>
            <a:rPr lang="en-US" dirty="0">
              <a:solidFill>
                <a:schemeClr val="tx1"/>
              </a:solidFill>
              <a:latin typeface="Cambria" pitchFamily="18" charset="0"/>
              <a:ea typeface="Cambria" pitchFamily="18" charset="0"/>
            </a:rPr>
            <a:t> </a:t>
          </a:r>
          <a:r>
            <a:rPr lang="en-US" dirty="0" err="1">
              <a:solidFill>
                <a:schemeClr val="tx1"/>
              </a:solidFill>
              <a:latin typeface="Cambria" pitchFamily="18" charset="0"/>
              <a:ea typeface="Cambria" pitchFamily="18" charset="0"/>
            </a:rPr>
            <a:t>bình</a:t>
          </a:r>
          <a:endParaRPr lang="en-US" dirty="0">
            <a:solidFill>
              <a:schemeClr val="tx1"/>
            </a:solidFill>
            <a:latin typeface="Cambria" pitchFamily="18" charset="0"/>
            <a:ea typeface="Cambria" pitchFamily="18" charset="0"/>
          </a:endParaRPr>
        </a:p>
      </dgm:t>
    </dgm:pt>
    <dgm:pt modelId="{E59BC1BD-468D-45DA-83F4-5559E30D0D9C}" cxnId="{DE6F9431-7014-4F12-B00B-DADE47DA60AF}" type="parTrans">
      <dgm:prSet/>
      <dgm:spPr/>
      <dgm:t>
        <a:bodyPr/>
        <a:lstStyle/>
        <a:p>
          <a:endParaRPr lang="en-US"/>
        </a:p>
      </dgm:t>
    </dgm:pt>
    <dgm:pt modelId="{AD29B262-4451-4CB9-9056-D738A2BD26CA}" cxnId="{DE6F9431-7014-4F12-B00B-DADE47DA60AF}" type="sibTrans">
      <dgm:prSet/>
      <dgm:spPr/>
      <dgm:t>
        <a:bodyPr/>
        <a:lstStyle/>
        <a:p>
          <a:endParaRPr lang="en-US"/>
        </a:p>
      </dgm:t>
    </dgm:pt>
    <dgm:pt modelId="{22C987CD-2CE2-4EA0-A4BF-735A6FF19FD2}" type="pres">
      <dgm:prSet presAssocID="{8517CD36-FF69-42D8-A832-84A54F7BDBB6}" presName="Name0" presStyleCnt="0">
        <dgm:presLayoutVars>
          <dgm:chMax val="7"/>
          <dgm:chPref val="7"/>
          <dgm:dir/>
        </dgm:presLayoutVars>
      </dgm:prSet>
      <dgm:spPr/>
    </dgm:pt>
    <dgm:pt modelId="{C6E87945-3284-41BF-A434-C6A4CCDD6DE2}" type="pres">
      <dgm:prSet presAssocID="{8517CD36-FF69-42D8-A832-84A54F7BDBB6}" presName="Name1" presStyleCnt="0"/>
      <dgm:spPr/>
    </dgm:pt>
    <dgm:pt modelId="{F6F03C97-9252-498A-B548-2BF72D0DAAC2}" type="pres">
      <dgm:prSet presAssocID="{8517CD36-FF69-42D8-A832-84A54F7BDBB6}" presName="cycle" presStyleCnt="0"/>
      <dgm:spPr/>
    </dgm:pt>
    <dgm:pt modelId="{A01B737D-74B1-4F5A-AE87-2B81FB22377E}" type="pres">
      <dgm:prSet presAssocID="{8517CD36-FF69-42D8-A832-84A54F7BDBB6}" presName="srcNode" presStyleLbl="node1" presStyleIdx="0" presStyleCnt="3"/>
      <dgm:spPr/>
    </dgm:pt>
    <dgm:pt modelId="{D1E1A75F-FB8C-4B1B-AD0F-A33531668A7D}" type="pres">
      <dgm:prSet presAssocID="{8517CD36-FF69-42D8-A832-84A54F7BDBB6}" presName="conn" presStyleLbl="parChTrans1D2" presStyleIdx="0" presStyleCnt="1"/>
      <dgm:spPr/>
    </dgm:pt>
    <dgm:pt modelId="{EB92AA4A-2664-4E86-832C-54EEBEE91CDE}" type="pres">
      <dgm:prSet presAssocID="{8517CD36-FF69-42D8-A832-84A54F7BDBB6}" presName="extraNode" presStyleLbl="node1" presStyleIdx="0" presStyleCnt="3"/>
      <dgm:spPr/>
    </dgm:pt>
    <dgm:pt modelId="{1FF48E9B-B268-4599-A79E-BF308629DCCB}" type="pres">
      <dgm:prSet presAssocID="{8517CD36-FF69-42D8-A832-84A54F7BDBB6}" presName="dstNode" presStyleLbl="node1" presStyleIdx="0" presStyleCnt="3"/>
      <dgm:spPr/>
    </dgm:pt>
    <dgm:pt modelId="{A078389B-6ADE-42DF-8DDF-F778197C0511}" type="pres">
      <dgm:prSet presAssocID="{759C54C6-9B80-4539-BA7B-E640DBE7BD0D}" presName="text_1" presStyleLbl="node1" presStyleIdx="0" presStyleCnt="3">
        <dgm:presLayoutVars>
          <dgm:bulletEnabled val="1"/>
        </dgm:presLayoutVars>
      </dgm:prSet>
      <dgm:spPr/>
    </dgm:pt>
    <dgm:pt modelId="{A422EEC6-9554-4CFE-9C79-1796F6AF08EC}" type="pres">
      <dgm:prSet presAssocID="{759C54C6-9B80-4539-BA7B-E640DBE7BD0D}" presName="accent_1" presStyleCnt="0"/>
      <dgm:spPr/>
    </dgm:pt>
    <dgm:pt modelId="{15090820-DC88-49B7-B40B-1455BE6E8CAF}" type="pres">
      <dgm:prSet presAssocID="{759C54C6-9B80-4539-BA7B-E640DBE7BD0D}" presName="accentRepeatNode" presStyleLbl="solidFgAcc1" presStyleIdx="0" presStyleCnt="3"/>
      <dgm:spPr/>
    </dgm:pt>
    <dgm:pt modelId="{58AC7D17-D6AE-49CA-9196-55C76295C34C}" type="pres">
      <dgm:prSet presAssocID="{03A56209-0258-4E73-B4EF-498CCC508ED5}" presName="text_2" presStyleLbl="node1" presStyleIdx="1" presStyleCnt="3">
        <dgm:presLayoutVars>
          <dgm:bulletEnabled val="1"/>
        </dgm:presLayoutVars>
      </dgm:prSet>
      <dgm:spPr/>
    </dgm:pt>
    <dgm:pt modelId="{C7D205C8-4DAA-4187-BAF7-04E9C7455B5B}" type="pres">
      <dgm:prSet presAssocID="{03A56209-0258-4E73-B4EF-498CCC508ED5}" presName="accent_2" presStyleCnt="0"/>
      <dgm:spPr/>
    </dgm:pt>
    <dgm:pt modelId="{0FFCF406-44CE-4037-BA12-588A0C5029B1}" type="pres">
      <dgm:prSet presAssocID="{03A56209-0258-4E73-B4EF-498CCC508ED5}" presName="accentRepeatNode" presStyleLbl="solidFgAcc1" presStyleIdx="1" presStyleCnt="3"/>
      <dgm:spPr/>
    </dgm:pt>
    <dgm:pt modelId="{A64543F8-CCC1-49A6-A98C-3B773F9AFD44}" type="pres">
      <dgm:prSet presAssocID="{54468CFD-F783-46E5-A0AE-059A50318FAA}" presName="text_3" presStyleLbl="node1" presStyleIdx="2" presStyleCnt="3">
        <dgm:presLayoutVars>
          <dgm:bulletEnabled val="1"/>
        </dgm:presLayoutVars>
      </dgm:prSet>
      <dgm:spPr/>
    </dgm:pt>
    <dgm:pt modelId="{11B7278B-9CA6-406B-BA87-5B366C01557C}" type="pres">
      <dgm:prSet presAssocID="{54468CFD-F783-46E5-A0AE-059A50318FAA}" presName="accent_3" presStyleCnt="0"/>
      <dgm:spPr/>
    </dgm:pt>
    <dgm:pt modelId="{AC5C5690-DB11-43DB-95FF-E21C7A6DF329}" type="pres">
      <dgm:prSet presAssocID="{54468CFD-F783-46E5-A0AE-059A50318FAA}" presName="accentRepeatNode" presStyleLbl="solidFgAcc1" presStyleIdx="2" presStyleCnt="3"/>
      <dgm:spPr/>
    </dgm:pt>
  </dgm:ptLst>
  <dgm:cxnLst>
    <dgm:cxn modelId="{B415BB15-45C2-4A03-B809-446FB08B98F6}" type="presOf" srcId="{8517CD36-FF69-42D8-A832-84A54F7BDBB6}" destId="{22C987CD-2CE2-4EA0-A4BF-735A6FF19FD2}" srcOrd="0" destOrd="0" presId="urn:microsoft.com/office/officeart/2008/layout/VerticalCurvedList"/>
    <dgm:cxn modelId="{5E4A2C17-D97A-41A7-9794-4F52FA48D6E7}" type="presOf" srcId="{759C54C6-9B80-4539-BA7B-E640DBE7BD0D}" destId="{A078389B-6ADE-42DF-8DDF-F778197C0511}" srcOrd="0" destOrd="0" presId="urn:microsoft.com/office/officeart/2008/layout/VerticalCurvedList"/>
    <dgm:cxn modelId="{DE6F9431-7014-4F12-B00B-DADE47DA60AF}" srcId="{8517CD36-FF69-42D8-A832-84A54F7BDBB6}" destId="{54468CFD-F783-46E5-A0AE-059A50318FAA}" srcOrd="2" destOrd="0" parTransId="{E59BC1BD-468D-45DA-83F4-5559E30D0D9C}" sibTransId="{AD29B262-4451-4CB9-9056-D738A2BD26CA}"/>
    <dgm:cxn modelId="{2B5A4E8B-343A-4032-ABDE-B0EE5AFF9B19}" type="presOf" srcId="{03A56209-0258-4E73-B4EF-498CCC508ED5}" destId="{58AC7D17-D6AE-49CA-9196-55C76295C34C}" srcOrd="0" destOrd="0" presId="urn:microsoft.com/office/officeart/2008/layout/VerticalCurvedList"/>
    <dgm:cxn modelId="{C0D6DE8C-41D7-4C88-AE4F-11AC78F10D73}" type="presOf" srcId="{42BA0369-A769-4251-8DCF-5BE2C92C0D6E}" destId="{D1E1A75F-FB8C-4B1B-AD0F-A33531668A7D}" srcOrd="0" destOrd="0" presId="urn:microsoft.com/office/officeart/2008/layout/VerticalCurvedList"/>
    <dgm:cxn modelId="{0DF467A9-D0AD-45A6-BDE1-B833E4266540}" srcId="{8517CD36-FF69-42D8-A832-84A54F7BDBB6}" destId="{759C54C6-9B80-4539-BA7B-E640DBE7BD0D}" srcOrd="0" destOrd="0" parTransId="{393DC6A2-8104-4D5D-9BA9-0186CC8E3BF7}" sibTransId="{42BA0369-A769-4251-8DCF-5BE2C92C0D6E}"/>
    <dgm:cxn modelId="{86B5A1AE-9779-4E4E-8D6B-6A8F0B1FC231}" srcId="{8517CD36-FF69-42D8-A832-84A54F7BDBB6}" destId="{03A56209-0258-4E73-B4EF-498CCC508ED5}" srcOrd="1" destOrd="0" parTransId="{5C01A5F5-8618-43FE-9F9E-7DE6A16EA934}" sibTransId="{880DDAA8-4942-486E-8ECD-AD52E652FCF4}"/>
    <dgm:cxn modelId="{E836A7FF-D136-4611-8338-DD184678E22A}" type="presOf" srcId="{54468CFD-F783-46E5-A0AE-059A50318FAA}" destId="{A64543F8-CCC1-49A6-A98C-3B773F9AFD44}" srcOrd="0" destOrd="0" presId="urn:microsoft.com/office/officeart/2008/layout/VerticalCurvedList"/>
    <dgm:cxn modelId="{3062826C-5D1D-412E-900D-F435D00E348B}" type="presParOf" srcId="{22C987CD-2CE2-4EA0-A4BF-735A6FF19FD2}" destId="{C6E87945-3284-41BF-A434-C6A4CCDD6DE2}" srcOrd="0" destOrd="0" presId="urn:microsoft.com/office/officeart/2008/layout/VerticalCurvedList"/>
    <dgm:cxn modelId="{0C112366-5FC4-48FD-9F54-7E164A008331}" type="presParOf" srcId="{C6E87945-3284-41BF-A434-C6A4CCDD6DE2}" destId="{F6F03C97-9252-498A-B548-2BF72D0DAAC2}" srcOrd="0" destOrd="0" presId="urn:microsoft.com/office/officeart/2008/layout/VerticalCurvedList"/>
    <dgm:cxn modelId="{AB45AB5C-80D8-4F7C-8297-64DD1CEDB61A}" type="presParOf" srcId="{F6F03C97-9252-498A-B548-2BF72D0DAAC2}" destId="{A01B737D-74B1-4F5A-AE87-2B81FB22377E}" srcOrd="0" destOrd="0" presId="urn:microsoft.com/office/officeart/2008/layout/VerticalCurvedList"/>
    <dgm:cxn modelId="{CCA98EF4-2D8B-4A3F-977C-C5B242571A66}" type="presParOf" srcId="{F6F03C97-9252-498A-B548-2BF72D0DAAC2}" destId="{D1E1A75F-FB8C-4B1B-AD0F-A33531668A7D}" srcOrd="1" destOrd="0" presId="urn:microsoft.com/office/officeart/2008/layout/VerticalCurvedList"/>
    <dgm:cxn modelId="{5DB46CDD-FAB2-4104-AD8C-866DD1220889}" type="presParOf" srcId="{F6F03C97-9252-498A-B548-2BF72D0DAAC2}" destId="{EB92AA4A-2664-4E86-832C-54EEBEE91CDE}" srcOrd="2" destOrd="0" presId="urn:microsoft.com/office/officeart/2008/layout/VerticalCurvedList"/>
    <dgm:cxn modelId="{53B7377B-7020-4323-82EA-CD927BFB592F}" type="presParOf" srcId="{F6F03C97-9252-498A-B548-2BF72D0DAAC2}" destId="{1FF48E9B-B268-4599-A79E-BF308629DCCB}" srcOrd="3" destOrd="0" presId="urn:microsoft.com/office/officeart/2008/layout/VerticalCurvedList"/>
    <dgm:cxn modelId="{9DCB25A6-98FD-4C4B-93AA-28688C10CD5D}" type="presParOf" srcId="{C6E87945-3284-41BF-A434-C6A4CCDD6DE2}" destId="{A078389B-6ADE-42DF-8DDF-F778197C0511}" srcOrd="1" destOrd="0" presId="urn:microsoft.com/office/officeart/2008/layout/VerticalCurvedList"/>
    <dgm:cxn modelId="{713FFAB1-9823-4292-B778-8E7349DDBD2A}" type="presParOf" srcId="{C6E87945-3284-41BF-A434-C6A4CCDD6DE2}" destId="{A422EEC6-9554-4CFE-9C79-1796F6AF08EC}" srcOrd="2" destOrd="0" presId="urn:microsoft.com/office/officeart/2008/layout/VerticalCurvedList"/>
    <dgm:cxn modelId="{0D4CBCC1-E5EB-4CE0-B416-E14458EA4D0A}" type="presParOf" srcId="{A422EEC6-9554-4CFE-9C79-1796F6AF08EC}" destId="{15090820-DC88-49B7-B40B-1455BE6E8CAF}" srcOrd="0" destOrd="0" presId="urn:microsoft.com/office/officeart/2008/layout/VerticalCurvedList"/>
    <dgm:cxn modelId="{E858950A-9566-4A0C-A711-EF88596A0F4F}" type="presParOf" srcId="{C6E87945-3284-41BF-A434-C6A4CCDD6DE2}" destId="{58AC7D17-D6AE-49CA-9196-55C76295C34C}" srcOrd="3" destOrd="0" presId="urn:microsoft.com/office/officeart/2008/layout/VerticalCurvedList"/>
    <dgm:cxn modelId="{0ADEEF18-9701-49C5-BF11-34B60B18F7B1}" type="presParOf" srcId="{C6E87945-3284-41BF-A434-C6A4CCDD6DE2}" destId="{C7D205C8-4DAA-4187-BAF7-04E9C7455B5B}" srcOrd="4" destOrd="0" presId="urn:microsoft.com/office/officeart/2008/layout/VerticalCurvedList"/>
    <dgm:cxn modelId="{F06B55C0-CEC7-4009-9078-5EA2ADAF726E}" type="presParOf" srcId="{C7D205C8-4DAA-4187-BAF7-04E9C7455B5B}" destId="{0FFCF406-44CE-4037-BA12-588A0C5029B1}" srcOrd="0" destOrd="0" presId="urn:microsoft.com/office/officeart/2008/layout/VerticalCurvedList"/>
    <dgm:cxn modelId="{10730FA2-9D9B-4DDF-BA0F-5B5623713937}" type="presParOf" srcId="{C6E87945-3284-41BF-A434-C6A4CCDD6DE2}" destId="{A64543F8-CCC1-49A6-A98C-3B773F9AFD44}" srcOrd="5" destOrd="0" presId="urn:microsoft.com/office/officeart/2008/layout/VerticalCurvedList"/>
    <dgm:cxn modelId="{D4B2A74F-E61C-404B-80A7-DB352CD98F7C}" type="presParOf" srcId="{C6E87945-3284-41BF-A434-C6A4CCDD6DE2}" destId="{11B7278B-9CA6-406B-BA87-5B366C01557C}" srcOrd="6" destOrd="0" presId="urn:microsoft.com/office/officeart/2008/layout/VerticalCurvedList"/>
    <dgm:cxn modelId="{B6433A94-A982-44C8-8595-21C50365C428}" type="presParOf" srcId="{11B7278B-9CA6-406B-BA87-5B366C01557C}" destId="{AC5C5690-DB11-43DB-95FF-E21C7A6DF329}" srcOrd="0" destOrd="0" presId="urn:microsoft.com/office/officeart/2008/layout/VerticalCurvedList"/>
  </dgm:cxnLst>
  <dgm:bg/>
  <dgm:whole/>
</dgm:dataModel>
</file>

<file path=ppt/diagrams/data9.xml><?xml version="1.0" encoding="utf-8"?>
<dgm:dataModel xmlns:dgm="http://schemas.openxmlformats.org/drawingml/2006/diagram" xmlns:a="http://schemas.openxmlformats.org/drawingml/2006/main">
  <dgm:ptLst>
    <dgm:pt modelId="{F16913A2-F046-48F4-B06C-681C94E31EA4}" type="doc">
      <dgm:prSet loTypeId="urn:microsoft.com/office/officeart/2005/8/layout/process1" loCatId="process" qsTypeId="urn:microsoft.com/office/officeart/2005/8/quickstyle/simple1" qsCatId="simple" csTypeId="urn:microsoft.com/office/officeart/2005/8/colors/colorful2" csCatId="colorful" phldr="1"/>
      <dgm:spPr/>
    </dgm:pt>
    <dgm:pt modelId="{BE21C0E2-E5E0-4BCD-AD56-DDCCA54E7362}">
      <dgm:prSet phldrT="[Text]"/>
      <dgm:spPr/>
      <dgm:t>
        <a:bodyPr/>
        <a:lstStyle/>
        <a:p>
          <a:r>
            <a:rPr lang="en-US" dirty="0" err="1">
              <a:solidFill>
                <a:schemeClr val="tx1"/>
              </a:solidFill>
              <a:latin typeface="Cambria" pitchFamily="18" charset="0"/>
              <a:ea typeface="Cambria" pitchFamily="18" charset="0"/>
              <a:cs typeface="Times New Roman" pitchFamily="18" charset="0"/>
            </a:rPr>
            <a:t>Mở</a:t>
          </a:r>
          <a:r>
            <a:rPr lang="en-US" dirty="0">
              <a:solidFill>
                <a:schemeClr val="tx1"/>
              </a:solidFill>
              <a:latin typeface="Cambria" pitchFamily="18" charset="0"/>
              <a:ea typeface="Cambria" pitchFamily="18" charset="0"/>
              <a:cs typeface="Times New Roman" pitchFamily="18" charset="0"/>
            </a:rPr>
            <a:t> </a:t>
          </a:r>
          <a:r>
            <a:rPr lang="en-US" dirty="0" err="1">
              <a:solidFill>
                <a:schemeClr val="tx1"/>
              </a:solidFill>
              <a:latin typeface="Cambria" pitchFamily="18" charset="0"/>
              <a:ea typeface="Cambria" pitchFamily="18" charset="0"/>
              <a:cs typeface="Times New Roman" pitchFamily="18" charset="0"/>
            </a:rPr>
            <a:t>đầu</a:t>
          </a:r>
          <a:endParaRPr lang="en-US" dirty="0">
            <a:solidFill>
              <a:schemeClr val="tx1"/>
            </a:solidFill>
            <a:latin typeface="Cambria" pitchFamily="18" charset="0"/>
            <a:ea typeface="Cambria" pitchFamily="18" charset="0"/>
            <a:cs typeface="Times New Roman" pitchFamily="18" charset="0"/>
          </a:endParaRPr>
        </a:p>
      </dgm:t>
    </dgm:pt>
    <dgm:pt modelId="{C03E2535-CFC7-495A-9D33-2F20F7FDB61B}" cxnId="{8FD417DC-0ACD-4643-90B5-D5A0BAEDB61C}" type="parTrans">
      <dgm:prSet/>
      <dgm:spPr/>
      <dgm:t>
        <a:bodyPr/>
        <a:lstStyle/>
        <a:p>
          <a:endParaRPr lang="en-US">
            <a:solidFill>
              <a:schemeClr val="tx1"/>
            </a:solidFill>
          </a:endParaRPr>
        </a:p>
      </dgm:t>
    </dgm:pt>
    <dgm:pt modelId="{C545B37A-BE18-4C5D-A486-3BA6059B9336}" cxnId="{8FD417DC-0ACD-4643-90B5-D5A0BAEDB61C}" type="sibTrans">
      <dgm:prSet/>
      <dgm:spPr/>
      <dgm:t>
        <a:bodyPr/>
        <a:lstStyle/>
        <a:p>
          <a:endParaRPr lang="en-US">
            <a:solidFill>
              <a:schemeClr val="tx1"/>
            </a:solidFill>
            <a:latin typeface="Cambria" pitchFamily="18" charset="0"/>
            <a:ea typeface="Cambria" pitchFamily="18" charset="0"/>
            <a:cs typeface="Times New Roman" pitchFamily="18" charset="0"/>
          </a:endParaRPr>
        </a:p>
      </dgm:t>
    </dgm:pt>
    <dgm:pt modelId="{1E7A3D42-99B2-482F-A461-FA4BDB7BA72F}">
      <dgm:prSet phldrT="[Text]"/>
      <dgm:spPr/>
      <dgm:t>
        <a:bodyPr/>
        <a:lstStyle/>
        <a:p>
          <a:r>
            <a:rPr lang="en-US" dirty="0" err="1">
              <a:solidFill>
                <a:schemeClr val="tx1"/>
              </a:solidFill>
              <a:latin typeface="Cambria" pitchFamily="18" charset="0"/>
              <a:ea typeface="Cambria" pitchFamily="18" charset="0"/>
              <a:cs typeface="Times New Roman" pitchFamily="18" charset="0"/>
            </a:rPr>
            <a:t>Kiến</a:t>
          </a:r>
          <a:r>
            <a:rPr lang="en-US" dirty="0">
              <a:solidFill>
                <a:schemeClr val="tx1"/>
              </a:solidFill>
              <a:latin typeface="Cambria" pitchFamily="18" charset="0"/>
              <a:ea typeface="Cambria" pitchFamily="18" charset="0"/>
              <a:cs typeface="Times New Roman" pitchFamily="18" charset="0"/>
            </a:rPr>
            <a:t> </a:t>
          </a:r>
          <a:r>
            <a:rPr lang="en-US" dirty="0" err="1">
              <a:solidFill>
                <a:schemeClr val="tx1"/>
              </a:solidFill>
              <a:latin typeface="Cambria" pitchFamily="18" charset="0"/>
              <a:ea typeface="Cambria" pitchFamily="18" charset="0"/>
              <a:cs typeface="Times New Roman" pitchFamily="18" charset="0"/>
            </a:rPr>
            <a:t>thức</a:t>
          </a:r>
          <a:r>
            <a:rPr lang="en-US" dirty="0">
              <a:solidFill>
                <a:schemeClr val="tx1"/>
              </a:solidFill>
              <a:latin typeface="Cambria" pitchFamily="18" charset="0"/>
              <a:ea typeface="Cambria" pitchFamily="18" charset="0"/>
              <a:cs typeface="Times New Roman" pitchFamily="18" charset="0"/>
            </a:rPr>
            <a:t> </a:t>
          </a:r>
          <a:r>
            <a:rPr lang="en-US" dirty="0" err="1">
              <a:solidFill>
                <a:schemeClr val="tx1"/>
              </a:solidFill>
              <a:latin typeface="Cambria" pitchFamily="18" charset="0"/>
              <a:ea typeface="Cambria" pitchFamily="18" charset="0"/>
              <a:cs typeface="Times New Roman" pitchFamily="18" charset="0"/>
            </a:rPr>
            <a:t>mới</a:t>
          </a:r>
          <a:endParaRPr lang="en-US" dirty="0">
            <a:solidFill>
              <a:schemeClr val="tx1"/>
            </a:solidFill>
            <a:latin typeface="Cambria" pitchFamily="18" charset="0"/>
            <a:ea typeface="Cambria" pitchFamily="18" charset="0"/>
            <a:cs typeface="Times New Roman" pitchFamily="18" charset="0"/>
          </a:endParaRPr>
        </a:p>
      </dgm:t>
    </dgm:pt>
    <dgm:pt modelId="{9D7780D0-4E38-4F8D-8F9E-FC314F86FA68}" cxnId="{98FB6A38-28B5-48DD-B076-EC9A90F3556A}" type="parTrans">
      <dgm:prSet/>
      <dgm:spPr/>
      <dgm:t>
        <a:bodyPr/>
        <a:lstStyle/>
        <a:p>
          <a:endParaRPr lang="en-US">
            <a:solidFill>
              <a:schemeClr val="tx1"/>
            </a:solidFill>
          </a:endParaRPr>
        </a:p>
      </dgm:t>
    </dgm:pt>
    <dgm:pt modelId="{F3604C26-CA15-41C8-9045-9CC3B3ABEBF5}" cxnId="{98FB6A38-28B5-48DD-B076-EC9A90F3556A}" type="sibTrans">
      <dgm:prSet/>
      <dgm:spPr/>
      <dgm:t>
        <a:bodyPr/>
        <a:lstStyle/>
        <a:p>
          <a:endParaRPr lang="en-US">
            <a:solidFill>
              <a:schemeClr val="tx1"/>
            </a:solidFill>
            <a:latin typeface="Cambria" pitchFamily="18" charset="0"/>
            <a:ea typeface="Cambria" pitchFamily="18" charset="0"/>
            <a:cs typeface="Times New Roman" pitchFamily="18" charset="0"/>
          </a:endParaRPr>
        </a:p>
      </dgm:t>
    </dgm:pt>
    <dgm:pt modelId="{0C10D532-642B-49FE-BB32-ECDEB60917AB}">
      <dgm:prSet phldrT="[Text]"/>
      <dgm:spPr/>
      <dgm:t>
        <a:bodyPr/>
        <a:lstStyle/>
        <a:p>
          <a:r>
            <a:rPr lang="en-US" dirty="0" err="1">
              <a:solidFill>
                <a:schemeClr val="tx1"/>
              </a:solidFill>
              <a:latin typeface="Cambria" pitchFamily="18" charset="0"/>
              <a:ea typeface="Cambria" pitchFamily="18" charset="0"/>
              <a:cs typeface="Times New Roman" pitchFamily="18" charset="0"/>
            </a:rPr>
            <a:t>Luyện</a:t>
          </a:r>
          <a:r>
            <a:rPr lang="en-US" dirty="0">
              <a:solidFill>
                <a:schemeClr val="tx1"/>
              </a:solidFill>
              <a:latin typeface="Cambria" pitchFamily="18" charset="0"/>
              <a:ea typeface="Cambria" pitchFamily="18" charset="0"/>
              <a:cs typeface="Times New Roman" pitchFamily="18" charset="0"/>
            </a:rPr>
            <a:t> </a:t>
          </a:r>
          <a:r>
            <a:rPr lang="en-US" dirty="0" err="1">
              <a:solidFill>
                <a:schemeClr val="tx1"/>
              </a:solidFill>
              <a:latin typeface="Cambria" pitchFamily="18" charset="0"/>
              <a:ea typeface="Cambria" pitchFamily="18" charset="0"/>
              <a:cs typeface="Times New Roman" pitchFamily="18" charset="0"/>
            </a:rPr>
            <a:t>tập</a:t>
          </a:r>
          <a:endParaRPr lang="en-US" dirty="0">
            <a:solidFill>
              <a:schemeClr val="tx1"/>
            </a:solidFill>
            <a:latin typeface="Cambria" pitchFamily="18" charset="0"/>
            <a:ea typeface="Cambria" pitchFamily="18" charset="0"/>
            <a:cs typeface="Times New Roman" pitchFamily="18" charset="0"/>
          </a:endParaRPr>
        </a:p>
      </dgm:t>
    </dgm:pt>
    <dgm:pt modelId="{A9EAC147-10BB-4FCB-8323-AA9B1D5CD9FA}" cxnId="{3B1C5605-44EA-4045-98EF-15186633B5C9}" type="parTrans">
      <dgm:prSet/>
      <dgm:spPr/>
      <dgm:t>
        <a:bodyPr/>
        <a:lstStyle/>
        <a:p>
          <a:endParaRPr lang="en-US">
            <a:solidFill>
              <a:schemeClr val="tx1"/>
            </a:solidFill>
          </a:endParaRPr>
        </a:p>
      </dgm:t>
    </dgm:pt>
    <dgm:pt modelId="{370FFDEA-5BA2-4045-8341-8DE42211F8FC}" cxnId="{3B1C5605-44EA-4045-98EF-15186633B5C9}" type="sibTrans">
      <dgm:prSet/>
      <dgm:spPr/>
      <dgm:t>
        <a:bodyPr/>
        <a:lstStyle/>
        <a:p>
          <a:endParaRPr lang="en-US">
            <a:solidFill>
              <a:schemeClr val="tx1"/>
            </a:solidFill>
            <a:latin typeface="Cambria" pitchFamily="18" charset="0"/>
            <a:ea typeface="Cambria" pitchFamily="18" charset="0"/>
            <a:cs typeface="Times New Roman" pitchFamily="18" charset="0"/>
          </a:endParaRPr>
        </a:p>
      </dgm:t>
    </dgm:pt>
    <dgm:pt modelId="{6C335BFD-D4EE-489B-A577-4C7FCFB71A1B}">
      <dgm:prSet phldrT="[Text]"/>
      <dgm:spPr/>
      <dgm:t>
        <a:bodyPr/>
        <a:lstStyle/>
        <a:p>
          <a:r>
            <a:rPr lang="en-US" dirty="0" err="1">
              <a:solidFill>
                <a:schemeClr val="tx1"/>
              </a:solidFill>
              <a:latin typeface="Cambria" pitchFamily="18" charset="0"/>
              <a:ea typeface="Cambria" pitchFamily="18" charset="0"/>
              <a:cs typeface="Times New Roman" pitchFamily="18" charset="0"/>
            </a:rPr>
            <a:t>Vận</a:t>
          </a:r>
          <a:r>
            <a:rPr lang="en-US" dirty="0">
              <a:solidFill>
                <a:schemeClr val="tx1"/>
              </a:solidFill>
              <a:latin typeface="Cambria" pitchFamily="18" charset="0"/>
              <a:ea typeface="Cambria" pitchFamily="18" charset="0"/>
              <a:cs typeface="Times New Roman" pitchFamily="18" charset="0"/>
            </a:rPr>
            <a:t> </a:t>
          </a:r>
          <a:r>
            <a:rPr lang="en-US" dirty="0" err="1">
              <a:solidFill>
                <a:schemeClr val="tx1"/>
              </a:solidFill>
              <a:latin typeface="Cambria" pitchFamily="18" charset="0"/>
              <a:ea typeface="Cambria" pitchFamily="18" charset="0"/>
              <a:cs typeface="Times New Roman" pitchFamily="18" charset="0"/>
            </a:rPr>
            <a:t>dụng</a:t>
          </a:r>
          <a:endParaRPr lang="en-US" dirty="0">
            <a:solidFill>
              <a:schemeClr val="tx1"/>
            </a:solidFill>
            <a:latin typeface="Cambria" pitchFamily="18" charset="0"/>
            <a:ea typeface="Cambria" pitchFamily="18" charset="0"/>
            <a:cs typeface="Times New Roman" pitchFamily="18" charset="0"/>
          </a:endParaRPr>
        </a:p>
      </dgm:t>
    </dgm:pt>
    <dgm:pt modelId="{9A7704F5-C7B1-4657-96C1-07B52E048EC9}" cxnId="{D8F8DC65-6874-437D-B70C-B70E9E33CCE8}" type="parTrans">
      <dgm:prSet/>
      <dgm:spPr/>
      <dgm:t>
        <a:bodyPr/>
        <a:lstStyle/>
        <a:p>
          <a:endParaRPr lang="en-US">
            <a:solidFill>
              <a:schemeClr val="tx1"/>
            </a:solidFill>
          </a:endParaRPr>
        </a:p>
      </dgm:t>
    </dgm:pt>
    <dgm:pt modelId="{8405CA4D-FD73-4478-9DD7-D03ACFDD28AC}" cxnId="{D8F8DC65-6874-437D-B70C-B70E9E33CCE8}" type="sibTrans">
      <dgm:prSet/>
      <dgm:spPr/>
      <dgm:t>
        <a:bodyPr/>
        <a:lstStyle/>
        <a:p>
          <a:endParaRPr lang="en-US">
            <a:solidFill>
              <a:schemeClr val="tx1"/>
            </a:solidFill>
          </a:endParaRPr>
        </a:p>
      </dgm:t>
    </dgm:pt>
    <dgm:pt modelId="{77B122DA-5ED8-4705-88E1-CDD970DFD6B7}" type="pres">
      <dgm:prSet presAssocID="{F16913A2-F046-48F4-B06C-681C94E31EA4}" presName="Name0" presStyleCnt="0">
        <dgm:presLayoutVars>
          <dgm:dir/>
          <dgm:resizeHandles val="exact"/>
        </dgm:presLayoutVars>
      </dgm:prSet>
      <dgm:spPr/>
    </dgm:pt>
    <dgm:pt modelId="{D961AAAB-51D6-4AA6-B813-E6CEFF1CD04B}" type="pres">
      <dgm:prSet presAssocID="{BE21C0E2-E5E0-4BCD-AD56-DDCCA54E7362}" presName="node" presStyleLbl="node1" presStyleIdx="0" presStyleCnt="4">
        <dgm:presLayoutVars>
          <dgm:bulletEnabled val="1"/>
        </dgm:presLayoutVars>
      </dgm:prSet>
      <dgm:spPr/>
    </dgm:pt>
    <dgm:pt modelId="{4EE03276-CEF4-41C0-BAC5-C0ECB87EB5A8}" type="pres">
      <dgm:prSet presAssocID="{C545B37A-BE18-4C5D-A486-3BA6059B9336}" presName="sibTrans" presStyleLbl="sibTrans2D1" presStyleIdx="0" presStyleCnt="3"/>
      <dgm:spPr/>
    </dgm:pt>
    <dgm:pt modelId="{DD1D3630-13CD-450B-BA19-AD32732AF296}" type="pres">
      <dgm:prSet presAssocID="{C545B37A-BE18-4C5D-A486-3BA6059B9336}" presName="connectorText" presStyleLbl="sibTrans2D1" presStyleIdx="0" presStyleCnt="3"/>
      <dgm:spPr/>
    </dgm:pt>
    <dgm:pt modelId="{8EDD4751-C5CD-47F1-8FE3-4AC8A0A42269}" type="pres">
      <dgm:prSet presAssocID="{1E7A3D42-99B2-482F-A461-FA4BDB7BA72F}" presName="node" presStyleLbl="node1" presStyleIdx="1" presStyleCnt="4">
        <dgm:presLayoutVars>
          <dgm:bulletEnabled val="1"/>
        </dgm:presLayoutVars>
      </dgm:prSet>
      <dgm:spPr/>
    </dgm:pt>
    <dgm:pt modelId="{9CB1C0BB-64D6-4BBD-9550-AD5671249E55}" type="pres">
      <dgm:prSet presAssocID="{F3604C26-CA15-41C8-9045-9CC3B3ABEBF5}" presName="sibTrans" presStyleLbl="sibTrans2D1" presStyleIdx="1" presStyleCnt="3"/>
      <dgm:spPr/>
    </dgm:pt>
    <dgm:pt modelId="{B5923297-119D-44EA-9D8C-5493F4F600A5}" type="pres">
      <dgm:prSet presAssocID="{F3604C26-CA15-41C8-9045-9CC3B3ABEBF5}" presName="connectorText" presStyleLbl="sibTrans2D1" presStyleIdx="1" presStyleCnt="3"/>
      <dgm:spPr/>
    </dgm:pt>
    <dgm:pt modelId="{3B13E6B2-7FF4-44B4-876A-8AFB2304F152}" type="pres">
      <dgm:prSet presAssocID="{0C10D532-642B-49FE-BB32-ECDEB60917AB}" presName="node" presStyleLbl="node1" presStyleIdx="2" presStyleCnt="4">
        <dgm:presLayoutVars>
          <dgm:bulletEnabled val="1"/>
        </dgm:presLayoutVars>
      </dgm:prSet>
      <dgm:spPr/>
    </dgm:pt>
    <dgm:pt modelId="{D3C6798E-4864-4F41-BEDF-2E70968D5E81}" type="pres">
      <dgm:prSet presAssocID="{370FFDEA-5BA2-4045-8341-8DE42211F8FC}" presName="sibTrans" presStyleLbl="sibTrans2D1" presStyleIdx="2" presStyleCnt="3"/>
      <dgm:spPr/>
    </dgm:pt>
    <dgm:pt modelId="{07550013-5042-431A-BC70-BDF2DE174A7F}" type="pres">
      <dgm:prSet presAssocID="{370FFDEA-5BA2-4045-8341-8DE42211F8FC}" presName="connectorText" presStyleLbl="sibTrans2D1" presStyleIdx="2" presStyleCnt="3"/>
      <dgm:spPr/>
    </dgm:pt>
    <dgm:pt modelId="{45B4A7C3-F23A-4D98-8F13-66AF4C79F9CB}" type="pres">
      <dgm:prSet presAssocID="{6C335BFD-D4EE-489B-A577-4C7FCFB71A1B}" presName="node" presStyleLbl="node1" presStyleIdx="3" presStyleCnt="4">
        <dgm:presLayoutVars>
          <dgm:bulletEnabled val="1"/>
        </dgm:presLayoutVars>
      </dgm:prSet>
      <dgm:spPr/>
    </dgm:pt>
  </dgm:ptLst>
  <dgm:cxnLst>
    <dgm:cxn modelId="{3B1C5605-44EA-4045-98EF-15186633B5C9}" srcId="{F16913A2-F046-48F4-B06C-681C94E31EA4}" destId="{0C10D532-642B-49FE-BB32-ECDEB60917AB}" srcOrd="2" destOrd="0" parTransId="{A9EAC147-10BB-4FCB-8323-AA9B1D5CD9FA}" sibTransId="{370FFDEA-5BA2-4045-8341-8DE42211F8FC}"/>
    <dgm:cxn modelId="{CA0C7D1D-1823-4117-8DF8-D769A288D7E9}" type="presOf" srcId="{C545B37A-BE18-4C5D-A486-3BA6059B9336}" destId="{4EE03276-CEF4-41C0-BAC5-C0ECB87EB5A8}" srcOrd="0" destOrd="0" presId="urn:microsoft.com/office/officeart/2005/8/layout/process1"/>
    <dgm:cxn modelId="{6AE0D22E-75DB-401F-B312-42E52DA4240A}" type="presOf" srcId="{370FFDEA-5BA2-4045-8341-8DE42211F8FC}" destId="{07550013-5042-431A-BC70-BDF2DE174A7F}" srcOrd="1" destOrd="0" presId="urn:microsoft.com/office/officeart/2005/8/layout/process1"/>
    <dgm:cxn modelId="{98FB6A38-28B5-48DD-B076-EC9A90F3556A}" srcId="{F16913A2-F046-48F4-B06C-681C94E31EA4}" destId="{1E7A3D42-99B2-482F-A461-FA4BDB7BA72F}" srcOrd="1" destOrd="0" parTransId="{9D7780D0-4E38-4F8D-8F9E-FC314F86FA68}" sibTransId="{F3604C26-CA15-41C8-9045-9CC3B3ABEBF5}"/>
    <dgm:cxn modelId="{8612225F-1A62-473B-AC83-94A66F0A5D49}" type="presOf" srcId="{1E7A3D42-99B2-482F-A461-FA4BDB7BA72F}" destId="{8EDD4751-C5CD-47F1-8FE3-4AC8A0A42269}" srcOrd="0" destOrd="0" presId="urn:microsoft.com/office/officeart/2005/8/layout/process1"/>
    <dgm:cxn modelId="{D8F8DC65-6874-437D-B70C-B70E9E33CCE8}" srcId="{F16913A2-F046-48F4-B06C-681C94E31EA4}" destId="{6C335BFD-D4EE-489B-A577-4C7FCFB71A1B}" srcOrd="3" destOrd="0" parTransId="{9A7704F5-C7B1-4657-96C1-07B52E048EC9}" sibTransId="{8405CA4D-FD73-4478-9DD7-D03ACFDD28AC}"/>
    <dgm:cxn modelId="{88EE266A-A503-479E-A74E-839594323822}" type="presOf" srcId="{BE21C0E2-E5E0-4BCD-AD56-DDCCA54E7362}" destId="{D961AAAB-51D6-4AA6-B813-E6CEFF1CD04B}" srcOrd="0" destOrd="0" presId="urn:microsoft.com/office/officeart/2005/8/layout/process1"/>
    <dgm:cxn modelId="{1C604285-F92F-4485-A0E8-AE8BA2C2AA45}" type="presOf" srcId="{F3604C26-CA15-41C8-9045-9CC3B3ABEBF5}" destId="{B5923297-119D-44EA-9D8C-5493F4F600A5}" srcOrd="1" destOrd="0" presId="urn:microsoft.com/office/officeart/2005/8/layout/process1"/>
    <dgm:cxn modelId="{0135C89D-06D8-4938-B946-F2E2FFA2E742}" type="presOf" srcId="{F3604C26-CA15-41C8-9045-9CC3B3ABEBF5}" destId="{9CB1C0BB-64D6-4BBD-9550-AD5671249E55}" srcOrd="0" destOrd="0" presId="urn:microsoft.com/office/officeart/2005/8/layout/process1"/>
    <dgm:cxn modelId="{06F7279F-872F-41A2-9A16-7569031ECF64}" type="presOf" srcId="{C545B37A-BE18-4C5D-A486-3BA6059B9336}" destId="{DD1D3630-13CD-450B-BA19-AD32732AF296}" srcOrd="1" destOrd="0" presId="urn:microsoft.com/office/officeart/2005/8/layout/process1"/>
    <dgm:cxn modelId="{969822A6-29DD-4678-B2F0-AC706E5369DE}" type="presOf" srcId="{370FFDEA-5BA2-4045-8341-8DE42211F8FC}" destId="{D3C6798E-4864-4F41-BEDF-2E70968D5E81}" srcOrd="0" destOrd="0" presId="urn:microsoft.com/office/officeart/2005/8/layout/process1"/>
    <dgm:cxn modelId="{81F103AA-1AA3-41F4-A4A4-5FC20CD35855}" type="presOf" srcId="{6C335BFD-D4EE-489B-A577-4C7FCFB71A1B}" destId="{45B4A7C3-F23A-4D98-8F13-66AF4C79F9CB}" srcOrd="0" destOrd="0" presId="urn:microsoft.com/office/officeart/2005/8/layout/process1"/>
    <dgm:cxn modelId="{8FD417DC-0ACD-4643-90B5-D5A0BAEDB61C}" srcId="{F16913A2-F046-48F4-B06C-681C94E31EA4}" destId="{BE21C0E2-E5E0-4BCD-AD56-DDCCA54E7362}" srcOrd="0" destOrd="0" parTransId="{C03E2535-CFC7-495A-9D33-2F20F7FDB61B}" sibTransId="{C545B37A-BE18-4C5D-A486-3BA6059B9336}"/>
    <dgm:cxn modelId="{49CEBBDE-72E4-4DCD-A914-28196F966C99}" type="presOf" srcId="{0C10D532-642B-49FE-BB32-ECDEB60917AB}" destId="{3B13E6B2-7FF4-44B4-876A-8AFB2304F152}" srcOrd="0" destOrd="0" presId="urn:microsoft.com/office/officeart/2005/8/layout/process1"/>
    <dgm:cxn modelId="{8A56EBE9-38E1-42D2-A2B9-3F6BA40FC186}" type="presOf" srcId="{F16913A2-F046-48F4-B06C-681C94E31EA4}" destId="{77B122DA-5ED8-4705-88E1-CDD970DFD6B7}" srcOrd="0" destOrd="0" presId="urn:microsoft.com/office/officeart/2005/8/layout/process1"/>
    <dgm:cxn modelId="{4EA67688-1D59-47EF-B2AF-03AFC1389AF7}" type="presParOf" srcId="{77B122DA-5ED8-4705-88E1-CDD970DFD6B7}" destId="{D961AAAB-51D6-4AA6-B813-E6CEFF1CD04B}" srcOrd="0" destOrd="0" presId="urn:microsoft.com/office/officeart/2005/8/layout/process1"/>
    <dgm:cxn modelId="{F83C32FF-3EFD-4350-BEA1-1E180C337B2F}" type="presParOf" srcId="{77B122DA-5ED8-4705-88E1-CDD970DFD6B7}" destId="{4EE03276-CEF4-41C0-BAC5-C0ECB87EB5A8}" srcOrd="1" destOrd="0" presId="urn:microsoft.com/office/officeart/2005/8/layout/process1"/>
    <dgm:cxn modelId="{A9BF1267-96EF-4D45-BF00-2CA640AC7147}" type="presParOf" srcId="{4EE03276-CEF4-41C0-BAC5-C0ECB87EB5A8}" destId="{DD1D3630-13CD-450B-BA19-AD32732AF296}" srcOrd="0" destOrd="0" presId="urn:microsoft.com/office/officeart/2005/8/layout/process1"/>
    <dgm:cxn modelId="{EB3FF4C1-A451-4214-8A08-4A01C6EF3016}" type="presParOf" srcId="{77B122DA-5ED8-4705-88E1-CDD970DFD6B7}" destId="{8EDD4751-C5CD-47F1-8FE3-4AC8A0A42269}" srcOrd="2" destOrd="0" presId="urn:microsoft.com/office/officeart/2005/8/layout/process1"/>
    <dgm:cxn modelId="{8BB353B7-CBE6-4781-ADCF-667B34A023F8}" type="presParOf" srcId="{77B122DA-5ED8-4705-88E1-CDD970DFD6B7}" destId="{9CB1C0BB-64D6-4BBD-9550-AD5671249E55}" srcOrd="3" destOrd="0" presId="urn:microsoft.com/office/officeart/2005/8/layout/process1"/>
    <dgm:cxn modelId="{FD3411E3-C6CF-4118-BFDF-98B239474D14}" type="presParOf" srcId="{9CB1C0BB-64D6-4BBD-9550-AD5671249E55}" destId="{B5923297-119D-44EA-9D8C-5493F4F600A5}" srcOrd="0" destOrd="0" presId="urn:microsoft.com/office/officeart/2005/8/layout/process1"/>
    <dgm:cxn modelId="{E95EBF34-DB98-434D-8E12-D31D229C58C7}" type="presParOf" srcId="{77B122DA-5ED8-4705-88E1-CDD970DFD6B7}" destId="{3B13E6B2-7FF4-44B4-876A-8AFB2304F152}" srcOrd="4" destOrd="0" presId="urn:microsoft.com/office/officeart/2005/8/layout/process1"/>
    <dgm:cxn modelId="{5DDC8D7B-A858-42C9-9117-166E003DDA99}" type="presParOf" srcId="{77B122DA-5ED8-4705-88E1-CDD970DFD6B7}" destId="{D3C6798E-4864-4F41-BEDF-2E70968D5E81}" srcOrd="5" destOrd="0" presId="urn:microsoft.com/office/officeart/2005/8/layout/process1"/>
    <dgm:cxn modelId="{68F10A31-C7C9-4A22-8656-099E287F26AC}" type="presParOf" srcId="{D3C6798E-4864-4F41-BEDF-2E70968D5E81}" destId="{07550013-5042-431A-BC70-BDF2DE174A7F}" srcOrd="0" destOrd="0" presId="urn:microsoft.com/office/officeart/2005/8/layout/process1"/>
    <dgm:cxn modelId="{36153A67-D2E2-4E9F-B6AA-7C342A9AABD9}" type="presParOf" srcId="{77B122DA-5ED8-4705-88E1-CDD970DFD6B7}" destId="{45B4A7C3-F23A-4D98-8F13-66AF4C79F9CB}" srcOrd="6" destOrd="0" presId="urn:microsoft.com/office/officeart/2005/8/layout/process1"/>
  </dgm:cxnLst>
  <dgm:bg/>
  <dgm:whole/>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9B84F-E4AE-4661-8248-81A3F1480305}">
      <dsp:nvSpPr>
        <dsp:cNvPr id="0" name=""/>
        <dsp:cNvSpPr/>
      </dsp:nvSpPr>
      <dsp:spPr>
        <a:xfrm rot="10800000">
          <a:off x="1838873" y="445810"/>
          <a:ext cx="4788307" cy="69255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78" tIns="91440" rIns="170688" bIns="91440" numCol="1" spcCol="1270" anchor="ctr" anchorCtr="0">
          <a:noAutofit/>
        </a:bodyPr>
        <a:lstStyle/>
        <a:p>
          <a:pPr marL="0" lvl="0" indent="0" algn="ctr" defTabSz="1066800">
            <a:lnSpc>
              <a:spcPct val="90000"/>
            </a:lnSpc>
            <a:spcBef>
              <a:spcPct val="0"/>
            </a:spcBef>
            <a:spcAft>
              <a:spcPct val="35000"/>
            </a:spcAft>
            <a:buNone/>
          </a:pPr>
          <a:r>
            <a:rPr lang="vi-VN" sz="2400" kern="1200" dirty="0">
              <a:latin typeface="Cambria" pitchFamily="18" charset="0"/>
              <a:ea typeface="Cambria" pitchFamily="18" charset="0"/>
            </a:rPr>
            <a:t>PGS TS TRỊNH HỮU LỘC</a:t>
          </a:r>
        </a:p>
      </dsp:txBody>
      <dsp:txXfrm rot="10800000">
        <a:off x="2012011" y="445810"/>
        <a:ext cx="4615169" cy="692554"/>
      </dsp:txXfrm>
    </dsp:sp>
    <dsp:sp modelId="{4EB11348-C21F-4487-8C17-BE86BE724D4E}">
      <dsp:nvSpPr>
        <dsp:cNvPr id="0" name=""/>
        <dsp:cNvSpPr/>
      </dsp:nvSpPr>
      <dsp:spPr>
        <a:xfrm>
          <a:off x="928631" y="0"/>
          <a:ext cx="1584175" cy="1584175"/>
        </a:xfrm>
        <a:prstGeom prst="ellipse">
          <a:avLst/>
        </a:prstGeom>
        <a:blipFill dpi="0" rotWithShape="1">
          <a:blip xmlns:r="http://schemas.openxmlformats.org/officeDocument/2006/relationships" r:embed="rId1"/>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4AB5C7-4F60-45DE-B201-65F5943189BF}">
      <dsp:nvSpPr>
        <dsp:cNvPr id="0" name=""/>
        <dsp:cNvSpPr/>
      </dsp:nvSpPr>
      <dsp:spPr>
        <a:xfrm rot="5400000">
          <a:off x="7136794" y="-2919023"/>
          <a:ext cx="1122238" cy="7245095"/>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a:solidFill>
                <a:schemeClr val="tx1"/>
              </a:solidFill>
              <a:latin typeface="Cambria" panose="02040503050406030204" pitchFamily="18" charset="0"/>
              <a:ea typeface="Cambria" panose="02040503050406030204" pitchFamily="18" charset="0"/>
            </a:rPr>
            <a:t>Kĩ</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thuật</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đóng</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bàn</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đạp</a:t>
          </a:r>
          <a:endParaRPr lang="en-US" sz="2000" kern="1200" dirty="0">
            <a:solidFill>
              <a:schemeClr val="tx1"/>
            </a:solidFill>
            <a:latin typeface="Cambria" panose="02040503050406030204" pitchFamily="18" charset="0"/>
            <a:ea typeface="Cambria" panose="02040503050406030204" pitchFamily="18" charset="0"/>
          </a:endParaRPr>
        </a:p>
        <a:p>
          <a:pPr marL="228600" lvl="1" indent="-228600" algn="l" defTabSz="889000">
            <a:lnSpc>
              <a:spcPct val="90000"/>
            </a:lnSpc>
            <a:spcBef>
              <a:spcPct val="0"/>
            </a:spcBef>
            <a:spcAft>
              <a:spcPct val="15000"/>
            </a:spcAft>
            <a:buChar char="•"/>
          </a:pPr>
          <a:r>
            <a:rPr lang="en-US" sz="2000" kern="1200" dirty="0" err="1">
              <a:solidFill>
                <a:schemeClr val="tx1"/>
              </a:solidFill>
              <a:latin typeface="Cambria" panose="02040503050406030204" pitchFamily="18" charset="0"/>
              <a:ea typeface="Cambria" panose="02040503050406030204" pitchFamily="18" charset="0"/>
            </a:rPr>
            <a:t>Kĩ</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thuật</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xuất</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phát</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thấp</a:t>
          </a:r>
          <a:endParaRPr lang="en-US" sz="2000" kern="1200" dirty="0">
            <a:solidFill>
              <a:schemeClr val="tx1"/>
            </a:solidFill>
            <a:latin typeface="Cambria" panose="02040503050406030204" pitchFamily="18" charset="0"/>
            <a:ea typeface="Cambria" panose="02040503050406030204" pitchFamily="18" charset="0"/>
          </a:endParaRPr>
        </a:p>
        <a:p>
          <a:pPr marL="228600" lvl="1" indent="-228600" algn="l" defTabSz="889000">
            <a:lnSpc>
              <a:spcPct val="90000"/>
            </a:lnSpc>
            <a:spcBef>
              <a:spcPct val="0"/>
            </a:spcBef>
            <a:spcAft>
              <a:spcPct val="15000"/>
            </a:spcAft>
            <a:buChar char="•"/>
          </a:pPr>
          <a:r>
            <a:rPr lang="en-US" sz="2000" kern="1200" dirty="0" err="1">
              <a:solidFill>
                <a:schemeClr val="tx1"/>
              </a:solidFill>
              <a:latin typeface="Cambria" panose="02040503050406030204" pitchFamily="18" charset="0"/>
              <a:ea typeface="Cambria" panose="02040503050406030204" pitchFamily="18" charset="0"/>
            </a:rPr>
            <a:t>Phối</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hợp</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xuất</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phát</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thấp</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và</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chạy</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lao</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sau</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xuất</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phát</a:t>
          </a:r>
          <a:endParaRPr lang="en-US" sz="2000" kern="1200" dirty="0">
            <a:solidFill>
              <a:schemeClr val="tx1"/>
            </a:solidFill>
            <a:latin typeface="Cambria" panose="02040503050406030204" pitchFamily="18" charset="0"/>
            <a:ea typeface="Cambria" panose="02040503050406030204" pitchFamily="18" charset="0"/>
          </a:endParaRPr>
        </a:p>
      </dsp:txBody>
      <dsp:txXfrm rot="-5400000">
        <a:off x="4075366" y="197188"/>
        <a:ext cx="7190312" cy="1012672"/>
      </dsp:txXfrm>
    </dsp:sp>
    <dsp:sp modelId="{8D560047-EF77-44A2-8477-7FB8F2FACD1A}">
      <dsp:nvSpPr>
        <dsp:cNvPr id="0" name=""/>
        <dsp:cNvSpPr/>
      </dsp:nvSpPr>
      <dsp:spPr>
        <a:xfrm>
          <a:off x="0" y="2125"/>
          <a:ext cx="4075366" cy="140279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002060"/>
              </a:solidFill>
              <a:latin typeface="Cambria" panose="02040503050406030204" pitchFamily="18" charset="0"/>
              <a:ea typeface="Cambria" panose="02040503050406030204" pitchFamily="18" charset="0"/>
            </a:rPr>
            <a:t>Kĩ</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thuật</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xuất</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phát</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thấp</a:t>
          </a:r>
          <a:endParaRPr lang="en-US" sz="2000" b="1" kern="1200" dirty="0">
            <a:solidFill>
              <a:srgbClr val="002060"/>
            </a:solidFill>
            <a:latin typeface="Cambria" panose="02040503050406030204" pitchFamily="18" charset="0"/>
            <a:ea typeface="Cambria" panose="02040503050406030204" pitchFamily="18" charset="0"/>
          </a:endParaRPr>
        </a:p>
        <a:p>
          <a:pPr marL="0" lvl="0" indent="0" algn="ctr" defTabSz="889000">
            <a:lnSpc>
              <a:spcPct val="90000"/>
            </a:lnSpc>
            <a:spcBef>
              <a:spcPct val="0"/>
            </a:spcBef>
            <a:spcAft>
              <a:spcPct val="35000"/>
            </a:spcAft>
            <a:buNone/>
          </a:pP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và</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chạy</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lao</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sau</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xuất</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phát</a:t>
          </a:r>
          <a:r>
            <a:rPr lang="en-US" sz="2000" b="1" kern="1200" dirty="0">
              <a:solidFill>
                <a:srgbClr val="002060"/>
              </a:solidFill>
              <a:latin typeface="Cambria" panose="02040503050406030204" pitchFamily="18" charset="0"/>
              <a:ea typeface="Cambria" panose="02040503050406030204" pitchFamily="18" charset="0"/>
            </a:rPr>
            <a:t> </a:t>
          </a:r>
        </a:p>
      </dsp:txBody>
      <dsp:txXfrm>
        <a:off x="68479" y="70604"/>
        <a:ext cx="3938408" cy="1265840"/>
      </dsp:txXfrm>
    </dsp:sp>
    <dsp:sp modelId="{E6C239A8-E414-44A5-A75C-D1CCCC5BC90D}">
      <dsp:nvSpPr>
        <dsp:cNvPr id="0" name=""/>
        <dsp:cNvSpPr/>
      </dsp:nvSpPr>
      <dsp:spPr>
        <a:xfrm rot="5400000">
          <a:off x="7136794" y="-1446085"/>
          <a:ext cx="1122238" cy="7245095"/>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Phối</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hợp</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chạy</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lao</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sau</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xuất</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phát</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và</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chạy</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giữa</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quãng</a:t>
          </a:r>
          <a:r>
            <a:rPr lang="en-US" sz="2000" kern="1200" dirty="0">
              <a:solidFill>
                <a:schemeClr val="tx1"/>
              </a:solidFill>
              <a:latin typeface="Cambria" panose="02040503050406030204" pitchFamily="18" charset="0"/>
              <a:ea typeface="Cambria" panose="02040503050406030204" pitchFamily="18" charset="0"/>
            </a:rPr>
            <a:t> </a:t>
          </a:r>
        </a:p>
        <a:p>
          <a:pPr marL="228600" lvl="1" indent="-228600" algn="l" defTabSz="889000">
            <a:lnSpc>
              <a:spcPct val="90000"/>
            </a:lnSpc>
            <a:spcBef>
              <a:spcPct val="0"/>
            </a:spcBef>
            <a:spcAft>
              <a:spcPct val="15000"/>
            </a:spcAft>
            <a:buChar char="•"/>
          </a:pPr>
          <a:r>
            <a:rPr lang="vi-VN" sz="2000" kern="1200" dirty="0">
              <a:solidFill>
                <a:schemeClr val="tx1"/>
              </a:solidFill>
              <a:latin typeface="Cambria" panose="02040503050406030204" pitchFamily="18" charset="0"/>
              <a:ea typeface="Cambria" panose="02040503050406030204" pitchFamily="18" charset="0"/>
            </a:rPr>
            <a:t>Một số điều luật cơ bản trong nội dung chạy </a:t>
          </a:r>
          <a:endParaRPr lang="en-US" sz="2000" kern="1200" dirty="0">
            <a:solidFill>
              <a:schemeClr val="tx1"/>
            </a:solidFill>
            <a:latin typeface="Cambria" panose="02040503050406030204" pitchFamily="18" charset="0"/>
            <a:ea typeface="Cambria" panose="02040503050406030204" pitchFamily="18" charset="0"/>
          </a:endParaRPr>
        </a:p>
      </dsp:txBody>
      <dsp:txXfrm rot="-5400000">
        <a:off x="4075366" y="1670126"/>
        <a:ext cx="7190312" cy="1012672"/>
      </dsp:txXfrm>
    </dsp:sp>
    <dsp:sp modelId="{AFCB4994-AF02-4118-9F39-D2211DBADAEA}">
      <dsp:nvSpPr>
        <dsp:cNvPr id="0" name=""/>
        <dsp:cNvSpPr/>
      </dsp:nvSpPr>
      <dsp:spPr>
        <a:xfrm>
          <a:off x="0" y="1475063"/>
          <a:ext cx="4075366" cy="140279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002060"/>
              </a:solidFill>
              <a:latin typeface="Cambria" panose="02040503050406030204" pitchFamily="18" charset="0"/>
              <a:ea typeface="Cambria" panose="02040503050406030204" pitchFamily="18" charset="0"/>
            </a:rPr>
            <a:t>Phối</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hợp</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giai</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đoạn</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chạy</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lao</a:t>
          </a:r>
          <a:r>
            <a:rPr lang="en-US" sz="2000" b="1" kern="1200" dirty="0">
              <a:solidFill>
                <a:srgbClr val="002060"/>
              </a:solidFill>
              <a:latin typeface="Cambria" panose="02040503050406030204" pitchFamily="18" charset="0"/>
              <a:ea typeface="Cambria" panose="02040503050406030204" pitchFamily="18" charset="0"/>
            </a:rPr>
            <a:t> </a:t>
          </a:r>
        </a:p>
        <a:p>
          <a:pPr marL="0" lvl="0" indent="0" algn="ctr" defTabSz="889000">
            <a:lnSpc>
              <a:spcPct val="90000"/>
            </a:lnSpc>
            <a:spcBef>
              <a:spcPct val="0"/>
            </a:spcBef>
            <a:spcAft>
              <a:spcPct val="35000"/>
            </a:spcAft>
            <a:buNone/>
          </a:pP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sau</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xuất</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phát</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và</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chạy</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giữa</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quãng</a:t>
          </a:r>
          <a:endParaRPr lang="en-US" sz="2000" b="1" kern="1200" dirty="0">
            <a:solidFill>
              <a:srgbClr val="002060"/>
            </a:solidFill>
            <a:latin typeface="Cambria" panose="02040503050406030204" pitchFamily="18" charset="0"/>
            <a:ea typeface="Cambria" panose="02040503050406030204" pitchFamily="18" charset="0"/>
          </a:endParaRPr>
        </a:p>
      </dsp:txBody>
      <dsp:txXfrm>
        <a:off x="68479" y="1543542"/>
        <a:ext cx="3938408" cy="1265840"/>
      </dsp:txXfrm>
    </dsp:sp>
    <dsp:sp modelId="{60B211D6-19FF-46B4-B1BB-B3DB06F30D2A}">
      <dsp:nvSpPr>
        <dsp:cNvPr id="0" name=""/>
        <dsp:cNvSpPr/>
      </dsp:nvSpPr>
      <dsp:spPr>
        <a:xfrm rot="5400000">
          <a:off x="7136794" y="26852"/>
          <a:ext cx="1122238" cy="7245095"/>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a:solidFill>
                <a:schemeClr val="tx1"/>
              </a:solidFill>
              <a:latin typeface="Cambria" panose="02040503050406030204" pitchFamily="18" charset="0"/>
              <a:ea typeface="Cambria" panose="02040503050406030204" pitchFamily="18" charset="0"/>
            </a:rPr>
            <a:t>Phối</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hợp</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chạy</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giữa</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quãng</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và</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về</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đích</a:t>
          </a:r>
          <a:endParaRPr lang="en-US" sz="2000" kern="1200" dirty="0">
            <a:solidFill>
              <a:schemeClr val="tx1"/>
            </a:solidFill>
            <a:latin typeface="Cambria" panose="02040503050406030204" pitchFamily="18" charset="0"/>
            <a:ea typeface="Cambria" panose="02040503050406030204" pitchFamily="18" charset="0"/>
          </a:endParaRPr>
        </a:p>
        <a:p>
          <a:pPr marL="228600" lvl="1" indent="-228600" algn="l" defTabSz="889000">
            <a:lnSpc>
              <a:spcPct val="90000"/>
            </a:lnSpc>
            <a:spcBef>
              <a:spcPct val="0"/>
            </a:spcBef>
            <a:spcAft>
              <a:spcPct val="15000"/>
            </a:spcAft>
            <a:buChar char="•"/>
          </a:pPr>
          <a:r>
            <a:rPr lang="en-US" sz="2000" kern="1200" dirty="0" err="1">
              <a:solidFill>
                <a:schemeClr val="tx1"/>
              </a:solidFill>
              <a:latin typeface="Cambria" panose="02040503050406030204" pitchFamily="18" charset="0"/>
              <a:ea typeface="Cambria" panose="02040503050406030204" pitchFamily="18" charset="0"/>
            </a:rPr>
            <a:t>Phối</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hợp</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các</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giai</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đoạn</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trong</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chạy</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cự</a:t>
          </a:r>
          <a:r>
            <a:rPr lang="en-US" sz="2000" kern="1200" dirty="0">
              <a:solidFill>
                <a:schemeClr val="tx1"/>
              </a:solidFill>
              <a:latin typeface="Cambria" panose="02040503050406030204" pitchFamily="18" charset="0"/>
              <a:ea typeface="Cambria" panose="02040503050406030204" pitchFamily="18" charset="0"/>
            </a:rPr>
            <a:t> li </a:t>
          </a:r>
          <a:r>
            <a:rPr lang="en-US" sz="2000" kern="1200" dirty="0" err="1">
              <a:solidFill>
                <a:schemeClr val="tx1"/>
              </a:solidFill>
              <a:latin typeface="Cambria" panose="02040503050406030204" pitchFamily="18" charset="0"/>
              <a:ea typeface="Cambria" panose="02040503050406030204" pitchFamily="18" charset="0"/>
            </a:rPr>
            <a:t>ngắn</a:t>
          </a:r>
          <a:r>
            <a:rPr lang="en-US" sz="2000" kern="1200" dirty="0">
              <a:solidFill>
                <a:schemeClr val="tx1"/>
              </a:solidFill>
              <a:latin typeface="Cambria" panose="02040503050406030204" pitchFamily="18" charset="0"/>
              <a:ea typeface="Cambria" panose="02040503050406030204" pitchFamily="18" charset="0"/>
            </a:rPr>
            <a:t> 100 m</a:t>
          </a:r>
        </a:p>
      </dsp:txBody>
      <dsp:txXfrm rot="-5400000">
        <a:off x="4075366" y="3143064"/>
        <a:ext cx="7190312" cy="1012672"/>
      </dsp:txXfrm>
    </dsp:sp>
    <dsp:sp modelId="{D7C2505C-A65C-4BE7-AB1D-75F737264361}">
      <dsp:nvSpPr>
        <dsp:cNvPr id="0" name=""/>
        <dsp:cNvSpPr/>
      </dsp:nvSpPr>
      <dsp:spPr>
        <a:xfrm>
          <a:off x="0" y="2948001"/>
          <a:ext cx="4075366" cy="140279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Phối</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hợp</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các</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giai</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đoạn</a:t>
          </a:r>
          <a:endParaRPr lang="en-US" sz="2000" b="1" kern="1200" dirty="0">
            <a:solidFill>
              <a:srgbClr val="002060"/>
            </a:solidFill>
            <a:latin typeface="Cambria" panose="02040503050406030204" pitchFamily="18" charset="0"/>
            <a:ea typeface="Cambria" panose="02040503050406030204" pitchFamily="18" charset="0"/>
          </a:endParaRPr>
        </a:p>
        <a:p>
          <a:pPr marL="0" lvl="0" indent="0" algn="ctr" defTabSz="889000">
            <a:lnSpc>
              <a:spcPct val="90000"/>
            </a:lnSpc>
            <a:spcBef>
              <a:spcPct val="0"/>
            </a:spcBef>
            <a:spcAft>
              <a:spcPct val="35000"/>
            </a:spcAft>
            <a:buNone/>
          </a:pPr>
          <a:r>
            <a:rPr lang="it-IT" sz="2000" b="1" kern="1200" dirty="0">
              <a:solidFill>
                <a:srgbClr val="002060"/>
              </a:solidFill>
              <a:latin typeface="Cambria" panose="02040503050406030204" pitchFamily="18" charset="0"/>
              <a:ea typeface="Cambria" panose="02040503050406030204" pitchFamily="18" charset="0"/>
            </a:rPr>
            <a:t> trong chạy cự li ngắn (100 m)</a:t>
          </a:r>
          <a:endParaRPr lang="en-US" sz="2000" b="1" kern="1200" dirty="0">
            <a:solidFill>
              <a:srgbClr val="002060"/>
            </a:solidFill>
            <a:latin typeface="Cambria" panose="02040503050406030204" pitchFamily="18" charset="0"/>
            <a:ea typeface="Cambria" panose="02040503050406030204" pitchFamily="18" charset="0"/>
          </a:endParaRPr>
        </a:p>
      </dsp:txBody>
      <dsp:txXfrm>
        <a:off x="68479" y="3016480"/>
        <a:ext cx="3938408" cy="12658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8C5E2A-75ED-43D8-926A-83CE7EE878C4}">
      <dsp:nvSpPr>
        <dsp:cNvPr id="0" name=""/>
        <dsp:cNvSpPr/>
      </dsp:nvSpPr>
      <dsp:spPr>
        <a:xfrm rot="5400000">
          <a:off x="7136794" y="-2919023"/>
          <a:ext cx="1122238" cy="7245095"/>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vi-VN" sz="2000" kern="1200" dirty="0">
              <a:latin typeface="Cambria" panose="02040503050406030204" pitchFamily="18" charset="0"/>
              <a:ea typeface="Cambria" panose="02040503050406030204" pitchFamily="18" charset="0"/>
            </a:rPr>
            <a:t>Giới thiệu một số động tác bổ trợ trong nhảy cao kiểu bước qua</a:t>
          </a:r>
          <a:endParaRPr lang="en-US" sz="2000" kern="1200" dirty="0">
            <a:latin typeface="Cambria" panose="02040503050406030204" pitchFamily="18" charset="0"/>
            <a:ea typeface="Cambria" panose="02040503050406030204" pitchFamily="18" charset="0"/>
          </a:endParaRPr>
        </a:p>
        <a:p>
          <a:pPr marL="228600" lvl="1" indent="-228600" algn="l" defTabSz="889000">
            <a:lnSpc>
              <a:spcPct val="90000"/>
            </a:lnSpc>
            <a:spcBef>
              <a:spcPct val="0"/>
            </a:spcBef>
            <a:spcAft>
              <a:spcPct val="15000"/>
            </a:spcAft>
            <a:buChar char="•"/>
          </a:pPr>
          <a:r>
            <a:rPr lang="en-US" sz="2000" kern="1200" dirty="0" err="1">
              <a:latin typeface="Cambria" panose="02040503050406030204" pitchFamily="18" charset="0"/>
              <a:ea typeface="Cambria" panose="02040503050406030204" pitchFamily="18" charset="0"/>
            </a:rPr>
            <a:t>Kĩ</a:t>
          </a:r>
          <a:r>
            <a:rPr lang="en-US" sz="2000" kern="1200" dirty="0">
              <a:latin typeface="Cambria" panose="02040503050406030204" pitchFamily="18" charset="0"/>
              <a:ea typeface="Cambria" panose="02040503050406030204" pitchFamily="18" charset="0"/>
            </a:rPr>
            <a:t> </a:t>
          </a:r>
          <a:r>
            <a:rPr lang="en-US" sz="2000" kern="1200" dirty="0" err="1">
              <a:latin typeface="Cambria" panose="02040503050406030204" pitchFamily="18" charset="0"/>
              <a:ea typeface="Cambria" panose="02040503050406030204" pitchFamily="18" charset="0"/>
            </a:rPr>
            <a:t>thuật</a:t>
          </a:r>
          <a:r>
            <a:rPr lang="en-US" sz="2000" kern="1200" dirty="0">
              <a:latin typeface="Cambria" panose="02040503050406030204" pitchFamily="18" charset="0"/>
              <a:ea typeface="Cambria" panose="02040503050406030204" pitchFamily="18" charset="0"/>
            </a:rPr>
            <a:t> </a:t>
          </a:r>
          <a:r>
            <a:rPr lang="en-US" sz="2000" kern="1200" dirty="0" err="1">
              <a:latin typeface="Cambria" panose="02040503050406030204" pitchFamily="18" charset="0"/>
              <a:ea typeface="Cambria" panose="02040503050406030204" pitchFamily="18" charset="0"/>
            </a:rPr>
            <a:t>giậm</a:t>
          </a:r>
          <a:r>
            <a:rPr lang="en-US" sz="2000" kern="1200" dirty="0">
              <a:latin typeface="Cambria" panose="02040503050406030204" pitchFamily="18" charset="0"/>
              <a:ea typeface="Cambria" panose="02040503050406030204" pitchFamily="18" charset="0"/>
            </a:rPr>
            <a:t> </a:t>
          </a:r>
          <a:r>
            <a:rPr lang="en-US" sz="2000" kern="1200" dirty="0" err="1">
              <a:latin typeface="Cambria" panose="02040503050406030204" pitchFamily="18" charset="0"/>
              <a:ea typeface="Cambria" panose="02040503050406030204" pitchFamily="18" charset="0"/>
            </a:rPr>
            <a:t>nhảy</a:t>
          </a:r>
          <a:r>
            <a:rPr lang="en-US" sz="2000" kern="1200" dirty="0">
              <a:latin typeface="Cambria" panose="02040503050406030204" pitchFamily="18" charset="0"/>
              <a:ea typeface="Cambria" panose="02040503050406030204" pitchFamily="18" charset="0"/>
            </a:rPr>
            <a:t> </a:t>
          </a:r>
          <a:r>
            <a:rPr lang="en-US" sz="2000" kern="1200" dirty="0" err="1">
              <a:latin typeface="Cambria" panose="02040503050406030204" pitchFamily="18" charset="0"/>
              <a:ea typeface="Cambria" panose="02040503050406030204" pitchFamily="18" charset="0"/>
            </a:rPr>
            <a:t>đá</a:t>
          </a:r>
          <a:r>
            <a:rPr lang="en-US" sz="2000" kern="1200" dirty="0">
              <a:latin typeface="Cambria" panose="02040503050406030204" pitchFamily="18" charset="0"/>
              <a:ea typeface="Cambria" panose="02040503050406030204" pitchFamily="18" charset="0"/>
            </a:rPr>
            <a:t> </a:t>
          </a:r>
          <a:r>
            <a:rPr lang="en-US" sz="2000" kern="1200" dirty="0" err="1">
              <a:latin typeface="Cambria" panose="02040503050406030204" pitchFamily="18" charset="0"/>
              <a:ea typeface="Cambria" panose="02040503050406030204" pitchFamily="18" charset="0"/>
            </a:rPr>
            <a:t>lăng</a:t>
          </a:r>
          <a:endParaRPr lang="en-US" sz="2000" kern="1200" dirty="0">
            <a:latin typeface="Cambria" panose="02040503050406030204" pitchFamily="18" charset="0"/>
            <a:ea typeface="Cambria" panose="02040503050406030204" pitchFamily="18" charset="0"/>
          </a:endParaRPr>
        </a:p>
      </dsp:txBody>
      <dsp:txXfrm rot="-5400000">
        <a:off x="4075366" y="197188"/>
        <a:ext cx="7190312" cy="1012672"/>
      </dsp:txXfrm>
    </dsp:sp>
    <dsp:sp modelId="{52FADF88-BBFD-4B20-BC6D-04681ACE9B89}">
      <dsp:nvSpPr>
        <dsp:cNvPr id="0" name=""/>
        <dsp:cNvSpPr/>
      </dsp:nvSpPr>
      <dsp:spPr>
        <a:xfrm>
          <a:off x="0" y="2125"/>
          <a:ext cx="4075366" cy="140279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002060"/>
              </a:solidFill>
              <a:latin typeface="Cambria" panose="02040503050406030204" pitchFamily="18" charset="0"/>
              <a:ea typeface="Cambria" panose="02040503050406030204" pitchFamily="18" charset="0"/>
            </a:rPr>
            <a:t>Kĩ</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thuật</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giậm</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nhảy</a:t>
          </a:r>
          <a:r>
            <a:rPr lang="en-US" sz="2000" b="1" kern="1200" dirty="0">
              <a:solidFill>
                <a:srgbClr val="002060"/>
              </a:solidFill>
              <a:latin typeface="Cambria" panose="02040503050406030204" pitchFamily="18" charset="0"/>
              <a:ea typeface="Cambria" panose="02040503050406030204" pitchFamily="18" charset="0"/>
            </a:rPr>
            <a:t> </a:t>
          </a:r>
        </a:p>
        <a:p>
          <a:pPr marL="0" lvl="0" indent="0" algn="ctr" defTabSz="889000">
            <a:lnSpc>
              <a:spcPct val="90000"/>
            </a:lnSpc>
            <a:spcBef>
              <a:spcPct val="0"/>
            </a:spcBef>
            <a:spcAft>
              <a:spcPct val="35000"/>
            </a:spcAft>
            <a:buNone/>
          </a:pPr>
          <a:r>
            <a:rPr lang="en-US" sz="2000" b="1" kern="1200" dirty="0" err="1">
              <a:solidFill>
                <a:srgbClr val="002060"/>
              </a:solidFill>
              <a:latin typeface="Cambria" panose="02040503050406030204" pitchFamily="18" charset="0"/>
              <a:ea typeface="Cambria" panose="02040503050406030204" pitchFamily="18" charset="0"/>
            </a:rPr>
            <a:t>đá</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lăng</a:t>
          </a:r>
          <a:endParaRPr lang="en-US" sz="2000" b="1" kern="1200" dirty="0">
            <a:solidFill>
              <a:srgbClr val="002060"/>
            </a:solidFill>
            <a:latin typeface="Cambria" panose="02040503050406030204" pitchFamily="18" charset="0"/>
            <a:ea typeface="Cambria" panose="02040503050406030204" pitchFamily="18" charset="0"/>
          </a:endParaRPr>
        </a:p>
      </dsp:txBody>
      <dsp:txXfrm>
        <a:off x="68479" y="70604"/>
        <a:ext cx="3938408" cy="1265840"/>
      </dsp:txXfrm>
    </dsp:sp>
    <dsp:sp modelId="{15E71F51-19C5-46C1-A506-9DA10D846FBD}">
      <dsp:nvSpPr>
        <dsp:cNvPr id="0" name=""/>
        <dsp:cNvSpPr/>
      </dsp:nvSpPr>
      <dsp:spPr>
        <a:xfrm rot="5400000">
          <a:off x="7136794" y="-1446085"/>
          <a:ext cx="1122238" cy="7245095"/>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a:latin typeface="Cambria" panose="02040503050406030204" pitchFamily="18" charset="0"/>
              <a:ea typeface="Cambria" panose="02040503050406030204" pitchFamily="18" charset="0"/>
            </a:rPr>
            <a:t>Xác</a:t>
          </a:r>
          <a:r>
            <a:rPr lang="en-US" sz="2000" kern="1200" dirty="0">
              <a:latin typeface="Cambria" panose="02040503050406030204" pitchFamily="18" charset="0"/>
              <a:ea typeface="Cambria" panose="02040503050406030204" pitchFamily="18" charset="0"/>
            </a:rPr>
            <a:t> </a:t>
          </a:r>
          <a:r>
            <a:rPr lang="en-US" sz="2000" kern="1200" dirty="0" err="1">
              <a:latin typeface="Cambria" panose="02040503050406030204" pitchFamily="18" charset="0"/>
              <a:ea typeface="Cambria" panose="02040503050406030204" pitchFamily="18" charset="0"/>
            </a:rPr>
            <a:t>định</a:t>
          </a:r>
          <a:r>
            <a:rPr lang="en-US" sz="2000" kern="1200" dirty="0">
              <a:latin typeface="Cambria" panose="02040503050406030204" pitchFamily="18" charset="0"/>
              <a:ea typeface="Cambria" panose="02040503050406030204" pitchFamily="18" charset="0"/>
            </a:rPr>
            <a:t> </a:t>
          </a:r>
          <a:r>
            <a:rPr lang="en-US" sz="2000" kern="1200" dirty="0" err="1">
              <a:latin typeface="Cambria" panose="02040503050406030204" pitchFamily="18" charset="0"/>
              <a:ea typeface="Cambria" panose="02040503050406030204" pitchFamily="18" charset="0"/>
            </a:rPr>
            <a:t>đà</a:t>
          </a:r>
          <a:r>
            <a:rPr lang="en-US" sz="2000" kern="1200" dirty="0">
              <a:latin typeface="Cambria" panose="02040503050406030204" pitchFamily="18" charset="0"/>
              <a:ea typeface="Cambria" panose="02040503050406030204" pitchFamily="18" charset="0"/>
            </a:rPr>
            <a:t> </a:t>
          </a:r>
          <a:r>
            <a:rPr lang="en-US" sz="2000" kern="1200" dirty="0" err="1">
              <a:latin typeface="Cambria" panose="02040503050406030204" pitchFamily="18" charset="0"/>
              <a:ea typeface="Cambria" panose="02040503050406030204" pitchFamily="18" charset="0"/>
            </a:rPr>
            <a:t>và</a:t>
          </a:r>
          <a:r>
            <a:rPr lang="en-US" sz="2000" kern="1200" dirty="0">
              <a:latin typeface="Cambria" panose="02040503050406030204" pitchFamily="18" charset="0"/>
              <a:ea typeface="Cambria" panose="02040503050406030204" pitchFamily="18" charset="0"/>
            </a:rPr>
            <a:t> </a:t>
          </a:r>
          <a:r>
            <a:rPr lang="en-US" sz="2000" kern="1200" dirty="0" err="1">
              <a:latin typeface="Cambria" panose="02040503050406030204" pitchFamily="18" charset="0"/>
              <a:ea typeface="Cambria" panose="02040503050406030204" pitchFamily="18" charset="0"/>
            </a:rPr>
            <a:t>chiều</a:t>
          </a:r>
          <a:r>
            <a:rPr lang="en-US" sz="2000" kern="1200" dirty="0">
              <a:latin typeface="Cambria" panose="02040503050406030204" pitchFamily="18" charset="0"/>
              <a:ea typeface="Cambria" panose="02040503050406030204" pitchFamily="18" charset="0"/>
            </a:rPr>
            <a:t> </a:t>
          </a:r>
          <a:r>
            <a:rPr lang="en-US" sz="2000" kern="1200" dirty="0" err="1">
              <a:latin typeface="Cambria" panose="02040503050406030204" pitchFamily="18" charset="0"/>
              <a:ea typeface="Cambria" panose="02040503050406030204" pitchFamily="18" charset="0"/>
            </a:rPr>
            <a:t>dài</a:t>
          </a:r>
          <a:r>
            <a:rPr lang="en-US" sz="2000" kern="1200" dirty="0">
              <a:latin typeface="Cambria" panose="02040503050406030204" pitchFamily="18" charset="0"/>
              <a:ea typeface="Cambria" panose="02040503050406030204" pitchFamily="18" charset="0"/>
            </a:rPr>
            <a:t> </a:t>
          </a:r>
          <a:r>
            <a:rPr lang="en-US" sz="2000" kern="1200" dirty="0" err="1">
              <a:latin typeface="Cambria" panose="02040503050406030204" pitchFamily="18" charset="0"/>
              <a:ea typeface="Cambria" panose="02040503050406030204" pitchFamily="18" charset="0"/>
            </a:rPr>
            <a:t>đà</a:t>
          </a:r>
          <a:endParaRPr lang="en-US" sz="2000" kern="1200" dirty="0">
            <a:latin typeface="Cambria" panose="02040503050406030204" pitchFamily="18" charset="0"/>
            <a:ea typeface="Cambria" panose="02040503050406030204" pitchFamily="18" charset="0"/>
          </a:endParaRPr>
        </a:p>
        <a:p>
          <a:pPr marL="228600" lvl="1" indent="-228600" algn="l" defTabSz="889000">
            <a:lnSpc>
              <a:spcPct val="90000"/>
            </a:lnSpc>
            <a:spcBef>
              <a:spcPct val="0"/>
            </a:spcBef>
            <a:spcAft>
              <a:spcPct val="15000"/>
            </a:spcAft>
            <a:buChar char="•"/>
          </a:pPr>
          <a:r>
            <a:rPr lang="en-US" sz="2000" kern="1200" dirty="0" err="1">
              <a:latin typeface="Cambria" panose="02040503050406030204" pitchFamily="18" charset="0"/>
              <a:ea typeface="Cambria" panose="02040503050406030204" pitchFamily="18" charset="0"/>
            </a:rPr>
            <a:t>Kĩ</a:t>
          </a:r>
          <a:r>
            <a:rPr lang="en-US" sz="2000" kern="1200" dirty="0">
              <a:latin typeface="Cambria" panose="02040503050406030204" pitchFamily="18" charset="0"/>
              <a:ea typeface="Cambria" panose="02040503050406030204" pitchFamily="18" charset="0"/>
            </a:rPr>
            <a:t> </a:t>
          </a:r>
          <a:r>
            <a:rPr lang="en-US" sz="2000" kern="1200" dirty="0" err="1">
              <a:latin typeface="Cambria" panose="02040503050406030204" pitchFamily="18" charset="0"/>
              <a:ea typeface="Cambria" panose="02040503050406030204" pitchFamily="18" charset="0"/>
            </a:rPr>
            <a:t>thuật</a:t>
          </a:r>
          <a:r>
            <a:rPr lang="en-US" sz="2000" kern="1200" dirty="0">
              <a:latin typeface="Cambria" panose="02040503050406030204" pitchFamily="18" charset="0"/>
              <a:ea typeface="Cambria" panose="02040503050406030204" pitchFamily="18" charset="0"/>
            </a:rPr>
            <a:t> </a:t>
          </a:r>
          <a:r>
            <a:rPr lang="en-US" sz="2000" kern="1200" dirty="0" err="1">
              <a:latin typeface="Cambria" panose="02040503050406030204" pitchFamily="18" charset="0"/>
              <a:ea typeface="Cambria" panose="02040503050406030204" pitchFamily="18" charset="0"/>
            </a:rPr>
            <a:t>chạy</a:t>
          </a:r>
          <a:r>
            <a:rPr lang="en-US" sz="2000" kern="1200" dirty="0">
              <a:latin typeface="Cambria" panose="02040503050406030204" pitchFamily="18" charset="0"/>
              <a:ea typeface="Cambria" panose="02040503050406030204" pitchFamily="18" charset="0"/>
            </a:rPr>
            <a:t> </a:t>
          </a:r>
          <a:r>
            <a:rPr lang="en-US" sz="2000" kern="1200" dirty="0" err="1">
              <a:latin typeface="Cambria" panose="02040503050406030204" pitchFamily="18" charset="0"/>
              <a:ea typeface="Cambria" panose="02040503050406030204" pitchFamily="18" charset="0"/>
            </a:rPr>
            <a:t>đà</a:t>
          </a:r>
          <a:r>
            <a:rPr lang="en-US" sz="2000" kern="1200" dirty="0">
              <a:latin typeface="Cambria" panose="02040503050406030204" pitchFamily="18" charset="0"/>
              <a:ea typeface="Cambria" panose="02040503050406030204" pitchFamily="18" charset="0"/>
            </a:rPr>
            <a:t> </a:t>
          </a:r>
          <a:r>
            <a:rPr lang="en-US" sz="2000" kern="1200" dirty="0" err="1">
              <a:latin typeface="Cambria" panose="02040503050406030204" pitchFamily="18" charset="0"/>
              <a:ea typeface="Cambria" panose="02040503050406030204" pitchFamily="18" charset="0"/>
            </a:rPr>
            <a:t>và</a:t>
          </a:r>
          <a:r>
            <a:rPr lang="en-US" sz="2000" kern="1200" dirty="0">
              <a:latin typeface="Cambria" panose="02040503050406030204" pitchFamily="18" charset="0"/>
              <a:ea typeface="Cambria" panose="02040503050406030204" pitchFamily="18" charset="0"/>
            </a:rPr>
            <a:t> </a:t>
          </a:r>
          <a:r>
            <a:rPr lang="en-US" sz="2000" kern="1200" dirty="0" err="1">
              <a:latin typeface="Cambria" panose="02040503050406030204" pitchFamily="18" charset="0"/>
              <a:ea typeface="Cambria" panose="02040503050406030204" pitchFamily="18" charset="0"/>
            </a:rPr>
            <a:t>chuẩn</a:t>
          </a:r>
          <a:r>
            <a:rPr lang="en-US" sz="2000" kern="1200" dirty="0">
              <a:latin typeface="Cambria" panose="02040503050406030204" pitchFamily="18" charset="0"/>
              <a:ea typeface="Cambria" panose="02040503050406030204" pitchFamily="18" charset="0"/>
            </a:rPr>
            <a:t> </a:t>
          </a:r>
          <a:r>
            <a:rPr lang="en-US" sz="2000" kern="1200" dirty="0" err="1">
              <a:latin typeface="Cambria" panose="02040503050406030204" pitchFamily="18" charset="0"/>
              <a:ea typeface="Cambria" panose="02040503050406030204" pitchFamily="18" charset="0"/>
            </a:rPr>
            <a:t>bị</a:t>
          </a:r>
          <a:r>
            <a:rPr lang="en-US" sz="2000" kern="1200" dirty="0">
              <a:latin typeface="Cambria" panose="02040503050406030204" pitchFamily="18" charset="0"/>
              <a:ea typeface="Cambria" panose="02040503050406030204" pitchFamily="18" charset="0"/>
            </a:rPr>
            <a:t> </a:t>
          </a:r>
          <a:r>
            <a:rPr lang="en-US" sz="2000" kern="1200" dirty="0" err="1">
              <a:latin typeface="Cambria" panose="02040503050406030204" pitchFamily="18" charset="0"/>
              <a:ea typeface="Cambria" panose="02040503050406030204" pitchFamily="18" charset="0"/>
            </a:rPr>
            <a:t>giậm</a:t>
          </a:r>
          <a:r>
            <a:rPr lang="en-US" sz="2000" kern="1200" dirty="0">
              <a:latin typeface="Cambria" panose="02040503050406030204" pitchFamily="18" charset="0"/>
              <a:ea typeface="Cambria" panose="02040503050406030204" pitchFamily="18" charset="0"/>
            </a:rPr>
            <a:t> </a:t>
          </a:r>
          <a:r>
            <a:rPr lang="en-US" sz="2000" kern="1200" dirty="0" err="1">
              <a:latin typeface="Cambria" panose="02040503050406030204" pitchFamily="18" charset="0"/>
              <a:ea typeface="Cambria" panose="02040503050406030204" pitchFamily="18" charset="0"/>
            </a:rPr>
            <a:t>nhảy</a:t>
          </a:r>
          <a:endParaRPr lang="en-US" sz="2000" kern="1200" dirty="0">
            <a:latin typeface="Cambria" panose="02040503050406030204" pitchFamily="18" charset="0"/>
            <a:ea typeface="Cambria" panose="02040503050406030204" pitchFamily="18" charset="0"/>
          </a:endParaRPr>
        </a:p>
      </dsp:txBody>
      <dsp:txXfrm rot="-5400000">
        <a:off x="4075366" y="1670126"/>
        <a:ext cx="7190312" cy="1012672"/>
      </dsp:txXfrm>
    </dsp:sp>
    <dsp:sp modelId="{6D9C5588-D0CD-4635-84A2-724E44666301}">
      <dsp:nvSpPr>
        <dsp:cNvPr id="0" name=""/>
        <dsp:cNvSpPr/>
      </dsp:nvSpPr>
      <dsp:spPr>
        <a:xfrm>
          <a:off x="0" y="1475063"/>
          <a:ext cx="4075366" cy="1402798"/>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002060"/>
              </a:solidFill>
              <a:latin typeface="Cambria" panose="02040503050406030204" pitchFamily="18" charset="0"/>
              <a:ea typeface="Cambria" panose="02040503050406030204" pitchFamily="18" charset="0"/>
            </a:rPr>
            <a:t>Kĩ</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thuật</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chạy</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đà</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và</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kết</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hợp</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giậm</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nhảy</a:t>
          </a:r>
          <a:endParaRPr lang="en-US" sz="2000" b="1" kern="1200" dirty="0">
            <a:solidFill>
              <a:srgbClr val="002060"/>
            </a:solidFill>
            <a:latin typeface="Cambria" panose="02040503050406030204" pitchFamily="18" charset="0"/>
            <a:ea typeface="Cambria" panose="02040503050406030204" pitchFamily="18" charset="0"/>
          </a:endParaRPr>
        </a:p>
      </dsp:txBody>
      <dsp:txXfrm>
        <a:off x="68479" y="1543542"/>
        <a:ext cx="3938408" cy="1265840"/>
      </dsp:txXfrm>
    </dsp:sp>
    <dsp:sp modelId="{48880B67-CBD1-400F-BDF4-530E7CE810A3}">
      <dsp:nvSpPr>
        <dsp:cNvPr id="0" name=""/>
        <dsp:cNvSpPr/>
      </dsp:nvSpPr>
      <dsp:spPr>
        <a:xfrm rot="5400000">
          <a:off x="7136794" y="26852"/>
          <a:ext cx="1122238" cy="7245095"/>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vi-VN" sz="2000" kern="1200" dirty="0">
              <a:latin typeface="Cambria" panose="02040503050406030204" pitchFamily="18" charset="0"/>
              <a:ea typeface="Cambria" panose="02040503050406030204" pitchFamily="18" charset="0"/>
            </a:rPr>
            <a:t>Kĩ thuật trên không và rơi xuống cát (đệm)</a:t>
          </a:r>
          <a:endParaRPr lang="en-US" sz="2000" kern="1200" dirty="0">
            <a:latin typeface="Cambria" panose="02040503050406030204" pitchFamily="18" charset="0"/>
            <a:ea typeface="Cambria" panose="02040503050406030204" pitchFamily="18" charset="0"/>
          </a:endParaRPr>
        </a:p>
        <a:p>
          <a:pPr marL="228600" lvl="1" indent="-228600" algn="l" defTabSz="889000">
            <a:lnSpc>
              <a:spcPct val="90000"/>
            </a:lnSpc>
            <a:spcBef>
              <a:spcPct val="0"/>
            </a:spcBef>
            <a:spcAft>
              <a:spcPct val="15000"/>
            </a:spcAft>
            <a:buChar char="•"/>
          </a:pPr>
          <a:r>
            <a:rPr lang="vi-VN" sz="2000" kern="1200" dirty="0">
              <a:latin typeface="Cambria" panose="02040503050406030204" pitchFamily="18" charset="0"/>
              <a:ea typeface="Cambria" panose="02040503050406030204" pitchFamily="18" charset="0"/>
            </a:rPr>
            <a:t>Phối hợp các giai đoạn trong nhảy cao kiểu bước qua</a:t>
          </a:r>
          <a:endParaRPr lang="en-US" sz="2000" kern="1200" dirty="0">
            <a:latin typeface="Cambria" panose="02040503050406030204" pitchFamily="18" charset="0"/>
            <a:ea typeface="Cambria" panose="02040503050406030204" pitchFamily="18" charset="0"/>
          </a:endParaRPr>
        </a:p>
        <a:p>
          <a:pPr marL="228600" lvl="1" indent="-228600" algn="l" defTabSz="889000">
            <a:lnSpc>
              <a:spcPct val="90000"/>
            </a:lnSpc>
            <a:spcBef>
              <a:spcPct val="0"/>
            </a:spcBef>
            <a:spcAft>
              <a:spcPct val="15000"/>
            </a:spcAft>
            <a:buChar char="•"/>
          </a:pPr>
          <a:r>
            <a:rPr lang="vi-VN" sz="2000" kern="1200" dirty="0">
              <a:latin typeface="Cambria" panose="02040503050406030204" pitchFamily="18" charset="0"/>
              <a:ea typeface="Cambria" panose="02040503050406030204" pitchFamily="18" charset="0"/>
            </a:rPr>
            <a:t>Một số điều luật cơ bản trong nội dung nhảy cao</a:t>
          </a:r>
          <a:endParaRPr lang="en-US" sz="2000" kern="1200" dirty="0">
            <a:latin typeface="Cambria" panose="02040503050406030204" pitchFamily="18" charset="0"/>
            <a:ea typeface="Cambria" panose="02040503050406030204" pitchFamily="18" charset="0"/>
          </a:endParaRPr>
        </a:p>
      </dsp:txBody>
      <dsp:txXfrm rot="-5400000">
        <a:off x="4075366" y="3143064"/>
        <a:ext cx="7190312" cy="1012672"/>
      </dsp:txXfrm>
    </dsp:sp>
    <dsp:sp modelId="{993E60E9-1422-4BCD-AAFF-12CB41543DE9}">
      <dsp:nvSpPr>
        <dsp:cNvPr id="0" name=""/>
        <dsp:cNvSpPr/>
      </dsp:nvSpPr>
      <dsp:spPr>
        <a:xfrm>
          <a:off x="0" y="2948001"/>
          <a:ext cx="4075366" cy="140279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002060"/>
              </a:solidFill>
              <a:latin typeface="Cambria" panose="02040503050406030204" pitchFamily="18" charset="0"/>
              <a:ea typeface="Cambria" panose="02040503050406030204" pitchFamily="18" charset="0"/>
            </a:rPr>
            <a:t>Kĩ</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thuật</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trên</a:t>
          </a:r>
          <a:r>
            <a:rPr lang="en-US" sz="2000" b="1" kern="1200" dirty="0">
              <a:solidFill>
                <a:srgbClr val="002060"/>
              </a:solidFill>
              <a:latin typeface="Cambria" panose="02040503050406030204" pitchFamily="18" charset="0"/>
              <a:ea typeface="Cambria" panose="02040503050406030204" pitchFamily="18" charset="0"/>
            </a:rPr>
            <a:t> </a:t>
          </a:r>
          <a:r>
            <a:rPr lang="en-US" sz="2000" b="1" kern="1200" dirty="0" err="1">
              <a:solidFill>
                <a:srgbClr val="002060"/>
              </a:solidFill>
              <a:latin typeface="Cambria" panose="02040503050406030204" pitchFamily="18" charset="0"/>
              <a:ea typeface="Cambria" panose="02040503050406030204" pitchFamily="18" charset="0"/>
            </a:rPr>
            <a:t>không</a:t>
          </a:r>
          <a:endParaRPr lang="en-US" sz="2000" b="1" kern="1200" dirty="0">
            <a:solidFill>
              <a:srgbClr val="002060"/>
            </a:solidFill>
            <a:latin typeface="Cambria" panose="02040503050406030204" pitchFamily="18" charset="0"/>
            <a:ea typeface="Cambria" panose="02040503050406030204" pitchFamily="18" charset="0"/>
          </a:endParaRPr>
        </a:p>
        <a:p>
          <a:pPr marL="0" lvl="0" indent="0" algn="ctr" defTabSz="889000">
            <a:lnSpc>
              <a:spcPct val="90000"/>
            </a:lnSpc>
            <a:spcBef>
              <a:spcPct val="0"/>
            </a:spcBef>
            <a:spcAft>
              <a:spcPct val="35000"/>
            </a:spcAft>
            <a:buNone/>
          </a:pPr>
          <a:r>
            <a:rPr lang="vi-VN" sz="2000" b="1" kern="1200" dirty="0">
              <a:solidFill>
                <a:srgbClr val="002060"/>
              </a:solidFill>
              <a:latin typeface="Cambria" panose="02040503050406030204" pitchFamily="18" charset="0"/>
              <a:ea typeface="Cambria" panose="02040503050406030204" pitchFamily="18" charset="0"/>
            </a:rPr>
            <a:t> và rơi xuống cát (đệm)</a:t>
          </a:r>
          <a:endParaRPr lang="en-US" sz="2000" b="1" kern="1200" dirty="0">
            <a:solidFill>
              <a:srgbClr val="002060"/>
            </a:solidFill>
            <a:latin typeface="Cambria" panose="02040503050406030204" pitchFamily="18" charset="0"/>
            <a:ea typeface="Cambria" panose="02040503050406030204" pitchFamily="18" charset="0"/>
          </a:endParaRPr>
        </a:p>
      </dsp:txBody>
      <dsp:txXfrm>
        <a:off x="68479" y="3016480"/>
        <a:ext cx="3938408" cy="12658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B3684-03CD-4B46-A27B-EDFE04D69BFF}">
      <dsp:nvSpPr>
        <dsp:cNvPr id="0" name=""/>
        <dsp:cNvSpPr/>
      </dsp:nvSpPr>
      <dsp:spPr>
        <a:xfrm rot="5400000">
          <a:off x="6848461" y="-2526331"/>
          <a:ext cx="1698660" cy="7245095"/>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a:solidFill>
                <a:schemeClr val="tx1"/>
              </a:solidFill>
              <a:latin typeface="Cambria" panose="02040503050406030204" pitchFamily="18" charset="0"/>
              <a:ea typeface="Cambria" panose="02040503050406030204" pitchFamily="18" charset="0"/>
            </a:rPr>
            <a:t>Bài</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tập</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bổ</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trợ</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chạy</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giữa</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quãng</a:t>
          </a:r>
          <a:endParaRPr lang="en-US" sz="2000" kern="1200" dirty="0">
            <a:solidFill>
              <a:schemeClr val="tx1"/>
            </a:solidFill>
            <a:latin typeface="Cambria" panose="02040503050406030204" pitchFamily="18" charset="0"/>
            <a:ea typeface="Cambria" panose="02040503050406030204" pitchFamily="18" charset="0"/>
          </a:endParaRPr>
        </a:p>
        <a:p>
          <a:pPr marL="228600" lvl="1" indent="-228600" algn="l" defTabSz="889000">
            <a:lnSpc>
              <a:spcPct val="90000"/>
            </a:lnSpc>
            <a:spcBef>
              <a:spcPct val="0"/>
            </a:spcBef>
            <a:spcAft>
              <a:spcPct val="15000"/>
            </a:spcAft>
            <a:buChar char="•"/>
          </a:pPr>
          <a:r>
            <a:rPr lang="en-US" sz="2000" kern="1200" dirty="0" err="1">
              <a:solidFill>
                <a:schemeClr val="tx1"/>
              </a:solidFill>
              <a:latin typeface="Cambria" panose="02040503050406030204" pitchFamily="18" charset="0"/>
              <a:ea typeface="Cambria" panose="02040503050406030204" pitchFamily="18" charset="0"/>
            </a:rPr>
            <a:t>Bài</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tập</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bổ</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trợ</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xuất</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phát</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và</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tăng</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tốc</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độ</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sau</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xuất</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phát</a:t>
          </a:r>
          <a:endParaRPr lang="en-US" sz="2000" kern="1200" dirty="0">
            <a:solidFill>
              <a:schemeClr val="tx1"/>
            </a:solidFill>
            <a:latin typeface="Cambria" panose="02040503050406030204" pitchFamily="18" charset="0"/>
            <a:ea typeface="Cambria" panose="02040503050406030204" pitchFamily="18" charset="0"/>
          </a:endParaRPr>
        </a:p>
        <a:p>
          <a:pPr marL="228600" lvl="1" indent="-228600" algn="l" defTabSz="889000">
            <a:lnSpc>
              <a:spcPct val="90000"/>
            </a:lnSpc>
            <a:spcBef>
              <a:spcPct val="0"/>
            </a:spcBef>
            <a:spcAft>
              <a:spcPct val="15000"/>
            </a:spcAft>
            <a:buChar char="•"/>
          </a:pPr>
          <a:r>
            <a:rPr lang="en-US" sz="2000" kern="1200" dirty="0" err="1">
              <a:solidFill>
                <a:schemeClr val="tx1"/>
              </a:solidFill>
              <a:latin typeface="Cambria" panose="02040503050406030204" pitchFamily="18" charset="0"/>
              <a:ea typeface="Cambria" panose="02040503050406030204" pitchFamily="18" charset="0"/>
            </a:rPr>
            <a:t>Bài</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tập</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bổ</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trợ</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giai</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đoạn</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về</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đích</a:t>
          </a:r>
          <a:endParaRPr lang="en-US" sz="2000" kern="1200" dirty="0">
            <a:solidFill>
              <a:schemeClr val="tx1"/>
            </a:solidFill>
            <a:latin typeface="Cambria" panose="02040503050406030204" pitchFamily="18" charset="0"/>
            <a:ea typeface="Cambria" panose="02040503050406030204" pitchFamily="18" charset="0"/>
          </a:endParaRPr>
        </a:p>
      </dsp:txBody>
      <dsp:txXfrm rot="-5400000">
        <a:off x="4075244" y="329808"/>
        <a:ext cx="7162173" cy="1532816"/>
      </dsp:txXfrm>
    </dsp:sp>
    <dsp:sp modelId="{98E9EC4F-FA36-4567-96F1-28C1AE4CAE13}">
      <dsp:nvSpPr>
        <dsp:cNvPr id="0" name=""/>
        <dsp:cNvSpPr/>
      </dsp:nvSpPr>
      <dsp:spPr>
        <a:xfrm>
          <a:off x="0" y="53"/>
          <a:ext cx="4075366" cy="212332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2060"/>
              </a:solidFill>
              <a:latin typeface="Cambria" panose="02040503050406030204" pitchFamily="18" charset="0"/>
              <a:ea typeface="Cambria" panose="02040503050406030204" pitchFamily="18" charset="0"/>
            </a:rPr>
            <a:t>Bài</a:t>
          </a:r>
          <a:r>
            <a:rPr lang="en-US" sz="2400" b="1" kern="1200" dirty="0">
              <a:solidFill>
                <a:srgbClr val="002060"/>
              </a:solidFill>
              <a:latin typeface="Cambria" panose="02040503050406030204" pitchFamily="18" charset="0"/>
              <a:ea typeface="Cambria" panose="02040503050406030204" pitchFamily="18" charset="0"/>
            </a:rPr>
            <a:t> </a:t>
          </a:r>
          <a:r>
            <a:rPr lang="en-US" sz="2400" b="1" kern="1200" dirty="0" err="1">
              <a:solidFill>
                <a:srgbClr val="002060"/>
              </a:solidFill>
              <a:latin typeface="Cambria" panose="02040503050406030204" pitchFamily="18" charset="0"/>
              <a:ea typeface="Cambria" panose="02040503050406030204" pitchFamily="18" charset="0"/>
            </a:rPr>
            <a:t>tập</a:t>
          </a:r>
          <a:r>
            <a:rPr lang="en-US" sz="2400" b="1" kern="1200" dirty="0">
              <a:solidFill>
                <a:srgbClr val="002060"/>
              </a:solidFill>
              <a:latin typeface="Cambria" panose="02040503050406030204" pitchFamily="18" charset="0"/>
              <a:ea typeface="Cambria" panose="02040503050406030204" pitchFamily="18" charset="0"/>
            </a:rPr>
            <a:t> </a:t>
          </a:r>
          <a:r>
            <a:rPr lang="en-US" sz="2400" b="1" kern="1200" dirty="0" err="1">
              <a:solidFill>
                <a:srgbClr val="002060"/>
              </a:solidFill>
              <a:latin typeface="Cambria" panose="02040503050406030204" pitchFamily="18" charset="0"/>
              <a:ea typeface="Cambria" panose="02040503050406030204" pitchFamily="18" charset="0"/>
            </a:rPr>
            <a:t>bổ</a:t>
          </a:r>
          <a:r>
            <a:rPr lang="en-US" sz="2400" b="1" kern="1200" dirty="0">
              <a:solidFill>
                <a:srgbClr val="002060"/>
              </a:solidFill>
              <a:latin typeface="Cambria" panose="02040503050406030204" pitchFamily="18" charset="0"/>
              <a:ea typeface="Cambria" panose="02040503050406030204" pitchFamily="18" charset="0"/>
            </a:rPr>
            <a:t> </a:t>
          </a:r>
          <a:r>
            <a:rPr lang="en-US" sz="2400" b="1" kern="1200" dirty="0" err="1">
              <a:solidFill>
                <a:srgbClr val="002060"/>
              </a:solidFill>
              <a:latin typeface="Cambria" panose="02040503050406030204" pitchFamily="18" charset="0"/>
              <a:ea typeface="Cambria" panose="02040503050406030204" pitchFamily="18" charset="0"/>
            </a:rPr>
            <a:t>trợ</a:t>
          </a:r>
          <a:r>
            <a:rPr lang="en-US" sz="2400" b="1" kern="1200" dirty="0">
              <a:solidFill>
                <a:srgbClr val="002060"/>
              </a:solidFill>
              <a:latin typeface="Cambria" panose="02040503050406030204" pitchFamily="18" charset="0"/>
              <a:ea typeface="Cambria" panose="02040503050406030204" pitchFamily="18" charset="0"/>
            </a:rPr>
            <a:t> </a:t>
          </a:r>
          <a:r>
            <a:rPr lang="en-US" sz="2400" b="1" kern="1200" dirty="0" err="1">
              <a:solidFill>
                <a:srgbClr val="002060"/>
              </a:solidFill>
              <a:latin typeface="Cambria" panose="02040503050406030204" pitchFamily="18" charset="0"/>
              <a:ea typeface="Cambria" panose="02040503050406030204" pitchFamily="18" charset="0"/>
            </a:rPr>
            <a:t>trong</a:t>
          </a:r>
          <a:r>
            <a:rPr lang="en-US" sz="2400" b="1" kern="1200" dirty="0">
              <a:solidFill>
                <a:srgbClr val="002060"/>
              </a:solidFill>
              <a:latin typeface="Cambria" panose="02040503050406030204" pitchFamily="18" charset="0"/>
              <a:ea typeface="Cambria" panose="02040503050406030204" pitchFamily="18" charset="0"/>
            </a:rPr>
            <a:t> </a:t>
          </a:r>
          <a:r>
            <a:rPr lang="en-US" sz="2400" b="1" kern="1200" dirty="0" err="1">
              <a:solidFill>
                <a:srgbClr val="002060"/>
              </a:solidFill>
              <a:latin typeface="Cambria" panose="02040503050406030204" pitchFamily="18" charset="0"/>
              <a:ea typeface="Cambria" panose="02040503050406030204" pitchFamily="18" charset="0"/>
            </a:rPr>
            <a:t>chạy</a:t>
          </a:r>
          <a:r>
            <a:rPr lang="en-US" sz="2400" b="1" kern="1200" dirty="0">
              <a:solidFill>
                <a:srgbClr val="002060"/>
              </a:solidFill>
              <a:latin typeface="Cambria" panose="02040503050406030204" pitchFamily="18" charset="0"/>
              <a:ea typeface="Cambria" panose="02040503050406030204" pitchFamily="18" charset="0"/>
            </a:rPr>
            <a:t> </a:t>
          </a:r>
          <a:r>
            <a:rPr lang="en-US" sz="2400" b="1" kern="1200" dirty="0" err="1">
              <a:solidFill>
                <a:srgbClr val="002060"/>
              </a:solidFill>
              <a:latin typeface="Cambria" panose="02040503050406030204" pitchFamily="18" charset="0"/>
              <a:ea typeface="Cambria" panose="02040503050406030204" pitchFamily="18" charset="0"/>
            </a:rPr>
            <a:t>cự</a:t>
          </a:r>
          <a:r>
            <a:rPr lang="en-US" sz="2400" b="1" kern="1200" dirty="0">
              <a:solidFill>
                <a:srgbClr val="002060"/>
              </a:solidFill>
              <a:latin typeface="Cambria" panose="02040503050406030204" pitchFamily="18" charset="0"/>
              <a:ea typeface="Cambria" panose="02040503050406030204" pitchFamily="18" charset="0"/>
            </a:rPr>
            <a:t> li </a:t>
          </a:r>
          <a:r>
            <a:rPr lang="en-US" sz="2400" b="1" kern="1200" dirty="0" err="1">
              <a:solidFill>
                <a:srgbClr val="002060"/>
              </a:solidFill>
              <a:latin typeface="Cambria" panose="02040503050406030204" pitchFamily="18" charset="0"/>
              <a:ea typeface="Cambria" panose="02040503050406030204" pitchFamily="18" charset="0"/>
            </a:rPr>
            <a:t>trung</a:t>
          </a:r>
          <a:r>
            <a:rPr lang="en-US" sz="2400" b="1" kern="1200" dirty="0">
              <a:solidFill>
                <a:srgbClr val="002060"/>
              </a:solidFill>
              <a:latin typeface="Cambria" panose="02040503050406030204" pitchFamily="18" charset="0"/>
              <a:ea typeface="Cambria" panose="02040503050406030204" pitchFamily="18" charset="0"/>
            </a:rPr>
            <a:t> </a:t>
          </a:r>
          <a:r>
            <a:rPr lang="en-US" sz="2400" b="1" kern="1200" dirty="0" err="1">
              <a:solidFill>
                <a:srgbClr val="002060"/>
              </a:solidFill>
              <a:latin typeface="Cambria" panose="02040503050406030204" pitchFamily="18" charset="0"/>
              <a:ea typeface="Cambria" panose="02040503050406030204" pitchFamily="18" charset="0"/>
            </a:rPr>
            <a:t>bình</a:t>
          </a:r>
          <a:endParaRPr lang="en-US" sz="2400" b="1" kern="1200" dirty="0">
            <a:solidFill>
              <a:srgbClr val="002060"/>
            </a:solidFill>
            <a:latin typeface="Cambria" panose="02040503050406030204" pitchFamily="18" charset="0"/>
            <a:ea typeface="Cambria" panose="02040503050406030204" pitchFamily="18" charset="0"/>
          </a:endParaRPr>
        </a:p>
      </dsp:txBody>
      <dsp:txXfrm>
        <a:off x="103652" y="103705"/>
        <a:ext cx="3868062" cy="1916022"/>
      </dsp:txXfrm>
    </dsp:sp>
    <dsp:sp modelId="{D0797447-BB50-47F5-AF1A-644167A1EE07}">
      <dsp:nvSpPr>
        <dsp:cNvPr id="0" name=""/>
        <dsp:cNvSpPr/>
      </dsp:nvSpPr>
      <dsp:spPr>
        <a:xfrm rot="5400000">
          <a:off x="6848583" y="-331339"/>
          <a:ext cx="1698660" cy="7245095"/>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a:solidFill>
                <a:schemeClr val="tx1"/>
              </a:solidFill>
              <a:latin typeface="Cambria" panose="02040503050406030204" pitchFamily="18" charset="0"/>
              <a:ea typeface="Cambria" panose="02040503050406030204" pitchFamily="18" charset="0"/>
            </a:rPr>
            <a:t>phối</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hợp</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các</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giai</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đoạn</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trong</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chạy</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cự</a:t>
          </a:r>
          <a:r>
            <a:rPr lang="en-US" sz="2000" kern="1200" dirty="0">
              <a:solidFill>
                <a:schemeClr val="tx1"/>
              </a:solidFill>
              <a:latin typeface="Cambria" panose="02040503050406030204" pitchFamily="18" charset="0"/>
              <a:ea typeface="Cambria" panose="02040503050406030204" pitchFamily="18" charset="0"/>
            </a:rPr>
            <a:t> li </a:t>
          </a:r>
          <a:r>
            <a:rPr lang="en-US" sz="2000" kern="1200" dirty="0" err="1">
              <a:solidFill>
                <a:schemeClr val="tx1"/>
              </a:solidFill>
              <a:latin typeface="Cambria" panose="02040503050406030204" pitchFamily="18" charset="0"/>
              <a:ea typeface="Cambria" panose="02040503050406030204" pitchFamily="18" charset="0"/>
            </a:rPr>
            <a:t>trung</a:t>
          </a:r>
          <a:r>
            <a:rPr lang="en-US" sz="2000" kern="1200" dirty="0">
              <a:solidFill>
                <a:schemeClr val="tx1"/>
              </a:solidFill>
              <a:latin typeface="Cambria" panose="02040503050406030204" pitchFamily="18" charset="0"/>
              <a:ea typeface="Cambria" panose="02040503050406030204" pitchFamily="18" charset="0"/>
            </a:rPr>
            <a:t> </a:t>
          </a:r>
          <a:r>
            <a:rPr lang="en-US" sz="2000" kern="1200" dirty="0" err="1">
              <a:solidFill>
                <a:schemeClr val="tx1"/>
              </a:solidFill>
              <a:latin typeface="Cambria" panose="02040503050406030204" pitchFamily="18" charset="0"/>
              <a:ea typeface="Cambria" panose="02040503050406030204" pitchFamily="18" charset="0"/>
            </a:rPr>
            <a:t>bình</a:t>
          </a:r>
          <a:endParaRPr lang="en-US" sz="2000" kern="1200" dirty="0">
            <a:solidFill>
              <a:schemeClr val="tx1"/>
            </a:solidFill>
            <a:latin typeface="Cambria" panose="02040503050406030204" pitchFamily="18" charset="0"/>
            <a:ea typeface="Cambria" panose="02040503050406030204" pitchFamily="18" charset="0"/>
          </a:endParaRPr>
        </a:p>
        <a:p>
          <a:pPr marL="228600" lvl="1" indent="-228600" algn="l" defTabSz="889000">
            <a:lnSpc>
              <a:spcPct val="90000"/>
            </a:lnSpc>
            <a:spcBef>
              <a:spcPct val="0"/>
            </a:spcBef>
            <a:spcAft>
              <a:spcPct val="15000"/>
            </a:spcAft>
            <a:buChar char="•"/>
          </a:pPr>
          <a:r>
            <a:rPr lang="vi-VN" sz="2000" kern="1200" dirty="0">
              <a:solidFill>
                <a:schemeClr val="tx1"/>
              </a:solidFill>
              <a:latin typeface="Cambria" panose="02040503050406030204" pitchFamily="18" charset="0"/>
              <a:ea typeface="Cambria" panose="02040503050406030204" pitchFamily="18" charset="0"/>
            </a:rPr>
            <a:t>Hiện tượng "cực điểm"</a:t>
          </a:r>
          <a:endParaRPr lang="en-US" sz="2000" kern="1200" dirty="0">
            <a:solidFill>
              <a:schemeClr val="tx1"/>
            </a:solidFill>
            <a:latin typeface="Cambria" panose="02040503050406030204" pitchFamily="18" charset="0"/>
            <a:ea typeface="Cambria" panose="02040503050406030204" pitchFamily="18" charset="0"/>
          </a:endParaRPr>
        </a:p>
        <a:p>
          <a:pPr marL="228600" lvl="1" indent="-228600" algn="l" defTabSz="889000">
            <a:lnSpc>
              <a:spcPct val="90000"/>
            </a:lnSpc>
            <a:spcBef>
              <a:spcPct val="0"/>
            </a:spcBef>
            <a:spcAft>
              <a:spcPct val="15000"/>
            </a:spcAft>
            <a:buChar char="•"/>
          </a:pPr>
          <a:r>
            <a:rPr lang="vi-VN" sz="2000" kern="1200" dirty="0">
              <a:solidFill>
                <a:schemeClr val="tx1"/>
              </a:solidFill>
              <a:latin typeface="Cambria" panose="02040503050406030204" pitchFamily="18" charset="0"/>
              <a:ea typeface="Cambria" panose="02040503050406030204" pitchFamily="18" charset="0"/>
            </a:rPr>
            <a:t>Một số điều luật cơ bản trong môn chạy</a:t>
          </a:r>
          <a:endParaRPr lang="en-US" sz="2000" kern="1200" dirty="0">
            <a:solidFill>
              <a:schemeClr val="tx1"/>
            </a:solidFill>
            <a:latin typeface="Cambria" panose="02040503050406030204" pitchFamily="18" charset="0"/>
            <a:ea typeface="Cambria" panose="02040503050406030204" pitchFamily="18" charset="0"/>
          </a:endParaRPr>
        </a:p>
      </dsp:txBody>
      <dsp:txXfrm rot="-5400000">
        <a:off x="4075366" y="2524800"/>
        <a:ext cx="7162173" cy="1532816"/>
      </dsp:txXfrm>
    </dsp:sp>
    <dsp:sp modelId="{88C07D00-2563-45E5-850C-E42CA39AEB6C}">
      <dsp:nvSpPr>
        <dsp:cNvPr id="0" name=""/>
        <dsp:cNvSpPr/>
      </dsp:nvSpPr>
      <dsp:spPr>
        <a:xfrm>
          <a:off x="0" y="2229545"/>
          <a:ext cx="4075366" cy="212332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err="1">
              <a:solidFill>
                <a:srgbClr val="002060"/>
              </a:solidFill>
              <a:latin typeface="Cambria" panose="02040503050406030204" pitchFamily="18" charset="0"/>
              <a:ea typeface="Cambria" panose="02040503050406030204" pitchFamily="18" charset="0"/>
            </a:rPr>
            <a:t>Phối</a:t>
          </a:r>
          <a:r>
            <a:rPr lang="en-US" sz="2400" b="1" kern="1200" dirty="0">
              <a:solidFill>
                <a:srgbClr val="002060"/>
              </a:solidFill>
              <a:latin typeface="Cambria" panose="02040503050406030204" pitchFamily="18" charset="0"/>
              <a:ea typeface="Cambria" panose="02040503050406030204" pitchFamily="18" charset="0"/>
            </a:rPr>
            <a:t> </a:t>
          </a:r>
          <a:r>
            <a:rPr lang="en-US" sz="2400" b="1" kern="1200" dirty="0" err="1">
              <a:solidFill>
                <a:srgbClr val="002060"/>
              </a:solidFill>
              <a:latin typeface="Cambria" panose="02040503050406030204" pitchFamily="18" charset="0"/>
              <a:ea typeface="Cambria" panose="02040503050406030204" pitchFamily="18" charset="0"/>
            </a:rPr>
            <a:t>hợp</a:t>
          </a:r>
          <a:r>
            <a:rPr lang="en-US" sz="2400" b="1" kern="1200" dirty="0">
              <a:solidFill>
                <a:srgbClr val="002060"/>
              </a:solidFill>
              <a:latin typeface="Cambria" panose="02040503050406030204" pitchFamily="18" charset="0"/>
              <a:ea typeface="Cambria" panose="02040503050406030204" pitchFamily="18" charset="0"/>
            </a:rPr>
            <a:t> </a:t>
          </a:r>
          <a:r>
            <a:rPr lang="en-US" sz="2400" b="1" kern="1200" dirty="0" err="1">
              <a:solidFill>
                <a:srgbClr val="002060"/>
              </a:solidFill>
              <a:latin typeface="Cambria" panose="02040503050406030204" pitchFamily="18" charset="0"/>
              <a:ea typeface="Cambria" panose="02040503050406030204" pitchFamily="18" charset="0"/>
            </a:rPr>
            <a:t>các</a:t>
          </a:r>
          <a:r>
            <a:rPr lang="en-US" sz="2400" b="1" kern="1200" dirty="0">
              <a:solidFill>
                <a:srgbClr val="002060"/>
              </a:solidFill>
              <a:latin typeface="Cambria" panose="02040503050406030204" pitchFamily="18" charset="0"/>
              <a:ea typeface="Cambria" panose="02040503050406030204" pitchFamily="18" charset="0"/>
            </a:rPr>
            <a:t> </a:t>
          </a:r>
          <a:r>
            <a:rPr lang="en-US" sz="2400" b="1" kern="1200" dirty="0" err="1">
              <a:solidFill>
                <a:srgbClr val="002060"/>
              </a:solidFill>
              <a:latin typeface="Cambria" panose="02040503050406030204" pitchFamily="18" charset="0"/>
              <a:ea typeface="Cambria" panose="02040503050406030204" pitchFamily="18" charset="0"/>
            </a:rPr>
            <a:t>giai</a:t>
          </a:r>
          <a:r>
            <a:rPr lang="en-US" sz="2400" b="1" kern="1200" dirty="0">
              <a:solidFill>
                <a:srgbClr val="002060"/>
              </a:solidFill>
              <a:latin typeface="Cambria" panose="02040503050406030204" pitchFamily="18" charset="0"/>
              <a:ea typeface="Cambria" panose="02040503050406030204" pitchFamily="18" charset="0"/>
            </a:rPr>
            <a:t> </a:t>
          </a:r>
          <a:r>
            <a:rPr lang="en-US" sz="2400" b="1" kern="1200" dirty="0" err="1">
              <a:solidFill>
                <a:srgbClr val="002060"/>
              </a:solidFill>
              <a:latin typeface="Cambria" panose="02040503050406030204" pitchFamily="18" charset="0"/>
              <a:ea typeface="Cambria" panose="02040503050406030204" pitchFamily="18" charset="0"/>
            </a:rPr>
            <a:t>đoạn</a:t>
          </a:r>
          <a:r>
            <a:rPr lang="en-US" sz="2400" b="1" kern="1200" dirty="0">
              <a:solidFill>
                <a:srgbClr val="002060"/>
              </a:solidFill>
              <a:latin typeface="Cambria" panose="02040503050406030204" pitchFamily="18" charset="0"/>
              <a:ea typeface="Cambria" panose="02040503050406030204" pitchFamily="18" charset="0"/>
            </a:rPr>
            <a:t> </a:t>
          </a:r>
          <a:r>
            <a:rPr lang="en-US" sz="2400" b="1" kern="1200" dirty="0" err="1">
              <a:solidFill>
                <a:srgbClr val="002060"/>
              </a:solidFill>
              <a:latin typeface="Cambria" panose="02040503050406030204" pitchFamily="18" charset="0"/>
              <a:ea typeface="Cambria" panose="02040503050406030204" pitchFamily="18" charset="0"/>
            </a:rPr>
            <a:t>trong</a:t>
          </a:r>
          <a:r>
            <a:rPr lang="en-US" sz="2400" b="1" kern="1200" dirty="0">
              <a:solidFill>
                <a:srgbClr val="002060"/>
              </a:solidFill>
              <a:latin typeface="Cambria" panose="02040503050406030204" pitchFamily="18" charset="0"/>
              <a:ea typeface="Cambria" panose="02040503050406030204" pitchFamily="18" charset="0"/>
            </a:rPr>
            <a:t> </a:t>
          </a:r>
          <a:r>
            <a:rPr lang="en-US" sz="2400" b="1" kern="1200" dirty="0" err="1">
              <a:solidFill>
                <a:srgbClr val="002060"/>
              </a:solidFill>
              <a:latin typeface="Cambria" panose="02040503050406030204" pitchFamily="18" charset="0"/>
              <a:ea typeface="Cambria" panose="02040503050406030204" pitchFamily="18" charset="0"/>
            </a:rPr>
            <a:t>chạy</a:t>
          </a:r>
          <a:r>
            <a:rPr lang="en-US" sz="2400" b="1" kern="1200" dirty="0">
              <a:solidFill>
                <a:srgbClr val="002060"/>
              </a:solidFill>
              <a:latin typeface="Cambria" panose="02040503050406030204" pitchFamily="18" charset="0"/>
              <a:ea typeface="Cambria" panose="02040503050406030204" pitchFamily="18" charset="0"/>
            </a:rPr>
            <a:t> </a:t>
          </a:r>
          <a:r>
            <a:rPr lang="en-US" sz="2400" b="1" kern="1200" dirty="0" err="1">
              <a:solidFill>
                <a:srgbClr val="002060"/>
              </a:solidFill>
              <a:latin typeface="Cambria" panose="02040503050406030204" pitchFamily="18" charset="0"/>
              <a:ea typeface="Cambria" panose="02040503050406030204" pitchFamily="18" charset="0"/>
            </a:rPr>
            <a:t>cự</a:t>
          </a:r>
          <a:r>
            <a:rPr lang="en-US" sz="2400" b="1" kern="1200" dirty="0">
              <a:solidFill>
                <a:srgbClr val="002060"/>
              </a:solidFill>
              <a:latin typeface="Cambria" panose="02040503050406030204" pitchFamily="18" charset="0"/>
              <a:ea typeface="Cambria" panose="02040503050406030204" pitchFamily="18" charset="0"/>
            </a:rPr>
            <a:t> li </a:t>
          </a:r>
          <a:r>
            <a:rPr lang="en-US" sz="2400" b="1" kern="1200" dirty="0" err="1">
              <a:solidFill>
                <a:srgbClr val="002060"/>
              </a:solidFill>
              <a:latin typeface="Cambria" panose="02040503050406030204" pitchFamily="18" charset="0"/>
              <a:ea typeface="Cambria" panose="02040503050406030204" pitchFamily="18" charset="0"/>
            </a:rPr>
            <a:t>trung</a:t>
          </a:r>
          <a:r>
            <a:rPr lang="en-US" sz="2400" b="1" kern="1200" dirty="0">
              <a:solidFill>
                <a:srgbClr val="002060"/>
              </a:solidFill>
              <a:latin typeface="Cambria" panose="02040503050406030204" pitchFamily="18" charset="0"/>
              <a:ea typeface="Cambria" panose="02040503050406030204" pitchFamily="18" charset="0"/>
            </a:rPr>
            <a:t> </a:t>
          </a:r>
          <a:r>
            <a:rPr lang="en-US" sz="2400" b="1" kern="1200" dirty="0" err="1">
              <a:solidFill>
                <a:srgbClr val="002060"/>
              </a:solidFill>
              <a:latin typeface="Cambria" panose="02040503050406030204" pitchFamily="18" charset="0"/>
              <a:ea typeface="Cambria" panose="02040503050406030204" pitchFamily="18" charset="0"/>
            </a:rPr>
            <a:t>bình</a:t>
          </a:r>
          <a:endParaRPr lang="en-US" sz="2400" b="1" kern="1200" dirty="0">
            <a:solidFill>
              <a:srgbClr val="002060"/>
            </a:solidFill>
            <a:latin typeface="Cambria" panose="02040503050406030204" pitchFamily="18" charset="0"/>
            <a:ea typeface="Cambria" panose="02040503050406030204" pitchFamily="18" charset="0"/>
          </a:endParaRPr>
        </a:p>
      </dsp:txBody>
      <dsp:txXfrm>
        <a:off x="103652" y="2333197"/>
        <a:ext cx="3868062" cy="191602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0D9AC-1975-4E6E-B0D6-973D6A692FA2}">
      <dsp:nvSpPr>
        <dsp:cNvPr id="0" name=""/>
        <dsp:cNvSpPr/>
      </dsp:nvSpPr>
      <dsp:spPr>
        <a:xfrm rot="16200000">
          <a:off x="-378620" y="380002"/>
          <a:ext cx="4352925" cy="3592920"/>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0" tIns="0" rIns="197879" bIns="0" numCol="1" spcCol="1270" anchor="t" anchorCtr="0">
          <a:noAutofit/>
        </a:bodyPr>
        <a:lstStyle/>
        <a:p>
          <a:pPr marL="0" lvl="0" indent="0" algn="l" defTabSz="1377950">
            <a:lnSpc>
              <a:spcPct val="90000"/>
            </a:lnSpc>
            <a:spcBef>
              <a:spcPct val="0"/>
            </a:spcBef>
            <a:spcAft>
              <a:spcPct val="35000"/>
            </a:spcAft>
            <a:buNone/>
          </a:pPr>
          <a:r>
            <a:rPr lang="en-US" sz="3100" b="1" kern="1200" dirty="0" err="1">
              <a:solidFill>
                <a:srgbClr val="FFFF00"/>
              </a:solidFill>
              <a:latin typeface="Times New Roman" panose="02020603050405020304" pitchFamily="18" charset="0"/>
              <a:cs typeface="Times New Roman" panose="02020603050405020304" pitchFamily="18" charset="0"/>
            </a:rPr>
            <a:t>Bài</a:t>
          </a:r>
          <a:r>
            <a:rPr lang="en-US" sz="3100" b="1" kern="1200" dirty="0">
              <a:solidFill>
                <a:srgbClr val="FFFF00"/>
              </a:solidFill>
              <a:latin typeface="Times New Roman" panose="02020603050405020304" pitchFamily="18" charset="0"/>
              <a:cs typeface="Times New Roman" panose="02020603050405020304" pitchFamily="18" charset="0"/>
            </a:rPr>
            <a:t> 1:</a:t>
          </a: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tập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xuất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phát</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tập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hợp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xuất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lao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sau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xuất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phát</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vi-VN" sz="2400" kern="1200" dirty="0">
              <a:latin typeface="Times New Roman" panose="02020603050405020304" pitchFamily="18" charset="0"/>
              <a:cs typeface="Times New Roman" panose="02020603050405020304" pitchFamily="18" charset="0"/>
            </a:rPr>
            <a:t>Hướng dẫn nhận xét, đánh giá</a:t>
          </a:r>
          <a:endParaRPr lang="en-US" sz="2400" kern="1200" dirty="0">
            <a:latin typeface="Times New Roman" panose="02020603050405020304" pitchFamily="18" charset="0"/>
            <a:cs typeface="Times New Roman" panose="02020603050405020304" pitchFamily="18" charset="0"/>
          </a:endParaRPr>
        </a:p>
      </dsp:txBody>
      <dsp:txXfrm rot="5400000">
        <a:off x="1383" y="870584"/>
        <a:ext cx="3592920" cy="2611755"/>
      </dsp:txXfrm>
    </dsp:sp>
    <dsp:sp modelId="{4C4B4511-FAD0-4E87-9F9A-D082D17F9719}">
      <dsp:nvSpPr>
        <dsp:cNvPr id="0" name=""/>
        <dsp:cNvSpPr/>
      </dsp:nvSpPr>
      <dsp:spPr>
        <a:xfrm rot="16200000">
          <a:off x="3483768" y="380002"/>
          <a:ext cx="4352925" cy="3592920"/>
        </a:xfrm>
        <a:prstGeom prst="flowChartManualOperation">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0" tIns="0" rIns="197879" bIns="0" numCol="1" spcCol="1270" anchor="t" anchorCtr="0">
          <a:noAutofit/>
        </a:bodyPr>
        <a:lstStyle/>
        <a:p>
          <a:pPr marL="0" lvl="0" indent="0" algn="l" defTabSz="1377950">
            <a:lnSpc>
              <a:spcPct val="90000"/>
            </a:lnSpc>
            <a:spcBef>
              <a:spcPct val="0"/>
            </a:spcBef>
            <a:spcAft>
              <a:spcPct val="35000"/>
            </a:spcAft>
            <a:buNone/>
          </a:pPr>
          <a:r>
            <a:rPr lang="en-US" sz="3100" b="1" kern="1200" dirty="0" err="1">
              <a:solidFill>
                <a:srgbClr val="FFFF00"/>
              </a:solidFill>
              <a:latin typeface="Times New Roman" panose="02020603050405020304" pitchFamily="18" charset="0"/>
              <a:cs typeface="Times New Roman" panose="02020603050405020304" pitchFamily="18" charset="0"/>
            </a:rPr>
            <a:t>Bài</a:t>
          </a:r>
          <a:r>
            <a:rPr lang="en-US" sz="3100" b="1" kern="1200" dirty="0">
              <a:solidFill>
                <a:srgbClr val="FFFF00"/>
              </a:solidFill>
              <a:latin typeface="Times New Roman" panose="02020603050405020304" pitchFamily="18" charset="0"/>
              <a:cs typeface="Times New Roman" panose="02020603050405020304" pitchFamily="18" charset="0"/>
            </a:rPr>
            <a:t> 2:</a:t>
          </a: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tập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hợp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lao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sau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xuất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giữa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quãng</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vi-VN" sz="2400" kern="1200" dirty="0">
              <a:latin typeface="Times New Roman" panose="02020603050405020304" pitchFamily="18" charset="0"/>
              <a:cs typeface="Times New Roman" panose="02020603050405020304" pitchFamily="18" charset="0"/>
            </a:rPr>
            <a:t>Hướng dẫn nhận xét, đánh giá</a:t>
          </a:r>
          <a:endParaRPr lang="en-US" sz="2400" kern="1200" dirty="0">
            <a:latin typeface="Times New Roman" panose="02020603050405020304" pitchFamily="18" charset="0"/>
            <a:cs typeface="Times New Roman" panose="02020603050405020304" pitchFamily="18" charset="0"/>
          </a:endParaRPr>
        </a:p>
      </dsp:txBody>
      <dsp:txXfrm rot="5400000">
        <a:off x="3863771" y="870584"/>
        <a:ext cx="3592920" cy="2611755"/>
      </dsp:txXfrm>
    </dsp:sp>
    <dsp:sp modelId="{A63BFA2B-5E8C-44E0-A454-A8052BDADC6D}">
      <dsp:nvSpPr>
        <dsp:cNvPr id="0" name=""/>
        <dsp:cNvSpPr/>
      </dsp:nvSpPr>
      <dsp:spPr>
        <a:xfrm rot="16200000">
          <a:off x="7346157" y="380002"/>
          <a:ext cx="4352925" cy="3592920"/>
        </a:xfrm>
        <a:prstGeom prst="flowChartManualOperati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0" tIns="0" rIns="197879" bIns="0" numCol="1" spcCol="1270" anchor="t" anchorCtr="0">
          <a:noAutofit/>
        </a:bodyPr>
        <a:lstStyle/>
        <a:p>
          <a:pPr marL="0" lvl="0" indent="0" algn="l" defTabSz="1377950">
            <a:lnSpc>
              <a:spcPct val="90000"/>
            </a:lnSpc>
            <a:spcBef>
              <a:spcPct val="0"/>
            </a:spcBef>
            <a:spcAft>
              <a:spcPct val="35000"/>
            </a:spcAft>
            <a:buNone/>
          </a:pPr>
          <a:r>
            <a:rPr lang="en-US" sz="3100" b="1" kern="1200" dirty="0" err="1">
              <a:solidFill>
                <a:srgbClr val="FFFF00"/>
              </a:solidFill>
              <a:latin typeface="Times New Roman" panose="02020603050405020304" pitchFamily="18" charset="0"/>
              <a:cs typeface="Times New Roman" panose="02020603050405020304" pitchFamily="18" charset="0"/>
            </a:rPr>
            <a:t>Bài</a:t>
          </a:r>
          <a:r>
            <a:rPr lang="en-US" sz="3100" b="1" kern="1200" dirty="0">
              <a:solidFill>
                <a:srgbClr val="FFFF00"/>
              </a:solidFill>
              <a:latin typeface="Times New Roman" panose="02020603050405020304" pitchFamily="18" charset="0"/>
              <a:cs typeface="Times New Roman" panose="02020603050405020304" pitchFamily="18" charset="0"/>
            </a:rPr>
            <a:t> 3:</a:t>
          </a: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tập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hợp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chạy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giữa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quãng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đích</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en-US" sz="2400" kern="1200" dirty="0" err="1">
              <a:latin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tập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hợp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giai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đoạn</a:t>
          </a:r>
          <a:endParaRPr lang="en-US" sz="2400" kern="1200" dirty="0">
            <a:latin typeface="Times New Roman" panose="02020603050405020304" pitchFamily="18" charset="0"/>
            <a:cs typeface="Times New Roman" panose="02020603050405020304" pitchFamily="18" charset="0"/>
          </a:endParaRPr>
        </a:p>
        <a:p>
          <a:pPr marL="228600" lvl="1" indent="-228600" algn="l" defTabSz="1066800">
            <a:lnSpc>
              <a:spcPct val="90000"/>
            </a:lnSpc>
            <a:spcBef>
              <a:spcPct val="0"/>
            </a:spcBef>
            <a:spcAft>
              <a:spcPct val="15000"/>
            </a:spcAft>
            <a:buChar char="•"/>
          </a:pPr>
          <a:r>
            <a:rPr lang="vi-VN" sz="2400" kern="1200" dirty="0">
              <a:latin typeface="Times New Roman" panose="02020603050405020304" pitchFamily="18" charset="0"/>
              <a:cs typeface="Times New Roman" panose="02020603050405020304" pitchFamily="18" charset="0"/>
            </a:rPr>
            <a:t>Hướng dẫn nhận xét, đánh giá</a:t>
          </a:r>
          <a:endParaRPr lang="en-US" sz="2400" kern="1200" dirty="0">
            <a:latin typeface="Times New Roman" panose="02020603050405020304" pitchFamily="18" charset="0"/>
            <a:cs typeface="Times New Roman" panose="02020603050405020304" pitchFamily="18" charset="0"/>
          </a:endParaRPr>
        </a:p>
      </dsp:txBody>
      <dsp:txXfrm rot="5400000">
        <a:off x="7726160" y="870584"/>
        <a:ext cx="3592920" cy="261175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80EB50-2181-49AC-99D0-FB6C699C1F74}">
      <dsp:nvSpPr>
        <dsp:cNvPr id="0" name=""/>
        <dsp:cNvSpPr/>
      </dsp:nvSpPr>
      <dsp:spPr>
        <a:xfrm rot="16200000">
          <a:off x="-652059" y="653441"/>
          <a:ext cx="4899802" cy="3592920"/>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0" tIns="0" rIns="184150" bIns="0" numCol="1" spcCol="1270" anchor="t" anchorCtr="0">
          <a:noAutofit/>
        </a:bodyPr>
        <a:lstStyle/>
        <a:p>
          <a:pPr marL="0" lvl="0" indent="0" algn="l" defTabSz="1289050">
            <a:lnSpc>
              <a:spcPct val="90000"/>
            </a:lnSpc>
            <a:spcBef>
              <a:spcPct val="0"/>
            </a:spcBef>
            <a:spcAft>
              <a:spcPct val="35000"/>
            </a:spcAft>
            <a:buNone/>
          </a:pPr>
          <a:r>
            <a:rPr lang="en-US" sz="2900" b="1" kern="1200"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Bài</a:t>
          </a:r>
          <a:r>
            <a:rPr lang="en-US" sz="2900" b="1" kern="1200"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1:</a:t>
          </a:r>
        </a:p>
        <a:p>
          <a:pPr marL="228600" lvl="1" indent="-228600" algn="l" defTabSz="1111250">
            <a:lnSpc>
              <a:spcPct val="90000"/>
            </a:lnSpc>
            <a:spcBef>
              <a:spcPct val="0"/>
            </a:spcBef>
            <a:spcAft>
              <a:spcPct val="15000"/>
            </a:spcAft>
            <a:buChar char="•"/>
          </a:pPr>
          <a:r>
            <a:rPr lang="en-US" sz="2500" kern="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25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500" kern="12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25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500" kern="1200" dirty="0" err="1">
              <a:latin typeface="Times New Roman" panose="02020603050405020304" pitchFamily="18" charset="0"/>
              <a:ea typeface="Cambria" panose="02040503050406030204" pitchFamily="18" charset="0"/>
              <a:cs typeface="Times New Roman" panose="02020603050405020304" pitchFamily="18" charset="0"/>
            </a:rPr>
            <a:t>bổ</a:t>
          </a:r>
          <a:r>
            <a:rPr lang="en-US" sz="25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500" kern="1200" dirty="0" err="1">
              <a:latin typeface="Times New Roman" panose="02020603050405020304" pitchFamily="18" charset="0"/>
              <a:ea typeface="Cambria" panose="02040503050406030204" pitchFamily="18" charset="0"/>
              <a:cs typeface="Times New Roman" panose="02020603050405020304" pitchFamily="18" charset="0"/>
            </a:rPr>
            <a:t>trợ</a:t>
          </a:r>
          <a:endParaRPr lang="en-US" sz="2500" kern="1200" dirty="0">
            <a:latin typeface="Times New Roman" panose="02020603050405020304" pitchFamily="18" charset="0"/>
            <a:ea typeface="Cambria" panose="020405030504060302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vi-VN" sz="2500" kern="1200" dirty="0">
              <a:latin typeface="Times New Roman" panose="02020603050405020304" pitchFamily="18" charset="0"/>
              <a:ea typeface="Cambria" panose="02040503050406030204" pitchFamily="18" charset="0"/>
              <a:cs typeface="Times New Roman" panose="02020603050405020304" pitchFamily="18" charset="0"/>
            </a:rPr>
            <a:t>Hướng dẫn nhận xét, đánh giá</a:t>
          </a:r>
          <a:endParaRPr lang="en-US" sz="2500" kern="1200" dirty="0" err="1">
            <a:latin typeface="Times New Roman" panose="02020603050405020304" pitchFamily="18" charset="0"/>
            <a:ea typeface="Cambria" panose="02040503050406030204" pitchFamily="18" charset="0"/>
            <a:cs typeface="Times New Roman" panose="02020603050405020304" pitchFamily="18" charset="0"/>
          </a:endParaRPr>
        </a:p>
      </dsp:txBody>
      <dsp:txXfrm rot="5400000">
        <a:off x="1382" y="979960"/>
        <a:ext cx="3592920" cy="2939882"/>
      </dsp:txXfrm>
    </dsp:sp>
    <dsp:sp modelId="{61EF08CA-B2C3-4488-8B03-F3D7B36E8A40}">
      <dsp:nvSpPr>
        <dsp:cNvPr id="0" name=""/>
        <dsp:cNvSpPr/>
      </dsp:nvSpPr>
      <dsp:spPr>
        <a:xfrm rot="16200000">
          <a:off x="3210329" y="653441"/>
          <a:ext cx="4899802" cy="3592920"/>
        </a:xfrm>
        <a:prstGeom prst="flowChartManualOperation">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0" tIns="0" rIns="184150" bIns="0" numCol="1" spcCol="1270" anchor="t" anchorCtr="0">
          <a:noAutofit/>
        </a:bodyPr>
        <a:lstStyle/>
        <a:p>
          <a:pPr marL="0" lvl="0" indent="0" algn="l" defTabSz="1289050">
            <a:lnSpc>
              <a:spcPct val="90000"/>
            </a:lnSpc>
            <a:spcBef>
              <a:spcPct val="0"/>
            </a:spcBef>
            <a:spcAft>
              <a:spcPct val="35000"/>
            </a:spcAft>
            <a:buNone/>
          </a:pPr>
          <a:r>
            <a:rPr lang="en-US" sz="2900" b="1" kern="1200"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Bài</a:t>
          </a:r>
          <a:r>
            <a:rPr lang="en-US" sz="2900" b="1" kern="1200"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2:</a:t>
          </a:r>
        </a:p>
        <a:p>
          <a:pPr marL="228600" lvl="1" indent="-228600" algn="l" defTabSz="1111250">
            <a:lnSpc>
              <a:spcPct val="90000"/>
            </a:lnSpc>
            <a:spcBef>
              <a:spcPct val="0"/>
            </a:spcBef>
            <a:spcAft>
              <a:spcPct val="15000"/>
            </a:spcAft>
            <a:buChar char="•"/>
          </a:pPr>
          <a:r>
            <a:rPr lang="en-US" sz="2500" kern="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25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500" kern="12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25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500" kern="1200" dirty="0" err="1">
              <a:latin typeface="Times New Roman" panose="02020603050405020304" pitchFamily="18" charset="0"/>
              <a:ea typeface="Cambria" panose="02040503050406030204" pitchFamily="18" charset="0"/>
              <a:cs typeface="Times New Roman" panose="02020603050405020304" pitchFamily="18" charset="0"/>
            </a:rPr>
            <a:t>chạy</a:t>
          </a:r>
          <a:r>
            <a:rPr lang="en-US" sz="25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500" kern="1200" dirty="0" err="1">
              <a:latin typeface="Times New Roman" panose="02020603050405020304" pitchFamily="18" charset="0"/>
              <a:ea typeface="Cambria" panose="02040503050406030204" pitchFamily="18" charset="0"/>
              <a:cs typeface="Times New Roman" panose="02020603050405020304" pitchFamily="18" charset="0"/>
            </a:rPr>
            <a:t>đà</a:t>
          </a:r>
          <a:endParaRPr lang="en-US" sz="2500" kern="1200" dirty="0">
            <a:latin typeface="Times New Roman" panose="02020603050405020304" pitchFamily="18" charset="0"/>
            <a:ea typeface="Cambria" panose="020405030504060302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en-US" sz="2500" kern="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25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500" kern="12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25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500" kern="1200" dirty="0" err="1">
              <a:latin typeface="Times New Roman" panose="02020603050405020304" pitchFamily="18" charset="0"/>
              <a:ea typeface="Cambria" panose="02040503050406030204" pitchFamily="18" charset="0"/>
              <a:cs typeface="Times New Roman" panose="02020603050405020304" pitchFamily="18" charset="0"/>
            </a:rPr>
            <a:t>chạy</a:t>
          </a:r>
          <a:r>
            <a:rPr lang="en-US" sz="25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500" kern="1200" dirty="0" err="1">
              <a:latin typeface="Times New Roman" panose="02020603050405020304" pitchFamily="18" charset="0"/>
              <a:ea typeface="Cambria" panose="02040503050406030204" pitchFamily="18" charset="0"/>
              <a:cs typeface="Times New Roman" panose="02020603050405020304" pitchFamily="18" charset="0"/>
            </a:rPr>
            <a:t>đà</a:t>
          </a:r>
          <a:r>
            <a:rPr lang="en-US" sz="25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500" kern="1200" dirty="0" err="1">
              <a:latin typeface="Times New Roman" panose="02020603050405020304" pitchFamily="18" charset="0"/>
              <a:ea typeface="Cambria" panose="02040503050406030204" pitchFamily="18" charset="0"/>
              <a:cs typeface="Times New Roman" panose="02020603050405020304" pitchFamily="18" charset="0"/>
            </a:rPr>
            <a:t>phối</a:t>
          </a:r>
          <a:r>
            <a:rPr lang="en-US" sz="25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500" kern="1200" dirty="0" err="1">
              <a:latin typeface="Times New Roman" panose="02020603050405020304" pitchFamily="18" charset="0"/>
              <a:ea typeface="Cambria" panose="02040503050406030204" pitchFamily="18" charset="0"/>
              <a:cs typeface="Times New Roman" panose="02020603050405020304" pitchFamily="18" charset="0"/>
            </a:rPr>
            <a:t>hợp</a:t>
          </a:r>
          <a:r>
            <a:rPr lang="en-US" sz="25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500" kern="1200" dirty="0" err="1">
              <a:latin typeface="Times New Roman" panose="02020603050405020304" pitchFamily="18" charset="0"/>
              <a:ea typeface="Cambria" panose="02040503050406030204" pitchFamily="18" charset="0"/>
              <a:cs typeface="Times New Roman" panose="02020603050405020304" pitchFamily="18" charset="0"/>
            </a:rPr>
            <a:t>giậm</a:t>
          </a:r>
          <a:r>
            <a:rPr lang="en-US" sz="25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500" kern="1200" dirty="0" err="1">
              <a:latin typeface="Times New Roman" panose="02020603050405020304" pitchFamily="18" charset="0"/>
              <a:ea typeface="Cambria" panose="02040503050406030204" pitchFamily="18" charset="0"/>
              <a:cs typeface="Times New Roman" panose="02020603050405020304" pitchFamily="18" charset="0"/>
            </a:rPr>
            <a:t>nhảy</a:t>
          </a:r>
          <a:endParaRPr lang="en-US" sz="2500" kern="1200" dirty="0">
            <a:latin typeface="Times New Roman" panose="02020603050405020304" pitchFamily="18" charset="0"/>
            <a:ea typeface="Cambria" panose="020405030504060302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vi-VN" sz="2500" kern="1200" dirty="0">
              <a:latin typeface="Times New Roman" panose="02020603050405020304" pitchFamily="18" charset="0"/>
              <a:ea typeface="Cambria" panose="02040503050406030204" pitchFamily="18" charset="0"/>
              <a:cs typeface="Times New Roman" panose="02020603050405020304" pitchFamily="18" charset="0"/>
            </a:rPr>
            <a:t>Hướng dẫn nhận xét, đánh giá</a:t>
          </a:r>
          <a:endParaRPr lang="en-US" sz="2500" kern="1200" dirty="0" err="1">
            <a:latin typeface="Times New Roman" panose="02020603050405020304" pitchFamily="18" charset="0"/>
            <a:ea typeface="Cambria" panose="02040503050406030204" pitchFamily="18" charset="0"/>
            <a:cs typeface="Times New Roman" panose="02020603050405020304" pitchFamily="18" charset="0"/>
          </a:endParaRPr>
        </a:p>
      </dsp:txBody>
      <dsp:txXfrm rot="5400000">
        <a:off x="3863770" y="979960"/>
        <a:ext cx="3592920" cy="2939882"/>
      </dsp:txXfrm>
    </dsp:sp>
    <dsp:sp modelId="{AEAEAE83-D0BE-4717-9D84-543C70296B73}">
      <dsp:nvSpPr>
        <dsp:cNvPr id="0" name=""/>
        <dsp:cNvSpPr/>
      </dsp:nvSpPr>
      <dsp:spPr>
        <a:xfrm rot="16200000">
          <a:off x="7073974" y="653441"/>
          <a:ext cx="4899802" cy="3592920"/>
        </a:xfrm>
        <a:prstGeom prst="flowChartManualOperati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0" tIns="0" rIns="184150" bIns="0" numCol="1" spcCol="1270" anchor="t" anchorCtr="0">
          <a:noAutofit/>
        </a:bodyPr>
        <a:lstStyle/>
        <a:p>
          <a:pPr marL="0" lvl="0" indent="0" algn="l" defTabSz="1289050">
            <a:lnSpc>
              <a:spcPct val="90000"/>
            </a:lnSpc>
            <a:spcBef>
              <a:spcPct val="0"/>
            </a:spcBef>
            <a:spcAft>
              <a:spcPct val="35000"/>
            </a:spcAft>
            <a:buNone/>
          </a:pPr>
          <a:r>
            <a:rPr lang="en-US" sz="2900" b="1" kern="1200" dirty="0" err="1">
              <a:solidFill>
                <a:srgbClr val="FFFF00"/>
              </a:solidFill>
              <a:latin typeface="Times New Roman" panose="02020603050405020304" pitchFamily="18" charset="0"/>
              <a:ea typeface="Cambria" panose="02040503050406030204" pitchFamily="18" charset="0"/>
              <a:cs typeface="Times New Roman" panose="02020603050405020304" pitchFamily="18" charset="0"/>
            </a:rPr>
            <a:t>Bài</a:t>
          </a:r>
          <a:r>
            <a:rPr lang="en-US" sz="2900" b="1" kern="1200" dirty="0">
              <a:solidFill>
                <a:srgbClr val="FFFF00"/>
              </a:solidFill>
              <a:latin typeface="Times New Roman" panose="02020603050405020304" pitchFamily="18" charset="0"/>
              <a:ea typeface="Cambria" panose="02040503050406030204" pitchFamily="18" charset="0"/>
              <a:cs typeface="Times New Roman" panose="02020603050405020304" pitchFamily="18" charset="0"/>
            </a:rPr>
            <a:t> 3:</a:t>
          </a:r>
        </a:p>
        <a:p>
          <a:pPr marL="228600" lvl="1" indent="-228600" algn="l" defTabSz="977900">
            <a:lnSpc>
              <a:spcPct val="90000"/>
            </a:lnSpc>
            <a:spcBef>
              <a:spcPct val="0"/>
            </a:spcBef>
            <a:spcAft>
              <a:spcPct val="15000"/>
            </a:spcAft>
            <a:buChar char="•"/>
          </a:pPr>
          <a:r>
            <a:rPr lang="en-US" sz="2200" kern="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22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200" kern="12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22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200" kern="1200" dirty="0" err="1">
              <a:latin typeface="Times New Roman" panose="02020603050405020304" pitchFamily="18" charset="0"/>
              <a:ea typeface="Cambria" panose="02040503050406030204" pitchFamily="18" charset="0"/>
              <a:cs typeface="Times New Roman" panose="02020603050405020304" pitchFamily="18" charset="0"/>
            </a:rPr>
            <a:t>bổ</a:t>
          </a:r>
          <a:r>
            <a:rPr lang="en-US" sz="22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200" kern="1200" dirty="0" err="1">
              <a:latin typeface="Times New Roman" panose="02020603050405020304" pitchFamily="18" charset="0"/>
              <a:ea typeface="Cambria" panose="02040503050406030204" pitchFamily="18" charset="0"/>
              <a:cs typeface="Times New Roman" panose="02020603050405020304" pitchFamily="18" charset="0"/>
            </a:rPr>
            <a:t>trợ</a:t>
          </a:r>
          <a:r>
            <a:rPr lang="en-US" sz="22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200" kern="1200" dirty="0" err="1">
              <a:latin typeface="Times New Roman" panose="02020603050405020304" pitchFamily="18" charset="0"/>
              <a:ea typeface="Cambria" panose="02040503050406030204" pitchFamily="18" charset="0"/>
              <a:cs typeface="Times New Roman" panose="02020603050405020304" pitchFamily="18" charset="0"/>
            </a:rPr>
            <a:t>giai</a:t>
          </a:r>
          <a:r>
            <a:rPr lang="en-US" sz="22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200" kern="1200"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22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200" kern="1200" dirty="0" err="1">
              <a:latin typeface="Times New Roman" panose="02020603050405020304" pitchFamily="18" charset="0"/>
              <a:ea typeface="Cambria" panose="02040503050406030204" pitchFamily="18" charset="0"/>
              <a:cs typeface="Times New Roman" panose="02020603050405020304" pitchFamily="18" charset="0"/>
            </a:rPr>
            <a:t>chạy</a:t>
          </a:r>
          <a:r>
            <a:rPr lang="en-US" sz="22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200" kern="1200" dirty="0" err="1">
              <a:latin typeface="Times New Roman" panose="02020603050405020304" pitchFamily="18" charset="0"/>
              <a:ea typeface="Cambria" panose="02040503050406030204" pitchFamily="18" charset="0"/>
              <a:cs typeface="Times New Roman" panose="02020603050405020304" pitchFamily="18" charset="0"/>
            </a:rPr>
            <a:t>đà</a:t>
          </a:r>
          <a:r>
            <a:rPr lang="en-US" sz="22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200" kern="1200" dirty="0" err="1">
              <a:latin typeface="Times New Roman" panose="02020603050405020304" pitchFamily="18" charset="0"/>
              <a:ea typeface="Cambria" panose="02040503050406030204" pitchFamily="18" charset="0"/>
              <a:cs typeface="Times New Roman" panose="02020603050405020304" pitchFamily="18" charset="0"/>
            </a:rPr>
            <a:t>và</a:t>
          </a:r>
          <a:r>
            <a:rPr lang="en-US" sz="22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200" kern="1200" dirty="0" err="1">
              <a:latin typeface="Times New Roman" panose="02020603050405020304" pitchFamily="18" charset="0"/>
              <a:ea typeface="Cambria" panose="02040503050406030204" pitchFamily="18" charset="0"/>
              <a:cs typeface="Times New Roman" panose="02020603050405020304" pitchFamily="18" charset="0"/>
            </a:rPr>
            <a:t>giậm</a:t>
          </a:r>
          <a:r>
            <a:rPr lang="en-US" sz="22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200" kern="1200" dirty="0" err="1">
              <a:latin typeface="Times New Roman" panose="02020603050405020304" pitchFamily="18" charset="0"/>
              <a:ea typeface="Cambria" panose="02040503050406030204" pitchFamily="18" charset="0"/>
              <a:cs typeface="Times New Roman" panose="02020603050405020304" pitchFamily="18" charset="0"/>
            </a:rPr>
            <a:t>nhảy</a:t>
          </a:r>
          <a:r>
            <a:rPr lang="en-US" sz="22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200" kern="1200" dirty="0" err="1">
              <a:latin typeface="Times New Roman" panose="02020603050405020304" pitchFamily="18" charset="0"/>
              <a:ea typeface="Cambria" panose="02040503050406030204" pitchFamily="18" charset="0"/>
              <a:cs typeface="Times New Roman" panose="02020603050405020304" pitchFamily="18" charset="0"/>
            </a:rPr>
            <a:t>đá</a:t>
          </a:r>
          <a:r>
            <a:rPr lang="en-US" sz="22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200" kern="1200" dirty="0" err="1">
              <a:latin typeface="Times New Roman" panose="02020603050405020304" pitchFamily="18" charset="0"/>
              <a:ea typeface="Cambria" panose="02040503050406030204" pitchFamily="18" charset="0"/>
              <a:cs typeface="Times New Roman" panose="02020603050405020304" pitchFamily="18" charset="0"/>
            </a:rPr>
            <a:t>lăng</a:t>
          </a:r>
          <a:endParaRPr lang="en-US" sz="2200" kern="1200" dirty="0">
            <a:latin typeface="Times New Roman" panose="02020603050405020304" pitchFamily="18" charset="0"/>
            <a:ea typeface="Cambria" panose="02040503050406030204" pitchFamily="18" charset="0"/>
            <a:cs typeface="Times New Roman" panose="02020603050405020304" pitchFamily="18" charset="0"/>
          </a:endParaRPr>
        </a:p>
        <a:p>
          <a:pPr marL="228600" lvl="1" indent="-228600" algn="l" defTabSz="977900">
            <a:lnSpc>
              <a:spcPct val="90000"/>
            </a:lnSpc>
            <a:spcBef>
              <a:spcPct val="0"/>
            </a:spcBef>
            <a:spcAft>
              <a:spcPct val="15000"/>
            </a:spcAft>
            <a:buChar char="•"/>
          </a:pPr>
          <a:r>
            <a:rPr lang="vi-VN" sz="2200" kern="1200" dirty="0">
              <a:latin typeface="Times New Roman" panose="02020603050405020304" pitchFamily="18" charset="0"/>
              <a:ea typeface="Cambria" panose="02040503050406030204" pitchFamily="18" charset="0"/>
              <a:cs typeface="Times New Roman" panose="02020603050405020304" pitchFamily="18" charset="0"/>
            </a:rPr>
            <a:t>Bài tập bổ trợ trên không và rơi xuống cát (đệm)</a:t>
          </a:r>
          <a:endParaRPr lang="en-US" sz="2200" kern="1200" dirty="0" err="1">
            <a:latin typeface="Times New Roman" panose="02020603050405020304" pitchFamily="18" charset="0"/>
            <a:ea typeface="Cambria" panose="02040503050406030204" pitchFamily="18" charset="0"/>
            <a:cs typeface="Times New Roman" panose="02020603050405020304" pitchFamily="18" charset="0"/>
          </a:endParaRPr>
        </a:p>
        <a:p>
          <a:pPr marL="228600" lvl="1" indent="-228600" algn="l" defTabSz="977900">
            <a:lnSpc>
              <a:spcPct val="90000"/>
            </a:lnSpc>
            <a:spcBef>
              <a:spcPct val="0"/>
            </a:spcBef>
            <a:spcAft>
              <a:spcPct val="15000"/>
            </a:spcAft>
            <a:buChar char="•"/>
          </a:pPr>
          <a:r>
            <a:rPr lang="en-US" sz="2200" kern="1200" dirty="0" err="1">
              <a:latin typeface="Times New Roman" panose="02020603050405020304" pitchFamily="18" charset="0"/>
              <a:ea typeface="Cambria" panose="02040503050406030204" pitchFamily="18" charset="0"/>
              <a:cs typeface="Times New Roman" panose="02020603050405020304" pitchFamily="18" charset="0"/>
            </a:rPr>
            <a:t>Bài</a:t>
          </a:r>
          <a:r>
            <a:rPr lang="en-US" sz="22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200" kern="1200" dirty="0" err="1">
              <a:latin typeface="Times New Roman" panose="02020603050405020304" pitchFamily="18" charset="0"/>
              <a:ea typeface="Cambria" panose="02040503050406030204" pitchFamily="18" charset="0"/>
              <a:cs typeface="Times New Roman" panose="02020603050405020304" pitchFamily="18" charset="0"/>
            </a:rPr>
            <a:t>tập</a:t>
          </a:r>
          <a:r>
            <a:rPr lang="en-US" sz="22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200" kern="1200" dirty="0" err="1">
              <a:latin typeface="Times New Roman" panose="02020603050405020304" pitchFamily="18" charset="0"/>
              <a:ea typeface="Cambria" panose="02040503050406030204" pitchFamily="18" charset="0"/>
              <a:cs typeface="Times New Roman" panose="02020603050405020304" pitchFamily="18" charset="0"/>
            </a:rPr>
            <a:t>hoàn</a:t>
          </a:r>
          <a:r>
            <a:rPr lang="en-US" sz="22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200" kern="1200" dirty="0" err="1">
              <a:latin typeface="Times New Roman" panose="02020603050405020304" pitchFamily="18" charset="0"/>
              <a:ea typeface="Cambria" panose="02040503050406030204" pitchFamily="18" charset="0"/>
              <a:cs typeface="Times New Roman" panose="02020603050405020304" pitchFamily="18" charset="0"/>
            </a:rPr>
            <a:t>thiện</a:t>
          </a:r>
          <a:r>
            <a:rPr lang="en-US" sz="22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200" kern="1200" dirty="0" err="1">
              <a:latin typeface="Times New Roman" panose="02020603050405020304" pitchFamily="18" charset="0"/>
              <a:ea typeface="Cambria" panose="02040503050406030204" pitchFamily="18" charset="0"/>
              <a:cs typeface="Times New Roman" panose="02020603050405020304" pitchFamily="18" charset="0"/>
            </a:rPr>
            <a:t>kĩ</a:t>
          </a:r>
          <a:r>
            <a:rPr lang="en-US" sz="2200" kern="1200" dirty="0">
              <a:latin typeface="Times New Roman" panose="02020603050405020304" pitchFamily="18" charset="0"/>
              <a:ea typeface="Cambria" panose="02040503050406030204" pitchFamily="18" charset="0"/>
              <a:cs typeface="Times New Roman" panose="02020603050405020304" pitchFamily="18" charset="0"/>
            </a:rPr>
            <a:t> </a:t>
          </a:r>
          <a:r>
            <a:rPr lang="en-US" sz="2200" kern="1200" dirty="0" err="1">
              <a:latin typeface="Times New Roman" panose="02020603050405020304" pitchFamily="18" charset="0"/>
              <a:ea typeface="Cambria" panose="02040503050406030204" pitchFamily="18" charset="0"/>
              <a:cs typeface="Times New Roman" panose="02020603050405020304" pitchFamily="18" charset="0"/>
            </a:rPr>
            <a:t>thuật</a:t>
          </a:r>
          <a:endParaRPr lang="en-US" sz="2200" kern="1200" dirty="0">
            <a:latin typeface="Times New Roman" panose="02020603050405020304" pitchFamily="18" charset="0"/>
            <a:ea typeface="Cambria" panose="02040503050406030204" pitchFamily="18" charset="0"/>
            <a:cs typeface="Times New Roman" panose="02020603050405020304" pitchFamily="18" charset="0"/>
          </a:endParaRPr>
        </a:p>
        <a:p>
          <a:pPr marL="228600" lvl="1" indent="-228600" algn="l" defTabSz="977900">
            <a:lnSpc>
              <a:spcPct val="90000"/>
            </a:lnSpc>
            <a:spcBef>
              <a:spcPct val="0"/>
            </a:spcBef>
            <a:spcAft>
              <a:spcPct val="15000"/>
            </a:spcAft>
            <a:buChar char="•"/>
          </a:pPr>
          <a:r>
            <a:rPr lang="vi-VN" sz="2200" kern="1200" dirty="0">
              <a:latin typeface="Times New Roman" panose="02020603050405020304" pitchFamily="18" charset="0"/>
              <a:ea typeface="Cambria" panose="02040503050406030204" pitchFamily="18" charset="0"/>
              <a:cs typeface="Times New Roman" panose="02020603050405020304" pitchFamily="18" charset="0"/>
            </a:rPr>
            <a:t>Hướng dẫn nhận xét, đánh giá</a:t>
          </a:r>
          <a:endParaRPr lang="en-US" sz="2200" kern="1200" dirty="0" err="1">
            <a:latin typeface="Times New Roman" panose="02020603050405020304" pitchFamily="18" charset="0"/>
            <a:ea typeface="Cambria" panose="020405030504060302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endParaRPr lang="en-US" sz="2500" kern="1200" dirty="0" err="1">
            <a:latin typeface="Times New Roman" panose="02020603050405020304" pitchFamily="18" charset="0"/>
            <a:ea typeface="Cambria" panose="02040503050406030204" pitchFamily="18" charset="0"/>
            <a:cs typeface="Times New Roman" panose="02020603050405020304" pitchFamily="18" charset="0"/>
          </a:endParaRPr>
        </a:p>
      </dsp:txBody>
      <dsp:txXfrm rot="5400000">
        <a:off x="7727415" y="979960"/>
        <a:ext cx="3592920" cy="293988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77E4C5-E29E-4657-9955-7E87B908B77D}">
      <dsp:nvSpPr>
        <dsp:cNvPr id="0" name=""/>
        <dsp:cNvSpPr/>
      </dsp:nvSpPr>
      <dsp:spPr>
        <a:xfrm rot="16200000">
          <a:off x="554294" y="-548629"/>
          <a:ext cx="4352925" cy="5450183"/>
        </a:xfrm>
        <a:prstGeom prst="flowChartManualOperati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0" tIns="0" rIns="224482" bIns="0" numCol="1" spcCol="1270" anchor="t" anchorCtr="0">
          <a:noAutofit/>
        </a:bodyPr>
        <a:lstStyle/>
        <a:p>
          <a:pPr marL="0" lvl="0" indent="0" algn="l" defTabSz="1555750">
            <a:lnSpc>
              <a:spcPct val="90000"/>
            </a:lnSpc>
            <a:spcBef>
              <a:spcPct val="0"/>
            </a:spcBef>
            <a:spcAft>
              <a:spcPct val="35000"/>
            </a:spcAft>
            <a:buNone/>
          </a:pPr>
          <a:r>
            <a:rPr lang="en-US" sz="3500" b="1" kern="1200" dirty="0" err="1">
              <a:solidFill>
                <a:srgbClr val="FFFF00"/>
              </a:solidFill>
              <a:latin typeface="Times New Roman" panose="02020603050405020304" pitchFamily="18" charset="0"/>
              <a:cs typeface="Times New Roman" panose="02020603050405020304" pitchFamily="18" charset="0"/>
            </a:rPr>
            <a:t>Bài</a:t>
          </a:r>
          <a:r>
            <a:rPr lang="en-US" sz="3500" b="1" kern="1200" dirty="0">
              <a:solidFill>
                <a:srgbClr val="FFFF00"/>
              </a:solidFill>
              <a:latin typeface="Times New Roman" panose="02020603050405020304" pitchFamily="18" charset="0"/>
              <a:cs typeface="Times New Roman" panose="02020603050405020304" pitchFamily="18" charset="0"/>
            </a:rPr>
            <a:t> 1:</a:t>
          </a:r>
        </a:p>
        <a:p>
          <a:pPr marL="228600" lvl="1" indent="-228600" algn="l" defTabSz="1200150">
            <a:lnSpc>
              <a:spcPct val="90000"/>
            </a:lnSpc>
            <a:spcBef>
              <a:spcPct val="0"/>
            </a:spcBef>
            <a:spcAft>
              <a:spcPct val="15000"/>
            </a:spcAft>
            <a:buChar char="•"/>
          </a:pPr>
          <a:r>
            <a:rPr lang="en-US" sz="2700" kern="1200" dirty="0" err="1">
              <a:latin typeface="Times New Roman" panose="02020603050405020304" pitchFamily="18" charset="0"/>
              <a:cs typeface="Times New Roman" panose="02020603050405020304" pitchFamily="18" charset="0"/>
            </a:rPr>
            <a:t>Bài</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tập</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bổ</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trợ</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chạy</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giữa</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quãng</a:t>
          </a:r>
          <a:endParaRPr lang="en-US" sz="2700" kern="1200" dirty="0">
            <a:latin typeface="Times New Roman" panose="02020603050405020304" pitchFamily="18" charset="0"/>
            <a:cs typeface="Times New Roman" panose="02020603050405020304" pitchFamily="18" charset="0"/>
          </a:endParaRPr>
        </a:p>
        <a:p>
          <a:pPr marL="228600" lvl="1" indent="-228600" algn="l" defTabSz="1200150">
            <a:lnSpc>
              <a:spcPct val="90000"/>
            </a:lnSpc>
            <a:spcBef>
              <a:spcPct val="0"/>
            </a:spcBef>
            <a:spcAft>
              <a:spcPct val="15000"/>
            </a:spcAft>
            <a:buChar char="•"/>
          </a:pPr>
          <a:r>
            <a:rPr lang="en-US" sz="2700" kern="1200" dirty="0" err="1">
              <a:latin typeface="Times New Roman" panose="02020603050405020304" pitchFamily="18" charset="0"/>
              <a:cs typeface="Times New Roman" panose="02020603050405020304" pitchFamily="18" charset="0"/>
            </a:rPr>
            <a:t>Bài</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tập</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bổ</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trợ</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xuất</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phát</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và</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tăng</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tốc</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sau</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xuất</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phát</a:t>
          </a:r>
          <a:endParaRPr lang="en-US" sz="2700" kern="1200" dirty="0">
            <a:latin typeface="Times New Roman" panose="02020603050405020304" pitchFamily="18" charset="0"/>
            <a:cs typeface="Times New Roman" panose="02020603050405020304" pitchFamily="18" charset="0"/>
          </a:endParaRPr>
        </a:p>
        <a:p>
          <a:pPr marL="228600" lvl="1" indent="-228600" algn="l" defTabSz="1200150">
            <a:lnSpc>
              <a:spcPct val="90000"/>
            </a:lnSpc>
            <a:spcBef>
              <a:spcPct val="0"/>
            </a:spcBef>
            <a:spcAft>
              <a:spcPct val="15000"/>
            </a:spcAft>
            <a:buChar char="•"/>
          </a:pPr>
          <a:r>
            <a:rPr lang="en-US" sz="2700" kern="1200" dirty="0" err="1">
              <a:latin typeface="Times New Roman" panose="02020603050405020304" pitchFamily="18" charset="0"/>
              <a:cs typeface="Times New Roman" panose="02020603050405020304" pitchFamily="18" charset="0"/>
            </a:rPr>
            <a:t>Bài</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tập</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bổ</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trợ</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giai</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đoạn</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về</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đích</a:t>
          </a:r>
          <a:endParaRPr lang="en-US" sz="2700" kern="1200" dirty="0">
            <a:latin typeface="Times New Roman" panose="02020603050405020304" pitchFamily="18" charset="0"/>
            <a:cs typeface="Times New Roman" panose="02020603050405020304" pitchFamily="18" charset="0"/>
          </a:endParaRPr>
        </a:p>
        <a:p>
          <a:pPr marL="228600" lvl="1" indent="-228600" algn="l" defTabSz="1200150">
            <a:lnSpc>
              <a:spcPct val="90000"/>
            </a:lnSpc>
            <a:spcBef>
              <a:spcPct val="0"/>
            </a:spcBef>
            <a:spcAft>
              <a:spcPct val="15000"/>
            </a:spcAft>
            <a:buChar char="•"/>
          </a:pPr>
          <a:r>
            <a:rPr lang="vi-VN" sz="2700" kern="1200" dirty="0">
              <a:latin typeface="Times New Roman" panose="02020603050405020304" pitchFamily="18" charset="0"/>
              <a:cs typeface="Times New Roman" panose="02020603050405020304" pitchFamily="18" charset="0"/>
            </a:rPr>
            <a:t>Hướng dẫn nhận xét, đánh giá</a:t>
          </a:r>
          <a:endParaRPr lang="en-US" sz="2700" kern="1200" dirty="0" err="1">
            <a:latin typeface="Times New Roman" panose="02020603050405020304" pitchFamily="18" charset="0"/>
            <a:cs typeface="Times New Roman" panose="02020603050405020304" pitchFamily="18" charset="0"/>
          </a:endParaRPr>
        </a:p>
      </dsp:txBody>
      <dsp:txXfrm rot="5400000">
        <a:off x="5665" y="870585"/>
        <a:ext cx="5450183" cy="2611755"/>
      </dsp:txXfrm>
    </dsp:sp>
    <dsp:sp modelId="{C23C9277-6B5E-4E91-9C46-119DB6C94BD3}">
      <dsp:nvSpPr>
        <dsp:cNvPr id="0" name=""/>
        <dsp:cNvSpPr/>
      </dsp:nvSpPr>
      <dsp:spPr>
        <a:xfrm rot="16200000">
          <a:off x="6413242" y="-548629"/>
          <a:ext cx="4352925" cy="5450183"/>
        </a:xfrm>
        <a:prstGeom prst="flowChartManualOperati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0" tIns="0" rIns="224482" bIns="0" numCol="1" spcCol="1270" anchor="t" anchorCtr="0">
          <a:noAutofit/>
        </a:bodyPr>
        <a:lstStyle/>
        <a:p>
          <a:pPr marL="0" lvl="0" indent="0" algn="l" defTabSz="1555750">
            <a:lnSpc>
              <a:spcPct val="90000"/>
            </a:lnSpc>
            <a:spcBef>
              <a:spcPct val="0"/>
            </a:spcBef>
            <a:spcAft>
              <a:spcPct val="35000"/>
            </a:spcAft>
            <a:buNone/>
          </a:pPr>
          <a:r>
            <a:rPr lang="en-US" sz="3500" b="1" kern="1200" dirty="0" err="1">
              <a:solidFill>
                <a:srgbClr val="FFFF00"/>
              </a:solidFill>
              <a:latin typeface="Times New Roman" panose="02020603050405020304" pitchFamily="18" charset="0"/>
              <a:cs typeface="Times New Roman" panose="02020603050405020304" pitchFamily="18" charset="0"/>
            </a:rPr>
            <a:t>Bài</a:t>
          </a:r>
          <a:r>
            <a:rPr lang="en-US" sz="3500" b="1" kern="1200" dirty="0">
              <a:solidFill>
                <a:srgbClr val="FFFF00"/>
              </a:solidFill>
              <a:latin typeface="Times New Roman" panose="02020603050405020304" pitchFamily="18" charset="0"/>
              <a:cs typeface="Times New Roman" panose="02020603050405020304" pitchFamily="18" charset="0"/>
            </a:rPr>
            <a:t> 2:</a:t>
          </a:r>
        </a:p>
        <a:p>
          <a:pPr marL="228600" lvl="1" indent="-228600" algn="l" defTabSz="1200150">
            <a:lnSpc>
              <a:spcPct val="90000"/>
            </a:lnSpc>
            <a:spcBef>
              <a:spcPct val="0"/>
            </a:spcBef>
            <a:spcAft>
              <a:spcPct val="15000"/>
            </a:spcAft>
            <a:buChar char="•"/>
          </a:pPr>
          <a:r>
            <a:rPr lang="en-US" sz="2700" kern="1200" dirty="0" err="1">
              <a:latin typeface="Times New Roman" panose="02020603050405020304" pitchFamily="18" charset="0"/>
              <a:cs typeface="Times New Roman" panose="02020603050405020304" pitchFamily="18" charset="0"/>
            </a:rPr>
            <a:t>Bài</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tập</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phối</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hợp</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các</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giai</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đoạn</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trong</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chạy</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cự</a:t>
          </a:r>
          <a:r>
            <a:rPr lang="en-US" sz="2700" kern="1200" dirty="0">
              <a:latin typeface="Times New Roman" panose="02020603050405020304" pitchFamily="18" charset="0"/>
              <a:cs typeface="Times New Roman" panose="02020603050405020304" pitchFamily="18" charset="0"/>
            </a:rPr>
            <a:t> li </a:t>
          </a:r>
          <a:r>
            <a:rPr lang="en-US" sz="2700" kern="1200" dirty="0" err="1">
              <a:latin typeface="Times New Roman" panose="02020603050405020304" pitchFamily="18" charset="0"/>
              <a:cs typeface="Times New Roman" panose="02020603050405020304" pitchFamily="18" charset="0"/>
            </a:rPr>
            <a:t>trung</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bình</a:t>
          </a:r>
          <a:endParaRPr lang="en-US" sz="2700" kern="1200" dirty="0">
            <a:latin typeface="Times New Roman" panose="02020603050405020304" pitchFamily="18" charset="0"/>
            <a:cs typeface="Times New Roman" panose="02020603050405020304" pitchFamily="18" charset="0"/>
          </a:endParaRPr>
        </a:p>
        <a:p>
          <a:pPr marL="228600" lvl="1" indent="-228600" algn="l" defTabSz="1200150">
            <a:lnSpc>
              <a:spcPct val="90000"/>
            </a:lnSpc>
            <a:spcBef>
              <a:spcPct val="0"/>
            </a:spcBef>
            <a:spcAft>
              <a:spcPct val="15000"/>
            </a:spcAft>
            <a:buChar char="•"/>
          </a:pPr>
          <a:r>
            <a:rPr lang="vi-VN" sz="2700" kern="1200" dirty="0">
              <a:latin typeface="Times New Roman" panose="02020603050405020304" pitchFamily="18" charset="0"/>
              <a:cs typeface="Times New Roman" panose="02020603050405020304" pitchFamily="18" charset="0"/>
            </a:rPr>
            <a:t>Hướng dẫn nhận xét, đánh giá</a:t>
          </a:r>
          <a:endParaRPr lang="en-US" sz="2700" kern="1200" dirty="0">
            <a:latin typeface="Times New Roman" panose="02020603050405020304" pitchFamily="18" charset="0"/>
            <a:cs typeface="Times New Roman" panose="02020603050405020304" pitchFamily="18" charset="0"/>
          </a:endParaRPr>
        </a:p>
        <a:p>
          <a:pPr marL="228600" lvl="1" indent="-228600" algn="l" defTabSz="1200150">
            <a:lnSpc>
              <a:spcPct val="90000"/>
            </a:lnSpc>
            <a:spcBef>
              <a:spcPct val="0"/>
            </a:spcBef>
            <a:spcAft>
              <a:spcPct val="15000"/>
            </a:spcAft>
            <a:buChar char="•"/>
          </a:pPr>
          <a:endParaRPr lang="en-US" sz="2700" kern="1200" dirty="0">
            <a:latin typeface="Times New Roman" panose="02020603050405020304" pitchFamily="18" charset="0"/>
            <a:cs typeface="Times New Roman" panose="02020603050405020304" pitchFamily="18" charset="0"/>
          </a:endParaRPr>
        </a:p>
      </dsp:txBody>
      <dsp:txXfrm rot="5400000">
        <a:off x="5864613" y="870585"/>
        <a:ext cx="5450183" cy="261175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27B88-CD7A-443F-9B6F-A7AC0DF38D82}">
      <dsp:nvSpPr>
        <dsp:cNvPr id="0" name=""/>
        <dsp:cNvSpPr/>
      </dsp:nvSpPr>
      <dsp:spPr>
        <a:xfrm>
          <a:off x="3537" y="61267"/>
          <a:ext cx="3449203" cy="88492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kern="1200" dirty="0" err="1">
              <a:solidFill>
                <a:srgbClr val="002060"/>
              </a:solidFill>
              <a:latin typeface="Cambria" panose="02040503050406030204" pitchFamily="18" charset="0"/>
              <a:ea typeface="Cambria" panose="02040503050406030204" pitchFamily="18" charset="0"/>
            </a:rPr>
            <a:t>Chủ</a:t>
          </a:r>
          <a:r>
            <a:rPr lang="en-US" sz="2500" b="1" kern="1200" dirty="0">
              <a:solidFill>
                <a:srgbClr val="002060"/>
              </a:solidFill>
              <a:latin typeface="Cambria" panose="02040503050406030204" pitchFamily="18" charset="0"/>
              <a:ea typeface="Cambria" panose="02040503050406030204" pitchFamily="18" charset="0"/>
            </a:rPr>
            <a:t> </a:t>
          </a:r>
          <a:r>
            <a:rPr lang="en-US" sz="2500" b="1" kern="1200" dirty="0" err="1">
              <a:solidFill>
                <a:srgbClr val="002060"/>
              </a:solidFill>
              <a:latin typeface="Cambria" panose="02040503050406030204" pitchFamily="18" charset="0"/>
              <a:ea typeface="Cambria" panose="02040503050406030204" pitchFamily="18" charset="0"/>
            </a:rPr>
            <a:t>đề</a:t>
          </a:r>
          <a:r>
            <a:rPr lang="en-US" sz="2500" b="1" kern="1200" dirty="0">
              <a:solidFill>
                <a:srgbClr val="002060"/>
              </a:solidFill>
              <a:latin typeface="Cambria" panose="02040503050406030204" pitchFamily="18" charset="0"/>
              <a:ea typeface="Cambria" panose="02040503050406030204" pitchFamily="18" charset="0"/>
            </a:rPr>
            <a:t>: </a:t>
          </a:r>
          <a:r>
            <a:rPr lang="en-US" sz="2500" b="1" kern="1200" dirty="0" err="1">
              <a:solidFill>
                <a:srgbClr val="002060"/>
              </a:solidFill>
              <a:latin typeface="Cambria" panose="02040503050406030204" pitchFamily="18" charset="0"/>
              <a:ea typeface="Cambria" panose="02040503050406030204" pitchFamily="18" charset="0"/>
            </a:rPr>
            <a:t>Chạy</a:t>
          </a:r>
          <a:r>
            <a:rPr lang="en-US" sz="2500" b="1" kern="1200" dirty="0">
              <a:solidFill>
                <a:srgbClr val="002060"/>
              </a:solidFill>
              <a:latin typeface="Cambria" panose="02040503050406030204" pitchFamily="18" charset="0"/>
              <a:ea typeface="Cambria" panose="02040503050406030204" pitchFamily="18" charset="0"/>
            </a:rPr>
            <a:t> </a:t>
          </a:r>
          <a:r>
            <a:rPr lang="en-US" sz="2500" b="1" kern="1200" dirty="0" err="1">
              <a:solidFill>
                <a:srgbClr val="002060"/>
              </a:solidFill>
              <a:latin typeface="Cambria" panose="02040503050406030204" pitchFamily="18" charset="0"/>
              <a:ea typeface="Cambria" panose="02040503050406030204" pitchFamily="18" charset="0"/>
            </a:rPr>
            <a:t>cự</a:t>
          </a:r>
          <a:r>
            <a:rPr lang="en-US" sz="2500" b="1" kern="1200" dirty="0">
              <a:solidFill>
                <a:srgbClr val="002060"/>
              </a:solidFill>
              <a:latin typeface="Cambria" panose="02040503050406030204" pitchFamily="18" charset="0"/>
              <a:ea typeface="Cambria" panose="02040503050406030204" pitchFamily="18" charset="0"/>
            </a:rPr>
            <a:t> </a:t>
          </a:r>
          <a:r>
            <a:rPr lang="en-US" sz="2500" b="1" kern="1200" dirty="0" err="1">
              <a:solidFill>
                <a:srgbClr val="002060"/>
              </a:solidFill>
              <a:latin typeface="Cambria" panose="02040503050406030204" pitchFamily="18" charset="0"/>
              <a:ea typeface="Cambria" panose="02040503050406030204" pitchFamily="18" charset="0"/>
            </a:rPr>
            <a:t>ly</a:t>
          </a:r>
          <a:r>
            <a:rPr lang="en-US" sz="2500" b="1" kern="1200" dirty="0">
              <a:solidFill>
                <a:srgbClr val="002060"/>
              </a:solidFill>
              <a:latin typeface="Cambria" panose="02040503050406030204" pitchFamily="18" charset="0"/>
              <a:ea typeface="Cambria" panose="02040503050406030204" pitchFamily="18" charset="0"/>
            </a:rPr>
            <a:t> </a:t>
          </a:r>
          <a:r>
            <a:rPr lang="en-US" sz="2500" b="1" kern="1200" dirty="0" err="1">
              <a:solidFill>
                <a:srgbClr val="002060"/>
              </a:solidFill>
              <a:latin typeface="Cambria" panose="02040503050406030204" pitchFamily="18" charset="0"/>
              <a:ea typeface="Cambria" panose="02040503050406030204" pitchFamily="18" charset="0"/>
            </a:rPr>
            <a:t>ngắn</a:t>
          </a:r>
          <a:r>
            <a:rPr lang="en-US" sz="2500" b="1" kern="1200" dirty="0">
              <a:solidFill>
                <a:srgbClr val="002060"/>
              </a:solidFill>
              <a:latin typeface="Cambria" panose="02040503050406030204" pitchFamily="18" charset="0"/>
              <a:ea typeface="Cambria" panose="02040503050406030204" pitchFamily="18" charset="0"/>
            </a:rPr>
            <a:t> (100m)</a:t>
          </a:r>
        </a:p>
      </dsp:txBody>
      <dsp:txXfrm>
        <a:off x="3537" y="61267"/>
        <a:ext cx="3449203" cy="884920"/>
      </dsp:txXfrm>
    </dsp:sp>
    <dsp:sp modelId="{B3897A20-5AF7-47A5-BD67-91764F6CD8FE}">
      <dsp:nvSpPr>
        <dsp:cNvPr id="0" name=""/>
        <dsp:cNvSpPr/>
      </dsp:nvSpPr>
      <dsp:spPr>
        <a:xfrm>
          <a:off x="3537" y="946188"/>
          <a:ext cx="3449203" cy="3345468"/>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b="0" kern="1200" dirty="0" err="1">
              <a:latin typeface="Cambria" panose="02040503050406030204" pitchFamily="18" charset="0"/>
              <a:ea typeface="Cambria" panose="02040503050406030204" pitchFamily="18" charset="0"/>
            </a:rPr>
            <a:t>Chạy</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đạp</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sau</a:t>
          </a:r>
          <a:endParaRPr lang="en-US" sz="2500" b="0" kern="1200" dirty="0">
            <a:latin typeface="Cambria" panose="02040503050406030204" pitchFamily="18" charset="0"/>
            <a:ea typeface="Cambria" panose="02040503050406030204" pitchFamily="18" charset="0"/>
          </a:endParaRPr>
        </a:p>
        <a:p>
          <a:pPr marL="228600" lvl="1" indent="-228600" algn="l" defTabSz="1111250">
            <a:lnSpc>
              <a:spcPct val="90000"/>
            </a:lnSpc>
            <a:spcBef>
              <a:spcPct val="0"/>
            </a:spcBef>
            <a:spcAft>
              <a:spcPct val="15000"/>
            </a:spcAft>
            <a:buChar char="•"/>
          </a:pPr>
          <a:r>
            <a:rPr lang="en-US" sz="2500" b="0" kern="1200" dirty="0" err="1">
              <a:latin typeface="Cambria" panose="02040503050406030204" pitchFamily="18" charset="0"/>
              <a:ea typeface="Cambria" panose="02040503050406030204" pitchFamily="18" charset="0"/>
            </a:rPr>
            <a:t>Chống</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tay</a:t>
          </a:r>
          <a:endParaRPr lang="en-US" sz="2500" b="0" kern="1200" dirty="0">
            <a:latin typeface="Cambria" panose="02040503050406030204" pitchFamily="18" charset="0"/>
            <a:ea typeface="Cambria" panose="02040503050406030204" pitchFamily="18" charset="0"/>
          </a:endParaRPr>
        </a:p>
        <a:p>
          <a:pPr marL="228600" lvl="1" indent="-228600" algn="l" defTabSz="1111250">
            <a:lnSpc>
              <a:spcPct val="90000"/>
            </a:lnSpc>
            <a:spcBef>
              <a:spcPct val="0"/>
            </a:spcBef>
            <a:spcAft>
              <a:spcPct val="15000"/>
            </a:spcAft>
            <a:buChar char="•"/>
          </a:pPr>
          <a:r>
            <a:rPr lang="en-US" sz="2500" b="0" kern="1200" dirty="0" err="1">
              <a:latin typeface="Cambria" panose="02040503050406030204" pitchFamily="18" charset="0"/>
              <a:ea typeface="Cambria" panose="02040503050406030204" pitchFamily="18" charset="0"/>
            </a:rPr>
            <a:t>Nhảy</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dây</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nhanh</a:t>
          </a:r>
          <a:endParaRPr lang="en-US" sz="2500" b="0" kern="1200" dirty="0">
            <a:latin typeface="Cambria" panose="02040503050406030204" pitchFamily="18" charset="0"/>
            <a:ea typeface="Cambria" panose="02040503050406030204" pitchFamily="18" charset="0"/>
          </a:endParaRPr>
        </a:p>
        <a:p>
          <a:pPr marL="228600" lvl="1" indent="-228600" algn="l" defTabSz="1111250">
            <a:lnSpc>
              <a:spcPct val="90000"/>
            </a:lnSpc>
            <a:spcBef>
              <a:spcPct val="0"/>
            </a:spcBef>
            <a:spcAft>
              <a:spcPct val="15000"/>
            </a:spcAft>
            <a:buChar char="•"/>
          </a:pPr>
          <a:r>
            <a:rPr lang="en-US" sz="2500" b="0" kern="1200" dirty="0" err="1">
              <a:latin typeface="Cambria" panose="02040503050406030204" pitchFamily="18" charset="0"/>
              <a:ea typeface="Cambria" panose="02040503050406030204" pitchFamily="18" charset="0"/>
            </a:rPr>
            <a:t>Bật</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cao</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gối</a:t>
          </a:r>
          <a:endParaRPr lang="en-US" sz="2500" b="0" kern="1200" dirty="0">
            <a:latin typeface="Cambria" panose="02040503050406030204" pitchFamily="18" charset="0"/>
            <a:ea typeface="Cambria" panose="02040503050406030204" pitchFamily="18" charset="0"/>
          </a:endParaRPr>
        </a:p>
        <a:p>
          <a:pPr marL="228600" lvl="1" indent="-228600" algn="l" defTabSz="1111250">
            <a:lnSpc>
              <a:spcPct val="90000"/>
            </a:lnSpc>
            <a:spcBef>
              <a:spcPct val="0"/>
            </a:spcBef>
            <a:spcAft>
              <a:spcPct val="15000"/>
            </a:spcAft>
            <a:buChar char="•"/>
          </a:pPr>
          <a:r>
            <a:rPr lang="vi-VN" sz="2500" b="0" kern="1200" dirty="0">
              <a:latin typeface="Cambria" panose="02040503050406030204" pitchFamily="18" charset="0"/>
              <a:ea typeface="Cambria" panose="02040503050406030204" pitchFamily="18" charset="0"/>
            </a:rPr>
            <a:t>Ngồi dựa tường</a:t>
          </a:r>
          <a:endParaRPr lang="en-US" sz="2500" b="0" kern="1200" dirty="0">
            <a:latin typeface="Cambria" panose="02040503050406030204" pitchFamily="18" charset="0"/>
            <a:ea typeface="Cambria" panose="02040503050406030204" pitchFamily="18" charset="0"/>
          </a:endParaRPr>
        </a:p>
        <a:p>
          <a:pPr marL="228600" lvl="1" indent="-228600" algn="l" defTabSz="1111250">
            <a:lnSpc>
              <a:spcPct val="90000"/>
            </a:lnSpc>
            <a:spcBef>
              <a:spcPct val="0"/>
            </a:spcBef>
            <a:spcAft>
              <a:spcPct val="15000"/>
            </a:spcAft>
            <a:buChar char="•"/>
          </a:pPr>
          <a:r>
            <a:rPr lang="en-US" sz="2500" b="0" kern="1200" dirty="0" err="1">
              <a:latin typeface="Cambria" panose="02040503050406030204" pitchFamily="18" charset="0"/>
              <a:ea typeface="Cambria" panose="02040503050406030204" pitchFamily="18" charset="0"/>
            </a:rPr>
            <a:t>Gập</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bụng</a:t>
          </a:r>
          <a:endParaRPr lang="en-US" sz="2500" b="0" kern="1200" dirty="0">
            <a:latin typeface="Cambria" panose="02040503050406030204" pitchFamily="18" charset="0"/>
            <a:ea typeface="Cambria" panose="02040503050406030204" pitchFamily="18" charset="0"/>
          </a:endParaRPr>
        </a:p>
      </dsp:txBody>
      <dsp:txXfrm>
        <a:off x="3537" y="946188"/>
        <a:ext cx="3449203" cy="3345468"/>
      </dsp:txXfrm>
    </dsp:sp>
    <dsp:sp modelId="{17ADC52E-0CB9-4E15-AB20-4AC3A5772676}">
      <dsp:nvSpPr>
        <dsp:cNvPr id="0" name=""/>
        <dsp:cNvSpPr/>
      </dsp:nvSpPr>
      <dsp:spPr>
        <a:xfrm>
          <a:off x="3935629" y="61267"/>
          <a:ext cx="3449203" cy="884920"/>
        </a:xfrm>
        <a:prstGeom prst="rect">
          <a:avLst/>
        </a:prstGeom>
        <a:solidFill>
          <a:schemeClr val="accent4">
            <a:hueOff val="5197846"/>
            <a:satOff val="-23984"/>
            <a:lumOff val="883"/>
            <a:alphaOff val="0"/>
          </a:schemeClr>
        </a:solidFill>
        <a:ln w="12700" cap="flat" cmpd="sng" algn="ctr">
          <a:solidFill>
            <a:schemeClr val="accent4">
              <a:hueOff val="5197846"/>
              <a:satOff val="-23984"/>
              <a:lumOff val="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kern="1200" dirty="0" err="1">
              <a:solidFill>
                <a:srgbClr val="002060"/>
              </a:solidFill>
              <a:latin typeface="Cambria" panose="02040503050406030204" pitchFamily="18" charset="0"/>
              <a:ea typeface="Cambria" panose="02040503050406030204" pitchFamily="18" charset="0"/>
            </a:rPr>
            <a:t>Chủ</a:t>
          </a:r>
          <a:r>
            <a:rPr lang="en-US" sz="2500" b="1" kern="1200" dirty="0">
              <a:solidFill>
                <a:srgbClr val="002060"/>
              </a:solidFill>
              <a:latin typeface="Cambria" panose="02040503050406030204" pitchFamily="18" charset="0"/>
              <a:ea typeface="Cambria" panose="02040503050406030204" pitchFamily="18" charset="0"/>
            </a:rPr>
            <a:t> </a:t>
          </a:r>
          <a:r>
            <a:rPr lang="en-US" sz="2500" b="1" kern="1200" dirty="0" err="1">
              <a:solidFill>
                <a:srgbClr val="002060"/>
              </a:solidFill>
              <a:latin typeface="Cambria" panose="02040503050406030204" pitchFamily="18" charset="0"/>
              <a:ea typeface="Cambria" panose="02040503050406030204" pitchFamily="18" charset="0"/>
            </a:rPr>
            <a:t>đề</a:t>
          </a:r>
          <a:r>
            <a:rPr lang="en-US" sz="2500" b="1" kern="1200" dirty="0">
              <a:solidFill>
                <a:srgbClr val="002060"/>
              </a:solidFill>
              <a:latin typeface="Cambria" panose="02040503050406030204" pitchFamily="18" charset="0"/>
              <a:ea typeface="Cambria" panose="02040503050406030204" pitchFamily="18" charset="0"/>
            </a:rPr>
            <a:t>; </a:t>
          </a:r>
          <a:r>
            <a:rPr lang="en-US" sz="2500" b="1" kern="1200" dirty="0" err="1">
              <a:solidFill>
                <a:srgbClr val="002060"/>
              </a:solidFill>
              <a:latin typeface="Cambria" panose="02040503050406030204" pitchFamily="18" charset="0"/>
              <a:ea typeface="Cambria" panose="02040503050406030204" pitchFamily="18" charset="0"/>
            </a:rPr>
            <a:t>Nhảy</a:t>
          </a:r>
          <a:r>
            <a:rPr lang="en-US" sz="2500" b="1" kern="1200" dirty="0">
              <a:solidFill>
                <a:srgbClr val="002060"/>
              </a:solidFill>
              <a:latin typeface="Cambria" panose="02040503050406030204" pitchFamily="18" charset="0"/>
              <a:ea typeface="Cambria" panose="02040503050406030204" pitchFamily="18" charset="0"/>
            </a:rPr>
            <a:t> </a:t>
          </a:r>
          <a:r>
            <a:rPr lang="en-US" sz="2500" b="1" kern="1200" dirty="0" err="1">
              <a:solidFill>
                <a:srgbClr val="002060"/>
              </a:solidFill>
              <a:latin typeface="Cambria" panose="02040503050406030204" pitchFamily="18" charset="0"/>
              <a:ea typeface="Cambria" panose="02040503050406030204" pitchFamily="18" charset="0"/>
            </a:rPr>
            <a:t>cao</a:t>
          </a:r>
          <a:r>
            <a:rPr lang="en-US" sz="2500" b="1" kern="1200" dirty="0">
              <a:solidFill>
                <a:srgbClr val="002060"/>
              </a:solidFill>
              <a:latin typeface="Cambria" panose="02040503050406030204" pitchFamily="18" charset="0"/>
              <a:ea typeface="Cambria" panose="02040503050406030204" pitchFamily="18" charset="0"/>
            </a:rPr>
            <a:t> </a:t>
          </a:r>
          <a:r>
            <a:rPr lang="en-US" sz="2500" b="1" kern="1200" dirty="0" err="1">
              <a:solidFill>
                <a:srgbClr val="002060"/>
              </a:solidFill>
              <a:latin typeface="Cambria" panose="02040503050406030204" pitchFamily="18" charset="0"/>
              <a:ea typeface="Cambria" panose="02040503050406030204" pitchFamily="18" charset="0"/>
            </a:rPr>
            <a:t>bước</a:t>
          </a:r>
          <a:r>
            <a:rPr lang="en-US" sz="2500" b="1" kern="1200" dirty="0">
              <a:solidFill>
                <a:srgbClr val="002060"/>
              </a:solidFill>
              <a:latin typeface="Cambria" panose="02040503050406030204" pitchFamily="18" charset="0"/>
              <a:ea typeface="Cambria" panose="02040503050406030204" pitchFamily="18" charset="0"/>
            </a:rPr>
            <a:t> qua</a:t>
          </a:r>
        </a:p>
      </dsp:txBody>
      <dsp:txXfrm>
        <a:off x="3935629" y="61267"/>
        <a:ext cx="3449203" cy="884920"/>
      </dsp:txXfrm>
    </dsp:sp>
    <dsp:sp modelId="{A5975B2D-EABE-4768-9D64-4E71202B5B4E}">
      <dsp:nvSpPr>
        <dsp:cNvPr id="0" name=""/>
        <dsp:cNvSpPr/>
      </dsp:nvSpPr>
      <dsp:spPr>
        <a:xfrm>
          <a:off x="3924178" y="962346"/>
          <a:ext cx="3449203" cy="3345468"/>
        </a:xfrm>
        <a:prstGeom prst="rect">
          <a:avLst/>
        </a:prstGeom>
        <a:solidFill>
          <a:schemeClr val="accent4">
            <a:tint val="40000"/>
            <a:alpha val="90000"/>
            <a:hueOff val="5756959"/>
            <a:satOff val="-30630"/>
            <a:lumOff val="-1745"/>
            <a:alphaOff val="0"/>
          </a:schemeClr>
        </a:solidFill>
        <a:ln w="12700" cap="flat" cmpd="sng" algn="ctr">
          <a:solidFill>
            <a:schemeClr val="accent4">
              <a:tint val="40000"/>
              <a:alpha val="90000"/>
              <a:hueOff val="5756959"/>
              <a:satOff val="-30630"/>
              <a:lumOff val="-17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b="0" kern="1200" dirty="0" err="1">
              <a:latin typeface="Cambria" panose="02040503050406030204" pitchFamily="18" charset="0"/>
              <a:ea typeface="Cambria" panose="02040503050406030204" pitchFamily="18" charset="0"/>
            </a:rPr>
            <a:t>Bật</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cao</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tách</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chân</a:t>
          </a:r>
          <a:endParaRPr lang="en-US" sz="2500" b="0" kern="1200" dirty="0">
            <a:latin typeface="Cambria" panose="02040503050406030204" pitchFamily="18" charset="0"/>
            <a:ea typeface="Cambria" panose="02040503050406030204" pitchFamily="18" charset="0"/>
          </a:endParaRPr>
        </a:p>
        <a:p>
          <a:pPr marL="228600" lvl="1" indent="-228600" algn="l" defTabSz="1111250">
            <a:lnSpc>
              <a:spcPct val="90000"/>
            </a:lnSpc>
            <a:spcBef>
              <a:spcPct val="0"/>
            </a:spcBef>
            <a:spcAft>
              <a:spcPct val="15000"/>
            </a:spcAft>
            <a:buChar char="•"/>
          </a:pPr>
          <a:r>
            <a:rPr lang="en-US" sz="2500" b="0" kern="1200" dirty="0" err="1">
              <a:latin typeface="Cambria" panose="02040503050406030204" pitchFamily="18" charset="0"/>
              <a:ea typeface="Cambria" panose="02040503050406030204" pitchFamily="18" charset="0"/>
            </a:rPr>
            <a:t>Bật</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bục</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bằng</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hai</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chân</a:t>
          </a:r>
          <a:endParaRPr lang="en-US" sz="2500" b="0" kern="1200" dirty="0">
            <a:latin typeface="Cambria" panose="02040503050406030204" pitchFamily="18" charset="0"/>
            <a:ea typeface="Cambria" panose="02040503050406030204" pitchFamily="18" charset="0"/>
          </a:endParaRPr>
        </a:p>
        <a:p>
          <a:pPr marL="228600" lvl="1" indent="-228600" algn="l" defTabSz="1111250">
            <a:lnSpc>
              <a:spcPct val="90000"/>
            </a:lnSpc>
            <a:spcBef>
              <a:spcPct val="0"/>
            </a:spcBef>
            <a:spcAft>
              <a:spcPct val="15000"/>
            </a:spcAft>
            <a:buChar char="•"/>
          </a:pP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Nhảy</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đổi</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chân</a:t>
          </a:r>
          <a:endParaRPr lang="en-US" sz="2500" b="0" kern="1200" dirty="0">
            <a:latin typeface="Cambria" panose="02040503050406030204" pitchFamily="18" charset="0"/>
            <a:ea typeface="Cambria" panose="02040503050406030204" pitchFamily="18" charset="0"/>
          </a:endParaRPr>
        </a:p>
        <a:p>
          <a:pPr marL="228600" lvl="1" indent="-228600" algn="l" defTabSz="1111250">
            <a:lnSpc>
              <a:spcPct val="90000"/>
            </a:lnSpc>
            <a:spcBef>
              <a:spcPct val="0"/>
            </a:spcBef>
            <a:spcAft>
              <a:spcPct val="15000"/>
            </a:spcAft>
            <a:buChar char="•"/>
          </a:pPr>
          <a:r>
            <a:rPr lang="en-US" sz="2500" b="0" kern="1200" dirty="0" err="1">
              <a:latin typeface="Cambria" panose="02040503050406030204" pitchFamily="18" charset="0"/>
              <a:ea typeface="Cambria" panose="02040503050406030204" pitchFamily="18" charset="0"/>
            </a:rPr>
            <a:t>Chạy</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đạp</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sau</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nhanh</a:t>
          </a:r>
          <a:endParaRPr lang="en-US" sz="2500" b="0" kern="1200" dirty="0">
            <a:latin typeface="Cambria" panose="02040503050406030204" pitchFamily="18" charset="0"/>
            <a:ea typeface="Cambria" panose="02040503050406030204" pitchFamily="18" charset="0"/>
          </a:endParaRPr>
        </a:p>
        <a:p>
          <a:pPr marL="228600" lvl="1" indent="-228600" algn="l" defTabSz="1111250">
            <a:lnSpc>
              <a:spcPct val="90000"/>
            </a:lnSpc>
            <a:spcBef>
              <a:spcPct val="0"/>
            </a:spcBef>
            <a:spcAft>
              <a:spcPct val="15000"/>
            </a:spcAft>
            <a:buChar char="•"/>
          </a:pPr>
          <a:r>
            <a:rPr lang="en-US" sz="2500" b="0" kern="1200" dirty="0" err="1">
              <a:latin typeface="Cambria" panose="02040503050406030204" pitchFamily="18" charset="0"/>
              <a:ea typeface="Cambria" panose="02040503050406030204" pitchFamily="18" charset="0"/>
            </a:rPr>
            <a:t>Đá</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lăng</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có</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dây</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chun</a:t>
          </a:r>
          <a:endParaRPr lang="en-US" sz="2500" b="0" kern="1200" dirty="0">
            <a:latin typeface="Cambria" panose="02040503050406030204" pitchFamily="18" charset="0"/>
            <a:ea typeface="Cambria" panose="02040503050406030204" pitchFamily="18" charset="0"/>
          </a:endParaRPr>
        </a:p>
        <a:p>
          <a:pPr marL="228600" lvl="1" indent="-228600" algn="l" defTabSz="1111250">
            <a:lnSpc>
              <a:spcPct val="90000"/>
            </a:lnSpc>
            <a:spcBef>
              <a:spcPct val="0"/>
            </a:spcBef>
            <a:spcAft>
              <a:spcPct val="15000"/>
            </a:spcAft>
            <a:buChar char="•"/>
          </a:pPr>
          <a:r>
            <a:rPr lang="en-US" sz="2500" b="0" kern="1200" dirty="0" err="1">
              <a:latin typeface="Cambria" panose="02040503050406030204" pitchFamily="18" charset="0"/>
              <a:ea typeface="Cambria" panose="02040503050406030204" pitchFamily="18" charset="0"/>
            </a:rPr>
            <a:t>Bật</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cao</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liên</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tục</a:t>
          </a:r>
          <a:r>
            <a:rPr lang="en-US" sz="2500" b="0" kern="1200" dirty="0">
              <a:latin typeface="Cambria" panose="02040503050406030204" pitchFamily="18" charset="0"/>
              <a:ea typeface="Cambria" panose="02040503050406030204" pitchFamily="18" charset="0"/>
            </a:rPr>
            <a:t> qua </a:t>
          </a:r>
          <a:r>
            <a:rPr lang="en-US" sz="2500" b="0" kern="1200" dirty="0" err="1">
              <a:latin typeface="Cambria" panose="02040503050406030204" pitchFamily="18" charset="0"/>
              <a:ea typeface="Cambria" panose="02040503050406030204" pitchFamily="18" charset="0"/>
            </a:rPr>
            <a:t>các</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vật</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cản</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thấp</a:t>
          </a:r>
          <a:endParaRPr lang="en-US" sz="2500" b="0" kern="1200" dirty="0">
            <a:latin typeface="Cambria" panose="02040503050406030204" pitchFamily="18" charset="0"/>
            <a:ea typeface="Cambria" panose="02040503050406030204" pitchFamily="18" charset="0"/>
          </a:endParaRPr>
        </a:p>
      </dsp:txBody>
      <dsp:txXfrm>
        <a:off x="3924178" y="962346"/>
        <a:ext cx="3449203" cy="3345468"/>
      </dsp:txXfrm>
    </dsp:sp>
    <dsp:sp modelId="{D1AB6893-B135-496D-B075-BF308F9EE2CB}">
      <dsp:nvSpPr>
        <dsp:cNvPr id="0" name=""/>
        <dsp:cNvSpPr/>
      </dsp:nvSpPr>
      <dsp:spPr>
        <a:xfrm>
          <a:off x="7867721" y="61267"/>
          <a:ext cx="3449203" cy="884920"/>
        </a:xfrm>
        <a:prstGeom prst="rect">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b="1" kern="1200" dirty="0" err="1">
              <a:solidFill>
                <a:srgbClr val="002060"/>
              </a:solidFill>
              <a:latin typeface="Cambria" panose="02040503050406030204" pitchFamily="18" charset="0"/>
              <a:ea typeface="Cambria" panose="02040503050406030204" pitchFamily="18" charset="0"/>
            </a:rPr>
            <a:t>Chủ</a:t>
          </a:r>
          <a:r>
            <a:rPr lang="en-US" sz="2500" b="1" kern="1200" dirty="0">
              <a:solidFill>
                <a:srgbClr val="002060"/>
              </a:solidFill>
              <a:latin typeface="Cambria" panose="02040503050406030204" pitchFamily="18" charset="0"/>
              <a:ea typeface="Cambria" panose="02040503050406030204" pitchFamily="18" charset="0"/>
            </a:rPr>
            <a:t> </a:t>
          </a:r>
          <a:r>
            <a:rPr lang="en-US" sz="2500" b="1" kern="1200" dirty="0" err="1">
              <a:solidFill>
                <a:srgbClr val="002060"/>
              </a:solidFill>
              <a:latin typeface="Cambria" panose="02040503050406030204" pitchFamily="18" charset="0"/>
              <a:ea typeface="Cambria" panose="02040503050406030204" pitchFamily="18" charset="0"/>
            </a:rPr>
            <a:t>đề</a:t>
          </a:r>
          <a:r>
            <a:rPr lang="en-US" sz="2500" b="1" kern="1200" dirty="0">
              <a:solidFill>
                <a:srgbClr val="002060"/>
              </a:solidFill>
              <a:latin typeface="Cambria" panose="02040503050406030204" pitchFamily="18" charset="0"/>
              <a:ea typeface="Cambria" panose="02040503050406030204" pitchFamily="18" charset="0"/>
            </a:rPr>
            <a:t>: </a:t>
          </a:r>
          <a:r>
            <a:rPr lang="en-US" sz="2500" b="1" kern="1200" dirty="0" err="1">
              <a:solidFill>
                <a:srgbClr val="002060"/>
              </a:solidFill>
              <a:latin typeface="Cambria" panose="02040503050406030204" pitchFamily="18" charset="0"/>
              <a:ea typeface="Cambria" panose="02040503050406030204" pitchFamily="18" charset="0"/>
            </a:rPr>
            <a:t>Chạy</a:t>
          </a:r>
          <a:r>
            <a:rPr lang="en-US" sz="2500" b="1" kern="1200" dirty="0">
              <a:solidFill>
                <a:srgbClr val="002060"/>
              </a:solidFill>
              <a:latin typeface="Cambria" panose="02040503050406030204" pitchFamily="18" charset="0"/>
              <a:ea typeface="Cambria" panose="02040503050406030204" pitchFamily="18" charset="0"/>
            </a:rPr>
            <a:t> </a:t>
          </a:r>
          <a:r>
            <a:rPr lang="en-US" sz="2500" b="1" kern="1200" dirty="0" err="1">
              <a:solidFill>
                <a:srgbClr val="002060"/>
              </a:solidFill>
              <a:latin typeface="Cambria" panose="02040503050406030204" pitchFamily="18" charset="0"/>
              <a:ea typeface="Cambria" panose="02040503050406030204" pitchFamily="18" charset="0"/>
            </a:rPr>
            <a:t>cự</a:t>
          </a:r>
          <a:r>
            <a:rPr lang="en-US" sz="2500" b="1" kern="1200" dirty="0">
              <a:solidFill>
                <a:srgbClr val="002060"/>
              </a:solidFill>
              <a:latin typeface="Cambria" panose="02040503050406030204" pitchFamily="18" charset="0"/>
              <a:ea typeface="Cambria" panose="02040503050406030204" pitchFamily="18" charset="0"/>
            </a:rPr>
            <a:t> </a:t>
          </a:r>
          <a:r>
            <a:rPr lang="en-US" sz="2500" b="1" kern="1200" dirty="0" err="1">
              <a:solidFill>
                <a:srgbClr val="002060"/>
              </a:solidFill>
              <a:latin typeface="Cambria" panose="02040503050406030204" pitchFamily="18" charset="0"/>
              <a:ea typeface="Cambria" panose="02040503050406030204" pitchFamily="18" charset="0"/>
            </a:rPr>
            <a:t>ly</a:t>
          </a:r>
          <a:r>
            <a:rPr lang="en-US" sz="2500" b="1" kern="1200" dirty="0">
              <a:solidFill>
                <a:srgbClr val="002060"/>
              </a:solidFill>
              <a:latin typeface="Cambria" panose="02040503050406030204" pitchFamily="18" charset="0"/>
              <a:ea typeface="Cambria" panose="02040503050406030204" pitchFamily="18" charset="0"/>
            </a:rPr>
            <a:t> </a:t>
          </a:r>
          <a:r>
            <a:rPr lang="en-US" sz="2500" b="1" kern="1200" dirty="0" err="1">
              <a:solidFill>
                <a:srgbClr val="002060"/>
              </a:solidFill>
              <a:latin typeface="Cambria" panose="02040503050406030204" pitchFamily="18" charset="0"/>
              <a:ea typeface="Cambria" panose="02040503050406030204" pitchFamily="18" charset="0"/>
            </a:rPr>
            <a:t>trung</a:t>
          </a:r>
          <a:r>
            <a:rPr lang="en-US" sz="2500" b="1" kern="1200" dirty="0">
              <a:solidFill>
                <a:srgbClr val="002060"/>
              </a:solidFill>
              <a:latin typeface="Cambria" panose="02040503050406030204" pitchFamily="18" charset="0"/>
              <a:ea typeface="Cambria" panose="02040503050406030204" pitchFamily="18" charset="0"/>
            </a:rPr>
            <a:t> </a:t>
          </a:r>
          <a:r>
            <a:rPr lang="en-US" sz="2500" b="1" kern="1200" dirty="0" err="1">
              <a:solidFill>
                <a:srgbClr val="002060"/>
              </a:solidFill>
              <a:latin typeface="Cambria" panose="02040503050406030204" pitchFamily="18" charset="0"/>
              <a:ea typeface="Cambria" panose="02040503050406030204" pitchFamily="18" charset="0"/>
            </a:rPr>
            <a:t>bình</a:t>
          </a:r>
          <a:endParaRPr lang="en-US" sz="2500" b="1" kern="1200" dirty="0">
            <a:solidFill>
              <a:srgbClr val="002060"/>
            </a:solidFill>
            <a:latin typeface="Cambria" panose="02040503050406030204" pitchFamily="18" charset="0"/>
            <a:ea typeface="Cambria" panose="02040503050406030204" pitchFamily="18" charset="0"/>
          </a:endParaRPr>
        </a:p>
      </dsp:txBody>
      <dsp:txXfrm>
        <a:off x="7867721" y="61267"/>
        <a:ext cx="3449203" cy="884920"/>
      </dsp:txXfrm>
    </dsp:sp>
    <dsp:sp modelId="{479BCCA2-9520-42FF-8714-B51C1B90AEE6}">
      <dsp:nvSpPr>
        <dsp:cNvPr id="0" name=""/>
        <dsp:cNvSpPr/>
      </dsp:nvSpPr>
      <dsp:spPr>
        <a:xfrm>
          <a:off x="7867721" y="946188"/>
          <a:ext cx="3449203" cy="3345468"/>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a:lnSpc>
              <a:spcPct val="90000"/>
            </a:lnSpc>
            <a:spcBef>
              <a:spcPct val="0"/>
            </a:spcBef>
            <a:spcAft>
              <a:spcPct val="15000"/>
            </a:spcAft>
            <a:buChar char="•"/>
          </a:pPr>
          <a:r>
            <a:rPr lang="en-US" sz="2500" b="0" kern="1200" dirty="0" err="1">
              <a:latin typeface="Cambria" panose="02040503050406030204" pitchFamily="18" charset="0"/>
              <a:ea typeface="Cambria" panose="02040503050406030204" pitchFamily="18" charset="0"/>
            </a:rPr>
            <a:t>Chạy</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thay</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đổi</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tốc</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độ</a:t>
          </a:r>
          <a:endParaRPr lang="en-US" sz="2500" b="0" kern="1200" dirty="0">
            <a:latin typeface="Cambria" panose="02040503050406030204" pitchFamily="18" charset="0"/>
            <a:ea typeface="Cambria" panose="02040503050406030204" pitchFamily="18" charset="0"/>
          </a:endParaRPr>
        </a:p>
        <a:p>
          <a:pPr marL="228600" lvl="1" indent="-228600" algn="l" defTabSz="1111250">
            <a:lnSpc>
              <a:spcPct val="90000"/>
            </a:lnSpc>
            <a:spcBef>
              <a:spcPct val="0"/>
            </a:spcBef>
            <a:spcAft>
              <a:spcPct val="15000"/>
            </a:spcAft>
            <a:buChar char="•"/>
          </a:pPr>
          <a:r>
            <a:rPr lang="en-US" sz="2500" b="0" kern="1200" dirty="0" err="1">
              <a:latin typeface="Cambria" panose="02040503050406030204" pitchFamily="18" charset="0"/>
              <a:ea typeface="Cambria" panose="02040503050406030204" pitchFamily="18" charset="0"/>
            </a:rPr>
            <a:t>Đánh</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tay</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tại</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chỗ</a:t>
          </a:r>
          <a:endParaRPr lang="en-US" sz="2500" b="0" kern="1200" dirty="0">
            <a:latin typeface="Cambria" panose="02040503050406030204" pitchFamily="18" charset="0"/>
            <a:ea typeface="Cambria" panose="02040503050406030204" pitchFamily="18" charset="0"/>
          </a:endParaRPr>
        </a:p>
        <a:p>
          <a:pPr marL="228600" lvl="1" indent="-228600" algn="l" defTabSz="1111250">
            <a:lnSpc>
              <a:spcPct val="90000"/>
            </a:lnSpc>
            <a:spcBef>
              <a:spcPct val="0"/>
            </a:spcBef>
            <a:spcAft>
              <a:spcPct val="15000"/>
            </a:spcAft>
            <a:buChar char="•"/>
          </a:pPr>
          <a:r>
            <a:rPr lang="en-US" sz="2500" b="0" kern="1200" dirty="0" err="1">
              <a:latin typeface="Cambria" panose="02040503050406030204" pitchFamily="18" charset="0"/>
              <a:ea typeface="Cambria" panose="02040503050406030204" pitchFamily="18" charset="0"/>
            </a:rPr>
            <a:t>Gập</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bụng</a:t>
          </a:r>
          <a:endParaRPr lang="en-US" sz="2500" b="0" kern="1200" dirty="0">
            <a:latin typeface="Cambria" panose="02040503050406030204" pitchFamily="18" charset="0"/>
            <a:ea typeface="Cambria" panose="02040503050406030204" pitchFamily="18" charset="0"/>
          </a:endParaRPr>
        </a:p>
        <a:p>
          <a:pPr marL="228600" lvl="1" indent="-228600" algn="l" defTabSz="1111250">
            <a:lnSpc>
              <a:spcPct val="90000"/>
            </a:lnSpc>
            <a:spcBef>
              <a:spcPct val="0"/>
            </a:spcBef>
            <a:spcAft>
              <a:spcPct val="15000"/>
            </a:spcAft>
            <a:buChar char="•"/>
          </a:pPr>
          <a:r>
            <a:rPr lang="en-US" sz="2500" b="0" kern="1200" dirty="0" err="1">
              <a:latin typeface="Cambria" panose="02040503050406030204" pitchFamily="18" charset="0"/>
              <a:ea typeface="Cambria" panose="02040503050406030204" pitchFamily="18" charset="0"/>
            </a:rPr>
            <a:t>Nhảy</a:t>
          </a:r>
          <a:r>
            <a:rPr lang="en-US" sz="2500" b="0" kern="1200" dirty="0">
              <a:latin typeface="Cambria" panose="02040503050406030204" pitchFamily="18" charset="0"/>
              <a:ea typeface="Cambria" panose="02040503050406030204" pitchFamily="18" charset="0"/>
            </a:rPr>
            <a:t> </a:t>
          </a:r>
          <a:r>
            <a:rPr lang="en-US" sz="2500" b="0" kern="1200" dirty="0" err="1">
              <a:latin typeface="Cambria" panose="02040503050406030204" pitchFamily="18" charset="0"/>
              <a:ea typeface="Cambria" panose="02040503050406030204" pitchFamily="18" charset="0"/>
            </a:rPr>
            <a:t>dây</a:t>
          </a:r>
          <a:endParaRPr lang="en-US" sz="2500" b="0" kern="1200" dirty="0">
            <a:latin typeface="Cambria" panose="02040503050406030204" pitchFamily="18" charset="0"/>
            <a:ea typeface="Cambria" panose="02040503050406030204" pitchFamily="18" charset="0"/>
          </a:endParaRPr>
        </a:p>
      </dsp:txBody>
      <dsp:txXfrm>
        <a:off x="7867721" y="946188"/>
        <a:ext cx="3449203" cy="334546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F2B95-88CF-47B3-AF8C-4B518156809A}">
      <dsp:nvSpPr>
        <dsp:cNvPr id="0" name=""/>
        <dsp:cNvSpPr/>
      </dsp:nvSpPr>
      <dsp:spPr>
        <a:xfrm>
          <a:off x="2863340" y="392016"/>
          <a:ext cx="5066063" cy="5066063"/>
        </a:xfrm>
        <a:prstGeom prst="pie">
          <a:avLst>
            <a:gd name="adj1" fmla="val 16200000"/>
            <a:gd name="adj2" fmla="val 18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2230" tIns="62230" rIns="62230" bIns="62230" numCol="1" spcCol="1270" anchor="ctr" anchorCtr="0">
          <a:noAutofit/>
        </a:bodyPr>
        <a:lstStyle/>
        <a:p>
          <a:pPr marL="0" lvl="0" indent="0" algn="ctr" defTabSz="2178050">
            <a:lnSpc>
              <a:spcPct val="90000"/>
            </a:lnSpc>
            <a:spcBef>
              <a:spcPct val="0"/>
            </a:spcBef>
            <a:spcAft>
              <a:spcPct val="35000"/>
            </a:spcAft>
            <a:buNone/>
          </a:pPr>
          <a:r>
            <a:rPr lang="en-US" sz="4900" b="1" kern="1200" dirty="0" err="1">
              <a:solidFill>
                <a:schemeClr val="tx1"/>
              </a:solidFill>
            </a:rPr>
            <a:t>Hoàn</a:t>
          </a:r>
          <a:r>
            <a:rPr lang="en-US" sz="4900" b="1" kern="1200" dirty="0">
              <a:solidFill>
                <a:schemeClr val="tx1"/>
              </a:solidFill>
            </a:rPr>
            <a:t> </a:t>
          </a:r>
          <a:r>
            <a:rPr lang="en-US" sz="4900" b="1" kern="1200" dirty="0" err="1">
              <a:solidFill>
                <a:schemeClr val="tx1"/>
              </a:solidFill>
            </a:rPr>
            <a:t>thiện</a:t>
          </a:r>
          <a:endParaRPr lang="en-US" sz="4900" b="1" kern="1200" dirty="0">
            <a:solidFill>
              <a:schemeClr val="tx1"/>
            </a:solidFill>
          </a:endParaRPr>
        </a:p>
      </dsp:txBody>
      <dsp:txXfrm>
        <a:off x="5533276" y="1465539"/>
        <a:ext cx="1809308" cy="1507757"/>
      </dsp:txXfrm>
    </dsp:sp>
    <dsp:sp modelId="{0404C2AC-E2D0-48CB-B7BC-E2ADB8BA95A8}">
      <dsp:nvSpPr>
        <dsp:cNvPr id="0" name=""/>
        <dsp:cNvSpPr/>
      </dsp:nvSpPr>
      <dsp:spPr>
        <a:xfrm>
          <a:off x="2759003" y="572947"/>
          <a:ext cx="5066063" cy="5066063"/>
        </a:xfrm>
        <a:prstGeom prst="pie">
          <a:avLst>
            <a:gd name="adj1" fmla="val 1800000"/>
            <a:gd name="adj2" fmla="val 9000000"/>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2230" tIns="62230" rIns="62230" bIns="62230" numCol="1" spcCol="1270" anchor="ctr" anchorCtr="0">
          <a:noAutofit/>
        </a:bodyPr>
        <a:lstStyle/>
        <a:p>
          <a:pPr marL="0" lvl="0" indent="0" algn="ctr" defTabSz="2178050">
            <a:lnSpc>
              <a:spcPct val="90000"/>
            </a:lnSpc>
            <a:spcBef>
              <a:spcPct val="0"/>
            </a:spcBef>
            <a:spcAft>
              <a:spcPct val="35000"/>
            </a:spcAft>
            <a:buNone/>
          </a:pPr>
          <a:r>
            <a:rPr lang="en-US" sz="4900" b="1" kern="1200" dirty="0" err="1">
              <a:solidFill>
                <a:schemeClr val="tx1"/>
              </a:solidFill>
            </a:rPr>
            <a:t>Sáng</a:t>
          </a:r>
          <a:r>
            <a:rPr lang="en-US" sz="4900" b="1" kern="1200" dirty="0">
              <a:solidFill>
                <a:schemeClr val="tx1"/>
              </a:solidFill>
            </a:rPr>
            <a:t> </a:t>
          </a:r>
          <a:r>
            <a:rPr lang="en-US" sz="4900" b="1" kern="1200" dirty="0" err="1">
              <a:solidFill>
                <a:schemeClr val="tx1"/>
              </a:solidFill>
            </a:rPr>
            <a:t>tạo</a:t>
          </a:r>
          <a:endParaRPr lang="en-US" sz="4900" b="1" kern="1200" dirty="0">
            <a:solidFill>
              <a:schemeClr val="tx1"/>
            </a:solidFill>
          </a:endParaRPr>
        </a:p>
      </dsp:txBody>
      <dsp:txXfrm>
        <a:off x="3965208" y="3859857"/>
        <a:ext cx="2713962" cy="1326826"/>
      </dsp:txXfrm>
    </dsp:sp>
    <dsp:sp modelId="{E4BFF5F0-862C-4BF3-A377-73DBEEFE300A}">
      <dsp:nvSpPr>
        <dsp:cNvPr id="0" name=""/>
        <dsp:cNvSpPr/>
      </dsp:nvSpPr>
      <dsp:spPr>
        <a:xfrm>
          <a:off x="2654666" y="392016"/>
          <a:ext cx="5066063" cy="5066063"/>
        </a:xfrm>
        <a:prstGeom prst="pie">
          <a:avLst>
            <a:gd name="adj1" fmla="val 9000000"/>
            <a:gd name="adj2" fmla="val 1620000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2230" tIns="62230" rIns="62230" bIns="62230" numCol="1" spcCol="1270" anchor="ctr" anchorCtr="0">
          <a:noAutofit/>
        </a:bodyPr>
        <a:lstStyle/>
        <a:p>
          <a:pPr marL="0" lvl="0" indent="0" algn="ctr" defTabSz="2178050">
            <a:lnSpc>
              <a:spcPct val="90000"/>
            </a:lnSpc>
            <a:spcBef>
              <a:spcPct val="0"/>
            </a:spcBef>
            <a:spcAft>
              <a:spcPct val="35000"/>
            </a:spcAft>
            <a:buNone/>
          </a:pPr>
          <a:r>
            <a:rPr lang="en-US" sz="4900" b="1" kern="1200" dirty="0" err="1">
              <a:solidFill>
                <a:schemeClr val="tx1"/>
              </a:solidFill>
            </a:rPr>
            <a:t>Kế</a:t>
          </a:r>
          <a:r>
            <a:rPr lang="en-US" sz="4900" b="1" kern="1200" dirty="0">
              <a:solidFill>
                <a:schemeClr val="tx1"/>
              </a:solidFill>
            </a:rPr>
            <a:t> </a:t>
          </a:r>
          <a:r>
            <a:rPr lang="en-US" sz="4900" b="1" kern="1200" dirty="0" err="1">
              <a:solidFill>
                <a:schemeClr val="tx1"/>
              </a:solidFill>
            </a:rPr>
            <a:t>thừa</a:t>
          </a:r>
          <a:endParaRPr lang="en-US" sz="4900" b="1" kern="1200" dirty="0">
            <a:solidFill>
              <a:schemeClr val="tx1"/>
            </a:solidFill>
          </a:endParaRPr>
        </a:p>
      </dsp:txBody>
      <dsp:txXfrm>
        <a:off x="3241485" y="1465539"/>
        <a:ext cx="1809308" cy="1507757"/>
      </dsp:txXfrm>
    </dsp:sp>
    <dsp:sp modelId="{E6FAE1E3-0502-4F22-8C7C-5979B5C7CD3F}">
      <dsp:nvSpPr>
        <dsp:cNvPr id="0" name=""/>
        <dsp:cNvSpPr/>
      </dsp:nvSpPr>
      <dsp:spPr>
        <a:xfrm>
          <a:off x="2550144" y="78403"/>
          <a:ext cx="5693290" cy="5693290"/>
        </a:xfrm>
        <a:prstGeom prst="circularArrow">
          <a:avLst>
            <a:gd name="adj1" fmla="val 5085"/>
            <a:gd name="adj2" fmla="val 327528"/>
            <a:gd name="adj3" fmla="val 1472472"/>
            <a:gd name="adj4" fmla="val 16199432"/>
            <a:gd name="adj5" fmla="val 5932"/>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9E3F0DB-9949-4191-AB79-A432BD61B1A4}">
      <dsp:nvSpPr>
        <dsp:cNvPr id="0" name=""/>
        <dsp:cNvSpPr/>
      </dsp:nvSpPr>
      <dsp:spPr>
        <a:xfrm>
          <a:off x="2445389" y="259013"/>
          <a:ext cx="5693290" cy="5693290"/>
        </a:xfrm>
        <a:prstGeom prst="circularArrow">
          <a:avLst>
            <a:gd name="adj1" fmla="val 5085"/>
            <a:gd name="adj2" fmla="val 327528"/>
            <a:gd name="adj3" fmla="val 8671970"/>
            <a:gd name="adj4" fmla="val 1800502"/>
            <a:gd name="adj5" fmla="val 5932"/>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5BBA8AA-B864-4843-9A99-CBFF7C58C0E0}">
      <dsp:nvSpPr>
        <dsp:cNvPr id="0" name=""/>
        <dsp:cNvSpPr/>
      </dsp:nvSpPr>
      <dsp:spPr>
        <a:xfrm>
          <a:off x="2340634" y="78403"/>
          <a:ext cx="5693290" cy="5693290"/>
        </a:xfrm>
        <a:prstGeom prst="circularArrow">
          <a:avLst>
            <a:gd name="adj1" fmla="val 5085"/>
            <a:gd name="adj2" fmla="val 327528"/>
            <a:gd name="adj3" fmla="val 15873039"/>
            <a:gd name="adj4" fmla="val 9000000"/>
            <a:gd name="adj5" fmla="val 5932"/>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z="127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4BB84-7B2C-44F0-AE6F-8E0D349745C7}">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104F8DC-5CC2-469E-A498-A64A33401773}">
      <dsp:nvSpPr>
        <dsp:cNvPr id="0" name=""/>
        <dsp:cNvSpPr/>
      </dsp:nvSpPr>
      <dsp:spPr>
        <a:xfrm>
          <a:off x="604289" y="435133"/>
          <a:ext cx="9674997" cy="87026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0775" tIns="119380" rIns="119380" bIns="119380" numCol="1" spcCol="1270" anchor="ctr" anchorCtr="0">
          <a:noAutofit/>
        </a:bodyPr>
        <a:lstStyle/>
        <a:p>
          <a:pPr marL="0" lvl="0" indent="0" algn="l" defTabSz="2089150">
            <a:lnSpc>
              <a:spcPct val="90000"/>
            </a:lnSpc>
            <a:spcBef>
              <a:spcPct val="0"/>
            </a:spcBef>
            <a:spcAft>
              <a:spcPct val="35000"/>
            </a:spcAft>
            <a:buNone/>
          </a:pPr>
          <a:r>
            <a:rPr lang="vi-VN" sz="4700" b="0" kern="1200" cap="none" spc="0" dirty="0">
              <a:ln w="0"/>
              <a:solidFill>
                <a:schemeClr val="tx1"/>
              </a:solidFill>
              <a:effectLst>
                <a:outerShdw blurRad="38100" dist="19050" dir="2700000" algn="tl" rotWithShape="0">
                  <a:schemeClr val="dk1">
                    <a:alpha val="40000"/>
                  </a:schemeClr>
                </a:outerShdw>
              </a:effectLst>
            </a:rPr>
            <a:t>Nội dung</a:t>
          </a:r>
        </a:p>
      </dsp:txBody>
      <dsp:txXfrm>
        <a:off x="604289" y="435133"/>
        <a:ext cx="9674997" cy="870267"/>
      </dsp:txXfrm>
    </dsp:sp>
    <dsp:sp modelId="{3BD42E73-4950-499D-B702-E9D0C10B6CC9}">
      <dsp:nvSpPr>
        <dsp:cNvPr id="0" name=""/>
        <dsp:cNvSpPr/>
      </dsp:nvSpPr>
      <dsp:spPr>
        <a:xfrm>
          <a:off x="60372" y="326350"/>
          <a:ext cx="1087834" cy="1087834"/>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A6C7B7D-A89B-40F3-A7BA-2559B0AAB94A}">
      <dsp:nvSpPr>
        <dsp:cNvPr id="0" name=""/>
        <dsp:cNvSpPr/>
      </dsp:nvSpPr>
      <dsp:spPr>
        <a:xfrm>
          <a:off x="920631" y="1740535"/>
          <a:ext cx="9358655" cy="87026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0775" tIns="119380" rIns="119380" bIns="119380" numCol="1" spcCol="1270" anchor="ctr" anchorCtr="0">
          <a:noAutofit/>
        </a:bodyPr>
        <a:lstStyle/>
        <a:p>
          <a:pPr marL="0" lvl="0" indent="0" algn="l" defTabSz="2089150">
            <a:lnSpc>
              <a:spcPct val="90000"/>
            </a:lnSpc>
            <a:spcBef>
              <a:spcPct val="0"/>
            </a:spcBef>
            <a:spcAft>
              <a:spcPct val="35000"/>
            </a:spcAft>
            <a:buNone/>
          </a:pPr>
          <a:r>
            <a:rPr lang="vi-VN" sz="4700" b="0" kern="1200" cap="none" spc="0" dirty="0">
              <a:ln w="0"/>
              <a:solidFill>
                <a:schemeClr val="tx1"/>
              </a:solidFill>
              <a:effectLst>
                <a:outerShdw blurRad="38100" dist="19050" dir="2700000" algn="tl" rotWithShape="0">
                  <a:schemeClr val="dk1">
                    <a:alpha val="40000"/>
                  </a:schemeClr>
                </a:outerShdw>
              </a:effectLst>
            </a:rPr>
            <a:t>Hình thức trình bày</a:t>
          </a:r>
        </a:p>
      </dsp:txBody>
      <dsp:txXfrm>
        <a:off x="920631" y="1740535"/>
        <a:ext cx="9358655" cy="870267"/>
      </dsp:txXfrm>
    </dsp:sp>
    <dsp:sp modelId="{224EBA81-2138-42B3-8BE0-258544CF5E91}">
      <dsp:nvSpPr>
        <dsp:cNvPr id="0" name=""/>
        <dsp:cNvSpPr/>
      </dsp:nvSpPr>
      <dsp:spPr>
        <a:xfrm>
          <a:off x="376714" y="1631751"/>
          <a:ext cx="1087834" cy="1087834"/>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C7EAD55-317D-4E4A-8AB5-AA3636571D21}">
      <dsp:nvSpPr>
        <dsp:cNvPr id="0" name=""/>
        <dsp:cNvSpPr/>
      </dsp:nvSpPr>
      <dsp:spPr>
        <a:xfrm>
          <a:off x="604289" y="3045936"/>
          <a:ext cx="9674997" cy="87026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90775" tIns="119380" rIns="119380" bIns="119380" numCol="1" spcCol="1270" anchor="ctr" anchorCtr="0">
          <a:noAutofit/>
        </a:bodyPr>
        <a:lstStyle/>
        <a:p>
          <a:pPr marL="0" lvl="0" indent="0" algn="l" defTabSz="2089150">
            <a:lnSpc>
              <a:spcPct val="90000"/>
            </a:lnSpc>
            <a:spcBef>
              <a:spcPct val="0"/>
            </a:spcBef>
            <a:spcAft>
              <a:spcPct val="35000"/>
            </a:spcAft>
            <a:buNone/>
          </a:pPr>
          <a:r>
            <a:rPr lang="vi-VN" sz="4700" b="0" kern="1200" cap="none" spc="0" dirty="0">
              <a:ln w="0"/>
              <a:solidFill>
                <a:schemeClr val="tx1"/>
              </a:solidFill>
              <a:effectLst>
                <a:outerShdw blurRad="38100" dist="19050" dir="2700000" algn="tl" rotWithShape="0">
                  <a:schemeClr val="dk1">
                    <a:alpha val="40000"/>
                  </a:schemeClr>
                </a:outerShdw>
              </a:effectLst>
            </a:rPr>
            <a:t>Bố cục và cách diễn đạt</a:t>
          </a:r>
        </a:p>
      </dsp:txBody>
      <dsp:txXfrm>
        <a:off x="604289" y="3045936"/>
        <a:ext cx="9674997" cy="870267"/>
      </dsp:txXfrm>
    </dsp:sp>
    <dsp:sp modelId="{36EB664B-574D-4B4C-8FBB-767128FBB624}">
      <dsp:nvSpPr>
        <dsp:cNvPr id="0" name=""/>
        <dsp:cNvSpPr/>
      </dsp:nvSpPr>
      <dsp:spPr>
        <a:xfrm>
          <a:off x="60372" y="2937153"/>
          <a:ext cx="1087834" cy="1087834"/>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A4BB84-7B2C-44F0-AE6F-8E0D349745C7}">
      <dsp:nvSpPr>
        <dsp:cNvPr id="0" name=""/>
        <dsp:cNvSpPr/>
      </dsp:nvSpPr>
      <dsp:spPr>
        <a:xfrm>
          <a:off x="-4882653" y="-753830"/>
          <a:ext cx="5858998" cy="5858998"/>
        </a:xfrm>
        <a:prstGeom prst="blockArc">
          <a:avLst>
            <a:gd name="adj1" fmla="val 18900000"/>
            <a:gd name="adj2" fmla="val 2700000"/>
            <a:gd name="adj3" fmla="val 369"/>
          </a:avLst>
        </a:pr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104F8DC-5CC2-469E-A498-A64A33401773}">
      <dsp:nvSpPr>
        <dsp:cNvPr id="0" name=""/>
        <dsp:cNvSpPr/>
      </dsp:nvSpPr>
      <dsp:spPr>
        <a:xfrm>
          <a:off x="799884" y="621632"/>
          <a:ext cx="9516173" cy="124309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86703" tIns="165100" rIns="165100" bIns="165100" numCol="1" spcCol="1270" anchor="ctr" anchorCtr="0">
          <a:noAutofit/>
        </a:bodyPr>
        <a:lstStyle/>
        <a:p>
          <a:pPr marL="0" lvl="0" indent="0" algn="l" defTabSz="2889250">
            <a:lnSpc>
              <a:spcPct val="90000"/>
            </a:lnSpc>
            <a:spcBef>
              <a:spcPct val="0"/>
            </a:spcBef>
            <a:spcAft>
              <a:spcPct val="35000"/>
            </a:spcAft>
            <a:buNone/>
          </a:pPr>
          <a:r>
            <a:rPr lang="vi-VN" sz="6500" b="0" kern="1200" cap="none" spc="0">
              <a:ln w="0"/>
              <a:solidFill>
                <a:schemeClr val="tx1"/>
              </a:solidFill>
              <a:effectLst>
                <a:outerShdw blurRad="38100" dist="19050" dir="2700000" algn="tl" rotWithShape="0">
                  <a:schemeClr val="dk1">
                    <a:alpha val="40000"/>
                  </a:schemeClr>
                </a:outerShdw>
              </a:effectLst>
            </a:rPr>
            <a:t>Góc rèn luyện</a:t>
          </a:r>
          <a:endParaRPr lang="vi-VN" sz="6500" b="0" kern="1200" cap="none" spc="0" dirty="0">
            <a:ln w="0"/>
            <a:solidFill>
              <a:schemeClr val="tx1"/>
            </a:solidFill>
            <a:effectLst>
              <a:outerShdw blurRad="38100" dist="19050" dir="2700000" algn="tl" rotWithShape="0">
                <a:schemeClr val="dk1">
                  <a:alpha val="40000"/>
                </a:schemeClr>
              </a:outerShdw>
            </a:effectLst>
          </a:endParaRPr>
        </a:p>
      </dsp:txBody>
      <dsp:txXfrm>
        <a:off x="799884" y="621632"/>
        <a:ext cx="9516173" cy="1243090"/>
      </dsp:txXfrm>
    </dsp:sp>
    <dsp:sp modelId="{3BD42E73-4950-499D-B702-E9D0C10B6CC9}">
      <dsp:nvSpPr>
        <dsp:cNvPr id="0" name=""/>
        <dsp:cNvSpPr/>
      </dsp:nvSpPr>
      <dsp:spPr>
        <a:xfrm>
          <a:off x="22953" y="466245"/>
          <a:ext cx="1553862" cy="1553862"/>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5A6C7B7D-A89B-40F3-A7BA-2559B0AAB94A}">
      <dsp:nvSpPr>
        <dsp:cNvPr id="0" name=""/>
        <dsp:cNvSpPr/>
      </dsp:nvSpPr>
      <dsp:spPr>
        <a:xfrm>
          <a:off x="799884" y="2486615"/>
          <a:ext cx="9516173" cy="1243090"/>
        </a:xfrm>
        <a:prstGeom prst="rect">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86703" tIns="165100" rIns="165100" bIns="165100" numCol="1" spcCol="1270" anchor="ctr" anchorCtr="0">
          <a:noAutofit/>
        </a:bodyPr>
        <a:lstStyle/>
        <a:p>
          <a:pPr marL="0" lvl="0" indent="0" algn="l" defTabSz="2889250">
            <a:lnSpc>
              <a:spcPct val="90000"/>
            </a:lnSpc>
            <a:spcBef>
              <a:spcPct val="0"/>
            </a:spcBef>
            <a:spcAft>
              <a:spcPct val="35000"/>
            </a:spcAft>
            <a:buNone/>
          </a:pPr>
          <a:r>
            <a:rPr lang="vi-VN" sz="6500" b="0" kern="1200" cap="none" spc="0" dirty="0">
              <a:ln w="0"/>
              <a:solidFill>
                <a:schemeClr val="tx1"/>
              </a:solidFill>
              <a:effectLst>
                <a:outerShdw blurRad="38100" dist="19050" dir="2700000" algn="tl" rotWithShape="0">
                  <a:schemeClr val="dk1">
                    <a:alpha val="40000"/>
                  </a:schemeClr>
                </a:outerShdw>
              </a:effectLst>
            </a:rPr>
            <a:t>Thử thách</a:t>
          </a:r>
        </a:p>
      </dsp:txBody>
      <dsp:txXfrm>
        <a:off x="799884" y="2486615"/>
        <a:ext cx="9516173" cy="1243090"/>
      </dsp:txXfrm>
    </dsp:sp>
    <dsp:sp modelId="{224EBA81-2138-42B3-8BE0-258544CF5E91}">
      <dsp:nvSpPr>
        <dsp:cNvPr id="0" name=""/>
        <dsp:cNvSpPr/>
      </dsp:nvSpPr>
      <dsp:spPr>
        <a:xfrm>
          <a:off x="22953" y="2331229"/>
          <a:ext cx="1553862" cy="1553862"/>
        </a:xfrm>
        <a:prstGeom prst="ellipse">
          <a:avLst/>
        </a:prstGeom>
        <a:solidFill>
          <a:schemeClr val="lt1">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9B84F-E4AE-4661-8248-81A3F1480305}">
      <dsp:nvSpPr>
        <dsp:cNvPr id="0" name=""/>
        <dsp:cNvSpPr/>
      </dsp:nvSpPr>
      <dsp:spPr>
        <a:xfrm rot="10800000">
          <a:off x="986135" y="489994"/>
          <a:ext cx="3967454" cy="736133"/>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535" tIns="91440" rIns="170688" bIns="91440" numCol="1" spcCol="1270" anchor="ctr" anchorCtr="0">
          <a:noAutofit/>
        </a:bodyPr>
        <a:lstStyle/>
        <a:p>
          <a:pPr marL="0" lvl="0" indent="0" algn="ctr" defTabSz="1066800">
            <a:lnSpc>
              <a:spcPct val="90000"/>
            </a:lnSpc>
            <a:spcBef>
              <a:spcPct val="0"/>
            </a:spcBef>
            <a:spcAft>
              <a:spcPct val="35000"/>
            </a:spcAft>
            <a:buNone/>
          </a:pPr>
          <a:r>
            <a:rPr lang="vi-VN" sz="2400" kern="1200" dirty="0">
              <a:latin typeface="Cambria" pitchFamily="18" charset="0"/>
              <a:ea typeface="Cambria" pitchFamily="18" charset="0"/>
            </a:rPr>
            <a:t>TS LƯU TRÍ DŨNG</a:t>
          </a:r>
        </a:p>
      </dsp:txBody>
      <dsp:txXfrm rot="10800000">
        <a:off x="1170168" y="489994"/>
        <a:ext cx="3783421" cy="736133"/>
      </dsp:txXfrm>
    </dsp:sp>
    <dsp:sp modelId="{4EB11348-C21F-4487-8C17-BE86BE724D4E}">
      <dsp:nvSpPr>
        <dsp:cNvPr id="0" name=""/>
        <dsp:cNvSpPr/>
      </dsp:nvSpPr>
      <dsp:spPr>
        <a:xfrm>
          <a:off x="0" y="0"/>
          <a:ext cx="1683860" cy="168386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B4B00-7BBB-4365-9493-421DC3F7B10C}">
      <dsp:nvSpPr>
        <dsp:cNvPr id="0" name=""/>
        <dsp:cNvSpPr/>
      </dsp:nvSpPr>
      <dsp:spPr>
        <a:xfrm rot="10800000">
          <a:off x="1036336" y="1324"/>
          <a:ext cx="3901805" cy="892416"/>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531" tIns="91440" rIns="170688" bIns="91440" numCol="1" spcCol="1270" anchor="ctr" anchorCtr="0">
          <a:noAutofit/>
        </a:bodyPr>
        <a:lstStyle/>
        <a:p>
          <a:pPr marL="0" lvl="0" indent="0" algn="ctr" defTabSz="1066800">
            <a:lnSpc>
              <a:spcPct val="90000"/>
            </a:lnSpc>
            <a:spcBef>
              <a:spcPct val="0"/>
            </a:spcBef>
            <a:spcAft>
              <a:spcPct val="35000"/>
            </a:spcAft>
            <a:buNone/>
          </a:pPr>
          <a:r>
            <a:rPr lang="vi-VN" sz="2400" kern="1200" dirty="0">
              <a:latin typeface="Cambria" pitchFamily="18" charset="0"/>
              <a:ea typeface="Cambria" pitchFamily="18" charset="0"/>
            </a:rPr>
            <a:t>TS Nguyễn Trung Kiên  </a:t>
          </a:r>
        </a:p>
      </dsp:txBody>
      <dsp:txXfrm rot="10800000">
        <a:off x="1259440" y="1324"/>
        <a:ext cx="3678701" cy="892416"/>
      </dsp:txXfrm>
    </dsp:sp>
    <dsp:sp modelId="{61F5B3FB-8BA2-4754-8295-E060AA50710D}">
      <dsp:nvSpPr>
        <dsp:cNvPr id="0" name=""/>
        <dsp:cNvSpPr/>
      </dsp:nvSpPr>
      <dsp:spPr>
        <a:xfrm>
          <a:off x="674746" y="1324"/>
          <a:ext cx="892416" cy="89241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6000" b="-6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A7E5D2-6B04-49E3-B377-7D377ACE7092}">
      <dsp:nvSpPr>
        <dsp:cNvPr id="0" name=""/>
        <dsp:cNvSpPr/>
      </dsp:nvSpPr>
      <dsp:spPr>
        <a:xfrm rot="10800000">
          <a:off x="978482" y="1206811"/>
          <a:ext cx="4009005" cy="799060"/>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531" tIns="91440" rIns="170688" bIns="91440" numCol="1" spcCol="1270" anchor="ctr" anchorCtr="0">
          <a:noAutofit/>
        </a:bodyPr>
        <a:lstStyle/>
        <a:p>
          <a:pPr marL="0" lvl="0" indent="0" algn="ctr" defTabSz="1066800">
            <a:lnSpc>
              <a:spcPct val="90000"/>
            </a:lnSpc>
            <a:spcBef>
              <a:spcPct val="0"/>
            </a:spcBef>
            <a:spcAft>
              <a:spcPct val="35000"/>
            </a:spcAft>
            <a:buNone/>
          </a:pPr>
          <a:r>
            <a:rPr lang="vi-VN" sz="2400" kern="1200" dirty="0">
              <a:latin typeface="Cambria" pitchFamily="18" charset="0"/>
              <a:ea typeface="Cambria" pitchFamily="18" charset="0"/>
            </a:rPr>
            <a:t>TS Phạm Thái Vinh</a:t>
          </a:r>
        </a:p>
      </dsp:txBody>
      <dsp:txXfrm rot="10800000">
        <a:off x="1178247" y="1206811"/>
        <a:ext cx="3809240" cy="799060"/>
      </dsp:txXfrm>
    </dsp:sp>
    <dsp:sp modelId="{D9E9EFAA-1280-40EA-8CDD-7D185B909EE0}">
      <dsp:nvSpPr>
        <dsp:cNvPr id="0" name=""/>
        <dsp:cNvSpPr/>
      </dsp:nvSpPr>
      <dsp:spPr>
        <a:xfrm>
          <a:off x="647946" y="1160133"/>
          <a:ext cx="892416" cy="892416"/>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8FFDA2-7674-41F0-9486-D469A779F359}">
      <dsp:nvSpPr>
        <dsp:cNvPr id="0" name=""/>
        <dsp:cNvSpPr/>
      </dsp:nvSpPr>
      <dsp:spPr>
        <a:xfrm rot="10800000">
          <a:off x="1092698" y="2293500"/>
          <a:ext cx="3856716" cy="892416"/>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531" tIns="91440" rIns="170688" bIns="91440" numCol="1" spcCol="1270" anchor="ctr" anchorCtr="0">
          <a:noAutofit/>
        </a:bodyPr>
        <a:lstStyle/>
        <a:p>
          <a:pPr marL="0" lvl="0" indent="0" algn="ctr" defTabSz="1066800">
            <a:lnSpc>
              <a:spcPct val="90000"/>
            </a:lnSpc>
            <a:spcBef>
              <a:spcPct val="0"/>
            </a:spcBef>
            <a:spcAft>
              <a:spcPct val="35000"/>
            </a:spcAft>
            <a:buNone/>
          </a:pPr>
          <a:r>
            <a:rPr lang="vi-VN" sz="2400" kern="1200" dirty="0">
              <a:latin typeface="Cambria" pitchFamily="18" charset="0"/>
              <a:ea typeface="Cambria" pitchFamily="18" charset="0"/>
            </a:rPr>
            <a:t>ThS Lê Minh Chí</a:t>
          </a:r>
        </a:p>
      </dsp:txBody>
      <dsp:txXfrm rot="10800000">
        <a:off x="1315802" y="2293500"/>
        <a:ext cx="3633612" cy="892416"/>
      </dsp:txXfrm>
    </dsp:sp>
    <dsp:sp modelId="{9154ACBB-EE13-4052-83B3-1154A0FDF543}">
      <dsp:nvSpPr>
        <dsp:cNvPr id="0" name=""/>
        <dsp:cNvSpPr/>
      </dsp:nvSpPr>
      <dsp:spPr>
        <a:xfrm>
          <a:off x="686018" y="2318943"/>
          <a:ext cx="892416" cy="89241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5000" b="-25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B4B00-7BBB-4365-9493-421DC3F7B10C}">
      <dsp:nvSpPr>
        <dsp:cNvPr id="0" name=""/>
        <dsp:cNvSpPr/>
      </dsp:nvSpPr>
      <dsp:spPr>
        <a:xfrm rot="10800000">
          <a:off x="534321" y="815"/>
          <a:ext cx="4635180" cy="892699"/>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656" tIns="91440" rIns="170688" bIns="91440" numCol="1" spcCol="1270" anchor="ctr" anchorCtr="0">
          <a:noAutofit/>
        </a:bodyPr>
        <a:lstStyle/>
        <a:p>
          <a:pPr marL="0" lvl="0" indent="0" algn="ctr" defTabSz="1066800">
            <a:lnSpc>
              <a:spcPct val="90000"/>
            </a:lnSpc>
            <a:spcBef>
              <a:spcPct val="0"/>
            </a:spcBef>
            <a:spcAft>
              <a:spcPct val="35000"/>
            </a:spcAft>
            <a:buNone/>
          </a:pPr>
          <a:r>
            <a:rPr lang="vi-VN" sz="2400" kern="1200" dirty="0">
              <a:latin typeface="Cambria" pitchFamily="18" charset="0"/>
              <a:ea typeface="Cambria" pitchFamily="18" charset="0"/>
            </a:rPr>
            <a:t>ThS </a:t>
          </a:r>
          <a:r>
            <a:rPr lang="en-US" sz="2400" kern="1200" dirty="0" err="1">
              <a:latin typeface="Cambria" pitchFamily="18" charset="0"/>
              <a:ea typeface="Cambria" pitchFamily="18" charset="0"/>
            </a:rPr>
            <a:t>Nguyễn</a:t>
          </a:r>
          <a:r>
            <a:rPr lang="en-US" sz="2400" kern="1200" dirty="0">
              <a:latin typeface="Cambria" pitchFamily="18" charset="0"/>
              <a:ea typeface="Cambria" pitchFamily="18" charset="0"/>
            </a:rPr>
            <a:t> </a:t>
          </a:r>
          <a:r>
            <a:rPr lang="en-US" sz="2400" kern="1200" dirty="0" err="1">
              <a:latin typeface="Cambria" pitchFamily="18" charset="0"/>
              <a:ea typeface="Cambria" pitchFamily="18" charset="0"/>
            </a:rPr>
            <a:t>Thị</a:t>
          </a:r>
          <a:r>
            <a:rPr lang="en-US" sz="2400" kern="1200" dirty="0">
              <a:latin typeface="Cambria" pitchFamily="18" charset="0"/>
              <a:ea typeface="Cambria" pitchFamily="18" charset="0"/>
            </a:rPr>
            <a:t> </a:t>
          </a:r>
          <a:r>
            <a:rPr lang="en-US" sz="2400" kern="1200" dirty="0" err="1">
              <a:latin typeface="Cambria" pitchFamily="18" charset="0"/>
              <a:ea typeface="Cambria" pitchFamily="18" charset="0"/>
            </a:rPr>
            <a:t>Thuỷ</a:t>
          </a:r>
          <a:r>
            <a:rPr lang="en-US" sz="2400" kern="1200" dirty="0">
              <a:latin typeface="Cambria" pitchFamily="18" charset="0"/>
              <a:ea typeface="Cambria" pitchFamily="18" charset="0"/>
            </a:rPr>
            <a:t> </a:t>
          </a:r>
          <a:r>
            <a:rPr lang="en-US" sz="2400" kern="1200" dirty="0" err="1">
              <a:latin typeface="Cambria" pitchFamily="18" charset="0"/>
              <a:ea typeface="Cambria" pitchFamily="18" charset="0"/>
            </a:rPr>
            <a:t>Trâm</a:t>
          </a:r>
          <a:endParaRPr lang="vi-VN" sz="2400" kern="1200" dirty="0">
            <a:latin typeface="Cambria" pitchFamily="18" charset="0"/>
            <a:ea typeface="Cambria" pitchFamily="18" charset="0"/>
          </a:endParaRPr>
        </a:p>
      </dsp:txBody>
      <dsp:txXfrm rot="10800000">
        <a:off x="757496" y="815"/>
        <a:ext cx="4412005" cy="892699"/>
      </dsp:txXfrm>
    </dsp:sp>
    <dsp:sp modelId="{61F5B3FB-8BA2-4754-8295-E060AA50710D}">
      <dsp:nvSpPr>
        <dsp:cNvPr id="0" name=""/>
        <dsp:cNvSpPr/>
      </dsp:nvSpPr>
      <dsp:spPr>
        <a:xfrm>
          <a:off x="186701" y="3234"/>
          <a:ext cx="892699" cy="89269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0" b="-20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A7E5D2-6B04-49E3-B377-7D377ACE7092}">
      <dsp:nvSpPr>
        <dsp:cNvPr id="0" name=""/>
        <dsp:cNvSpPr/>
      </dsp:nvSpPr>
      <dsp:spPr>
        <a:xfrm rot="10800000">
          <a:off x="668432" y="1159992"/>
          <a:ext cx="4456366" cy="892699"/>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656" tIns="91440" rIns="170688" bIns="91440" numCol="1" spcCol="1270" anchor="ctr" anchorCtr="0">
          <a:noAutofit/>
        </a:bodyPr>
        <a:lstStyle/>
        <a:p>
          <a:pPr marL="0" lvl="0" indent="0" algn="ctr" defTabSz="1066800">
            <a:lnSpc>
              <a:spcPct val="90000"/>
            </a:lnSpc>
            <a:spcBef>
              <a:spcPct val="0"/>
            </a:spcBef>
            <a:spcAft>
              <a:spcPct val="35000"/>
            </a:spcAft>
            <a:buNone/>
          </a:pPr>
          <a:r>
            <a:rPr lang="vi-VN" sz="2400" kern="1200" dirty="0">
              <a:latin typeface="Cambria" pitchFamily="18" charset="0"/>
              <a:ea typeface="Cambria" pitchFamily="18" charset="0"/>
            </a:rPr>
            <a:t>ThS Nguyễn Thiên Lý</a:t>
          </a:r>
        </a:p>
      </dsp:txBody>
      <dsp:txXfrm rot="10800000">
        <a:off x="891607" y="1159992"/>
        <a:ext cx="4233191" cy="892699"/>
      </dsp:txXfrm>
    </dsp:sp>
    <dsp:sp modelId="{D9E9EFAA-1280-40EA-8CDD-7D185B909EE0}">
      <dsp:nvSpPr>
        <dsp:cNvPr id="0" name=""/>
        <dsp:cNvSpPr/>
      </dsp:nvSpPr>
      <dsp:spPr>
        <a:xfrm>
          <a:off x="186708" y="1159992"/>
          <a:ext cx="892699" cy="89269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6000" b="-26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8FFDA2-7674-41F0-9486-D469A779F359}">
      <dsp:nvSpPr>
        <dsp:cNvPr id="0" name=""/>
        <dsp:cNvSpPr/>
      </dsp:nvSpPr>
      <dsp:spPr>
        <a:xfrm rot="10800000">
          <a:off x="631232" y="2319169"/>
          <a:ext cx="4505965" cy="892699"/>
        </a:xfrm>
        <a:prstGeom prst="homePlat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656" tIns="91440" rIns="170688" bIns="91440" numCol="1" spcCol="1270" anchor="ctr" anchorCtr="0">
          <a:noAutofit/>
        </a:bodyPr>
        <a:lstStyle/>
        <a:p>
          <a:pPr marL="0" lvl="0" indent="0" algn="ctr" defTabSz="1066800">
            <a:lnSpc>
              <a:spcPct val="90000"/>
            </a:lnSpc>
            <a:spcBef>
              <a:spcPct val="0"/>
            </a:spcBef>
            <a:spcAft>
              <a:spcPct val="35000"/>
            </a:spcAft>
            <a:buNone/>
          </a:pPr>
          <a:r>
            <a:rPr lang="vi-VN" sz="2400" kern="1200" dirty="0">
              <a:latin typeface="Cambria" pitchFamily="18" charset="0"/>
              <a:ea typeface="Cambria" pitchFamily="18" charset="0"/>
            </a:rPr>
            <a:t>ThS </a:t>
          </a:r>
          <a:r>
            <a:rPr lang="en-US" sz="2400" kern="1200" dirty="0">
              <a:latin typeface="Cambria" pitchFamily="18" charset="0"/>
              <a:ea typeface="Cambria" pitchFamily="18" charset="0"/>
            </a:rPr>
            <a:t>Lê </a:t>
          </a:r>
          <a:r>
            <a:rPr lang="en-US" sz="2400" kern="1200" dirty="0" err="1">
              <a:latin typeface="Cambria" pitchFamily="18" charset="0"/>
              <a:ea typeface="Cambria" pitchFamily="18" charset="0"/>
            </a:rPr>
            <a:t>Phước</a:t>
          </a:r>
          <a:r>
            <a:rPr lang="en-US" sz="2400" kern="1200" dirty="0">
              <a:latin typeface="Cambria" pitchFamily="18" charset="0"/>
              <a:ea typeface="Cambria" pitchFamily="18" charset="0"/>
            </a:rPr>
            <a:t> </a:t>
          </a:r>
          <a:r>
            <a:rPr lang="en-US" sz="2400" kern="1200" dirty="0" err="1">
              <a:latin typeface="Cambria" pitchFamily="18" charset="0"/>
              <a:ea typeface="Cambria" pitchFamily="18" charset="0"/>
            </a:rPr>
            <a:t>Thật</a:t>
          </a:r>
          <a:endParaRPr lang="vi-VN" sz="2400" kern="1200" dirty="0">
            <a:latin typeface="Cambria" pitchFamily="18" charset="0"/>
            <a:ea typeface="Cambria" pitchFamily="18" charset="0"/>
          </a:endParaRPr>
        </a:p>
      </dsp:txBody>
      <dsp:txXfrm rot="10800000">
        <a:off x="854407" y="2319169"/>
        <a:ext cx="4282790" cy="892699"/>
      </dsp:txXfrm>
    </dsp:sp>
    <dsp:sp modelId="{9154ACBB-EE13-4052-83B3-1154A0FDF543}">
      <dsp:nvSpPr>
        <dsp:cNvPr id="0" name=""/>
        <dsp:cNvSpPr/>
      </dsp:nvSpPr>
      <dsp:spPr>
        <a:xfrm>
          <a:off x="186707" y="2295003"/>
          <a:ext cx="892699" cy="89269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3000" b="-23000"/>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E908E-EEEA-4F96-8E03-F01E60B63063}">
      <dsp:nvSpPr>
        <dsp:cNvPr id="0" name=""/>
        <dsp:cNvSpPr/>
      </dsp:nvSpPr>
      <dsp:spPr>
        <a:xfrm>
          <a:off x="2741864" y="1692286"/>
          <a:ext cx="4316805" cy="4104809"/>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Hình</a:t>
          </a:r>
          <a:r>
            <a:rPr lang="en-US" sz="4000" b="0" kern="1200" cap="none" spc="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thành</a:t>
          </a:r>
          <a:r>
            <a:rPr lang="en-US" sz="4000" b="0" kern="1200" cap="none" spc="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và</a:t>
          </a:r>
          <a:r>
            <a:rPr lang="en-US" sz="4000" b="0" kern="1200" cap="none" spc="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phát</a:t>
          </a:r>
          <a:r>
            <a:rPr lang="en-US" sz="4000" b="0" kern="1200" cap="none" spc="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triển</a:t>
          </a:r>
          <a:r>
            <a:rPr lang="en-US" sz="4000" b="0" kern="1200" cap="none" spc="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toàn</a:t>
          </a:r>
          <a:r>
            <a:rPr lang="en-US" sz="4000" b="0" kern="1200" cap="none" spc="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diện</a:t>
          </a:r>
          <a:r>
            <a:rPr lang="en-US" sz="4000" b="0" kern="1200" cap="none" spc="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phẩm</a:t>
          </a:r>
          <a:r>
            <a:rPr lang="en-US" sz="4000" b="0" kern="1200" cap="none" spc="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chất</a:t>
          </a:r>
          <a:r>
            <a:rPr lang="en-US" sz="4000" b="0" kern="1200" cap="none" spc="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và</a:t>
          </a:r>
          <a:r>
            <a:rPr lang="en-US" sz="4000" b="0" kern="1200" cap="none" spc="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năng</a:t>
          </a:r>
          <a:r>
            <a:rPr lang="en-US" sz="4000" b="0" kern="1200" cap="none" spc="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40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lực</a:t>
          </a:r>
          <a:endParaRPr lang="vi-VN" sz="4000" b="0" kern="1200" dirty="0">
            <a:latin typeface="Times New Roman" panose="02020603050405020304" pitchFamily="18" charset="0"/>
            <a:cs typeface="Times New Roman" panose="02020603050405020304" pitchFamily="18" charset="0"/>
          </a:endParaRPr>
        </a:p>
      </dsp:txBody>
      <dsp:txXfrm>
        <a:off x="3374045" y="2293421"/>
        <a:ext cx="3052443" cy="2902539"/>
      </dsp:txXfrm>
    </dsp:sp>
    <dsp:sp modelId="{9615F786-1568-428D-BCCF-A7FCF4769481}">
      <dsp:nvSpPr>
        <dsp:cNvPr id="0" name=""/>
        <dsp:cNvSpPr/>
      </dsp:nvSpPr>
      <dsp:spPr>
        <a:xfrm>
          <a:off x="3821066" y="223941"/>
          <a:ext cx="2158402" cy="2052404"/>
        </a:xfrm>
        <a:prstGeom prst="ellipse">
          <a:avLst/>
        </a:prstGeom>
        <a:solidFill>
          <a:schemeClr val="accent4">
            <a:alpha val="50000"/>
            <a:hueOff val="3465231"/>
            <a:satOff val="-15989"/>
            <a:lumOff val="588"/>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dirty="0" err="1">
              <a:latin typeface="Times New Roman" panose="02020603050405020304" pitchFamily="18" charset="0"/>
              <a:cs typeface="Times New Roman" panose="02020603050405020304" pitchFamily="18" charset="0"/>
            </a:rPr>
            <a:t>Nghị</a:t>
          </a:r>
          <a:r>
            <a:rPr lang="en-US" sz="2000" b="0" kern="1200" dirty="0">
              <a:latin typeface="Times New Roman" panose="02020603050405020304" pitchFamily="18" charset="0"/>
              <a:cs typeface="Times New Roman" panose="02020603050405020304" pitchFamily="18" charset="0"/>
            </a:rPr>
            <a:t> </a:t>
          </a:r>
          <a:r>
            <a:rPr lang="en-US" sz="2000" b="0" kern="1200" dirty="0" err="1">
              <a:latin typeface="Times New Roman" panose="02020603050405020304" pitchFamily="18" charset="0"/>
              <a:cs typeface="Times New Roman" panose="02020603050405020304" pitchFamily="18" charset="0"/>
            </a:rPr>
            <a:t>quyết</a:t>
          </a:r>
          <a:r>
            <a:rPr lang="en-US" sz="2000" b="0" kern="1200" dirty="0">
              <a:latin typeface="Times New Roman" panose="02020603050405020304" pitchFamily="18" charset="0"/>
              <a:cs typeface="Times New Roman" panose="02020603050405020304" pitchFamily="18" charset="0"/>
            </a:rPr>
            <a:t> 29-NQ/TW </a:t>
          </a:r>
          <a:r>
            <a:rPr lang="en-US" sz="2000" b="0" kern="1200" dirty="0" err="1">
              <a:latin typeface="Times New Roman" panose="02020603050405020304" pitchFamily="18" charset="0"/>
              <a:cs typeface="Times New Roman" panose="02020603050405020304" pitchFamily="18" charset="0"/>
            </a:rPr>
            <a:t>của</a:t>
          </a:r>
          <a:r>
            <a:rPr lang="en-US" sz="2000" b="0" kern="1200" dirty="0">
              <a:latin typeface="Times New Roman" panose="02020603050405020304" pitchFamily="18" charset="0"/>
              <a:cs typeface="Times New Roman" panose="02020603050405020304" pitchFamily="18" charset="0"/>
            </a:rPr>
            <a:t> Ban </a:t>
          </a:r>
          <a:r>
            <a:rPr lang="en-US" sz="2000" b="0" kern="1200" dirty="0" err="1">
              <a:latin typeface="Times New Roman" panose="02020603050405020304" pitchFamily="18" charset="0"/>
              <a:cs typeface="Times New Roman" panose="02020603050405020304" pitchFamily="18" charset="0"/>
            </a:rPr>
            <a:t>chấp</a:t>
          </a:r>
          <a:r>
            <a:rPr lang="en-US" sz="2000" b="0" kern="1200" dirty="0">
              <a:latin typeface="Times New Roman" panose="02020603050405020304" pitchFamily="18" charset="0"/>
              <a:cs typeface="Times New Roman" panose="02020603050405020304" pitchFamily="18" charset="0"/>
            </a:rPr>
            <a:t> </a:t>
          </a:r>
          <a:r>
            <a:rPr lang="en-US" sz="2000" b="0" kern="1200" dirty="0" err="1">
              <a:latin typeface="Times New Roman" panose="02020603050405020304" pitchFamily="18" charset="0"/>
              <a:cs typeface="Times New Roman" panose="02020603050405020304" pitchFamily="18" charset="0"/>
            </a:rPr>
            <a:t>hành</a:t>
          </a:r>
          <a:r>
            <a:rPr lang="en-US" sz="2000" b="0" kern="1200" dirty="0">
              <a:latin typeface="Times New Roman" panose="02020603050405020304" pitchFamily="18" charset="0"/>
              <a:cs typeface="Times New Roman" panose="02020603050405020304" pitchFamily="18" charset="0"/>
            </a:rPr>
            <a:t> TW 8 </a:t>
          </a:r>
          <a:r>
            <a:rPr lang="en-US" sz="2000" b="0" kern="1200" dirty="0" err="1">
              <a:latin typeface="Times New Roman" panose="02020603050405020304" pitchFamily="18" charset="0"/>
              <a:cs typeface="Times New Roman" panose="02020603050405020304" pitchFamily="18" charset="0"/>
            </a:rPr>
            <a:t>Khóa</a:t>
          </a:r>
          <a:r>
            <a:rPr lang="en-US" sz="2000" b="0" kern="1200" dirty="0">
              <a:latin typeface="Times New Roman" panose="02020603050405020304" pitchFamily="18" charset="0"/>
              <a:cs typeface="Times New Roman" panose="02020603050405020304" pitchFamily="18" charset="0"/>
            </a:rPr>
            <a:t> XI</a:t>
          </a:r>
          <a:endParaRPr lang="vi-VN" sz="2000" b="0" kern="1200" dirty="0">
            <a:latin typeface="Times New Roman" panose="02020603050405020304" pitchFamily="18" charset="0"/>
            <a:cs typeface="Times New Roman" panose="02020603050405020304" pitchFamily="18" charset="0"/>
          </a:endParaRPr>
        </a:p>
      </dsp:txBody>
      <dsp:txXfrm>
        <a:off x="4137157" y="524509"/>
        <a:ext cx="1526220" cy="1451268"/>
      </dsp:txXfrm>
    </dsp:sp>
    <dsp:sp modelId="{A56DBF28-F95D-4742-8A03-F2DC967D3F55}">
      <dsp:nvSpPr>
        <dsp:cNvPr id="0" name=""/>
        <dsp:cNvSpPr/>
      </dsp:nvSpPr>
      <dsp:spPr>
        <a:xfrm>
          <a:off x="5981406" y="3965761"/>
          <a:ext cx="2158402" cy="2052404"/>
        </a:xfrm>
        <a:prstGeom prst="ellipse">
          <a:avLst/>
        </a:prstGeom>
        <a:solidFill>
          <a:schemeClr val="accent4">
            <a:alpha val="50000"/>
            <a:hueOff val="6930461"/>
            <a:satOff val="-31979"/>
            <a:lumOff val="1177"/>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Nghị</a:t>
          </a:r>
          <a:r>
            <a:rPr lang="en-US" sz="1800" b="0" kern="1200" cap="none" spc="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Quyết</a:t>
          </a:r>
          <a:r>
            <a:rPr lang="en-US" sz="1800" b="0" kern="1200" cap="none" spc="0" dirty="0">
              <a:effectLst/>
              <a:latin typeface="Times New Roman" panose="02020603050405020304" pitchFamily="18" charset="0"/>
              <a:ea typeface="Cambria" panose="02040503050406030204" pitchFamily="18" charset="0"/>
              <a:cs typeface="Times New Roman" panose="02020603050405020304" pitchFamily="18" charset="0"/>
            </a:rPr>
            <a:t> 88/2014/QH13 </a:t>
          </a:r>
          <a:r>
            <a:rPr lang="en-US" sz="18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của</a:t>
          </a:r>
          <a:r>
            <a:rPr lang="en-US" sz="1800" b="0" kern="1200" cap="none" spc="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Quốc</a:t>
          </a:r>
          <a:r>
            <a:rPr lang="en-US" sz="1800" b="0" kern="1200" cap="none" spc="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18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hội</a:t>
          </a:r>
          <a:endParaRPr lang="vi-VN" sz="1800" b="0" kern="1200" dirty="0">
            <a:latin typeface="Times New Roman" panose="02020603050405020304" pitchFamily="18" charset="0"/>
            <a:cs typeface="Times New Roman" panose="02020603050405020304" pitchFamily="18" charset="0"/>
          </a:endParaRPr>
        </a:p>
      </dsp:txBody>
      <dsp:txXfrm>
        <a:off x="6297497" y="4266329"/>
        <a:ext cx="1526220" cy="1451268"/>
      </dsp:txXfrm>
    </dsp:sp>
    <dsp:sp modelId="{77838FBD-F699-4432-9F0B-FAAAAAECF419}">
      <dsp:nvSpPr>
        <dsp:cNvPr id="0" name=""/>
        <dsp:cNvSpPr/>
      </dsp:nvSpPr>
      <dsp:spPr>
        <a:xfrm>
          <a:off x="1660725" y="3965761"/>
          <a:ext cx="2158402" cy="2052404"/>
        </a:xfrm>
        <a:prstGeom prst="ellipse">
          <a:avLst/>
        </a:prstGeom>
        <a:solidFill>
          <a:schemeClr val="accent4">
            <a:alpha val="50000"/>
            <a:hueOff val="10395692"/>
            <a:satOff val="-47968"/>
            <a:lumOff val="1765"/>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Thông</a:t>
          </a:r>
          <a:r>
            <a:rPr lang="en-US" sz="2000" b="0" kern="1200" cap="none" spc="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0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tư</a:t>
          </a:r>
          <a:r>
            <a:rPr lang="en-US" sz="2000" b="0" kern="1200" cap="none" spc="0" dirty="0">
              <a:effectLst/>
              <a:latin typeface="Times New Roman" panose="02020603050405020304" pitchFamily="18" charset="0"/>
              <a:ea typeface="Cambria" panose="02040503050406030204" pitchFamily="18" charset="0"/>
              <a:cs typeface="Times New Roman" panose="02020603050405020304" pitchFamily="18" charset="0"/>
            </a:rPr>
            <a:t> 33/2017; 32/2018; 23/2020 </a:t>
          </a:r>
          <a:r>
            <a:rPr lang="en-US" sz="20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của</a:t>
          </a:r>
          <a:r>
            <a:rPr lang="en-US" sz="2000" b="0" kern="1200" cap="none" spc="0" dirty="0">
              <a:effectLst/>
              <a:latin typeface="Times New Roman" panose="02020603050405020304" pitchFamily="18" charset="0"/>
              <a:ea typeface="Cambria" panose="02040503050406030204" pitchFamily="18" charset="0"/>
              <a:cs typeface="Times New Roman" panose="02020603050405020304" pitchFamily="18" charset="0"/>
            </a:rPr>
            <a:t> </a:t>
          </a:r>
          <a:r>
            <a:rPr lang="en-US" sz="2000" b="0" kern="1200" cap="none" spc="0" dirty="0" err="1">
              <a:effectLst/>
              <a:latin typeface="Times New Roman" panose="02020603050405020304" pitchFamily="18" charset="0"/>
              <a:ea typeface="Cambria" panose="02040503050406030204" pitchFamily="18" charset="0"/>
              <a:cs typeface="Times New Roman" panose="02020603050405020304" pitchFamily="18" charset="0"/>
            </a:rPr>
            <a:t>Bộ</a:t>
          </a:r>
          <a:r>
            <a:rPr lang="en-US" sz="2000" b="0" kern="1200" cap="none" spc="0" dirty="0">
              <a:effectLst/>
              <a:latin typeface="Times New Roman" panose="02020603050405020304" pitchFamily="18" charset="0"/>
              <a:ea typeface="Cambria" panose="02040503050406030204" pitchFamily="18" charset="0"/>
              <a:cs typeface="Times New Roman" panose="02020603050405020304" pitchFamily="18" charset="0"/>
            </a:rPr>
            <a:t> GD&amp;ĐT</a:t>
          </a:r>
          <a:endParaRPr lang="vi-VN" sz="2000" b="0" kern="1200" dirty="0">
            <a:latin typeface="Times New Roman" panose="02020603050405020304" pitchFamily="18" charset="0"/>
            <a:cs typeface="Times New Roman" panose="02020603050405020304" pitchFamily="18" charset="0"/>
          </a:endParaRPr>
        </a:p>
      </dsp:txBody>
      <dsp:txXfrm>
        <a:off x="1976816" y="4266329"/>
        <a:ext cx="1526220" cy="14512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9D711-EC9C-4A9C-BE84-FB624FEB8236}">
      <dsp:nvSpPr>
        <dsp:cNvPr id="0" name=""/>
        <dsp:cNvSpPr/>
      </dsp:nvSpPr>
      <dsp:spPr>
        <a:xfrm>
          <a:off x="2847931" y="1897731"/>
          <a:ext cx="2972133" cy="2971868"/>
        </a:xfrm>
        <a:prstGeom prst="ellipse">
          <a:avLst/>
        </a:prstGeom>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a:sp3d/>
      </dsp:spPr>
      <dsp:style>
        <a:lnRef idx="0">
          <a:schemeClr val="accent2"/>
        </a:lnRef>
        <a:fillRef idx="3">
          <a:schemeClr val="accent2"/>
        </a:fillRef>
        <a:effectRef idx="3">
          <a:schemeClr val="accent2"/>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solidFill>
                <a:schemeClr val="tx1"/>
              </a:solidFill>
              <a:latin typeface="Cambria" panose="02040503050406030204" pitchFamily="18" charset="0"/>
              <a:ea typeface="Cambria" panose="02040503050406030204" pitchFamily="18" charset="0"/>
              <a:cs typeface="Times New Roman" pitchFamily="18" charset="0"/>
            </a:rPr>
            <a:t>GDTC 8 </a:t>
          </a:r>
          <a:endParaRPr lang="vi-VN" sz="3200" b="1" kern="1200" dirty="0">
            <a:solidFill>
              <a:schemeClr val="tx1"/>
            </a:solidFill>
            <a:latin typeface="Cambria" panose="02040503050406030204" pitchFamily="18" charset="0"/>
            <a:ea typeface="Cambria" panose="02040503050406030204" pitchFamily="18" charset="0"/>
            <a:cs typeface="Times New Roman" pitchFamily="18" charset="0"/>
          </a:endParaRPr>
        </a:p>
      </dsp:txBody>
      <dsp:txXfrm>
        <a:off x="3283190" y="2332951"/>
        <a:ext cx="2101615" cy="2101428"/>
      </dsp:txXfrm>
    </dsp:sp>
    <dsp:sp modelId="{9D3935CF-1440-4E0D-9E27-A5F8337E7155}">
      <dsp:nvSpPr>
        <dsp:cNvPr id="0" name=""/>
        <dsp:cNvSpPr/>
      </dsp:nvSpPr>
      <dsp:spPr>
        <a:xfrm>
          <a:off x="1315615" y="245109"/>
          <a:ext cx="5990516" cy="6244522"/>
        </a:xfrm>
        <a:prstGeom prst="blockArc">
          <a:avLst>
            <a:gd name="adj1" fmla="val 16509444"/>
            <a:gd name="adj2" fmla="val 5088054"/>
            <a:gd name="adj3" fmla="val 5240"/>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3F79082-B6F6-44E1-ADAD-45AE1D9A2542}">
      <dsp:nvSpPr>
        <dsp:cNvPr id="0" name=""/>
        <dsp:cNvSpPr/>
      </dsp:nvSpPr>
      <dsp:spPr>
        <a:xfrm>
          <a:off x="5024238" y="0"/>
          <a:ext cx="1592526" cy="1592193"/>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5DCC418-DEC3-4B9D-B3F4-D3F1CF6A6F60}">
      <dsp:nvSpPr>
        <dsp:cNvPr id="0" name=""/>
        <dsp:cNvSpPr/>
      </dsp:nvSpPr>
      <dsp:spPr>
        <a:xfrm>
          <a:off x="8147756" y="1690690"/>
          <a:ext cx="2131803" cy="1541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kern="1200" dirty="0" err="1">
              <a:latin typeface="Cambria" panose="02040503050406030204" pitchFamily="18" charset="0"/>
              <a:ea typeface="Cambria" panose="02040503050406030204" pitchFamily="18" charset="0"/>
              <a:cs typeface="Times New Roman" pitchFamily="18" charset="0"/>
            </a:rPr>
            <a:t>Lời</a:t>
          </a:r>
          <a:r>
            <a:rPr lang="en-US" sz="2400" kern="1200" dirty="0">
              <a:latin typeface="Cambria" panose="02040503050406030204" pitchFamily="18" charset="0"/>
              <a:ea typeface="Cambria" panose="02040503050406030204" pitchFamily="18" charset="0"/>
              <a:cs typeface="Times New Roman" pitchFamily="18" charset="0"/>
            </a:rPr>
            <a:t> </a:t>
          </a:r>
          <a:r>
            <a:rPr lang="en-US" sz="2400" kern="1200" dirty="0" err="1">
              <a:latin typeface="Cambria" panose="02040503050406030204" pitchFamily="18" charset="0"/>
              <a:ea typeface="Cambria" panose="02040503050406030204" pitchFamily="18" charset="0"/>
              <a:cs typeface="Times New Roman" pitchFamily="18" charset="0"/>
            </a:rPr>
            <a:t>nói</a:t>
          </a:r>
          <a:r>
            <a:rPr lang="en-US" sz="2400" kern="1200" dirty="0">
              <a:latin typeface="Cambria" panose="02040503050406030204" pitchFamily="18" charset="0"/>
              <a:ea typeface="Cambria" panose="02040503050406030204" pitchFamily="18" charset="0"/>
              <a:cs typeface="Times New Roman" pitchFamily="18" charset="0"/>
            </a:rPr>
            <a:t> </a:t>
          </a:r>
          <a:r>
            <a:rPr lang="en-US" sz="2400" kern="1200" dirty="0" err="1">
              <a:latin typeface="Cambria" panose="02040503050406030204" pitchFamily="18" charset="0"/>
              <a:ea typeface="Cambria" panose="02040503050406030204" pitchFamily="18" charset="0"/>
              <a:cs typeface="Times New Roman" pitchFamily="18" charset="0"/>
            </a:rPr>
            <a:t>đầu</a:t>
          </a:r>
          <a:endParaRPr lang="vi-VN" sz="2400" kern="1200" dirty="0">
            <a:latin typeface="Cambria" panose="02040503050406030204" pitchFamily="18" charset="0"/>
            <a:ea typeface="Cambria" panose="02040503050406030204" pitchFamily="18" charset="0"/>
            <a:cs typeface="Times New Roman" pitchFamily="18" charset="0"/>
          </a:endParaRPr>
        </a:p>
      </dsp:txBody>
      <dsp:txXfrm>
        <a:off x="8147756" y="1690690"/>
        <a:ext cx="2131803" cy="1541270"/>
      </dsp:txXfrm>
    </dsp:sp>
    <dsp:sp modelId="{AC8CD4CB-1056-4618-8DDE-1FBD18BF22B5}">
      <dsp:nvSpPr>
        <dsp:cNvPr id="0" name=""/>
        <dsp:cNvSpPr/>
      </dsp:nvSpPr>
      <dsp:spPr>
        <a:xfrm>
          <a:off x="6200526" y="1482878"/>
          <a:ext cx="1592526" cy="159219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6EF6E93-E103-44BB-8361-35AB4A606FBD}">
      <dsp:nvSpPr>
        <dsp:cNvPr id="0" name=""/>
        <dsp:cNvSpPr/>
      </dsp:nvSpPr>
      <dsp:spPr>
        <a:xfrm>
          <a:off x="7258418" y="163646"/>
          <a:ext cx="3289330" cy="1541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kern="1200" dirty="0" err="1">
              <a:latin typeface="Cambria" panose="02040503050406030204" pitchFamily="18" charset="0"/>
              <a:ea typeface="Cambria" panose="02040503050406030204" pitchFamily="18" charset="0"/>
              <a:cs typeface="Times New Roman" pitchFamily="18" charset="0"/>
            </a:rPr>
            <a:t>Hướng</a:t>
          </a:r>
          <a:r>
            <a:rPr lang="en-US" sz="2400" kern="1200" dirty="0">
              <a:latin typeface="Cambria" panose="02040503050406030204" pitchFamily="18" charset="0"/>
              <a:ea typeface="Cambria" panose="02040503050406030204" pitchFamily="18" charset="0"/>
              <a:cs typeface="Times New Roman" pitchFamily="18" charset="0"/>
            </a:rPr>
            <a:t> </a:t>
          </a:r>
          <a:r>
            <a:rPr lang="en-US" sz="2400" kern="1200" dirty="0" err="1">
              <a:latin typeface="Cambria" panose="02040503050406030204" pitchFamily="18" charset="0"/>
              <a:ea typeface="Cambria" panose="02040503050406030204" pitchFamily="18" charset="0"/>
              <a:cs typeface="Times New Roman" pitchFamily="18" charset="0"/>
            </a:rPr>
            <a:t>dẫn</a:t>
          </a:r>
          <a:r>
            <a:rPr lang="en-US" sz="2400" kern="1200" dirty="0">
              <a:latin typeface="Cambria" panose="02040503050406030204" pitchFamily="18" charset="0"/>
              <a:ea typeface="Cambria" panose="02040503050406030204" pitchFamily="18" charset="0"/>
              <a:cs typeface="Times New Roman" pitchFamily="18" charset="0"/>
            </a:rPr>
            <a:t> </a:t>
          </a:r>
          <a:r>
            <a:rPr lang="en-US" sz="2400" kern="1200" dirty="0" err="1">
              <a:latin typeface="Cambria" panose="02040503050406030204" pitchFamily="18" charset="0"/>
              <a:ea typeface="Cambria" panose="02040503050406030204" pitchFamily="18" charset="0"/>
              <a:cs typeface="Times New Roman" pitchFamily="18" charset="0"/>
            </a:rPr>
            <a:t>sử</a:t>
          </a:r>
          <a:r>
            <a:rPr lang="en-US" sz="2400" kern="1200" dirty="0">
              <a:latin typeface="Cambria" panose="02040503050406030204" pitchFamily="18" charset="0"/>
              <a:ea typeface="Cambria" panose="02040503050406030204" pitchFamily="18" charset="0"/>
              <a:cs typeface="Times New Roman" pitchFamily="18" charset="0"/>
            </a:rPr>
            <a:t> </a:t>
          </a:r>
          <a:r>
            <a:rPr lang="en-US" sz="2400" kern="1200" dirty="0" err="1">
              <a:latin typeface="Cambria" panose="02040503050406030204" pitchFamily="18" charset="0"/>
              <a:ea typeface="Cambria" panose="02040503050406030204" pitchFamily="18" charset="0"/>
              <a:cs typeface="Times New Roman" pitchFamily="18" charset="0"/>
            </a:rPr>
            <a:t>dụng</a:t>
          </a:r>
          <a:r>
            <a:rPr lang="en-US" sz="2400" kern="1200" dirty="0">
              <a:latin typeface="Cambria" panose="02040503050406030204" pitchFamily="18" charset="0"/>
              <a:ea typeface="Cambria" panose="02040503050406030204" pitchFamily="18" charset="0"/>
              <a:cs typeface="Times New Roman" pitchFamily="18" charset="0"/>
            </a:rPr>
            <a:t> </a:t>
          </a:r>
          <a:r>
            <a:rPr lang="en-US" sz="2400" kern="1200" dirty="0" err="1">
              <a:latin typeface="Cambria" panose="02040503050406030204" pitchFamily="18" charset="0"/>
              <a:ea typeface="Cambria" panose="02040503050406030204" pitchFamily="18" charset="0"/>
              <a:cs typeface="Times New Roman" pitchFamily="18" charset="0"/>
            </a:rPr>
            <a:t>sách</a:t>
          </a:r>
          <a:endParaRPr lang="vi-VN" sz="2400" kern="1200" dirty="0">
            <a:latin typeface="Cambria" panose="02040503050406030204" pitchFamily="18" charset="0"/>
            <a:ea typeface="Cambria" panose="02040503050406030204" pitchFamily="18" charset="0"/>
            <a:cs typeface="Times New Roman" pitchFamily="18" charset="0"/>
          </a:endParaRPr>
        </a:p>
      </dsp:txBody>
      <dsp:txXfrm>
        <a:off x="7258418" y="163646"/>
        <a:ext cx="3289330" cy="1541270"/>
      </dsp:txXfrm>
    </dsp:sp>
    <dsp:sp modelId="{FD77F186-21B4-4BCC-A66D-122105ABDAF7}">
      <dsp:nvSpPr>
        <dsp:cNvPr id="0" name=""/>
        <dsp:cNvSpPr/>
      </dsp:nvSpPr>
      <dsp:spPr>
        <a:xfrm>
          <a:off x="6194418" y="3663063"/>
          <a:ext cx="1592526" cy="159219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8034ECC-C9C5-40BC-BCC1-918896E802CA}">
      <dsp:nvSpPr>
        <dsp:cNvPr id="0" name=""/>
        <dsp:cNvSpPr/>
      </dsp:nvSpPr>
      <dsp:spPr>
        <a:xfrm>
          <a:off x="6843473" y="5248467"/>
          <a:ext cx="3259335" cy="1541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kern="1200" dirty="0" err="1">
              <a:latin typeface="Cambria" panose="02040503050406030204" pitchFamily="18" charset="0"/>
              <a:ea typeface="Cambria" panose="02040503050406030204" pitchFamily="18" charset="0"/>
              <a:cs typeface="Times New Roman" pitchFamily="18" charset="0"/>
            </a:rPr>
            <a:t>Giải</a:t>
          </a:r>
          <a:r>
            <a:rPr lang="en-US" sz="2400" kern="1200" dirty="0">
              <a:latin typeface="Cambria" panose="02040503050406030204" pitchFamily="18" charset="0"/>
              <a:ea typeface="Cambria" panose="02040503050406030204" pitchFamily="18" charset="0"/>
              <a:cs typeface="Times New Roman" pitchFamily="18" charset="0"/>
            </a:rPr>
            <a:t> </a:t>
          </a:r>
          <a:r>
            <a:rPr lang="en-US" sz="2400" kern="1200" dirty="0" err="1">
              <a:latin typeface="Cambria" panose="02040503050406030204" pitchFamily="18" charset="0"/>
              <a:ea typeface="Cambria" panose="02040503050406030204" pitchFamily="18" charset="0"/>
              <a:cs typeface="Times New Roman" pitchFamily="18" charset="0"/>
            </a:rPr>
            <a:t>thích</a:t>
          </a:r>
          <a:r>
            <a:rPr lang="en-US" sz="2400" kern="1200" dirty="0">
              <a:latin typeface="Cambria" panose="02040503050406030204" pitchFamily="18" charset="0"/>
              <a:ea typeface="Cambria" panose="02040503050406030204" pitchFamily="18" charset="0"/>
              <a:cs typeface="Times New Roman" pitchFamily="18" charset="0"/>
            </a:rPr>
            <a:t> </a:t>
          </a:r>
          <a:r>
            <a:rPr lang="en-US" sz="2400" kern="1200" dirty="0" err="1">
              <a:latin typeface="Cambria" panose="02040503050406030204" pitchFamily="18" charset="0"/>
              <a:ea typeface="Cambria" panose="02040503050406030204" pitchFamily="18" charset="0"/>
              <a:cs typeface="Times New Roman" pitchFamily="18" charset="0"/>
            </a:rPr>
            <a:t>thuật</a:t>
          </a:r>
          <a:r>
            <a:rPr lang="en-US" sz="2400" kern="1200" dirty="0">
              <a:latin typeface="Cambria" panose="02040503050406030204" pitchFamily="18" charset="0"/>
              <a:ea typeface="Cambria" panose="02040503050406030204" pitchFamily="18" charset="0"/>
              <a:cs typeface="Times New Roman" pitchFamily="18" charset="0"/>
            </a:rPr>
            <a:t> </a:t>
          </a:r>
          <a:r>
            <a:rPr lang="en-US" sz="2400" kern="1200" dirty="0" err="1">
              <a:latin typeface="Cambria" panose="02040503050406030204" pitchFamily="18" charset="0"/>
              <a:ea typeface="Cambria" panose="02040503050406030204" pitchFamily="18" charset="0"/>
              <a:cs typeface="Times New Roman" pitchFamily="18" charset="0"/>
            </a:rPr>
            <a:t>ngữ</a:t>
          </a:r>
          <a:endParaRPr lang="vi-VN" sz="2400" kern="1200" dirty="0">
            <a:latin typeface="Cambria" panose="02040503050406030204" pitchFamily="18" charset="0"/>
            <a:ea typeface="Cambria" panose="02040503050406030204" pitchFamily="18" charset="0"/>
            <a:cs typeface="Times New Roman" pitchFamily="18" charset="0"/>
          </a:endParaRPr>
        </a:p>
      </dsp:txBody>
      <dsp:txXfrm>
        <a:off x="6843473" y="5248467"/>
        <a:ext cx="3259335" cy="1541270"/>
      </dsp:txXfrm>
    </dsp:sp>
    <dsp:sp modelId="{F66FD1E3-3A8C-47E4-8080-51458FBFEFED}">
      <dsp:nvSpPr>
        <dsp:cNvPr id="0" name=""/>
        <dsp:cNvSpPr/>
      </dsp:nvSpPr>
      <dsp:spPr>
        <a:xfrm>
          <a:off x="5024238" y="5197544"/>
          <a:ext cx="1592526" cy="1592193"/>
        </a:xfrm>
        <a:prstGeom prst="ellipse">
          <a:avLst/>
        </a:prstGeom>
        <a:blipFill rotWithShape="1">
          <a:blip xmlns:r="http://schemas.openxmlformats.org/officeDocument/2006/relationships" r:embed="rId4"/>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07CF84F-6C36-4AE6-986A-609564A6310A}">
      <dsp:nvSpPr>
        <dsp:cNvPr id="0" name=""/>
        <dsp:cNvSpPr/>
      </dsp:nvSpPr>
      <dsp:spPr>
        <a:xfrm>
          <a:off x="8222262" y="3900488"/>
          <a:ext cx="3327489" cy="1192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l" defTabSz="1066800">
            <a:lnSpc>
              <a:spcPct val="90000"/>
            </a:lnSpc>
            <a:spcBef>
              <a:spcPct val="0"/>
            </a:spcBef>
            <a:spcAft>
              <a:spcPct val="10000"/>
            </a:spcAft>
            <a:buNone/>
          </a:pPr>
          <a:r>
            <a:rPr lang="en-US" sz="2400" kern="1200" dirty="0" err="1">
              <a:latin typeface="Cambria" panose="02040503050406030204" pitchFamily="18" charset="0"/>
              <a:ea typeface="Cambria" panose="02040503050406030204" pitchFamily="18" charset="0"/>
              <a:cs typeface="Times New Roman" pitchFamily="18" charset="0"/>
            </a:rPr>
            <a:t>Nội</a:t>
          </a:r>
          <a:r>
            <a:rPr lang="en-US" sz="2400" kern="1200" dirty="0">
              <a:latin typeface="Cambria" panose="02040503050406030204" pitchFamily="18" charset="0"/>
              <a:ea typeface="Cambria" panose="02040503050406030204" pitchFamily="18" charset="0"/>
              <a:cs typeface="Times New Roman" pitchFamily="18" charset="0"/>
            </a:rPr>
            <a:t> dung </a:t>
          </a:r>
          <a:r>
            <a:rPr lang="en-US" sz="2400" kern="1200" dirty="0" err="1">
              <a:latin typeface="Cambria" panose="02040503050406030204" pitchFamily="18" charset="0"/>
              <a:ea typeface="Cambria" panose="02040503050406030204" pitchFamily="18" charset="0"/>
              <a:cs typeface="Times New Roman" pitchFamily="18" charset="0"/>
            </a:rPr>
            <a:t>chính</a:t>
          </a:r>
          <a:r>
            <a:rPr lang="en-US" sz="2400" kern="1200" dirty="0">
              <a:latin typeface="Cambria" panose="02040503050406030204" pitchFamily="18" charset="0"/>
              <a:ea typeface="Cambria" panose="02040503050406030204" pitchFamily="18" charset="0"/>
              <a:cs typeface="Times New Roman" pitchFamily="18" charset="0"/>
            </a:rPr>
            <a:t> </a:t>
          </a:r>
          <a:r>
            <a:rPr lang="en-US" sz="2400" kern="1200" dirty="0" err="1">
              <a:latin typeface="Cambria" panose="02040503050406030204" pitchFamily="18" charset="0"/>
              <a:ea typeface="Cambria" panose="02040503050406030204" pitchFamily="18" charset="0"/>
              <a:cs typeface="Times New Roman" pitchFamily="18" charset="0"/>
            </a:rPr>
            <a:t>của</a:t>
          </a:r>
          <a:r>
            <a:rPr lang="en-US" sz="2400" kern="1200" dirty="0">
              <a:latin typeface="Cambria" panose="02040503050406030204" pitchFamily="18" charset="0"/>
              <a:ea typeface="Cambria" panose="02040503050406030204" pitchFamily="18" charset="0"/>
              <a:cs typeface="Times New Roman" pitchFamily="18" charset="0"/>
            </a:rPr>
            <a:t> </a:t>
          </a:r>
          <a:r>
            <a:rPr lang="en-US" sz="2400" kern="1200" dirty="0" err="1">
              <a:latin typeface="Cambria" panose="02040503050406030204" pitchFamily="18" charset="0"/>
              <a:ea typeface="Cambria" panose="02040503050406030204" pitchFamily="18" charset="0"/>
              <a:cs typeface="Times New Roman" pitchFamily="18" charset="0"/>
            </a:rPr>
            <a:t>sách</a:t>
          </a:r>
          <a:endParaRPr lang="vi-VN" sz="2400" kern="1200" dirty="0">
            <a:latin typeface="Cambria" panose="02040503050406030204" pitchFamily="18" charset="0"/>
            <a:ea typeface="Cambria" panose="02040503050406030204" pitchFamily="18" charset="0"/>
            <a:cs typeface="Times New Roman" pitchFamily="18" charset="0"/>
          </a:endParaRPr>
        </a:p>
      </dsp:txBody>
      <dsp:txXfrm>
        <a:off x="8222262" y="3900488"/>
        <a:ext cx="3327489" cy="11922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BD84A-6FB0-4044-8F34-B1FDA7CCE267}">
      <dsp:nvSpPr>
        <dsp:cNvPr id="0" name=""/>
        <dsp:cNvSpPr/>
      </dsp:nvSpPr>
      <dsp:spPr>
        <a:xfrm>
          <a:off x="5645221" y="4218267"/>
          <a:ext cx="4681938" cy="160340"/>
        </a:xfrm>
        <a:custGeom>
          <a:avLst/>
          <a:gdLst/>
          <a:ahLst/>
          <a:cxnLst/>
          <a:rect l="0" t="0" r="0" b="0"/>
          <a:pathLst>
            <a:path>
              <a:moveTo>
                <a:pt x="0" y="160340"/>
              </a:moveTo>
              <a:lnTo>
                <a:pt x="4681938" y="160340"/>
              </a:lnTo>
              <a:lnTo>
                <a:pt x="4681938" y="0"/>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BD1891C-C943-48F2-B332-5EF599B104C9}">
      <dsp:nvSpPr>
        <dsp:cNvPr id="0" name=""/>
        <dsp:cNvSpPr/>
      </dsp:nvSpPr>
      <dsp:spPr>
        <a:xfrm>
          <a:off x="5645221" y="4378607"/>
          <a:ext cx="1795812" cy="160340"/>
        </a:xfrm>
        <a:custGeom>
          <a:avLst/>
          <a:gdLst/>
          <a:ahLst/>
          <a:cxnLst/>
          <a:rect l="0" t="0" r="0" b="0"/>
          <a:pathLst>
            <a:path>
              <a:moveTo>
                <a:pt x="0" y="0"/>
              </a:moveTo>
              <a:lnTo>
                <a:pt x="1795812" y="0"/>
              </a:lnTo>
              <a:lnTo>
                <a:pt x="1795812" y="160340"/>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66CF0A4-E16F-4080-9A04-E7A6571DBDBE}">
      <dsp:nvSpPr>
        <dsp:cNvPr id="0" name=""/>
        <dsp:cNvSpPr/>
      </dsp:nvSpPr>
      <dsp:spPr>
        <a:xfrm>
          <a:off x="5645221" y="4218267"/>
          <a:ext cx="1795812" cy="160340"/>
        </a:xfrm>
        <a:custGeom>
          <a:avLst/>
          <a:gdLst/>
          <a:ahLst/>
          <a:cxnLst/>
          <a:rect l="0" t="0" r="0" b="0"/>
          <a:pathLst>
            <a:path>
              <a:moveTo>
                <a:pt x="0" y="160340"/>
              </a:moveTo>
              <a:lnTo>
                <a:pt x="1795812" y="160340"/>
              </a:lnTo>
              <a:lnTo>
                <a:pt x="1795812" y="0"/>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4369AC8-3220-427C-A3AF-B88034F1F334}">
      <dsp:nvSpPr>
        <dsp:cNvPr id="0" name=""/>
        <dsp:cNvSpPr/>
      </dsp:nvSpPr>
      <dsp:spPr>
        <a:xfrm>
          <a:off x="2566686" y="2723895"/>
          <a:ext cx="513089" cy="1654712"/>
        </a:xfrm>
        <a:custGeom>
          <a:avLst/>
          <a:gdLst/>
          <a:ahLst/>
          <a:cxnLst/>
          <a:rect l="0" t="0" r="0" b="0"/>
          <a:pathLst>
            <a:path>
              <a:moveTo>
                <a:pt x="0" y="0"/>
              </a:moveTo>
              <a:lnTo>
                <a:pt x="256544" y="0"/>
              </a:lnTo>
              <a:lnTo>
                <a:pt x="256544" y="1654712"/>
              </a:lnTo>
              <a:lnTo>
                <a:pt x="513089" y="1654712"/>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661DF34-BE7D-48CB-96DF-8EAC5E644B93}">
      <dsp:nvSpPr>
        <dsp:cNvPr id="0" name=""/>
        <dsp:cNvSpPr/>
      </dsp:nvSpPr>
      <dsp:spPr>
        <a:xfrm>
          <a:off x="5645221" y="2172324"/>
          <a:ext cx="4681938" cy="160340"/>
        </a:xfrm>
        <a:custGeom>
          <a:avLst/>
          <a:gdLst/>
          <a:ahLst/>
          <a:cxnLst/>
          <a:rect l="0" t="0" r="0" b="0"/>
          <a:pathLst>
            <a:path>
              <a:moveTo>
                <a:pt x="0" y="0"/>
              </a:moveTo>
              <a:lnTo>
                <a:pt x="4681938" y="0"/>
              </a:lnTo>
              <a:lnTo>
                <a:pt x="4681938" y="160340"/>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FF4F7CE-8BE1-457B-BA22-C3AB9299E39E}">
      <dsp:nvSpPr>
        <dsp:cNvPr id="0" name=""/>
        <dsp:cNvSpPr/>
      </dsp:nvSpPr>
      <dsp:spPr>
        <a:xfrm>
          <a:off x="5645221" y="2011983"/>
          <a:ext cx="4681938" cy="160340"/>
        </a:xfrm>
        <a:custGeom>
          <a:avLst/>
          <a:gdLst/>
          <a:ahLst/>
          <a:cxnLst/>
          <a:rect l="0" t="0" r="0" b="0"/>
          <a:pathLst>
            <a:path>
              <a:moveTo>
                <a:pt x="0" y="160340"/>
              </a:moveTo>
              <a:lnTo>
                <a:pt x="4681938" y="160340"/>
              </a:lnTo>
              <a:lnTo>
                <a:pt x="4681938" y="0"/>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69C9B24-98FB-48C8-B1D5-DAF79ED8DCFC}">
      <dsp:nvSpPr>
        <dsp:cNvPr id="0" name=""/>
        <dsp:cNvSpPr/>
      </dsp:nvSpPr>
      <dsp:spPr>
        <a:xfrm>
          <a:off x="5645221" y="2172324"/>
          <a:ext cx="1795812" cy="160340"/>
        </a:xfrm>
        <a:custGeom>
          <a:avLst/>
          <a:gdLst/>
          <a:ahLst/>
          <a:cxnLst/>
          <a:rect l="0" t="0" r="0" b="0"/>
          <a:pathLst>
            <a:path>
              <a:moveTo>
                <a:pt x="0" y="0"/>
              </a:moveTo>
              <a:lnTo>
                <a:pt x="1795812" y="0"/>
              </a:lnTo>
              <a:lnTo>
                <a:pt x="1795812" y="160340"/>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E12A4572-7EFF-4A23-961E-D4DC7562E894}">
      <dsp:nvSpPr>
        <dsp:cNvPr id="0" name=""/>
        <dsp:cNvSpPr/>
      </dsp:nvSpPr>
      <dsp:spPr>
        <a:xfrm>
          <a:off x="5645221" y="2011983"/>
          <a:ext cx="1795812" cy="160340"/>
        </a:xfrm>
        <a:custGeom>
          <a:avLst/>
          <a:gdLst/>
          <a:ahLst/>
          <a:cxnLst/>
          <a:rect l="0" t="0" r="0" b="0"/>
          <a:pathLst>
            <a:path>
              <a:moveTo>
                <a:pt x="0" y="160340"/>
              </a:moveTo>
              <a:lnTo>
                <a:pt x="1795812" y="160340"/>
              </a:lnTo>
              <a:lnTo>
                <a:pt x="1795812" y="0"/>
              </a:lnTo>
            </a:path>
          </a:pathLst>
        </a:custGeom>
        <a:no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FCC7F382-5BDF-4DE8-88C9-99B5501FB414}">
      <dsp:nvSpPr>
        <dsp:cNvPr id="0" name=""/>
        <dsp:cNvSpPr/>
      </dsp:nvSpPr>
      <dsp:spPr>
        <a:xfrm>
          <a:off x="2566686" y="2172324"/>
          <a:ext cx="513089" cy="551570"/>
        </a:xfrm>
        <a:custGeom>
          <a:avLst/>
          <a:gdLst/>
          <a:ahLst/>
          <a:cxnLst/>
          <a:rect l="0" t="0" r="0" b="0"/>
          <a:pathLst>
            <a:path>
              <a:moveTo>
                <a:pt x="0" y="551570"/>
              </a:moveTo>
              <a:lnTo>
                <a:pt x="256544" y="551570"/>
              </a:lnTo>
              <a:lnTo>
                <a:pt x="256544" y="0"/>
              </a:lnTo>
              <a:lnTo>
                <a:pt x="513089" y="0"/>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ED3DA4B-D95B-469D-AA20-726777FF81EC}">
      <dsp:nvSpPr>
        <dsp:cNvPr id="0" name=""/>
        <dsp:cNvSpPr/>
      </dsp:nvSpPr>
      <dsp:spPr>
        <a:xfrm>
          <a:off x="2566686" y="1069182"/>
          <a:ext cx="513089" cy="1654712"/>
        </a:xfrm>
        <a:custGeom>
          <a:avLst/>
          <a:gdLst/>
          <a:ahLst/>
          <a:cxnLst/>
          <a:rect l="0" t="0" r="0" b="0"/>
          <a:pathLst>
            <a:path>
              <a:moveTo>
                <a:pt x="0" y="1654712"/>
              </a:moveTo>
              <a:lnTo>
                <a:pt x="256544" y="1654712"/>
              </a:lnTo>
              <a:lnTo>
                <a:pt x="256544" y="0"/>
              </a:lnTo>
              <a:lnTo>
                <a:pt x="513089" y="0"/>
              </a:lnTo>
            </a:path>
          </a:pathLst>
        </a:cu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2997978-F3F0-42A1-927D-50A055BA70E2}">
      <dsp:nvSpPr>
        <dsp:cNvPr id="0" name=""/>
        <dsp:cNvSpPr/>
      </dsp:nvSpPr>
      <dsp:spPr>
        <a:xfrm>
          <a:off x="1240" y="2332664"/>
          <a:ext cx="2565445" cy="78246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NỘI DUNG CHÍNH CỦA SÁCH</a:t>
          </a:r>
          <a:endParaRPr lang="vi-VN" sz="26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dsp:txBody>
      <dsp:txXfrm>
        <a:off x="1240" y="2332664"/>
        <a:ext cx="2565445" cy="782460"/>
      </dsp:txXfrm>
    </dsp:sp>
    <dsp:sp modelId="{FFC96DCC-FF31-4307-A7A6-1F977EE02AEB}">
      <dsp:nvSpPr>
        <dsp:cNvPr id="0" name=""/>
        <dsp:cNvSpPr/>
      </dsp:nvSpPr>
      <dsp:spPr>
        <a:xfrm>
          <a:off x="3079775" y="677951"/>
          <a:ext cx="2565445" cy="78246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Kiến</a:t>
          </a:r>
          <a:r>
            <a:rPr lang="en-US" sz="26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26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thức</a:t>
          </a:r>
          <a:r>
            <a:rPr lang="en-US" sz="26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26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chung</a:t>
          </a:r>
          <a:endParaRPr lang="vi-VN" sz="26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dsp:txBody>
      <dsp:txXfrm>
        <a:off x="3079775" y="677951"/>
        <a:ext cx="2565445" cy="782460"/>
      </dsp:txXfrm>
    </dsp:sp>
    <dsp:sp modelId="{B998511B-1BAD-4803-80DE-52A66F4217FB}">
      <dsp:nvSpPr>
        <dsp:cNvPr id="0" name=""/>
        <dsp:cNvSpPr/>
      </dsp:nvSpPr>
      <dsp:spPr>
        <a:xfrm>
          <a:off x="3079775" y="1781093"/>
          <a:ext cx="2565445" cy="78246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0" kern="1200" cap="none" spc="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Vận</a:t>
          </a:r>
          <a:r>
            <a:rPr lang="en-US" sz="2600" b="0" kern="1200" cap="none" spc="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động</a:t>
          </a:r>
          <a:r>
            <a:rPr lang="vi-VN" sz="2600" b="0" kern="1200" cap="none" spc="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2600" b="0" kern="1200" cap="none" spc="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cơ </a:t>
          </a:r>
          <a:r>
            <a:rPr lang="en-US" sz="26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bản</a:t>
          </a:r>
          <a:endParaRPr lang="vi-VN" sz="26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dsp:txBody>
      <dsp:txXfrm>
        <a:off x="3079775" y="1781093"/>
        <a:ext cx="2565445" cy="782460"/>
      </dsp:txXfrm>
    </dsp:sp>
    <dsp:sp modelId="{57EC85BC-2C9C-4525-9410-65C6368E1F36}">
      <dsp:nvSpPr>
        <dsp:cNvPr id="0" name=""/>
        <dsp:cNvSpPr/>
      </dsp:nvSpPr>
      <dsp:spPr>
        <a:xfrm>
          <a:off x="6158310" y="1229522"/>
          <a:ext cx="2565445" cy="78246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ts val="0"/>
            </a:spcAft>
            <a:buNone/>
          </a:pPr>
          <a:r>
            <a:rPr lang="en-US" sz="22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Chạy</a:t>
          </a:r>
          <a:r>
            <a:rPr lang="en-US"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22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cự</a:t>
          </a:r>
          <a:r>
            <a:rPr lang="en-US"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li </a:t>
          </a:r>
          <a:r>
            <a:rPr lang="en-US" sz="22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ngắn</a:t>
          </a:r>
          <a:endParaRPr lang="en-US"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a:p>
          <a:pPr marL="0" lvl="0" indent="0" algn="ctr" defTabSz="977900">
            <a:lnSpc>
              <a:spcPct val="90000"/>
            </a:lnSpc>
            <a:spcBef>
              <a:spcPct val="0"/>
            </a:spcBef>
            <a:spcAft>
              <a:spcPts val="0"/>
            </a:spcAft>
            <a:buNone/>
          </a:pPr>
          <a:r>
            <a:rPr lang="en-US"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(100 m)</a:t>
          </a:r>
          <a:endParaRPr lang="vi-VN"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dsp:txBody>
      <dsp:txXfrm>
        <a:off x="6158310" y="1229522"/>
        <a:ext cx="2565445" cy="782460"/>
      </dsp:txXfrm>
    </dsp:sp>
    <dsp:sp modelId="{216693DD-D7CA-46E5-B647-44A40B804863}">
      <dsp:nvSpPr>
        <dsp:cNvPr id="0" name=""/>
        <dsp:cNvSpPr/>
      </dsp:nvSpPr>
      <dsp:spPr>
        <a:xfrm>
          <a:off x="6158310" y="2332664"/>
          <a:ext cx="2565445" cy="78246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Chạy</a:t>
          </a:r>
          <a:r>
            <a:rPr lang="en-US"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22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cự</a:t>
          </a:r>
          <a:r>
            <a:rPr lang="en-US"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li </a:t>
          </a:r>
          <a:r>
            <a:rPr lang="en-US" sz="22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trung</a:t>
          </a:r>
          <a:r>
            <a:rPr lang="en-US"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22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bình</a:t>
          </a:r>
          <a:endParaRPr lang="vi-VN"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dsp:txBody>
      <dsp:txXfrm>
        <a:off x="6158310" y="2332664"/>
        <a:ext cx="2565445" cy="782460"/>
      </dsp:txXfrm>
    </dsp:sp>
    <dsp:sp modelId="{AE01ADB5-1F94-49F6-B31C-01F2861F755E}">
      <dsp:nvSpPr>
        <dsp:cNvPr id="0" name=""/>
        <dsp:cNvSpPr/>
      </dsp:nvSpPr>
      <dsp:spPr>
        <a:xfrm>
          <a:off x="9044436" y="1229522"/>
          <a:ext cx="2565445" cy="78246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Nhảy</a:t>
          </a:r>
          <a:r>
            <a:rPr lang="en-US"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22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cao</a:t>
          </a:r>
          <a:r>
            <a:rPr lang="en-US"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22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bước</a:t>
          </a:r>
          <a:r>
            <a:rPr lang="en-US"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qua</a:t>
          </a:r>
          <a:endParaRPr lang="vi-VN"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dsp:txBody>
      <dsp:txXfrm>
        <a:off x="9044436" y="1229522"/>
        <a:ext cx="2565445" cy="782460"/>
      </dsp:txXfrm>
    </dsp:sp>
    <dsp:sp modelId="{D7703428-65A1-493E-A591-32D886EAF9FF}">
      <dsp:nvSpPr>
        <dsp:cNvPr id="0" name=""/>
        <dsp:cNvSpPr/>
      </dsp:nvSpPr>
      <dsp:spPr>
        <a:xfrm>
          <a:off x="9044436" y="2332664"/>
          <a:ext cx="2565445" cy="78246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Bài</a:t>
          </a:r>
          <a:r>
            <a:rPr lang="en-US"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vi-VN"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cs"/>
            </a:rPr>
            <a:t>tập</a:t>
          </a:r>
          <a:r>
            <a:rPr lang="en-US"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22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cs"/>
            </a:rPr>
            <a:t>thể</a:t>
          </a:r>
          <a:r>
            <a:rPr lang="en-US"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cs"/>
            </a:rPr>
            <a:t> </a:t>
          </a:r>
          <a:r>
            <a:rPr lang="en-US" sz="22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cs"/>
            </a:rPr>
            <a:t>dục</a:t>
          </a:r>
          <a:r>
            <a:rPr lang="en-US"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cs"/>
            </a:rPr>
            <a:t> </a:t>
          </a:r>
        </a:p>
      </dsp:txBody>
      <dsp:txXfrm>
        <a:off x="9044436" y="2332664"/>
        <a:ext cx="2565445" cy="782460"/>
      </dsp:txXfrm>
    </dsp:sp>
    <dsp:sp modelId="{189C9402-2D8F-41D1-9536-2D193D33CC01}">
      <dsp:nvSpPr>
        <dsp:cNvPr id="0" name=""/>
        <dsp:cNvSpPr/>
      </dsp:nvSpPr>
      <dsp:spPr>
        <a:xfrm>
          <a:off x="3079775" y="3987377"/>
          <a:ext cx="2565445" cy="78246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b="0" kern="1200" cap="none" spc="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Thể</a:t>
          </a:r>
          <a:r>
            <a:rPr lang="en-US" sz="2600" b="0" kern="1200" cap="none" spc="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thao</a:t>
          </a:r>
          <a:r>
            <a:rPr lang="vi-VN" sz="2600" b="0" kern="1200" cap="none" spc="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2600" b="0" kern="1200" cap="none" spc="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tự </a:t>
          </a:r>
          <a:r>
            <a:rPr lang="en-US" sz="26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chọn</a:t>
          </a:r>
          <a:endParaRPr lang="vi-VN" sz="26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dsp:txBody>
      <dsp:txXfrm>
        <a:off x="3079775" y="3987377"/>
        <a:ext cx="2565445" cy="782460"/>
      </dsp:txXfrm>
    </dsp:sp>
    <dsp:sp modelId="{EECB5062-DD14-424D-96A6-CEDCFB6D9991}">
      <dsp:nvSpPr>
        <dsp:cNvPr id="0" name=""/>
        <dsp:cNvSpPr/>
      </dsp:nvSpPr>
      <dsp:spPr>
        <a:xfrm>
          <a:off x="6158310" y="3435806"/>
          <a:ext cx="2565445" cy="78246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0" kern="1200" cap="none" spc="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mn-cs"/>
            </a:rPr>
            <a:t>Thể dục </a:t>
          </a:r>
          <a:r>
            <a:rPr lang="en-US" sz="2200" b="0" kern="1200" cap="none" spc="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Aerobic</a:t>
          </a:r>
          <a:endParaRPr lang="vi-VN"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dsp:txBody>
      <dsp:txXfrm>
        <a:off x="6158310" y="3435806"/>
        <a:ext cx="2565445" cy="782460"/>
      </dsp:txXfrm>
    </dsp:sp>
    <dsp:sp modelId="{2A47BCCF-8248-46C3-A299-E21F76E6C25E}">
      <dsp:nvSpPr>
        <dsp:cNvPr id="0" name=""/>
        <dsp:cNvSpPr/>
      </dsp:nvSpPr>
      <dsp:spPr>
        <a:xfrm>
          <a:off x="6158310" y="4538948"/>
          <a:ext cx="2565445" cy="78246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Bóng</a:t>
          </a:r>
          <a:r>
            <a:rPr lang="en-US"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22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rổ</a:t>
          </a:r>
          <a:endParaRPr lang="vi-VN"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dsp:txBody>
      <dsp:txXfrm>
        <a:off x="6158310" y="4538948"/>
        <a:ext cx="2565445" cy="782460"/>
      </dsp:txXfrm>
    </dsp:sp>
    <dsp:sp modelId="{1638DEB5-3380-4713-BD24-AA4F276D5256}">
      <dsp:nvSpPr>
        <dsp:cNvPr id="0" name=""/>
        <dsp:cNvSpPr/>
      </dsp:nvSpPr>
      <dsp:spPr>
        <a:xfrm>
          <a:off x="9044436" y="3435806"/>
          <a:ext cx="2565445" cy="78246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Bóng</a:t>
          </a:r>
          <a:r>
            <a:rPr lang="en-US"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2200" b="0" kern="1200" cap="none" spc="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đá</a:t>
          </a:r>
          <a:endParaRPr lang="vi-VN" sz="2200" b="0" kern="1200" cap="none" spc="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dsp:txBody>
      <dsp:txXfrm>
        <a:off x="9044436" y="3435806"/>
        <a:ext cx="2565445" cy="78246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1A75F-FB8C-4B1B-AD0F-A33531668A7D}">
      <dsp:nvSpPr>
        <dsp:cNvPr id="0" name=""/>
        <dsp:cNvSpPr/>
      </dsp:nvSpPr>
      <dsp:spPr>
        <a:xfrm>
          <a:off x="-4324688" y="-663414"/>
          <a:ext cx="5152495" cy="5152495"/>
        </a:xfrm>
        <a:prstGeom prst="blockArc">
          <a:avLst>
            <a:gd name="adj1" fmla="val 18900000"/>
            <a:gd name="adj2" fmla="val 2700000"/>
            <a:gd name="adj3" fmla="val 41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78389B-6ADE-42DF-8DDF-F778197C0511}">
      <dsp:nvSpPr>
        <dsp:cNvPr id="0" name=""/>
        <dsp:cNvSpPr/>
      </dsp:nvSpPr>
      <dsp:spPr>
        <a:xfrm>
          <a:off x="532374" y="382566"/>
          <a:ext cx="8053429" cy="7651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7324" tIns="104140" rIns="104140" bIns="104140" numCol="1" spcCol="1270" anchor="ctr" anchorCtr="0">
          <a:noAutofit/>
        </a:bodyPr>
        <a:lstStyle/>
        <a:p>
          <a:pPr marL="0" lvl="0" indent="0" algn="l" defTabSz="1822450">
            <a:lnSpc>
              <a:spcPct val="90000"/>
            </a:lnSpc>
            <a:spcBef>
              <a:spcPct val="0"/>
            </a:spcBef>
            <a:spcAft>
              <a:spcPct val="35000"/>
            </a:spcAft>
            <a:buNone/>
          </a:pPr>
          <a:r>
            <a:rPr lang="en-US" sz="4100" kern="1200" dirty="0" err="1">
              <a:solidFill>
                <a:schemeClr val="tx1"/>
              </a:solidFill>
              <a:latin typeface="Cambria" panose="02040503050406030204" pitchFamily="18" charset="0"/>
              <a:ea typeface="Cambria" panose="02040503050406030204" pitchFamily="18" charset="0"/>
            </a:rPr>
            <a:t>Chạy</a:t>
          </a:r>
          <a:r>
            <a:rPr lang="en-US" sz="4100" kern="1200" dirty="0">
              <a:solidFill>
                <a:schemeClr val="tx1"/>
              </a:solidFill>
              <a:latin typeface="Cambria" panose="02040503050406030204" pitchFamily="18" charset="0"/>
              <a:ea typeface="Cambria" panose="02040503050406030204" pitchFamily="18" charset="0"/>
            </a:rPr>
            <a:t> </a:t>
          </a:r>
          <a:r>
            <a:rPr lang="en-US" sz="4100" kern="1200" dirty="0" err="1">
              <a:solidFill>
                <a:schemeClr val="tx1"/>
              </a:solidFill>
              <a:latin typeface="Cambria" panose="02040503050406030204" pitchFamily="18" charset="0"/>
              <a:ea typeface="Cambria" panose="02040503050406030204" pitchFamily="18" charset="0"/>
            </a:rPr>
            <a:t>cự</a:t>
          </a:r>
          <a:r>
            <a:rPr lang="en-US" sz="4100" kern="1200" dirty="0">
              <a:solidFill>
                <a:schemeClr val="tx1"/>
              </a:solidFill>
              <a:latin typeface="Cambria" panose="02040503050406030204" pitchFamily="18" charset="0"/>
              <a:ea typeface="Cambria" panose="02040503050406030204" pitchFamily="18" charset="0"/>
            </a:rPr>
            <a:t> li </a:t>
          </a:r>
          <a:r>
            <a:rPr lang="en-US" sz="4100" kern="1200" dirty="0" err="1">
              <a:solidFill>
                <a:schemeClr val="tx1"/>
              </a:solidFill>
              <a:latin typeface="Cambria" panose="02040503050406030204" pitchFamily="18" charset="0"/>
              <a:ea typeface="Cambria" panose="02040503050406030204" pitchFamily="18" charset="0"/>
            </a:rPr>
            <a:t>ngắn</a:t>
          </a:r>
          <a:r>
            <a:rPr lang="en-US" sz="4100" kern="1200" dirty="0">
              <a:solidFill>
                <a:schemeClr val="tx1"/>
              </a:solidFill>
              <a:latin typeface="Cambria" panose="02040503050406030204" pitchFamily="18" charset="0"/>
              <a:ea typeface="Cambria" panose="02040503050406030204" pitchFamily="18" charset="0"/>
            </a:rPr>
            <a:t> (100m)</a:t>
          </a:r>
        </a:p>
      </dsp:txBody>
      <dsp:txXfrm>
        <a:off x="532374" y="382566"/>
        <a:ext cx="8053429" cy="765133"/>
      </dsp:txXfrm>
    </dsp:sp>
    <dsp:sp modelId="{15090820-DC88-49B7-B40B-1455BE6E8CAF}">
      <dsp:nvSpPr>
        <dsp:cNvPr id="0" name=""/>
        <dsp:cNvSpPr/>
      </dsp:nvSpPr>
      <dsp:spPr>
        <a:xfrm>
          <a:off x="54166" y="286924"/>
          <a:ext cx="956416" cy="95641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8AC7D17-D6AE-49CA-9196-55C76295C34C}">
      <dsp:nvSpPr>
        <dsp:cNvPr id="0" name=""/>
        <dsp:cNvSpPr/>
      </dsp:nvSpPr>
      <dsp:spPr>
        <a:xfrm>
          <a:off x="810500" y="1530266"/>
          <a:ext cx="7775303" cy="7651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7324" tIns="104140" rIns="104140" bIns="104140" numCol="1" spcCol="1270" anchor="ctr" anchorCtr="0">
          <a:noAutofit/>
        </a:bodyPr>
        <a:lstStyle/>
        <a:p>
          <a:pPr marL="0" lvl="0" indent="0" algn="l" defTabSz="1822450">
            <a:lnSpc>
              <a:spcPct val="90000"/>
            </a:lnSpc>
            <a:spcBef>
              <a:spcPct val="0"/>
            </a:spcBef>
            <a:spcAft>
              <a:spcPct val="35000"/>
            </a:spcAft>
            <a:buNone/>
          </a:pPr>
          <a:r>
            <a:rPr lang="en-US" sz="4100" kern="1200" dirty="0" err="1">
              <a:solidFill>
                <a:schemeClr val="tx1"/>
              </a:solidFill>
              <a:latin typeface="Cambria" panose="02040503050406030204" pitchFamily="18" charset="0"/>
              <a:ea typeface="Cambria" panose="02040503050406030204" pitchFamily="18" charset="0"/>
            </a:rPr>
            <a:t>Nhảy</a:t>
          </a:r>
          <a:r>
            <a:rPr lang="en-US" sz="4100" kern="1200" dirty="0">
              <a:solidFill>
                <a:schemeClr val="tx1"/>
              </a:solidFill>
              <a:latin typeface="Cambria" panose="02040503050406030204" pitchFamily="18" charset="0"/>
              <a:ea typeface="Cambria" panose="02040503050406030204" pitchFamily="18" charset="0"/>
            </a:rPr>
            <a:t> </a:t>
          </a:r>
          <a:r>
            <a:rPr lang="en-US" sz="4100" kern="1200" dirty="0" err="1">
              <a:solidFill>
                <a:schemeClr val="tx1"/>
              </a:solidFill>
              <a:latin typeface="Cambria" panose="02040503050406030204" pitchFamily="18" charset="0"/>
              <a:ea typeface="Cambria" panose="02040503050406030204" pitchFamily="18" charset="0"/>
            </a:rPr>
            <a:t>cao</a:t>
          </a:r>
          <a:r>
            <a:rPr lang="en-US" sz="4100" kern="1200" dirty="0">
              <a:solidFill>
                <a:schemeClr val="tx1"/>
              </a:solidFill>
              <a:latin typeface="Cambria" panose="02040503050406030204" pitchFamily="18" charset="0"/>
              <a:ea typeface="Cambria" panose="02040503050406030204" pitchFamily="18" charset="0"/>
            </a:rPr>
            <a:t> </a:t>
          </a:r>
          <a:r>
            <a:rPr lang="en-US" sz="4100" kern="1200" dirty="0" err="1">
              <a:solidFill>
                <a:schemeClr val="tx1"/>
              </a:solidFill>
              <a:latin typeface="Cambria" panose="02040503050406030204" pitchFamily="18" charset="0"/>
              <a:ea typeface="Cambria" panose="02040503050406030204" pitchFamily="18" charset="0"/>
            </a:rPr>
            <a:t>kiểu</a:t>
          </a:r>
          <a:r>
            <a:rPr lang="en-US" sz="4100" kern="1200" dirty="0">
              <a:solidFill>
                <a:schemeClr val="tx1"/>
              </a:solidFill>
              <a:latin typeface="Cambria" panose="02040503050406030204" pitchFamily="18" charset="0"/>
              <a:ea typeface="Cambria" panose="02040503050406030204" pitchFamily="18" charset="0"/>
            </a:rPr>
            <a:t> </a:t>
          </a:r>
          <a:r>
            <a:rPr lang="en-US" sz="4100" kern="1200" dirty="0" err="1">
              <a:solidFill>
                <a:schemeClr val="tx1"/>
              </a:solidFill>
              <a:latin typeface="Cambria" panose="02040503050406030204" pitchFamily="18" charset="0"/>
              <a:ea typeface="Cambria" panose="02040503050406030204" pitchFamily="18" charset="0"/>
            </a:rPr>
            <a:t>bước</a:t>
          </a:r>
          <a:r>
            <a:rPr lang="en-US" sz="4100" kern="1200" dirty="0">
              <a:solidFill>
                <a:schemeClr val="tx1"/>
              </a:solidFill>
              <a:latin typeface="Cambria" panose="02040503050406030204" pitchFamily="18" charset="0"/>
              <a:ea typeface="Cambria" panose="02040503050406030204" pitchFamily="18" charset="0"/>
            </a:rPr>
            <a:t> qua</a:t>
          </a:r>
        </a:p>
      </dsp:txBody>
      <dsp:txXfrm>
        <a:off x="810500" y="1530266"/>
        <a:ext cx="7775303" cy="765133"/>
      </dsp:txXfrm>
    </dsp:sp>
    <dsp:sp modelId="{0FFCF406-44CE-4037-BA12-588A0C5029B1}">
      <dsp:nvSpPr>
        <dsp:cNvPr id="0" name=""/>
        <dsp:cNvSpPr/>
      </dsp:nvSpPr>
      <dsp:spPr>
        <a:xfrm>
          <a:off x="332291" y="1434624"/>
          <a:ext cx="956416" cy="95641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4543F8-CCC1-49A6-A98C-3B773F9AFD44}">
      <dsp:nvSpPr>
        <dsp:cNvPr id="0" name=""/>
        <dsp:cNvSpPr/>
      </dsp:nvSpPr>
      <dsp:spPr>
        <a:xfrm>
          <a:off x="532374" y="2677966"/>
          <a:ext cx="8053429" cy="76513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7324" tIns="104140" rIns="104140" bIns="104140" numCol="1" spcCol="1270" anchor="ctr" anchorCtr="0">
          <a:noAutofit/>
        </a:bodyPr>
        <a:lstStyle/>
        <a:p>
          <a:pPr marL="0" lvl="0" indent="0" algn="l" defTabSz="1822450">
            <a:lnSpc>
              <a:spcPct val="90000"/>
            </a:lnSpc>
            <a:spcBef>
              <a:spcPct val="0"/>
            </a:spcBef>
            <a:spcAft>
              <a:spcPct val="35000"/>
            </a:spcAft>
            <a:buNone/>
          </a:pPr>
          <a:r>
            <a:rPr lang="en-US" sz="4100" kern="1200" dirty="0" err="1">
              <a:solidFill>
                <a:schemeClr val="tx1"/>
              </a:solidFill>
              <a:latin typeface="Cambria" panose="02040503050406030204" pitchFamily="18" charset="0"/>
              <a:ea typeface="Cambria" panose="02040503050406030204" pitchFamily="18" charset="0"/>
            </a:rPr>
            <a:t>Chạy</a:t>
          </a:r>
          <a:r>
            <a:rPr lang="en-US" sz="4100" kern="1200" dirty="0">
              <a:solidFill>
                <a:schemeClr val="tx1"/>
              </a:solidFill>
              <a:latin typeface="Cambria" panose="02040503050406030204" pitchFamily="18" charset="0"/>
              <a:ea typeface="Cambria" panose="02040503050406030204" pitchFamily="18" charset="0"/>
            </a:rPr>
            <a:t> </a:t>
          </a:r>
          <a:r>
            <a:rPr lang="en-US" sz="4100" kern="1200" dirty="0" err="1">
              <a:solidFill>
                <a:schemeClr val="tx1"/>
              </a:solidFill>
              <a:latin typeface="Cambria" panose="02040503050406030204" pitchFamily="18" charset="0"/>
              <a:ea typeface="Cambria" panose="02040503050406030204" pitchFamily="18" charset="0"/>
            </a:rPr>
            <a:t>cự</a:t>
          </a:r>
          <a:r>
            <a:rPr lang="en-US" sz="4100" kern="1200" dirty="0">
              <a:solidFill>
                <a:schemeClr val="tx1"/>
              </a:solidFill>
              <a:latin typeface="Cambria" panose="02040503050406030204" pitchFamily="18" charset="0"/>
              <a:ea typeface="Cambria" panose="02040503050406030204" pitchFamily="18" charset="0"/>
            </a:rPr>
            <a:t> li </a:t>
          </a:r>
          <a:r>
            <a:rPr lang="en-US" sz="4100" kern="1200" dirty="0" err="1">
              <a:solidFill>
                <a:schemeClr val="tx1"/>
              </a:solidFill>
              <a:latin typeface="Cambria" panose="02040503050406030204" pitchFamily="18" charset="0"/>
              <a:ea typeface="Cambria" panose="02040503050406030204" pitchFamily="18" charset="0"/>
            </a:rPr>
            <a:t>trung</a:t>
          </a:r>
          <a:r>
            <a:rPr lang="en-US" sz="4100" kern="1200" dirty="0">
              <a:solidFill>
                <a:schemeClr val="tx1"/>
              </a:solidFill>
              <a:latin typeface="Cambria" panose="02040503050406030204" pitchFamily="18" charset="0"/>
              <a:ea typeface="Cambria" panose="02040503050406030204" pitchFamily="18" charset="0"/>
            </a:rPr>
            <a:t> </a:t>
          </a:r>
          <a:r>
            <a:rPr lang="en-US" sz="4100" kern="1200" dirty="0" err="1">
              <a:solidFill>
                <a:schemeClr val="tx1"/>
              </a:solidFill>
              <a:latin typeface="Cambria" panose="02040503050406030204" pitchFamily="18" charset="0"/>
              <a:ea typeface="Cambria" panose="02040503050406030204" pitchFamily="18" charset="0"/>
            </a:rPr>
            <a:t>bình</a:t>
          </a:r>
          <a:endParaRPr lang="en-US" sz="4100" kern="1200" dirty="0">
            <a:solidFill>
              <a:schemeClr val="tx1"/>
            </a:solidFill>
            <a:latin typeface="Cambria" panose="02040503050406030204" pitchFamily="18" charset="0"/>
            <a:ea typeface="Cambria" panose="02040503050406030204" pitchFamily="18" charset="0"/>
          </a:endParaRPr>
        </a:p>
      </dsp:txBody>
      <dsp:txXfrm>
        <a:off x="532374" y="2677966"/>
        <a:ext cx="8053429" cy="765133"/>
      </dsp:txXfrm>
    </dsp:sp>
    <dsp:sp modelId="{AC5C5690-DB11-43DB-95FF-E21C7A6DF329}">
      <dsp:nvSpPr>
        <dsp:cNvPr id="0" name=""/>
        <dsp:cNvSpPr/>
      </dsp:nvSpPr>
      <dsp:spPr>
        <a:xfrm>
          <a:off x="54166" y="2582324"/>
          <a:ext cx="956416" cy="95641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61AAAB-51D6-4AA6-B813-E6CEFF1CD04B}">
      <dsp:nvSpPr>
        <dsp:cNvPr id="0" name=""/>
        <dsp:cNvSpPr/>
      </dsp:nvSpPr>
      <dsp:spPr>
        <a:xfrm>
          <a:off x="4974" y="604694"/>
          <a:ext cx="2175098" cy="130505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Mở</a:t>
          </a:r>
          <a:r>
            <a:rPr lang="en-US" sz="3500"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500"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đầu</a:t>
          </a:r>
          <a:endParaRPr lang="en-US" sz="3500" kern="1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a:off x="43198" y="642918"/>
        <a:ext cx="2098650" cy="1228611"/>
      </dsp:txXfrm>
    </dsp:sp>
    <dsp:sp modelId="{4EE03276-CEF4-41C0-BAC5-C0ECB87EB5A8}">
      <dsp:nvSpPr>
        <dsp:cNvPr id="0" name=""/>
        <dsp:cNvSpPr/>
      </dsp:nvSpPr>
      <dsp:spPr>
        <a:xfrm>
          <a:off x="2397583" y="987511"/>
          <a:ext cx="461120" cy="539424"/>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a:off x="2397583" y="1095396"/>
        <a:ext cx="322784" cy="323654"/>
      </dsp:txXfrm>
    </dsp:sp>
    <dsp:sp modelId="{8EDD4751-C5CD-47F1-8FE3-4AC8A0A42269}">
      <dsp:nvSpPr>
        <dsp:cNvPr id="0" name=""/>
        <dsp:cNvSpPr/>
      </dsp:nvSpPr>
      <dsp:spPr>
        <a:xfrm>
          <a:off x="3050112" y="604694"/>
          <a:ext cx="2175098" cy="1305059"/>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Kiến</a:t>
          </a:r>
          <a:r>
            <a:rPr lang="en-US" sz="3500"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500"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thức</a:t>
          </a:r>
          <a:r>
            <a:rPr lang="en-US" sz="3500"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500"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mới</a:t>
          </a:r>
          <a:endParaRPr lang="en-US" sz="3500" kern="1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a:off x="3088336" y="642918"/>
        <a:ext cx="2098650" cy="1228611"/>
      </dsp:txXfrm>
    </dsp:sp>
    <dsp:sp modelId="{9CB1C0BB-64D6-4BBD-9550-AD5671249E55}">
      <dsp:nvSpPr>
        <dsp:cNvPr id="0" name=""/>
        <dsp:cNvSpPr/>
      </dsp:nvSpPr>
      <dsp:spPr>
        <a:xfrm>
          <a:off x="5442721" y="987511"/>
          <a:ext cx="461120" cy="539424"/>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a:off x="5442721" y="1095396"/>
        <a:ext cx="322784" cy="323654"/>
      </dsp:txXfrm>
    </dsp:sp>
    <dsp:sp modelId="{3B13E6B2-7FF4-44B4-876A-8AFB2304F152}">
      <dsp:nvSpPr>
        <dsp:cNvPr id="0" name=""/>
        <dsp:cNvSpPr/>
      </dsp:nvSpPr>
      <dsp:spPr>
        <a:xfrm>
          <a:off x="6095250" y="604694"/>
          <a:ext cx="2175098" cy="1305059"/>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Luyện</a:t>
          </a:r>
          <a:r>
            <a:rPr lang="en-US" sz="3500"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500"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tập</a:t>
          </a:r>
          <a:endParaRPr lang="en-US" sz="3500" kern="1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a:off x="6133474" y="642918"/>
        <a:ext cx="2098650" cy="1228611"/>
      </dsp:txXfrm>
    </dsp:sp>
    <dsp:sp modelId="{D3C6798E-4864-4F41-BEDF-2E70968D5E81}">
      <dsp:nvSpPr>
        <dsp:cNvPr id="0" name=""/>
        <dsp:cNvSpPr/>
      </dsp:nvSpPr>
      <dsp:spPr>
        <a:xfrm>
          <a:off x="8487859" y="987511"/>
          <a:ext cx="461120" cy="539424"/>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a:off x="8487859" y="1095396"/>
        <a:ext cx="322784" cy="323654"/>
      </dsp:txXfrm>
    </dsp:sp>
    <dsp:sp modelId="{45B4A7C3-F23A-4D98-8F13-66AF4C79F9CB}">
      <dsp:nvSpPr>
        <dsp:cNvPr id="0" name=""/>
        <dsp:cNvSpPr/>
      </dsp:nvSpPr>
      <dsp:spPr>
        <a:xfrm>
          <a:off x="9140388" y="604694"/>
          <a:ext cx="2175098" cy="1305059"/>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Vận</a:t>
          </a:r>
          <a:r>
            <a:rPr lang="en-US" sz="3500" kern="1200"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3500" kern="1200"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dụng</a:t>
          </a:r>
          <a:endParaRPr lang="en-US" sz="3500" kern="1200" dirty="0">
            <a:solidFill>
              <a:schemeClr val="tx1"/>
            </a:solidFill>
            <a:latin typeface="Cambria" panose="02040503050406030204" pitchFamily="18" charset="0"/>
            <a:ea typeface="Cambria" panose="02040503050406030204" pitchFamily="18" charset="0"/>
            <a:cs typeface="Times New Roman" panose="02020603050405020304" pitchFamily="18" charset="0"/>
          </a:endParaRPr>
        </a:p>
      </dsp:txBody>
      <dsp:txXfrm>
        <a:off x="9178612" y="642918"/>
        <a:ext cx="2098650" cy="1228611"/>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type="round2SameRect" r:blip="" rot="90">
                    <dgm:adjLst/>
                  </dgm:shape>
                </dgm:if>
                <dgm:else name="Name12">
                  <dgm:shape xmlns:r="http://schemas.openxmlformats.org/officeDocument/2006/relationships" type="round2SameRect" r:blip="" rot="-90">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type="round2SameRect" r:blip="" rot="90">
                    <dgm:adjLst/>
                  </dgm:shape>
                </dgm:if>
                <dgm:else name="Name12">
                  <dgm:shape xmlns:r="http://schemas.openxmlformats.org/officeDocument/2006/relationships" type="round2SameRect" r:blip="" rot="-90">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type="round2SameRect" r:blip="" rot="90">
                    <dgm:adjLst/>
                  </dgm:shape>
                </dgm:if>
                <dgm:else name="Name12">
                  <dgm:shape xmlns:r="http://schemas.openxmlformats.org/officeDocument/2006/relationships" type="round2SameRect" r:blip="" rot="-90">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type="flowChartManualOperation" r:blip="" rot="-90">
              <dgm:adjLst/>
            </dgm:shape>
          </dgm:if>
          <dgm:else name="Name6">
            <dgm:shape xmlns:r="http://schemas.openxmlformats.org/officeDocument/2006/relationships" type="flowChartManualOperation" r:blip="" rot="90">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type="flowChartManualOperation" r:blip="" rot="-90">
              <dgm:adjLst/>
            </dgm:shape>
          </dgm:if>
          <dgm:else name="Name6">
            <dgm:shape xmlns:r="http://schemas.openxmlformats.org/officeDocument/2006/relationships" type="flowChartManualOperation" r:blip="" rot="90">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type="flowChartManualOperation" r:blip="" rot="-90">
              <dgm:adjLst/>
            </dgm:shape>
          </dgm:if>
          <dgm:else name="Name6">
            <dgm:shape xmlns:r="http://schemas.openxmlformats.org/officeDocument/2006/relationships" type="flowChartManualOperation" r:blip="" rot="90">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ar" val="1"/>
      <dgm:param type="vertAlign" val="mid"/>
      <dgm:param type="horzAlign" val="ctr"/>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srcNode" val="dummy1a"/>
                  <dgm:param type="dstNode" val="dummy1b"/>
                  <dgm:param type="begSty" val="arr"/>
                  <dgm:param type="endSty" val="noArr"/>
                  <dgm:param type="connRout" val="longCurve"/>
                  <dgm:param type="begPts" val="tL"/>
                  <dgm:param type="endPts" val="tR"/>
                </dgm:alg>
              </dgm:if>
              <dgm:else name="Name175">
                <dgm:alg type="conn">
                  <dgm:param type="srcNode" val="dummy1a"/>
                  <dgm:param type="dstNode" val="dummy1b"/>
                  <dgm:param type="begSty" val="noArr"/>
                  <dgm:param type="endSty" val="arr"/>
                  <dgm:param type="connRout" val="longCurve"/>
                  <dgm:param type="begPts" val="tL"/>
                  <dgm:param type="endPts" val="t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srcNode" val="dummy1a"/>
                  <dgm:param type="dstNode" val="dummy1b"/>
                  <dgm:param type="begSty" val="noArr"/>
                  <dgm:param type="endSty" val="arr"/>
                  <dgm:param type="connRout" val="curve"/>
                  <dgm:param type="begPts" val="tL"/>
                  <dgm:param type="endPts" val="tL"/>
                </dgm:alg>
              </dgm:if>
              <dgm:else name="Name180">
                <dgm:alg type="conn">
                  <dgm:param type="srcNode" val="dummy1a"/>
                  <dgm:param type="dstNode" val="dummy1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srcNode" val="dummy2a"/>
              <dgm:param type="dstNode" val="dummy2b"/>
              <dgm:param type="begSty" val="noArr"/>
              <dgm:param type="endSty" val="arr"/>
              <dgm:param type="connRout" val="curve"/>
              <dgm:param type="begPts" val="tL"/>
              <dgm:param type="endPts" val="tL"/>
            </dgm:alg>
          </dgm:if>
          <dgm:else name="Name185">
            <dgm:alg type="conn">
              <dgm:param type="srcNode" val="dummy2a"/>
              <dgm:param type="dstNode" val="dummy2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srcNode" val="dummy3a"/>
              <dgm:param type="dstNode" val="dummy3b"/>
              <dgm:param type="begSty" val="noArr"/>
              <dgm:param type="endSty" val="arr"/>
              <dgm:param type="connRout" val="curve"/>
              <dgm:param type="begPts" val="tL"/>
              <dgm:param type="endPts" val="tL"/>
            </dgm:alg>
          </dgm:if>
          <dgm:else name="Name189">
            <dgm:alg type="conn">
              <dgm:param type="srcNode" val="dummy3a"/>
              <dgm:param type="dstNode" val="dummy3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srcNode" val="dummy4a"/>
              <dgm:param type="dstNode" val="dummy4b"/>
              <dgm:param type="begSty" val="noArr"/>
              <dgm:param type="endSty" val="arr"/>
              <dgm:param type="connRout" val="curve"/>
              <dgm:param type="begPts" val="tL"/>
              <dgm:param type="endPts" val="tL"/>
            </dgm:alg>
          </dgm:if>
          <dgm:else name="Name193">
            <dgm:alg type="conn">
              <dgm:param type="srcNode" val="dummy4a"/>
              <dgm:param type="dstNode" val="dummy4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srcNode" val="dummy5a"/>
              <dgm:param type="dstNode" val="dummy5b"/>
              <dgm:param type="begSty" val="noArr"/>
              <dgm:param type="endSty" val="arr"/>
              <dgm:param type="connRout" val="curve"/>
              <dgm:param type="begPts" val="tL"/>
              <dgm:param type="endPts" val="tL"/>
            </dgm:alg>
          </dgm:if>
          <dgm:else name="Name197">
            <dgm:alg type="conn">
              <dgm:param type="srcNode" val="dummy5a"/>
              <dgm:param type="dstNode" val="dummy5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srcNode" val="dummy6a"/>
              <dgm:param type="dstNode" val="dummy6b"/>
              <dgm:param type="begSty" val="noArr"/>
              <dgm:param type="endSty" val="arr"/>
              <dgm:param type="connRout" val="curve"/>
              <dgm:param type="begPts" val="tL"/>
              <dgm:param type="endPts" val="tL"/>
            </dgm:alg>
          </dgm:if>
          <dgm:else name="Name201">
            <dgm:alg type="conn">
              <dgm:param type="srcNode" val="dummy6a"/>
              <dgm:param type="dstNode" val="dummy6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srcNode" val="dummy7a"/>
              <dgm:param type="dstNode" val="dummy7b"/>
              <dgm:param type="begSty" val="noArr"/>
              <dgm:param type="endSty" val="arr"/>
              <dgm:param type="connRout" val="curve"/>
              <dgm:param type="begPts" val="tL"/>
              <dgm:param type="endPts" val="tL"/>
            </dgm:alg>
          </dgm:if>
          <dgm:else name="Name205">
            <dgm:alg type="conn">
              <dgm:param type="srcNode" val="dummy7a"/>
              <dgm:param type="dstNode" val="dummy7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11/layout/RadialPictureList#1">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type="blockArc" r:blip="" rot="180">
                  <dgm:adjLst>
                    <dgm:adj idx="1" val="-49.0368"/>
                    <dgm:adj idx="2" val="49.4265"/>
                    <dgm:adj idx="3" val="0.0564"/>
                  </dgm:adjLst>
                </dgm:shape>
              </dgm:if>
              <dgm:if name="Name28" axis="followSib" ptType="node" func="cnt" op="equ" val="1">
                <dgm:shape xmlns:r="http://schemas.openxmlformats.org/officeDocument/2006/relationships" type="blockArc" r:blip="" rot="180">
                  <dgm:adjLst>
                    <dgm:adj idx="1" val="-64.2028"/>
                    <dgm:adj idx="2" val="64.5456"/>
                    <dgm:adj idx="3" val="0.0558"/>
                  </dgm:adjLst>
                </dgm:shape>
              </dgm:if>
              <dgm:if name="Name29" axis="followSib" ptType="node" func="cnt" op="equ" val="2">
                <dgm:shape xmlns:r="http://schemas.openxmlformats.org/officeDocument/2006/relationships" type="blockArc" r:blip="" rot="180">
                  <dgm:adjLst>
                    <dgm:adj idx="1" val="-67.8702"/>
                    <dgm:adj idx="2" val="68.6519"/>
                    <dgm:adj idx="3" val="0.0575"/>
                  </dgm:adjLst>
                </dgm:shape>
              </dgm:if>
              <dgm:else name="Name30">
                <dgm:shape xmlns:r="http://schemas.openxmlformats.org/officeDocument/2006/relationships" type="blockArc" r:blip="" rot="180">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lnSpAfParP" val="10"/>
              <dgm:param type="parTxLTRAlign" val="l"/>
              <dgm:param type="parTxRTLAlign" val="l"/>
              <dgm:param type="shpTxLTRAlignCh" val="l"/>
              <dgm:param type="shpTxRTLAlignCh" val="l"/>
            </dgm:alg>
          </dgm:if>
          <dgm:else name="Name33">
            <dgm:alg type="tx">
              <dgm:param type="lnSpAfParP" val="10"/>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lnSpAfParP" val="10"/>
              <dgm:param type="parTxLTRAlign" val="l"/>
              <dgm:param type="parTxRTLAlign" val="l"/>
              <dgm:param type="shpTxLTRAlignCh" val="l"/>
              <dgm:param type="shpTxRTLAlignCh" val="l"/>
            </dgm:alg>
          </dgm:if>
          <dgm:else name="Name38">
            <dgm:alg type="tx">
              <dgm:param type="lnSpAfParP" val="10"/>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lnSpAfParP" val="10"/>
              <dgm:param type="parTxLTRAlign" val="l"/>
              <dgm:param type="parTxRTLAlign" val="l"/>
              <dgm:param type="shpTxLTRAlignCh" val="l"/>
              <dgm:param type="shpTxRTLAlignCh" val="l"/>
            </dgm:alg>
          </dgm:if>
          <dgm:else name="Name43">
            <dgm:alg type="tx">
              <dgm:param type="lnSpAfParP" val="10"/>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lnSpAfParP" val="10"/>
              <dgm:param type="parTxLTRAlign" val="l"/>
              <dgm:param type="parTxRTLAlign" val="l"/>
              <dgm:param type="shpTxLTRAlignCh" val="l"/>
              <dgm:param type="shpTxRTLAlignCh" val="l"/>
            </dgm:alg>
          </dgm:if>
          <dgm:else name="Name48">
            <dgm:alg type="tx">
              <dgm:param type="lnSpAfParP" val="10"/>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linDir" val="fromL"/>
                      <dgm:param type="chAlign" val="t"/>
                    </dgm:alg>
                  </dgm:if>
                  <dgm:else name="Name31">
                    <dgm:alg type="hierChild">
                      <dgm:param type="linDir" val="fromR"/>
                      <dgm:param type="chAlign" val="t"/>
                    </dgm:alg>
                  </dgm:else>
                </dgm:choose>
              </dgm:if>
              <dgm:if name="Name32" func="var" arg="hierBranch" op="equ" val="r">
                <dgm:choose name="Name33">
                  <dgm:if name="Name34" func="var" arg="dir" op="equ" val="norm">
                    <dgm:alg type="hierChild">
                      <dgm:param type="linDir" val="fromL"/>
                      <dgm:param type="chAlign" val="b"/>
                    </dgm:alg>
                  </dgm:if>
                  <dgm:else name="Name35">
                    <dgm:alg type="hierChild">
                      <dgm:param type="linDir" val="fromR"/>
                      <dgm:param type="chAlign" val="b"/>
                    </dgm:alg>
                  </dgm:else>
                </dgm:choose>
              </dgm:if>
              <dgm:if name="Name36" func="var" arg="hierBranch" op="equ" val="hang">
                <dgm:choose name="Name37">
                  <dgm:if name="Name38" func="var" arg="dir" op="equ" val="norm">
                    <dgm:alg type="hierChild">
                      <dgm:param type="linDir" val="fromT"/>
                      <dgm:param type="chAlign" val="l"/>
                      <dgm:param type="secLinDir" val="fromL"/>
                      <dgm:param type="secChAlign" val="t"/>
                    </dgm:alg>
                  </dgm:if>
                  <dgm:else name="Name39">
                    <dgm:alg type="hierChild">
                      <dgm:param type="linDir" val="fromT"/>
                      <dgm:param type="chAlign" val="r"/>
                      <dgm:param type="secLinDir" val="fromR"/>
                      <dgm:param type="secChAlign" val="t"/>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dim" val="1D"/>
                            <dgm:param type="endSty" val="noArr"/>
                            <dgm:param type="connRout" val="bend"/>
                            <dgm:param type="begPts" val="midR"/>
                            <dgm:param type="endPts" val="bCtr tCtr"/>
                          </dgm:alg>
                        </dgm:if>
                        <dgm:else name="Name50">
                          <dgm:alg type="conn">
                            <dgm:param type="dim" val="1D"/>
                            <dgm:param type="endSty" val="noArr"/>
                            <dgm:param type="connRout" val="bend"/>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dim" val="1D"/>
                            <dgm:param type="endSty" val="noArr"/>
                            <dgm:param type="connRout" val="bend"/>
                            <dgm:param type="begPts" val="midR"/>
                            <dgm:param type="endPts" val="tCtr"/>
                          </dgm:alg>
                        </dgm:if>
                        <dgm:else name="Name55">
                          <dgm:alg type="conn">
                            <dgm:param type="dim" val="1D"/>
                            <dgm:param type="endSty" val="noArr"/>
                            <dgm:param type="connRout" val="bend"/>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dim" val="1D"/>
                            <dgm:param type="endSty" val="noArr"/>
                            <dgm:param type="connRout" val="bend"/>
                            <dgm:param type="begPts" val="midR"/>
                            <dgm:param type="endPts" val="bCtr"/>
                          </dgm:alg>
                        </dgm:if>
                        <dgm:else name="Name60">
                          <dgm:alg type="conn">
                            <dgm:param type="dim" val="1D"/>
                            <dgm:param type="endSty" val="noArr"/>
                            <dgm:param type="connRout" val="bend"/>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dim" val="1D"/>
                            <dgm:param type="endSty" val="noArr"/>
                            <dgm:param type="connRout" val="bend"/>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dim" val="1D"/>
                            <dgm:param type="endSty" val="noArr"/>
                            <dgm:param type="connRout" val="bend"/>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linDir" val="fromL"/>
                            <dgm:param type="chAlign" val="t"/>
                          </dgm:alg>
                        </dgm:if>
                        <dgm:else name="Name93">
                          <dgm:alg type="hierChild">
                            <dgm:param type="linDir" val="fromR"/>
                            <dgm:param type="chAlign" val="t"/>
                          </dgm:alg>
                        </dgm:else>
                      </dgm:choose>
                    </dgm:if>
                    <dgm:if name="Name94" func="var" arg="hierBranch" op="equ" val="r">
                      <dgm:choose name="Name95">
                        <dgm:if name="Name96" func="var" arg="dir" op="equ" val="norm">
                          <dgm:alg type="hierChild">
                            <dgm:param type="linDir" val="fromL"/>
                            <dgm:param type="chAlign" val="b"/>
                          </dgm:alg>
                        </dgm:if>
                        <dgm:else name="Name97">
                          <dgm:alg type="hierChild">
                            <dgm:param type="linDir" val="fromR"/>
                            <dgm:param type="chAlign" val="b"/>
                          </dgm:alg>
                        </dgm:else>
                      </dgm:choose>
                    </dgm:if>
                    <dgm:if name="Name98" func="var" arg="hierBranch" op="equ" val="hang">
                      <dgm:choose name="Name99">
                        <dgm:if name="Name100" func="var" arg="dir" op="equ" val="norm">
                          <dgm:alg type="hierChild">
                            <dgm:param type="linDir" val="fromT"/>
                            <dgm:param type="chAlign" val="l"/>
                            <dgm:param type="secLinDir" val="fromL"/>
                            <dgm:param type="secChAlign" val="t"/>
                          </dgm:alg>
                        </dgm:if>
                        <dgm:else name="Name101">
                          <dgm:alg type="hierChild">
                            <dgm:param type="linDir" val="fromT"/>
                            <dgm:param type="chAlign" val="r"/>
                            <dgm:param type="secLinDir" val="fromR"/>
                            <dgm:param type="secChAlign" val="t"/>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linDir" val="fromT"/>
                        <dgm:param type="chAlign" val="l"/>
                        <dgm:param type="secLinDir" val="fromL"/>
                        <dgm:param type="secChAlign" val="t"/>
                      </dgm:alg>
                    </dgm:if>
                    <dgm:else name="Name109">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linDir" val="fromT"/>
                  <dgm:param type="chAlign" val="l"/>
                  <dgm:param type="secLinDir" val="fromL"/>
                  <dgm:param type="secChAlign" val="t"/>
                </dgm:alg>
              </dgm:if>
              <dgm:else name="Name113">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dim" val="1D"/>
                        <dgm:param type="endSty" val="noArr"/>
                        <dgm:param type="connRout" val="bend"/>
                        <dgm:param type="begPts" val="midR"/>
                        <dgm:param type="endPts" val="bCtr tCtr"/>
                      </dgm:alg>
                    </dgm:if>
                    <dgm:else name="Name118">
                      <dgm:alg type="conn">
                        <dgm:param type="dim" val="1D"/>
                        <dgm:param type="endSty" val="noArr"/>
                        <dgm:param type="connRout" val="bend"/>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linDir" val="fromL"/>
                            <dgm:param type="chAlign" val="t"/>
                          </dgm:alg>
                        </dgm:if>
                        <dgm:else name="Name145">
                          <dgm:alg type="hierChild">
                            <dgm:param type="linDir" val="fromR"/>
                            <dgm:param type="chAlign" val="t"/>
                          </dgm:alg>
                        </dgm:else>
                      </dgm:choose>
                    </dgm:if>
                    <dgm:if name="Name146" func="var" arg="hierBranch" op="equ" val="r">
                      <dgm:choose name="Name147">
                        <dgm:if name="Name148" func="var" arg="dir" op="equ" val="norm">
                          <dgm:alg type="hierChild">
                            <dgm:param type="linDir" val="fromL"/>
                            <dgm:param type="chAlign" val="b"/>
                          </dgm:alg>
                        </dgm:if>
                        <dgm:else name="Name149">
                          <dgm:alg type="hierChild">
                            <dgm:param type="linDir" val="fromR"/>
                            <dgm:param type="chAlign" val="b"/>
                          </dgm:alg>
                        </dgm:else>
                      </dgm:choose>
                    </dgm:if>
                    <dgm:if name="Name150" func="var" arg="hierBranch" op="equ" val="hang">
                      <dgm:choose name="Name151">
                        <dgm:if name="Name152" func="var" arg="dir" op="equ" val="norm">
                          <dgm:alg type="hierChild">
                            <dgm:param type="linDir" val="fromT"/>
                            <dgm:param type="chAlign" val="l"/>
                            <dgm:param type="secLinDir" val="fromL"/>
                            <dgm:param type="secChAlign" val="t"/>
                          </dgm:alg>
                        </dgm:if>
                        <dgm:else name="Name153">
                          <dgm:alg type="hierChild">
                            <dgm:param type="linDir" val="fromT"/>
                            <dgm:param type="chAlign" val="r"/>
                            <dgm:param type="secLinDir" val="fromR"/>
                            <dgm:param type="secChAlign" val="t"/>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linDir" val="fromT"/>
                        <dgm:param type="chAlign" val="l"/>
                        <dgm:param type="secLinDir" val="fromL"/>
                        <dgm:param type="secChAlign" val="t"/>
                      </dgm:alg>
                    </dgm:if>
                    <dgm:else name="Name161">
                      <dgm:alg type="hierChild">
                        <dgm:param type="linDir" val="fromT"/>
                        <dgm:param type="chAlign" val="r"/>
                        <dgm:param type="secLinDir" val="fromR"/>
                        <dgm:param type="secChAlign" val="t"/>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1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1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1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3d1#5">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14:cpLocks xmlns:a14="http://schemas.microsoft.com/office/drawing/2010/main"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14:cpLocks xmlns:a14="http://schemas.microsoft.com/office/drawing/2010/main"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AB6477-8217-4805-A09C-BCF4D2B14ABA}" type="datetimeFigureOut">
              <a:rPr lang="en-US" smtClean="0"/>
            </a:fld>
            <a:endParaRPr lang="en-US"/>
          </a:p>
        </p:txBody>
      </p:sp>
      <p:sp>
        <p:nvSpPr>
          <p:cNvPr id="4" name="Slide Image Placeholder 3"/>
          <p:cNvSpPr>
            <a14:cpLocks xmlns:a14="http://schemas.microsoft.com/office/drawing/2010/main"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14:cpLocks xmlns:a14="http://schemas.microsoft.com/office/drawing/2010/main"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14:cpLocks xmlns:a14="http://schemas.microsoft.com/office/drawing/2010/main"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14:cpLocks xmlns:a14="http://schemas.microsoft.com/office/drawing/2010/main"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C1ACE6-7DBA-4AF4-94A8-07B29CF1665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14:cpLocks xmlns:a14="http://schemas.microsoft.com/office/drawing/2010/main" noGrp="1" noRot="1" noChangeAspect="1"/>
          </p:cNvSpPr>
          <p:nvPr>
            <p:ph type="sldImg"/>
          </p:nvPr>
        </p:nvSpPr>
        <p:spPr/>
      </p:sp>
      <p:sp>
        <p:nvSpPr>
          <p:cNvPr id="3" name="Notes Placeholder 2"/>
          <p:cNvSpPr>
            <a14:cpLocks xmlns:a14="http://schemas.microsoft.com/office/drawing/2010/main" noGrp="1"/>
          </p:cNvSpPr>
          <p:nvPr>
            <p:ph type="body" idx="1"/>
          </p:nvPr>
        </p:nvSpPr>
        <p:spPr/>
        <p:txBody>
          <a:bodyPr/>
          <a:lstStyle/>
          <a:p>
            <a:endParaRPr lang="en-US" dirty="0"/>
          </a:p>
        </p:txBody>
      </p:sp>
      <p:sp>
        <p:nvSpPr>
          <p:cNvPr id="4" name="Slide Number Placeholder 3"/>
          <p:cNvSpPr>
            <a14:cpLocks xmlns:a14="http://schemas.microsoft.com/office/drawing/2010/main" noGrp="1"/>
          </p:cNvSpPr>
          <p:nvPr>
            <p:ph type="sldNum" sz="quarter" idx="5"/>
          </p:nvPr>
        </p:nvSpPr>
        <p:spPr/>
        <p:txBody>
          <a:bodyPr/>
          <a:lstStyle/>
          <a:p>
            <a:fld id="{4EA4B2B8-BF4C-4036-9685-9BA6743053AD}"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US"/>
              <a:t>Click to edit Master title style</a:t>
            </a:r>
            <a:endParaRPr lang="en-US"/>
          </a:p>
        </p:txBody>
      </p:sp>
      <p:sp>
        <p:nvSpPr>
          <p:cNvPr id="3" name="Content Placeholder 2"/>
          <p:cNvSpPr>
            <a14:cpLocks xmlns:a14="http://schemas.microsoft.com/office/drawing/2010/main"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Footer Placeholder 4"/>
          <p:cNvSpPr>
            <a14:cpLocks xmlns:a14="http://schemas.microsoft.com/office/drawing/2010/main" noGrp="1"/>
          </p:cNvSpPr>
          <p:nvPr>
            <p:ph type="ftr" sz="quarter" idx="11"/>
          </p:nvPr>
        </p:nvSpPr>
        <p:spPr/>
        <p:txBody>
          <a:bodyPr/>
          <a:lstStyle/>
          <a:p>
            <a:endParaRPr lang="en-US"/>
          </a:p>
        </p:txBody>
      </p:sp>
      <p:sp>
        <p:nvSpPr>
          <p:cNvPr id="6" name="Slide Number Placeholder 5"/>
          <p:cNvSpPr>
            <a14:cpLocks xmlns:a14="http://schemas.microsoft.com/office/drawing/2010/main" noGrp="1"/>
          </p:cNvSpPr>
          <p:nvPr>
            <p:ph type="sldNum" sz="quarter" idx="12"/>
          </p:nvPr>
        </p:nvSpPr>
        <p:spPr/>
        <p:txBody>
          <a:bodyPr/>
          <a:lstStyle/>
          <a:p>
            <a:fld id="{E650B44B-F575-4A24-8638-3566DE73FE45}" type="slidenum">
              <a:rPr lang="en-US" smtClean="0"/>
            </a:fld>
            <a:endParaRPr lang="en-US"/>
          </a:p>
        </p:txBody>
      </p:sp>
      <p:pic>
        <p:nvPicPr>
          <p:cNvPr id="4" name="Picture 3"/>
          <p:cNvPicPr>
            <a:picLocks noChangeAspect="1"/>
          </p:cNvPicPr>
          <p:nvPr userDrawn="1"/>
        </p:nvPicPr>
        <p:blipFill>
          <a:blip r:embed="rId2"/>
          <a:stretch>
            <a:fillRect/>
          </a:stretch>
        </p:blipFill>
        <p:spPr>
          <a:xfrm>
            <a:off x="11054749" y="259751"/>
            <a:ext cx="808166" cy="6379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b="55982"/>
          <a:stretch>
            <a:fillRect/>
          </a:stretch>
        </p:blipFill>
        <p:spPr>
          <a:xfrm>
            <a:off x="0" y="0"/>
            <a:ext cx="12192000" cy="3017520"/>
          </a:xfrm>
          <a:prstGeom prst="rect">
            <a:avLst/>
          </a:prstGeom>
        </p:spPr>
      </p:pic>
      <p:sp>
        <p:nvSpPr>
          <p:cNvPr id="3" name="Slide Number Placeholder 2"/>
          <p:cNvSpPr>
            <a14:cpLocks xmlns:a14="http://schemas.microsoft.com/office/drawing/2010/main" noGrp="1"/>
          </p:cNvSpPr>
          <p:nvPr>
            <p:ph type="sldNum" sz="quarter" idx="10"/>
          </p:nvPr>
        </p:nvSpPr>
        <p:spPr/>
        <p:txBody>
          <a:bodyPr/>
          <a:lstStyle/>
          <a:p>
            <a:fld id="{E36C4244-8667-4452-9A72-D44C31FCB7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490183" y="2312501"/>
            <a:ext cx="11471049" cy="3094381"/>
          </a:xfrm>
        </p:spPr>
        <p:txBody>
          <a:bodyPr anchor="t">
            <a:normAutofit/>
          </a:bodyPr>
          <a:lstStyle>
            <a:lvl1pPr>
              <a:defRPr sz="4400" b="1" cap="all" baseline="0"/>
            </a:lvl1pPr>
          </a:lstStyle>
          <a:p>
            <a:r>
              <a:rPr lang="en-US"/>
              <a:t>Click to edit Master title style</a:t>
            </a:r>
            <a:endParaRPr lang="en-US"/>
          </a:p>
        </p:txBody>
      </p:sp>
      <p:sp>
        <p:nvSpPr>
          <p:cNvPr id="3" name="Text Placeholder 2"/>
          <p:cNvSpPr>
            <a14:cpLocks xmlns:a14="http://schemas.microsoft.com/office/drawing/2010/main" noGrp="1"/>
          </p:cNvSpPr>
          <p:nvPr>
            <p:ph type="body" idx="1" hasCustomPrompt="1"/>
          </p:nvPr>
        </p:nvSpPr>
        <p:spPr>
          <a:xfrm>
            <a:off x="490183" y="1654103"/>
            <a:ext cx="11471049" cy="638519"/>
          </a:xfrm>
        </p:spPr>
        <p:txBody>
          <a:bodyPr anchor="ctr">
            <a:normAutofit/>
          </a:bodyPr>
          <a:lstStyle>
            <a:lvl1pPr marL="0" indent="0">
              <a:buNone/>
              <a:defRPr sz="2000" b="1" i="1" cap="all"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14:cpLocks xmlns:a14="http://schemas.microsoft.com/office/drawing/2010/main" noGrp="1"/>
          </p:cNvSpPr>
          <p:nvPr>
            <p:ph type="dt" sz="half" idx="10"/>
          </p:nvPr>
        </p:nvSpPr>
        <p:spPr/>
        <p:txBody>
          <a:bodyPr/>
          <a:lstStyle/>
          <a:p>
            <a:fld id="{5B40D6F2-2912-4CAC-ADE2-FD9E875697CE}" type="datetime1">
              <a:rPr lang="en-US" smtClean="0"/>
            </a:fld>
            <a:endParaRPr lang="en-US"/>
          </a:p>
        </p:txBody>
      </p:sp>
      <p:sp>
        <p:nvSpPr>
          <p:cNvPr id="6" name="Slide Number Placeholder 5"/>
          <p:cNvSpPr>
            <a14:cpLocks xmlns:a14="http://schemas.microsoft.com/office/drawing/2010/main" noGrp="1"/>
          </p:cNvSpPr>
          <p:nvPr>
            <p:ph type="sldNum" sz="quarter" idx="12"/>
          </p:nvPr>
        </p:nvSpPr>
        <p:spPr/>
        <p:txBody>
          <a:bodyPr/>
          <a:lstStyle/>
          <a:p>
            <a:fld id="{74A3404E-108D-4C83-932E-0A353F71BD4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5" name="Title Placeholder 1"/>
          <p:cNvSpPr>
            <a14:cpLocks xmlns:a14="http://schemas.microsoft.com/office/drawing/2010/main" noGrp="1"/>
          </p:cNvSpPr>
          <p:nvPr>
            <p:ph type="title"/>
          </p:nvPr>
        </p:nvSpPr>
        <p:spPr>
          <a:xfrm>
            <a:off x="473765" y="934278"/>
            <a:ext cx="11473070" cy="756410"/>
          </a:xfrm>
          <a:prstGeom prst="rect">
            <a:avLst/>
          </a:prstGeom>
        </p:spPr>
        <p:txBody>
          <a:bodyPr vert="horz" lIns="91440" tIns="45720" rIns="91440" bIns="45720" rtlCol="0" anchor="ctr">
            <a:normAutofit/>
          </a:bodyPr>
          <a:lstStyle>
            <a:lvl1pPr>
              <a:defRPr sz="2400" b="1" cap="all" baseline="0"/>
            </a:lvl1pPr>
          </a:lstStyle>
          <a:p>
            <a:r>
              <a:rPr lang="en-US"/>
              <a:t>Click to edit Master title style</a:t>
            </a:r>
            <a:endParaRPr lang="en-US"/>
          </a:p>
        </p:txBody>
      </p:sp>
      <p:sp>
        <p:nvSpPr>
          <p:cNvPr id="6" name="Text Placeholder 2"/>
          <p:cNvSpPr>
            <a14:cpLocks xmlns:a14="http://schemas.microsoft.com/office/drawing/2010/main" noGrp="1"/>
          </p:cNvSpPr>
          <p:nvPr>
            <p:ph idx="1" hasCustomPrompt="1"/>
          </p:nvPr>
        </p:nvSpPr>
        <p:spPr>
          <a:xfrm>
            <a:off x="473765" y="1825625"/>
            <a:ext cx="11473070" cy="4351338"/>
          </a:xfrm>
          <a:prstGeom prst="rect">
            <a:avLst/>
          </a:prstGeom>
        </p:spPr>
        <p:txBody>
          <a:bodyPr vert="horz" lIns="91440" tIns="45720" rIns="91440" bIns="45720" rtlCol="0">
            <a:normAutofit/>
          </a:bodyPr>
          <a:lstStyle>
            <a:lvl1pPr>
              <a:defRPr sz="2000"/>
            </a:lvl1pPr>
            <a:lvl2pPr>
              <a:defRPr sz="1800"/>
            </a:lvl2pPr>
          </a:lstStyle>
          <a:p>
            <a:pPr lvl="0"/>
            <a:r>
              <a:rPr lang="en-US"/>
              <a:t>Edit Master text styles</a:t>
            </a:r>
            <a:endParaRPr lang="en-US"/>
          </a:p>
          <a:p>
            <a:pPr lvl="1"/>
            <a:r>
              <a:rPr lang="en-US"/>
              <a:t>Second level</a:t>
            </a:r>
            <a:endParaRPr lang="en-US"/>
          </a:p>
        </p:txBody>
      </p:sp>
      <p:sp>
        <p:nvSpPr>
          <p:cNvPr id="7" name="Date Placeholder 3"/>
          <p:cNvSpPr>
            <a14:cpLocks xmlns:a14="http://schemas.microsoft.com/office/drawing/2010/main"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itchFamily="34" charset="0"/>
              </a:defRPr>
            </a:lvl1pPr>
          </a:lstStyle>
          <a:p>
            <a:fld id="{029B6D15-5ECA-428F-B7D0-A8FAF5B3A2DC}" type="datetime1">
              <a:rPr lang="en-US" smtClean="0"/>
            </a:fld>
            <a:endParaRPr lang="en-US"/>
          </a:p>
        </p:txBody>
      </p:sp>
      <p:sp>
        <p:nvSpPr>
          <p:cNvPr id="8" name="Slide Number Placeholder 5"/>
          <p:cNvSpPr>
            <a14:cpLocks xmlns:a14="http://schemas.microsoft.com/office/drawing/2010/main"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itchFamily="34" charset="0"/>
              </a:defRPr>
            </a:lvl1pPr>
          </a:lstStyle>
          <a:p>
            <a:fld id="{74A3404E-108D-4C83-932E-0A353F71BD4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1046921" y="1729410"/>
            <a:ext cx="5446643" cy="1331842"/>
          </a:xfrm>
        </p:spPr>
        <p:txBody>
          <a:bodyPr anchor="b">
            <a:normAutofit/>
          </a:bodyPr>
          <a:lstStyle>
            <a:lvl1pPr>
              <a:defRPr sz="3200" b="1"/>
            </a:lvl1pPr>
          </a:lstStyle>
          <a:p>
            <a:r>
              <a:rPr lang="en-US"/>
              <a:t>CLICK TO EDIT MASTER TITLE STYLE</a:t>
            </a:r>
            <a:endParaRPr lang="en-US"/>
          </a:p>
        </p:txBody>
      </p:sp>
      <p:sp>
        <p:nvSpPr>
          <p:cNvPr id="3" name="Text Placeholder 2"/>
          <p:cNvSpPr>
            <a14:cpLocks xmlns:a14="http://schemas.microsoft.com/office/drawing/2010/main" noGrp="1"/>
          </p:cNvSpPr>
          <p:nvPr>
            <p:ph type="body" idx="1" hasCustomPrompt="1"/>
          </p:nvPr>
        </p:nvSpPr>
        <p:spPr>
          <a:xfrm>
            <a:off x="1046921" y="3125098"/>
            <a:ext cx="5446643" cy="2467319"/>
          </a:xfrm>
        </p:spPr>
        <p:txBody>
          <a:bodyPr>
            <a:normAutofit/>
          </a:bodyPr>
          <a:lstStyle>
            <a:lvl1pPr marL="0" indent="0">
              <a:buNone/>
              <a:defRPr sz="2400" b="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14:cpLocks xmlns:a14="http://schemas.microsoft.com/office/drawing/2010/main" noGrp="1"/>
          </p:cNvSpPr>
          <p:nvPr>
            <p:ph type="dt" sz="half" idx="10"/>
          </p:nvPr>
        </p:nvSpPr>
        <p:spPr/>
        <p:txBody>
          <a:bodyPr/>
          <a:lstStyle/>
          <a:p>
            <a:fld id="{2259C2A7-72C3-40CF-9DA7-E00E129A655D}" type="datetime1">
              <a:rPr lang="en-US" smtClean="0"/>
            </a:fld>
            <a:endParaRPr lang="en-US"/>
          </a:p>
        </p:txBody>
      </p:sp>
      <p:sp>
        <p:nvSpPr>
          <p:cNvPr id="6" name="Slide Number Placeholder 5"/>
          <p:cNvSpPr>
            <a14:cpLocks xmlns:a14="http://schemas.microsoft.com/office/drawing/2010/main" noGrp="1"/>
          </p:cNvSpPr>
          <p:nvPr>
            <p:ph type="sldNum" sz="quarter" idx="12"/>
          </p:nvPr>
        </p:nvSpPr>
        <p:spPr/>
        <p:txBody>
          <a:bodyPr/>
          <a:lstStyle/>
          <a:p>
            <a:fld id="{74A3404E-108D-4C83-932E-0A353F71BD4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476933" y="1172817"/>
            <a:ext cx="2216571" cy="4688232"/>
          </a:xfrm>
        </p:spPr>
        <p:txBody>
          <a:bodyPr anchor="t">
            <a:normAutofit/>
          </a:bodyPr>
          <a:lstStyle>
            <a:lvl1pPr>
              <a:defRPr sz="2400"/>
            </a:lvl1pPr>
          </a:lstStyle>
          <a:p>
            <a:r>
              <a:rPr lang="en-US"/>
              <a:t>Click to edit Master title style</a:t>
            </a:r>
            <a:endParaRPr lang="en-US"/>
          </a:p>
        </p:txBody>
      </p:sp>
      <p:sp>
        <p:nvSpPr>
          <p:cNvPr id="5" name="Date Placeholder 4"/>
          <p:cNvSpPr>
            <a14:cpLocks xmlns:a14="http://schemas.microsoft.com/office/drawing/2010/main" noGrp="1"/>
          </p:cNvSpPr>
          <p:nvPr>
            <p:ph type="dt" sz="half" idx="10"/>
          </p:nvPr>
        </p:nvSpPr>
        <p:spPr/>
        <p:txBody>
          <a:bodyPr/>
          <a:lstStyle/>
          <a:p>
            <a:fld id="{BB66B729-6944-4BC0-934C-23CD2DCCCB7C}" type="datetime1">
              <a:rPr lang="en-US" smtClean="0"/>
            </a:fld>
            <a:endParaRPr lang="en-US"/>
          </a:p>
        </p:txBody>
      </p:sp>
      <p:sp>
        <p:nvSpPr>
          <p:cNvPr id="7" name="Slide Number Placeholder 6"/>
          <p:cNvSpPr>
            <a14:cpLocks xmlns:a14="http://schemas.microsoft.com/office/drawing/2010/main" noGrp="1"/>
          </p:cNvSpPr>
          <p:nvPr>
            <p:ph type="sldNum" sz="quarter" idx="12"/>
          </p:nvPr>
        </p:nvSpPr>
        <p:spPr/>
        <p:txBody>
          <a:bodyPr/>
          <a:lstStyle/>
          <a:p>
            <a:fld id="{74A3404E-108D-4C83-932E-0A353F71BD4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1">
    <p:spTree>
      <p:nvGrpSpPr>
        <p:cNvPr id="1" name=""/>
        <p:cNvGrpSpPr/>
        <p:nvPr/>
      </p:nvGrpSpPr>
      <p:grpSpPr>
        <a:xfrm>
          <a:off x="0" y="0"/>
          <a:ext cx="0" cy="0"/>
          <a:chOff x="0" y="0"/>
          <a:chExt cx="0" cy="0"/>
        </a:xfrm>
      </p:grpSpPr>
      <p:sp>
        <p:nvSpPr>
          <p:cNvPr id="7" name="Date Placeholder 3"/>
          <p:cNvSpPr>
            <a14:cpLocks xmlns:a14="http://schemas.microsoft.com/office/drawing/2010/main"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Myriad Pro" pitchFamily="34" charset="0"/>
              </a:defRPr>
            </a:lvl1pPr>
          </a:lstStyle>
          <a:p>
            <a:fld id="{779C4323-E1AD-4834-8B83-7D48C0574BE9}" type="datetime1">
              <a:rPr lang="en-US" smtClean="0"/>
            </a:fld>
            <a:endParaRPr lang="en-US"/>
          </a:p>
        </p:txBody>
      </p:sp>
      <p:sp>
        <p:nvSpPr>
          <p:cNvPr id="8" name="Slide Number Placeholder 5"/>
          <p:cNvSpPr>
            <a14:cpLocks xmlns:a14="http://schemas.microsoft.com/office/drawing/2010/main"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Myriad Pro" pitchFamily="34" charset="0"/>
              </a:defRPr>
            </a:lvl1pPr>
          </a:lstStyle>
          <a:p>
            <a:fld id="{74A3404E-108D-4C83-932E-0A353F71BD4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14:cpLocks xmlns:a14="http://schemas.microsoft.com/office/drawing/2010/main" noGrp="1"/>
          </p:cNvSpPr>
          <p:nvPr>
            <p:ph type="dt" sz="half" idx="10"/>
          </p:nvPr>
        </p:nvSpPr>
        <p:spPr/>
        <p:txBody>
          <a:bodyPr/>
          <a:lstStyle/>
          <a:p>
            <a:fld id="{C03D9A4F-F26D-4BAB-9553-FAC538EAC411}" type="datetime1">
              <a:rPr lang="en-US" smtClean="0"/>
            </a:fld>
            <a:endParaRPr lang="en-US"/>
          </a:p>
        </p:txBody>
      </p:sp>
      <p:sp>
        <p:nvSpPr>
          <p:cNvPr id="6" name="Slide Number Placeholder 5"/>
          <p:cNvSpPr>
            <a14:cpLocks xmlns:a14="http://schemas.microsoft.com/office/drawing/2010/main" noGrp="1"/>
          </p:cNvSpPr>
          <p:nvPr>
            <p:ph type="sldNum" sz="quarter" idx="12"/>
          </p:nvPr>
        </p:nvSpPr>
        <p:spPr/>
        <p:txBody>
          <a:bodyPr/>
          <a:lstStyle/>
          <a:p>
            <a:fld id="{74A3404E-108D-4C83-932E-0A353F71BD4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1">
    <p:bg>
      <p:bgPr>
        <a:solidFill>
          <a:schemeClr val="bg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14:cpLocks xmlns:a14="http://schemas.microsoft.com/office/drawing/2010/main" noGrp="1"/>
          </p:cNvSpPr>
          <p:nvPr>
            <p:ph type="dt" sz="half" idx="10"/>
          </p:nvPr>
        </p:nvSpPr>
        <p:spPr/>
        <p:txBody>
          <a:bodyPr/>
          <a:lstStyle/>
          <a:p>
            <a:fld id="{9D58B763-27D6-4931-BA99-53548DE8A1FB}" type="datetime1">
              <a:rPr lang="en-US" smtClean="0"/>
            </a:fld>
            <a:endParaRPr lang="en-US"/>
          </a:p>
        </p:txBody>
      </p:sp>
      <p:sp>
        <p:nvSpPr>
          <p:cNvPr id="4" name="Slide Number Placeholder 3"/>
          <p:cNvSpPr>
            <a14:cpLocks xmlns:a14="http://schemas.microsoft.com/office/drawing/2010/main" noGrp="1"/>
          </p:cNvSpPr>
          <p:nvPr>
            <p:ph type="sldNum" sz="quarter" idx="12"/>
          </p:nvPr>
        </p:nvSpPr>
        <p:spPr/>
        <p:txBody>
          <a:bodyPr/>
          <a:lstStyle/>
          <a:p>
            <a:fld id="{74A3404E-108D-4C83-932E-0A353F71BD4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6.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14:cpLocks xmlns:a14="http://schemas.microsoft.com/office/drawing/2010/main" noGrp="1"/>
          </p:cNvSpPr>
          <p:nvPr>
            <p:ph type="title"/>
          </p:nvPr>
        </p:nvSpPr>
        <p:spPr>
          <a:xfrm>
            <a:off x="473765" y="934278"/>
            <a:ext cx="11473070" cy="75641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14:cpLocks xmlns:a14="http://schemas.microsoft.com/office/drawing/2010/main" noGrp="1"/>
          </p:cNvSpPr>
          <p:nvPr>
            <p:ph type="body" idx="1"/>
          </p:nvPr>
        </p:nvSpPr>
        <p:spPr>
          <a:xfrm>
            <a:off x="473765" y="1825625"/>
            <a:ext cx="1147307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p:txBody>
      </p:sp>
      <p:sp>
        <p:nvSpPr>
          <p:cNvPr id="4" name="Date Placeholder 3"/>
          <p:cNvSpPr>
            <a14:cpLocks xmlns:a14="http://schemas.microsoft.com/office/drawing/2010/main" noGrp="1"/>
          </p:cNvSpPr>
          <p:nvPr>
            <p:ph type="dt" sz="half" idx="2"/>
          </p:nvPr>
        </p:nvSpPr>
        <p:spPr>
          <a:xfrm>
            <a:off x="476932" y="6356350"/>
            <a:ext cx="2992974" cy="365125"/>
          </a:xfrm>
          <a:prstGeom prst="rect">
            <a:avLst/>
          </a:prstGeom>
        </p:spPr>
        <p:txBody>
          <a:bodyPr vert="horz" lIns="91440" tIns="45720" rIns="91440" bIns="45720" rtlCol="0" anchor="ctr"/>
          <a:lstStyle>
            <a:lvl1pPr algn="l">
              <a:defRPr sz="1200">
                <a:solidFill>
                  <a:schemeClr val="bg1"/>
                </a:solidFill>
                <a:latin typeface="Cambria" pitchFamily="18" charset="0"/>
                <a:ea typeface="Cambria" pitchFamily="18" charset="0"/>
              </a:defRPr>
            </a:lvl1pPr>
          </a:lstStyle>
          <a:p>
            <a:fld id="{A9918980-4D85-4003-8ABA-6FCD48006499}" type="datetime1">
              <a:rPr lang="en-US" smtClean="0"/>
            </a:fld>
            <a:endParaRPr lang="en-US"/>
          </a:p>
        </p:txBody>
      </p:sp>
      <p:sp>
        <p:nvSpPr>
          <p:cNvPr id="6" name="Slide Number Placeholder 5"/>
          <p:cNvSpPr>
            <a14:cpLocks xmlns:a14="http://schemas.microsoft.com/office/drawing/2010/main" noGrp="1"/>
          </p:cNvSpPr>
          <p:nvPr>
            <p:ph type="sldNum" sz="quarter" idx="4"/>
          </p:nvPr>
        </p:nvSpPr>
        <p:spPr>
          <a:xfrm>
            <a:off x="8955007" y="6356350"/>
            <a:ext cx="2992974" cy="365125"/>
          </a:xfrm>
          <a:prstGeom prst="rect">
            <a:avLst/>
          </a:prstGeom>
        </p:spPr>
        <p:txBody>
          <a:bodyPr vert="horz" lIns="91440" tIns="45720" rIns="91440" bIns="45720" rtlCol="0" anchor="ctr"/>
          <a:lstStyle>
            <a:lvl1pPr algn="r">
              <a:defRPr sz="1200" b="1">
                <a:solidFill>
                  <a:schemeClr val="bg1"/>
                </a:solidFill>
                <a:latin typeface="Cambria" pitchFamily="18" charset="0"/>
                <a:ea typeface="Cambria" pitchFamily="18" charset="0"/>
              </a:defRPr>
            </a:lvl1pPr>
          </a:lstStyle>
          <a:p>
            <a:fld id="{74A3404E-108D-4C83-932E-0A353F71BD4D}"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p:txStyles>
    <p:titleStyle>
      <a:lvl1pPr algn="l" defTabSz="914400" rtl="0" eaLnBrk="1" latinLnBrk="0" hangingPunct="1">
        <a:lnSpc>
          <a:spcPct val="90000"/>
        </a:lnSpc>
        <a:spcBef>
          <a:spcPct val="0"/>
        </a:spcBef>
        <a:buNone/>
        <a:defRPr sz="3200" b="0" kern="1200">
          <a:solidFill>
            <a:schemeClr val="accent1">
              <a:lumMod val="75000"/>
            </a:schemeClr>
          </a:solidFill>
          <a:effectLst>
            <a:outerShdw blurRad="38100" dist="38100" dir="2700000" algn="tl">
              <a:srgbClr val="000000">
                <a:alpha val="43137"/>
              </a:srgbClr>
            </a:outerShdw>
          </a:effectLst>
          <a:latin typeface="Cambria" pitchFamily="18" charset="0"/>
          <a:ea typeface="Cambria" pitchFamily="18" charset="0"/>
          <a:cs typeface="+mj-cs"/>
        </a:defRPr>
      </a:lvl1pPr>
    </p:titleStyle>
    <p:bodyStyle>
      <a:lvl1pPr marL="396875" indent="-396875" algn="l" defTabSz="914400" rtl="0" eaLnBrk="1" latinLnBrk="0" hangingPunct="1">
        <a:lnSpc>
          <a:spcPct val="120000"/>
        </a:lnSpc>
        <a:spcBef>
          <a:spcPts val="1000"/>
        </a:spcBef>
        <a:buFont typeface="Wingdings" charset="2"/>
        <a:buChar char="ü"/>
        <a:defRPr sz="2200" kern="1200">
          <a:solidFill>
            <a:schemeClr val="tx1"/>
          </a:solidFill>
          <a:latin typeface="Cambria" pitchFamily="18" charset="0"/>
          <a:ea typeface="Cambria" pitchFamily="18" charset="0"/>
          <a:cs typeface="+mn-cs"/>
        </a:defRPr>
      </a:lvl1pPr>
      <a:lvl2pPr marL="854075" indent="-396875" algn="l" defTabSz="914400" rtl="0" eaLnBrk="1" latinLnBrk="0" hangingPunct="1">
        <a:lnSpc>
          <a:spcPct val="120000"/>
        </a:lnSpc>
        <a:spcBef>
          <a:spcPts val="500"/>
        </a:spcBef>
        <a:buFont typeface="Wingdings" charset="2"/>
        <a:buChar char="§"/>
        <a:defRPr sz="2000" kern="1200">
          <a:solidFill>
            <a:schemeClr val="tx1"/>
          </a:solidFill>
          <a:latin typeface="Cambria" pitchFamily="18" charset="0"/>
          <a:ea typeface="Cambria" pitchFamily="18" charset="0"/>
          <a:cs typeface="+mn-cs"/>
        </a:defRPr>
      </a:lvl2pPr>
      <a:lvl3pPr marL="914400" indent="0" algn="l" defTabSz="914400" rtl="0" eaLnBrk="1" latinLnBrk="0" hangingPunct="1">
        <a:lnSpc>
          <a:spcPct val="120000"/>
        </a:lnSpc>
        <a:spcBef>
          <a:spcPts val="500"/>
        </a:spcBef>
        <a:buFont typeface="Arial" charset="0"/>
        <a:buNone/>
        <a:defRPr sz="1800" kern="1200">
          <a:solidFill>
            <a:schemeClr val="tx1"/>
          </a:solidFill>
          <a:latin typeface="Myriad Pro" pitchFamily="34" charset="0"/>
          <a:ea typeface="+mn-ea"/>
          <a:cs typeface="+mn-cs"/>
        </a:defRPr>
      </a:lvl3pPr>
      <a:lvl4pPr marL="1600200" indent="-228600" algn="l" defTabSz="914400" rtl="0" eaLnBrk="1" latinLnBrk="0" hangingPunct="1">
        <a:lnSpc>
          <a:spcPct val="120000"/>
        </a:lnSpc>
        <a:spcBef>
          <a:spcPts val="500"/>
        </a:spcBef>
        <a:buFont typeface="Arial" charset="0"/>
        <a:buChar char="•"/>
        <a:defRPr sz="1600" kern="1200">
          <a:solidFill>
            <a:schemeClr val="tx1"/>
          </a:solidFill>
          <a:latin typeface="Myriad Pro" pitchFamily="34" charset="0"/>
          <a:ea typeface="+mn-ea"/>
          <a:cs typeface="+mn-cs"/>
        </a:defRPr>
      </a:lvl4pPr>
      <a:lvl5pPr marL="2057400" indent="-228600" algn="l" defTabSz="914400" rtl="0" eaLnBrk="1" latinLnBrk="0" hangingPunct="1">
        <a:lnSpc>
          <a:spcPct val="120000"/>
        </a:lnSpc>
        <a:spcBef>
          <a:spcPts val="500"/>
        </a:spcBef>
        <a:buFont typeface="Arial" charset="0"/>
        <a:buChar char="•"/>
        <a:defRPr sz="1600" kern="1200">
          <a:solidFill>
            <a:schemeClr val="tx1"/>
          </a:solidFill>
          <a:latin typeface="Myriad Pro" pitchFamily="34" charset="0"/>
          <a:ea typeface="+mn-ea"/>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diagramColors" Target="../diagrams/colors7.xml"/><Relationship Id="rId3" Type="http://schemas.openxmlformats.org/officeDocument/2006/relationships/diagramQuickStyle" Target="../diagrams/quickStyle7.xml"/><Relationship Id="rId2" Type="http://schemas.openxmlformats.org/officeDocument/2006/relationships/diagramLayout" Target="../diagrams/layout7.xml"/><Relationship Id="rId1" Type="http://schemas.openxmlformats.org/officeDocument/2006/relationships/diagramData" Target="../diagrams/data7.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diagramColors" Target="../diagrams/colors8.xml"/><Relationship Id="rId3" Type="http://schemas.openxmlformats.org/officeDocument/2006/relationships/diagramQuickStyle" Target="../diagrams/quickStyle8.xml"/><Relationship Id="rId2" Type="http://schemas.openxmlformats.org/officeDocument/2006/relationships/diagramLayout" Target="../diagrams/layout8.xml"/><Relationship Id="rId1" Type="http://schemas.openxmlformats.org/officeDocument/2006/relationships/diagramData" Target="../diagrams/data8.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diagramColors" Target="../diagrams/colors9.xml"/><Relationship Id="rId3" Type="http://schemas.openxmlformats.org/officeDocument/2006/relationships/diagramQuickStyle" Target="../diagrams/quickStyle9.xml"/><Relationship Id="rId2" Type="http://schemas.openxmlformats.org/officeDocument/2006/relationships/diagramLayout" Target="../diagrams/layout9.xml"/><Relationship Id="rId1" Type="http://schemas.openxmlformats.org/officeDocument/2006/relationships/diagramData" Target="../diagrams/data9.xml"/></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diagramColors" Target="../diagrams/colors10.xml"/><Relationship Id="rId3" Type="http://schemas.openxmlformats.org/officeDocument/2006/relationships/diagramQuickStyle" Target="../diagrams/quickStyle10.xml"/><Relationship Id="rId2" Type="http://schemas.openxmlformats.org/officeDocument/2006/relationships/diagramLayout" Target="../diagrams/layout10.xml"/><Relationship Id="rId1" Type="http://schemas.openxmlformats.org/officeDocument/2006/relationships/diagramData" Target="../diagrams/data10.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diagramColors" Target="../diagrams/colors11.xml"/><Relationship Id="rId3" Type="http://schemas.openxmlformats.org/officeDocument/2006/relationships/diagramQuickStyle" Target="../diagrams/quickStyle11.xml"/><Relationship Id="rId2" Type="http://schemas.openxmlformats.org/officeDocument/2006/relationships/diagramLayout" Target="../diagrams/layout11.xml"/><Relationship Id="rId1" Type="http://schemas.openxmlformats.org/officeDocument/2006/relationships/diagramData" Target="../diagrams/data11.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diagramColors" Target="../diagrams/colors12.xml"/><Relationship Id="rId3" Type="http://schemas.openxmlformats.org/officeDocument/2006/relationships/diagramQuickStyle" Target="../diagrams/quickStyle12.xml"/><Relationship Id="rId2" Type="http://schemas.openxmlformats.org/officeDocument/2006/relationships/diagramLayout" Target="../diagrams/layout12.xml"/><Relationship Id="rId1" Type="http://schemas.openxmlformats.org/officeDocument/2006/relationships/diagramData" Target="../diagrams/data12.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diagramColors" Target="../diagrams/colors13.xml"/><Relationship Id="rId3" Type="http://schemas.openxmlformats.org/officeDocument/2006/relationships/diagramQuickStyle" Target="../diagrams/quickStyle13.xml"/><Relationship Id="rId2" Type="http://schemas.openxmlformats.org/officeDocument/2006/relationships/diagramLayout" Target="../diagrams/layout13.xml"/><Relationship Id="rId1" Type="http://schemas.openxmlformats.org/officeDocument/2006/relationships/diagramData" Target="../diagrams/data1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9.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diagramColors" Target="../diagrams/colors14.xml"/><Relationship Id="rId3" Type="http://schemas.openxmlformats.org/officeDocument/2006/relationships/diagramQuickStyle" Target="../diagrams/quickStyle14.xml"/><Relationship Id="rId2" Type="http://schemas.openxmlformats.org/officeDocument/2006/relationships/diagramLayout" Target="../diagrams/layout14.xml"/><Relationship Id="rId1" Type="http://schemas.openxmlformats.org/officeDocument/2006/relationships/diagramData" Target="../diagrams/data14.xml"/></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diagramColors" Target="../diagrams/colors15.xml"/><Relationship Id="rId3" Type="http://schemas.openxmlformats.org/officeDocument/2006/relationships/diagramQuickStyle" Target="../diagrams/quickStyle15.xml"/><Relationship Id="rId2" Type="http://schemas.openxmlformats.org/officeDocument/2006/relationships/diagramLayout" Target="../diagrams/layout15.xml"/><Relationship Id="rId1" Type="http://schemas.openxmlformats.org/officeDocument/2006/relationships/diagramData" Target="../diagrams/data15.xml"/></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diagramColors" Target="../diagrams/colors16.xml"/><Relationship Id="rId3" Type="http://schemas.openxmlformats.org/officeDocument/2006/relationships/diagramQuickStyle" Target="../diagrams/quickStyle16.xml"/><Relationship Id="rId2" Type="http://schemas.openxmlformats.org/officeDocument/2006/relationships/diagramLayout" Target="../diagrams/layout16.xml"/><Relationship Id="rId1" Type="http://schemas.openxmlformats.org/officeDocument/2006/relationships/diagramData" Target="../diagrams/data16.xml"/></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image" Target="../media/image29.png"/><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diagramColors" Target="../diagrams/colors17.xml"/><Relationship Id="rId3" Type="http://schemas.openxmlformats.org/officeDocument/2006/relationships/diagramQuickStyle" Target="../diagrams/quickStyle17.xml"/><Relationship Id="rId2" Type="http://schemas.openxmlformats.org/officeDocument/2006/relationships/diagramLayout" Target="../diagrams/layout17.xml"/><Relationship Id="rId1" Type="http://schemas.openxmlformats.org/officeDocument/2006/relationships/diagramData" Target="../diagrams/data17.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diagramColors" Target="../diagrams/colors18.xml"/><Relationship Id="rId3" Type="http://schemas.openxmlformats.org/officeDocument/2006/relationships/diagramQuickStyle" Target="../diagrams/quickStyle18.xml"/><Relationship Id="rId2" Type="http://schemas.openxmlformats.org/officeDocument/2006/relationships/diagramLayout" Target="../diagrams/layout18.xml"/><Relationship Id="rId1" Type="http://schemas.openxmlformats.org/officeDocument/2006/relationships/diagramData" Target="../diagrams/data18.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diagramColors" Target="../diagrams/colors19.xml"/><Relationship Id="rId3" Type="http://schemas.openxmlformats.org/officeDocument/2006/relationships/diagramQuickStyle" Target="../diagrams/quickStyle19.xml"/><Relationship Id="rId2" Type="http://schemas.openxmlformats.org/officeDocument/2006/relationships/diagramLayout" Target="../diagrams/layout19.xml"/><Relationship Id="rId1" Type="http://schemas.openxmlformats.org/officeDocument/2006/relationships/diagramData" Target="../diagrams/data19.xml"/></Relationships>
</file>

<file path=ppt/slides/_rels/slide3.xml.rels><?xml version="1.0" encoding="UTF-8" standalone="yes"?>
<Relationships xmlns="http://schemas.openxmlformats.org/package/2006/relationships"><Relationship Id="rId9" Type="http://schemas.openxmlformats.org/officeDocument/2006/relationships/diagramData" Target="../diagrams/data3.xml"/><Relationship Id="rId8" Type="http://schemas.openxmlformats.org/officeDocument/2006/relationships/diagramColors" Target="../diagrams/colors2.xml"/><Relationship Id="rId7" Type="http://schemas.openxmlformats.org/officeDocument/2006/relationships/diagramQuickStyle" Target="../diagrams/quickStyle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7" Type="http://schemas.openxmlformats.org/officeDocument/2006/relationships/slideLayout" Target="../slideLayouts/slideLayout6.xml"/><Relationship Id="rId16" Type="http://schemas.openxmlformats.org/officeDocument/2006/relationships/diagramColors" Target="../diagrams/colors4.xml"/><Relationship Id="rId15" Type="http://schemas.openxmlformats.org/officeDocument/2006/relationships/diagramQuickStyle" Target="../diagrams/quickStyle4.xml"/><Relationship Id="rId14" Type="http://schemas.openxmlformats.org/officeDocument/2006/relationships/diagramLayout" Target="../diagrams/layout4.xml"/><Relationship Id="rId13" Type="http://schemas.openxmlformats.org/officeDocument/2006/relationships/diagramData" Target="../diagrams/data4.xml"/><Relationship Id="rId12" Type="http://schemas.openxmlformats.org/officeDocument/2006/relationships/diagramColors" Target="../diagrams/colors3.xml"/><Relationship Id="rId11" Type="http://schemas.openxmlformats.org/officeDocument/2006/relationships/diagramQuickStyle" Target="../diagrams/quickStyle3.xml"/><Relationship Id="rId10" Type="http://schemas.openxmlformats.org/officeDocument/2006/relationships/diagramLayout" Target="../diagrams/layout3.xml"/><Relationship Id="rId1"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0.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5.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6.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2.png"/><Relationship Id="rId1" Type="http://schemas.openxmlformats.org/officeDocument/2006/relationships/image" Target="../media/image41.png"/></Relationships>
</file>

<file path=ppt/slides/_rels/slide3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7.png"/><Relationship Id="rId1" Type="http://schemas.openxmlformats.org/officeDocument/2006/relationships/image" Target="../media/image46.png"/></Relationships>
</file>

<file path=ppt/slides/_rels/slide3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70.png"/><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1.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557"/>
            <a:ext cx="12192000" cy="6854885"/>
          </a:xfrm>
          <a:prstGeom prst="rect">
            <a:avLst/>
          </a:prstGeom>
        </p:spPr>
      </p:pic>
      <p:pic>
        <p:nvPicPr>
          <p:cNvPr id="47" name="Picture 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109" y="850653"/>
            <a:ext cx="10393781" cy="61182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US"/>
              <a:t>Cấu trúc sách</a:t>
            </a:r>
            <a:endParaRPr lang="en-US"/>
          </a:p>
        </p:txBody>
      </p:sp>
      <p:sp>
        <p:nvSpPr>
          <p:cNvPr id="4" name="Date Placeholder 3"/>
          <p:cNvSpPr>
            <a14:cpLocks xmlns:a14="http://schemas.microsoft.com/office/drawing/2010/main" noGrp="1"/>
          </p:cNvSpPr>
          <p:nvPr>
            <p:ph type="dt" sz="half" idx="2"/>
          </p:nvPr>
        </p:nvSpPr>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graphicFrame>
        <p:nvGraphicFramePr>
          <p:cNvPr id="6" name="Diagram 5"/>
          <p:cNvGraphicFramePr/>
          <p:nvPr/>
        </p:nvGraphicFramePr>
        <p:xfrm>
          <a:off x="276076" y="610150"/>
          <a:ext cx="11611123" cy="599936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476932" y="920398"/>
            <a:ext cx="11473070" cy="756410"/>
          </a:xfrm>
        </p:spPr>
        <p:txBody>
          <a:bodyPr/>
          <a:lstStyle/>
          <a:p>
            <a:r>
              <a:rPr lang="en-US"/>
              <a:t>Cấu trúc bài học</a:t>
            </a:r>
            <a:endParaRPr lang="en-US"/>
          </a:p>
        </p:txBody>
      </p:sp>
      <p:sp>
        <p:nvSpPr>
          <p:cNvPr id="4" name="Date Placeholder 3"/>
          <p:cNvSpPr>
            <a14:cpLocks xmlns:a14="http://schemas.microsoft.com/office/drawing/2010/main" noGrp="1"/>
          </p:cNvSpPr>
          <p:nvPr>
            <p:ph type="dt" sz="half" idx="2"/>
          </p:nvPr>
        </p:nvSpPr>
        <p:spPr>
          <a:xfrm>
            <a:off x="476932" y="6306472"/>
            <a:ext cx="2992974" cy="365125"/>
          </a:xfrm>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a:xfrm>
            <a:off x="8955007" y="6306472"/>
            <a:ext cx="2992974" cy="365125"/>
          </a:xfrm>
        </p:spPr>
        <p:txBody>
          <a:bodyPr/>
          <a:lstStyle/>
          <a:p>
            <a:fld id="{74A3404E-108D-4C83-932E-0A353F71BD4D}" type="slidenum">
              <a:rPr lang="en-US" smtClean="0"/>
            </a:fld>
            <a:endParaRPr lang="en-US"/>
          </a:p>
        </p:txBody>
      </p:sp>
      <p:pic>
        <p:nvPicPr>
          <p:cNvPr id="7" name="Picture 6"/>
          <p:cNvPicPr>
            <a:picLocks noChangeAspect="1"/>
          </p:cNvPicPr>
          <p:nvPr/>
        </p:nvPicPr>
        <p:blipFill>
          <a:blip r:embed="rId1"/>
          <a:stretch>
            <a:fillRect/>
          </a:stretch>
        </p:blipFill>
        <p:spPr>
          <a:xfrm>
            <a:off x="241998" y="1478026"/>
            <a:ext cx="3479463" cy="1241287"/>
          </a:xfrm>
          <a:prstGeom prst="rect">
            <a:avLst/>
          </a:prstGeom>
        </p:spPr>
      </p:pic>
      <p:pic>
        <p:nvPicPr>
          <p:cNvPr id="8" name="Picture 7"/>
          <p:cNvPicPr>
            <a:picLocks noChangeAspect="1"/>
          </p:cNvPicPr>
          <p:nvPr/>
        </p:nvPicPr>
        <p:blipFill>
          <a:blip r:embed="rId2"/>
          <a:stretch>
            <a:fillRect/>
          </a:stretch>
        </p:blipFill>
        <p:spPr>
          <a:xfrm>
            <a:off x="1295159" y="2609574"/>
            <a:ext cx="5193989" cy="1241287"/>
          </a:xfrm>
          <a:prstGeom prst="rect">
            <a:avLst/>
          </a:prstGeom>
        </p:spPr>
      </p:pic>
      <p:pic>
        <p:nvPicPr>
          <p:cNvPr id="9" name="Picture 8"/>
          <p:cNvPicPr>
            <a:picLocks noChangeAspect="1"/>
          </p:cNvPicPr>
          <p:nvPr/>
        </p:nvPicPr>
        <p:blipFill>
          <a:blip r:embed="rId3"/>
          <a:stretch>
            <a:fillRect/>
          </a:stretch>
        </p:blipFill>
        <p:spPr>
          <a:xfrm>
            <a:off x="4570697" y="4769740"/>
            <a:ext cx="5193989" cy="1337950"/>
          </a:xfrm>
          <a:prstGeom prst="rect">
            <a:avLst/>
          </a:prstGeom>
        </p:spPr>
      </p:pic>
      <p:pic>
        <p:nvPicPr>
          <p:cNvPr id="10" name="Picture 9"/>
          <p:cNvPicPr>
            <a:picLocks noChangeAspect="1"/>
          </p:cNvPicPr>
          <p:nvPr/>
        </p:nvPicPr>
        <p:blipFill>
          <a:blip r:embed="rId4"/>
          <a:stretch>
            <a:fillRect/>
          </a:stretch>
        </p:blipFill>
        <p:spPr>
          <a:xfrm>
            <a:off x="3249146" y="3674008"/>
            <a:ext cx="5193989" cy="13052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US" dirty="0"/>
              <a:t>VẬN ĐỘNG CƠ BẢN</a:t>
            </a:r>
            <a:endParaRPr lang="en-US" dirty="0"/>
          </a:p>
        </p:txBody>
      </p:sp>
      <p:graphicFrame>
        <p:nvGraphicFramePr>
          <p:cNvPr id="5" name="Content Placeholder 4"/>
          <p:cNvGraphicFramePr>
            <a:graphicFrameLocks noGrp="1"/>
          </p:cNvGraphicFramePr>
          <p:nvPr>
            <p:ph idx="1"/>
          </p:nvPr>
        </p:nvGraphicFramePr>
        <p:xfrm>
          <a:off x="1858246" y="1982787"/>
          <a:ext cx="8637226" cy="382566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Slide Number Placeholder 3"/>
          <p:cNvSpPr>
            <a14:cpLocks xmlns:a14="http://schemas.microsoft.com/office/drawing/2010/main" noGrp="1"/>
          </p:cNvSpPr>
          <p:nvPr>
            <p:ph type="sldNum" sz="quarter" idx="10"/>
          </p:nvPr>
        </p:nvSpPr>
        <p:spPr/>
        <p:txBody>
          <a:bodyPr/>
          <a:lstStyle/>
          <a:p>
            <a:fld id="{E36C4244-8667-4452-9A72-D44C31FCB7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US" dirty="0" err="1"/>
              <a:t>Cấu</a:t>
            </a:r>
            <a:r>
              <a:rPr lang="en-US" dirty="0"/>
              <a:t> </a:t>
            </a:r>
            <a:r>
              <a:rPr lang="en-US" dirty="0" err="1"/>
              <a:t>trúc</a:t>
            </a:r>
            <a:r>
              <a:rPr lang="en-US" dirty="0"/>
              <a:t> </a:t>
            </a:r>
            <a:r>
              <a:rPr lang="en-US" dirty="0" err="1"/>
              <a:t>bài</a:t>
            </a:r>
            <a:r>
              <a:rPr lang="en-US" dirty="0"/>
              <a:t> </a:t>
            </a:r>
            <a:r>
              <a:rPr lang="en-US" dirty="0" err="1"/>
              <a:t>học</a:t>
            </a:r>
            <a:endParaRPr lang="en-US" dirty="0"/>
          </a:p>
        </p:txBody>
      </p:sp>
      <p:graphicFrame>
        <p:nvGraphicFramePr>
          <p:cNvPr id="5" name="Content Placeholder 4"/>
          <p:cNvGraphicFramePr>
            <a:graphicFrameLocks noGrp="1"/>
          </p:cNvGraphicFramePr>
          <p:nvPr>
            <p:ph idx="1"/>
          </p:nvPr>
        </p:nvGraphicFramePr>
        <p:xfrm>
          <a:off x="449263" y="1982790"/>
          <a:ext cx="11320462" cy="251444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Slide Number Placeholder 3"/>
          <p:cNvSpPr>
            <a14:cpLocks xmlns:a14="http://schemas.microsoft.com/office/drawing/2010/main" noGrp="1"/>
          </p:cNvSpPr>
          <p:nvPr>
            <p:ph type="sldNum" sz="quarter" idx="10"/>
          </p:nvPr>
        </p:nvSpPr>
        <p:spPr/>
        <p:txBody>
          <a:bodyPr/>
          <a:lstStyle/>
          <a:p>
            <a:fld id="{E36C4244-8667-4452-9A72-D44C31FCB7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US" dirty="0" err="1"/>
              <a:t>Hoạt</a:t>
            </a:r>
            <a:r>
              <a:rPr lang="en-US" dirty="0"/>
              <a:t> </a:t>
            </a:r>
            <a:r>
              <a:rPr lang="en-US" dirty="0" err="1"/>
              <a:t>động</a:t>
            </a:r>
            <a:r>
              <a:rPr lang="en-US" dirty="0"/>
              <a:t> </a:t>
            </a:r>
            <a:r>
              <a:rPr lang="en-US" dirty="0" err="1"/>
              <a:t>mở</a:t>
            </a:r>
            <a:r>
              <a:rPr lang="en-US" dirty="0"/>
              <a:t> </a:t>
            </a:r>
            <a:r>
              <a:rPr lang="en-US" dirty="0" err="1"/>
              <a:t>đầu</a:t>
            </a:r>
            <a:endParaRPr lang="en-US" dirty="0"/>
          </a:p>
        </p:txBody>
      </p:sp>
      <p:sp>
        <p:nvSpPr>
          <p:cNvPr id="4" name="Slide Number Placeholder 3"/>
          <p:cNvSpPr>
            <a14:cpLocks xmlns:a14="http://schemas.microsoft.com/office/drawing/2010/main" noGrp="1"/>
          </p:cNvSpPr>
          <p:nvPr>
            <p:ph type="sldNum" sz="quarter" idx="10"/>
          </p:nvPr>
        </p:nvSpPr>
        <p:spPr/>
        <p:txBody>
          <a:bodyPr/>
          <a:lstStyle/>
          <a:p>
            <a:fld id="{E36C4244-8667-4452-9A72-D44C31FCB7CC}" type="slidenum">
              <a:rPr lang="en-US" smtClean="0"/>
            </a:fld>
            <a:endParaRPr lang="en-US"/>
          </a:p>
        </p:txBody>
      </p:sp>
      <p:pic>
        <p:nvPicPr>
          <p:cNvPr id="11" name="Picture 10"/>
          <p:cNvPicPr>
            <a:picLocks noChangeAspect="1"/>
          </p:cNvPicPr>
          <p:nvPr/>
        </p:nvPicPr>
        <p:blipFill rotWithShape="1">
          <a:blip r:embed="rId1"/>
          <a:srcRect l="21712" t="46292" r="19588" b="16814"/>
          <a:stretch>
            <a:fillRect/>
          </a:stretch>
        </p:blipFill>
        <p:spPr>
          <a:xfrm>
            <a:off x="4410974" y="1951486"/>
            <a:ext cx="4140679" cy="1918898"/>
          </a:xfrm>
          <a:prstGeom prst="rect">
            <a:avLst/>
          </a:prstGeom>
        </p:spPr>
      </p:pic>
      <p:pic>
        <p:nvPicPr>
          <p:cNvPr id="13" name="Picture 12"/>
          <p:cNvPicPr>
            <a:picLocks noChangeAspect="1"/>
          </p:cNvPicPr>
          <p:nvPr/>
        </p:nvPicPr>
        <p:blipFill rotWithShape="1">
          <a:blip r:embed="rId2"/>
          <a:srcRect l="23175" t="49420" r="20817" b="7840"/>
          <a:stretch>
            <a:fillRect/>
          </a:stretch>
        </p:blipFill>
        <p:spPr>
          <a:xfrm>
            <a:off x="8396376" y="1951486"/>
            <a:ext cx="3795624" cy="1918898"/>
          </a:xfrm>
          <a:prstGeom prst="rect">
            <a:avLst/>
          </a:prstGeom>
        </p:spPr>
      </p:pic>
      <p:pic>
        <p:nvPicPr>
          <p:cNvPr id="15" name="Picture 14"/>
          <p:cNvPicPr>
            <a:picLocks noChangeAspect="1"/>
          </p:cNvPicPr>
          <p:nvPr/>
        </p:nvPicPr>
        <p:blipFill rotWithShape="1">
          <a:blip r:embed="rId3"/>
          <a:srcRect l="27414" t="52206" r="26687" b="22935"/>
          <a:stretch>
            <a:fillRect/>
          </a:stretch>
        </p:blipFill>
        <p:spPr>
          <a:xfrm>
            <a:off x="701616" y="4347715"/>
            <a:ext cx="4232693" cy="2057428"/>
          </a:xfrm>
          <a:prstGeom prst="rect">
            <a:avLst/>
          </a:prstGeom>
        </p:spPr>
      </p:pic>
      <p:pic>
        <p:nvPicPr>
          <p:cNvPr id="17" name="Picture 16"/>
          <p:cNvPicPr>
            <a:picLocks noChangeAspect="1"/>
          </p:cNvPicPr>
          <p:nvPr/>
        </p:nvPicPr>
        <p:blipFill rotWithShape="1">
          <a:blip r:embed="rId4"/>
          <a:srcRect l="27638" t="32453" r="28924" b="33165"/>
          <a:stretch>
            <a:fillRect/>
          </a:stretch>
        </p:blipFill>
        <p:spPr>
          <a:xfrm>
            <a:off x="5871715" y="4197485"/>
            <a:ext cx="4468481" cy="2357888"/>
          </a:xfrm>
          <a:prstGeom prst="rect">
            <a:avLst/>
          </a:prstGeom>
        </p:spPr>
      </p:pic>
      <p:pic>
        <p:nvPicPr>
          <p:cNvPr id="21" name="Content Placeholder 20"/>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2081857"/>
            <a:ext cx="4520827" cy="1788527"/>
          </a:xfr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US" dirty="0" err="1"/>
              <a:t>Hoạt</a:t>
            </a:r>
            <a:r>
              <a:rPr lang="en-US" dirty="0"/>
              <a:t> </a:t>
            </a:r>
            <a:r>
              <a:rPr lang="en-US" dirty="0" err="1"/>
              <a:t>động</a:t>
            </a:r>
            <a:r>
              <a:rPr lang="en-US" dirty="0"/>
              <a:t> </a:t>
            </a:r>
            <a:r>
              <a:rPr lang="en-US" dirty="0" err="1"/>
              <a:t>mở</a:t>
            </a:r>
            <a:r>
              <a:rPr lang="en-US" dirty="0"/>
              <a:t> </a:t>
            </a:r>
            <a:r>
              <a:rPr lang="en-US" dirty="0" err="1"/>
              <a:t>đầu</a:t>
            </a:r>
            <a:endParaRPr lang="en-US" dirty="0"/>
          </a:p>
        </p:txBody>
      </p:sp>
      <p:pic>
        <p:nvPicPr>
          <p:cNvPr id="6" name="Content Placeholder 5"/>
          <p:cNvPicPr>
            <a:picLocks noGrp="1" noChangeAspect="1"/>
          </p:cNvPicPr>
          <p:nvPr>
            <p:ph idx="1"/>
          </p:nvPr>
        </p:nvPicPr>
        <p:blipFill rotWithShape="1">
          <a:blip r:embed="rId1"/>
          <a:srcRect l="26541" t="44288" r="27131" b="26382"/>
          <a:stretch>
            <a:fillRect/>
          </a:stretch>
        </p:blipFill>
        <p:spPr>
          <a:xfrm>
            <a:off x="224285" y="2133599"/>
            <a:ext cx="4954933" cy="2091245"/>
          </a:xfrm>
        </p:spPr>
      </p:pic>
      <p:sp>
        <p:nvSpPr>
          <p:cNvPr id="4" name="Slide Number Placeholder 3"/>
          <p:cNvSpPr>
            <a14:cpLocks xmlns:a14="http://schemas.microsoft.com/office/drawing/2010/main" noGrp="1"/>
          </p:cNvSpPr>
          <p:nvPr>
            <p:ph type="sldNum" sz="quarter" idx="10"/>
          </p:nvPr>
        </p:nvSpPr>
        <p:spPr/>
        <p:txBody>
          <a:bodyPr/>
          <a:lstStyle/>
          <a:p>
            <a:fld id="{E36C4244-8667-4452-9A72-D44C31FCB7CC}" type="slidenum">
              <a:rPr lang="en-US" smtClean="0"/>
            </a:fld>
            <a:endParaRPr lang="en-US"/>
          </a:p>
        </p:txBody>
      </p:sp>
      <p:pic>
        <p:nvPicPr>
          <p:cNvPr id="8" name="Picture 7"/>
          <p:cNvPicPr>
            <a:picLocks noChangeAspect="1"/>
          </p:cNvPicPr>
          <p:nvPr/>
        </p:nvPicPr>
        <p:blipFill rotWithShape="1">
          <a:blip r:embed="rId2"/>
          <a:srcRect l="26878" t="40503" r="28085" b="30985"/>
          <a:stretch>
            <a:fillRect/>
          </a:stretch>
        </p:blipFill>
        <p:spPr>
          <a:xfrm>
            <a:off x="5557792" y="2070339"/>
            <a:ext cx="4954933" cy="2091245"/>
          </a:xfrm>
          <a:prstGeom prst="rect">
            <a:avLst/>
          </a:prstGeom>
        </p:spPr>
      </p:pic>
      <p:pic>
        <p:nvPicPr>
          <p:cNvPr id="10" name="Picture 9"/>
          <p:cNvPicPr>
            <a:picLocks noChangeAspect="1"/>
          </p:cNvPicPr>
          <p:nvPr/>
        </p:nvPicPr>
        <p:blipFill rotWithShape="1">
          <a:blip r:embed="rId3"/>
          <a:srcRect l="28863" t="47213" r="28984" b="23102"/>
          <a:stretch>
            <a:fillRect/>
          </a:stretch>
        </p:blipFill>
        <p:spPr>
          <a:xfrm>
            <a:off x="2743199" y="4469558"/>
            <a:ext cx="4848046" cy="22761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US" dirty="0" err="1"/>
              <a:t>Hoạt</a:t>
            </a:r>
            <a:r>
              <a:rPr lang="en-US" dirty="0"/>
              <a:t> </a:t>
            </a:r>
            <a:r>
              <a:rPr lang="en-US" dirty="0" err="1"/>
              <a:t>động</a:t>
            </a:r>
            <a:r>
              <a:rPr lang="en-US" dirty="0"/>
              <a:t> </a:t>
            </a:r>
            <a:r>
              <a:rPr lang="en-US" dirty="0" err="1"/>
              <a:t>kiến</a:t>
            </a:r>
            <a:r>
              <a:rPr lang="en-US" dirty="0"/>
              <a:t> </a:t>
            </a:r>
            <a:r>
              <a:rPr lang="en-US" dirty="0" err="1"/>
              <a:t>thức</a:t>
            </a:r>
            <a:r>
              <a:rPr lang="en-US" dirty="0"/>
              <a:t> </a:t>
            </a:r>
            <a:r>
              <a:rPr lang="en-US" dirty="0" err="1"/>
              <a:t>mới</a:t>
            </a:r>
            <a:r>
              <a:rPr lang="en-US" dirty="0"/>
              <a:t> – </a:t>
            </a:r>
            <a:r>
              <a:rPr lang="en-US" dirty="0" err="1"/>
              <a:t>chủ</a:t>
            </a:r>
            <a:r>
              <a:rPr lang="en-US" dirty="0"/>
              <a:t> </a:t>
            </a:r>
            <a:r>
              <a:rPr lang="en-US" dirty="0" err="1"/>
              <a:t>đề</a:t>
            </a:r>
            <a:r>
              <a:rPr lang="en-US" dirty="0"/>
              <a:t> </a:t>
            </a:r>
            <a:r>
              <a:rPr lang="en-US" dirty="0" err="1"/>
              <a:t>chạy</a:t>
            </a:r>
            <a:r>
              <a:rPr lang="en-US" dirty="0"/>
              <a:t> </a:t>
            </a:r>
            <a:r>
              <a:rPr lang="en-US" dirty="0" err="1"/>
              <a:t>cự</a:t>
            </a:r>
            <a:r>
              <a:rPr lang="en-US" dirty="0"/>
              <a:t> li </a:t>
            </a:r>
            <a:r>
              <a:rPr lang="en-US" dirty="0" err="1"/>
              <a:t>ngắn</a:t>
            </a:r>
            <a:endParaRPr lang="en-US" dirty="0"/>
          </a:p>
        </p:txBody>
      </p:sp>
      <p:sp>
        <p:nvSpPr>
          <p:cNvPr id="4" name="Slide Number Placeholder 3"/>
          <p:cNvSpPr>
            <a14:cpLocks xmlns:a14="http://schemas.microsoft.com/office/drawing/2010/main" noGrp="1"/>
          </p:cNvSpPr>
          <p:nvPr>
            <p:ph type="sldNum" sz="quarter" idx="10"/>
          </p:nvPr>
        </p:nvSpPr>
        <p:spPr/>
        <p:txBody>
          <a:bodyPr/>
          <a:lstStyle/>
          <a:p>
            <a:fld id="{E36C4244-8667-4452-9A72-D44C31FCB7CC}" type="slidenum">
              <a:rPr lang="en-US" smtClean="0"/>
            </a:fld>
            <a:endParaRPr lang="en-US"/>
          </a:p>
        </p:txBody>
      </p:sp>
      <p:graphicFrame>
        <p:nvGraphicFramePr>
          <p:cNvPr id="8" name="Content Placeholder 7"/>
          <p:cNvGraphicFramePr>
            <a:graphicFrameLocks noGrp="1"/>
          </p:cNvGraphicFramePr>
          <p:nvPr>
            <p:ph idx="1"/>
          </p:nvPr>
        </p:nvGraphicFramePr>
        <p:xfrm>
          <a:off x="449263" y="1982788"/>
          <a:ext cx="11320462" cy="435292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normAutofit/>
          </a:bodyPr>
          <a:lstStyle/>
          <a:p>
            <a:r>
              <a:rPr lang="en-US" dirty="0" err="1"/>
              <a:t>Hoạt</a:t>
            </a:r>
            <a:r>
              <a:rPr lang="en-US" dirty="0"/>
              <a:t> </a:t>
            </a:r>
            <a:r>
              <a:rPr lang="en-US" dirty="0" err="1"/>
              <a:t>động</a:t>
            </a:r>
            <a:r>
              <a:rPr lang="en-US" dirty="0"/>
              <a:t> </a:t>
            </a:r>
            <a:r>
              <a:rPr lang="en-US" dirty="0" err="1"/>
              <a:t>kiến</a:t>
            </a:r>
            <a:r>
              <a:rPr lang="en-US" dirty="0"/>
              <a:t> </a:t>
            </a:r>
            <a:r>
              <a:rPr lang="en-US" dirty="0" err="1"/>
              <a:t>thức</a:t>
            </a:r>
            <a:r>
              <a:rPr lang="en-US" dirty="0"/>
              <a:t> </a:t>
            </a:r>
            <a:r>
              <a:rPr lang="en-US" dirty="0" err="1"/>
              <a:t>mới</a:t>
            </a:r>
            <a:r>
              <a:rPr lang="en-US" dirty="0"/>
              <a:t> – </a:t>
            </a:r>
            <a:r>
              <a:rPr lang="en-US" dirty="0" err="1"/>
              <a:t>chủ</a:t>
            </a:r>
            <a:r>
              <a:rPr lang="en-US" dirty="0"/>
              <a:t> </a:t>
            </a:r>
            <a:r>
              <a:rPr lang="en-US" dirty="0" err="1"/>
              <a:t>đề</a:t>
            </a:r>
            <a:r>
              <a:rPr lang="en-US" dirty="0"/>
              <a:t> </a:t>
            </a:r>
            <a:r>
              <a:rPr lang="en-US" dirty="0" err="1"/>
              <a:t>nhảy</a:t>
            </a:r>
            <a:r>
              <a:rPr lang="en-US" dirty="0"/>
              <a:t> </a:t>
            </a:r>
            <a:r>
              <a:rPr lang="en-US" dirty="0" err="1"/>
              <a:t>cao</a:t>
            </a:r>
            <a:r>
              <a:rPr lang="en-US" dirty="0"/>
              <a:t> </a:t>
            </a:r>
            <a:r>
              <a:rPr lang="en-US" dirty="0" err="1"/>
              <a:t>bước</a:t>
            </a:r>
            <a:r>
              <a:rPr lang="en-US" dirty="0"/>
              <a:t> qua</a:t>
            </a:r>
            <a:endParaRPr lang="en-US" dirty="0"/>
          </a:p>
        </p:txBody>
      </p:sp>
      <p:graphicFrame>
        <p:nvGraphicFramePr>
          <p:cNvPr id="5" name="Content Placeholder 4"/>
          <p:cNvGraphicFramePr>
            <a:graphicFrameLocks noGrp="1"/>
          </p:cNvGraphicFramePr>
          <p:nvPr>
            <p:ph idx="1"/>
          </p:nvPr>
        </p:nvGraphicFramePr>
        <p:xfrm>
          <a:off x="449263" y="1982788"/>
          <a:ext cx="11320462" cy="435292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Slide Number Placeholder 3"/>
          <p:cNvSpPr>
            <a14:cpLocks xmlns:a14="http://schemas.microsoft.com/office/drawing/2010/main" noGrp="1"/>
          </p:cNvSpPr>
          <p:nvPr>
            <p:ph type="sldNum" sz="quarter" idx="10"/>
          </p:nvPr>
        </p:nvSpPr>
        <p:spPr/>
        <p:txBody>
          <a:bodyPr/>
          <a:lstStyle/>
          <a:p>
            <a:fld id="{E36C4244-8667-4452-9A72-D44C31FCB7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normAutofit/>
          </a:bodyPr>
          <a:lstStyle/>
          <a:p>
            <a:r>
              <a:rPr lang="en-US" dirty="0" err="1"/>
              <a:t>Hoạt</a:t>
            </a:r>
            <a:r>
              <a:rPr lang="en-US" dirty="0"/>
              <a:t> </a:t>
            </a:r>
            <a:r>
              <a:rPr lang="en-US" dirty="0" err="1"/>
              <a:t>động</a:t>
            </a:r>
            <a:r>
              <a:rPr lang="en-US" dirty="0"/>
              <a:t> </a:t>
            </a:r>
            <a:r>
              <a:rPr lang="en-US" dirty="0" err="1"/>
              <a:t>kiến</a:t>
            </a:r>
            <a:r>
              <a:rPr lang="en-US" dirty="0"/>
              <a:t> </a:t>
            </a:r>
            <a:r>
              <a:rPr lang="en-US" dirty="0" err="1"/>
              <a:t>thức</a:t>
            </a:r>
            <a:r>
              <a:rPr lang="en-US" dirty="0"/>
              <a:t> </a:t>
            </a:r>
            <a:r>
              <a:rPr lang="en-US" dirty="0" err="1"/>
              <a:t>mới</a:t>
            </a:r>
            <a:r>
              <a:rPr lang="en-US" dirty="0"/>
              <a:t> – </a:t>
            </a:r>
            <a:r>
              <a:rPr lang="en-US" dirty="0" err="1"/>
              <a:t>chủ</a:t>
            </a:r>
            <a:r>
              <a:rPr lang="en-US" dirty="0"/>
              <a:t> </a:t>
            </a:r>
            <a:r>
              <a:rPr lang="en-US" dirty="0" err="1"/>
              <a:t>đề</a:t>
            </a:r>
            <a:r>
              <a:rPr lang="en-US" dirty="0"/>
              <a:t> </a:t>
            </a:r>
            <a:r>
              <a:rPr lang="en-US" dirty="0" err="1"/>
              <a:t>chạy</a:t>
            </a:r>
            <a:r>
              <a:rPr lang="en-US" dirty="0"/>
              <a:t> </a:t>
            </a:r>
            <a:r>
              <a:rPr lang="en-US" dirty="0" err="1"/>
              <a:t>cự</a:t>
            </a:r>
            <a:r>
              <a:rPr lang="en-US" dirty="0"/>
              <a:t> li </a:t>
            </a:r>
            <a:r>
              <a:rPr lang="en-US" dirty="0" err="1"/>
              <a:t>trung</a:t>
            </a:r>
            <a:r>
              <a:rPr lang="en-US" dirty="0"/>
              <a:t> </a:t>
            </a:r>
            <a:r>
              <a:rPr lang="en-US" dirty="0" err="1"/>
              <a:t>bình</a:t>
            </a:r>
            <a:endParaRPr lang="en-US" dirty="0"/>
          </a:p>
        </p:txBody>
      </p:sp>
      <p:sp>
        <p:nvSpPr>
          <p:cNvPr id="4" name="Slide Number Placeholder 3"/>
          <p:cNvSpPr>
            <a14:cpLocks xmlns:a14="http://schemas.microsoft.com/office/drawing/2010/main" noGrp="1"/>
          </p:cNvSpPr>
          <p:nvPr>
            <p:ph type="sldNum" sz="quarter" idx="10"/>
          </p:nvPr>
        </p:nvSpPr>
        <p:spPr/>
        <p:txBody>
          <a:bodyPr/>
          <a:lstStyle/>
          <a:p>
            <a:fld id="{E36C4244-8667-4452-9A72-D44C31FCB7CC}" type="slidenum">
              <a:rPr lang="en-US" smtClean="0"/>
            </a:fld>
            <a:endParaRPr lang="en-US"/>
          </a:p>
        </p:txBody>
      </p:sp>
      <p:graphicFrame>
        <p:nvGraphicFramePr>
          <p:cNvPr id="13" name="Content Placeholder 12"/>
          <p:cNvGraphicFramePr>
            <a:graphicFrameLocks noGrp="1"/>
          </p:cNvGraphicFramePr>
          <p:nvPr>
            <p:ph idx="1"/>
          </p:nvPr>
        </p:nvGraphicFramePr>
        <p:xfrm>
          <a:off x="449263" y="1982788"/>
          <a:ext cx="11320462" cy="435292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US" dirty="0" err="1"/>
              <a:t>Hoạt</a:t>
            </a:r>
            <a:r>
              <a:rPr lang="en-US" dirty="0"/>
              <a:t> </a:t>
            </a:r>
            <a:r>
              <a:rPr lang="en-US" dirty="0" err="1"/>
              <a:t>động</a:t>
            </a:r>
            <a:r>
              <a:rPr lang="en-US" dirty="0"/>
              <a:t> </a:t>
            </a:r>
            <a:r>
              <a:rPr lang="en-US" dirty="0" err="1"/>
              <a:t>luyện</a:t>
            </a:r>
            <a:r>
              <a:rPr lang="en-US" dirty="0"/>
              <a:t> </a:t>
            </a:r>
            <a:r>
              <a:rPr lang="en-US" dirty="0" err="1"/>
              <a:t>tập</a:t>
            </a:r>
            <a:r>
              <a:rPr lang="en-US" dirty="0"/>
              <a:t> </a:t>
            </a:r>
            <a:endParaRPr lang="en-US" dirty="0"/>
          </a:p>
        </p:txBody>
      </p:sp>
      <p:graphicFrame>
        <p:nvGraphicFramePr>
          <p:cNvPr id="5" name="Content Placeholder 4"/>
          <p:cNvGraphicFramePr>
            <a:graphicFrameLocks noGrp="1"/>
          </p:cNvGraphicFramePr>
          <p:nvPr>
            <p:ph idx="1"/>
          </p:nvPr>
        </p:nvGraphicFramePr>
        <p:xfrm>
          <a:off x="449263" y="1982788"/>
          <a:ext cx="11320462" cy="435292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Slide Number Placeholder 3"/>
          <p:cNvSpPr>
            <a14:cpLocks xmlns:a14="http://schemas.microsoft.com/office/drawing/2010/main" noGrp="1"/>
          </p:cNvSpPr>
          <p:nvPr>
            <p:ph type="sldNum" sz="quarter" idx="10"/>
          </p:nvPr>
        </p:nvSpPr>
        <p:spPr/>
        <p:txBody>
          <a:bodyPr/>
          <a:lstStyle/>
          <a:p>
            <a:fld id="{E36C4244-8667-4452-9A72-D44C31FCB7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14:cpLocks xmlns:a14="http://schemas.microsoft.com/office/drawing/2010/main" noGrp="1"/>
          </p:cNvSpPr>
          <p:nvPr>
            <p:ph type="sldNum" sz="quarter" idx="10"/>
          </p:nvPr>
        </p:nvSpPr>
        <p:spPr/>
        <p:txBody>
          <a:bodyPr/>
          <a:lstStyle/>
          <a:p>
            <a:fld id="{E36C4244-8667-4452-9A72-D44C31FCB7CC}" type="slidenum">
              <a:rPr lang="en-US" smtClean="0"/>
            </a:fld>
            <a:endParaRPr lang="en-US"/>
          </a:p>
        </p:txBody>
      </p:sp>
      <p:sp>
        <p:nvSpPr>
          <p:cNvPr id="5" name="Subtitle 4"/>
          <p:cNvSpPr>
            <a14:cpLocks xmlns:a14="http://schemas.microsoft.com/office/drawing/2010/main" noGrp="1"/>
          </p:cNvSpPr>
          <p:nvPr>
            <p:ph type="subTitle" idx="4294967295"/>
          </p:nvPr>
        </p:nvSpPr>
        <p:spPr>
          <a:xfrm>
            <a:off x="369751" y="1264444"/>
            <a:ext cx="11569700" cy="2743200"/>
          </a:xfrm>
        </p:spPr>
        <p:txBody>
          <a:bodyPr>
            <a:normAutofit/>
          </a:bodyPr>
          <a:lstStyle/>
          <a:p>
            <a:pPr marL="0" indent="0">
              <a:lnSpc>
                <a:spcPts val="5000"/>
              </a:lnSpc>
              <a:buNone/>
            </a:pPr>
            <a:r>
              <a:rPr lang="en-US" b="1" dirty="0">
                <a:solidFill>
                  <a:schemeClr val="bg1">
                    <a:lumMod val="50000"/>
                  </a:schemeClr>
                </a:solidFill>
              </a:rPr>
              <a:t>BỒI DƯỠNG GIÁO VIÊN SỬ DỤNG SÁCH GIÁO KHOA</a:t>
            </a:r>
            <a:endParaRPr lang="en-US" b="1" dirty="0">
              <a:solidFill>
                <a:schemeClr val="bg1">
                  <a:lumMod val="50000"/>
                </a:schemeClr>
              </a:solidFill>
            </a:endParaRPr>
          </a:p>
          <a:p>
            <a:pPr marL="0" indent="0">
              <a:lnSpc>
                <a:spcPts val="5000"/>
              </a:lnSpc>
              <a:buNone/>
            </a:pPr>
            <a:r>
              <a:rPr lang="en-US" b="1" dirty="0">
                <a:solidFill>
                  <a:schemeClr val="bg1">
                    <a:lumMod val="50000"/>
                  </a:schemeClr>
                </a:solidFill>
              </a:rPr>
              <a:t>BỘ SÁCH</a:t>
            </a:r>
            <a:r>
              <a:rPr lang="en-US" sz="2800" b="1" dirty="0">
                <a:solidFill>
                  <a:schemeClr val="bg1">
                    <a:lumMod val="50000"/>
                  </a:schemeClr>
                </a:solidFill>
              </a:rPr>
              <a:t> </a:t>
            </a:r>
            <a:r>
              <a:rPr lang="en-US" sz="3600" b="1" dirty="0">
                <a:solidFill>
                  <a:srgbClr val="FF0000"/>
                </a:solidFill>
                <a:effectLst>
                  <a:outerShdw blurRad="38100" dist="38100" dir="2700000" algn="tl">
                    <a:srgbClr val="000000">
                      <a:alpha val="43137"/>
                    </a:srgbClr>
                  </a:outerShdw>
                </a:effectLst>
              </a:rPr>
              <a:t>CHÂN TRỜI SÁNG TẠO</a:t>
            </a:r>
            <a:endParaRPr lang="en-US" sz="2800" b="1" dirty="0">
              <a:solidFill>
                <a:srgbClr val="FF0000"/>
              </a:solidFill>
              <a:effectLst>
                <a:outerShdw blurRad="38100" dist="38100" dir="2700000" algn="tl">
                  <a:srgbClr val="000000">
                    <a:alpha val="43137"/>
                  </a:srgbClr>
                </a:outerShdw>
              </a:effectLst>
            </a:endParaRPr>
          </a:p>
          <a:p>
            <a:pPr marL="0" indent="0">
              <a:lnSpc>
                <a:spcPts val="5000"/>
              </a:lnSpc>
              <a:buNone/>
            </a:pPr>
            <a:r>
              <a:rPr lang="en-US" b="1" dirty="0">
                <a:solidFill>
                  <a:schemeClr val="bg1">
                    <a:lumMod val="50000"/>
                  </a:schemeClr>
                </a:solidFill>
              </a:rPr>
              <a:t>MÔN</a:t>
            </a:r>
            <a:r>
              <a:rPr lang="en-US" sz="2800" b="1" dirty="0">
                <a:solidFill>
                  <a:schemeClr val="bg1">
                    <a:lumMod val="50000"/>
                  </a:schemeClr>
                </a:solidFill>
              </a:rPr>
              <a:t> </a:t>
            </a:r>
            <a:r>
              <a:rPr lang="en-US" sz="3600" b="1" dirty="0">
                <a:solidFill>
                  <a:schemeClr val="accent5">
                    <a:lumMod val="75000"/>
                  </a:schemeClr>
                </a:solidFill>
                <a:effectLst>
                  <a:outerShdw blurRad="38100" dist="38100" dir="2700000" algn="tl">
                    <a:srgbClr val="000000">
                      <a:alpha val="43137"/>
                    </a:srgbClr>
                  </a:outerShdw>
                </a:effectLst>
              </a:rPr>
              <a:t>GIÁO DỤC THỂ CHẤT 8</a:t>
            </a:r>
            <a:endParaRPr lang="en-US" sz="2800" b="1" dirty="0">
              <a:solidFill>
                <a:srgbClr val="FF0000"/>
              </a:solidFill>
              <a:effectLst>
                <a:outerShdw blurRad="38100" dist="38100" dir="2700000" algn="tl">
                  <a:srgbClr val="000000">
                    <a:alpha val="43137"/>
                  </a:srgbClr>
                </a:outerShdw>
              </a:effectLst>
            </a:endParaRPr>
          </a:p>
        </p:txBody>
      </p:sp>
      <p:sp>
        <p:nvSpPr>
          <p:cNvPr id="9" name="TextBox 8"/>
          <p:cNvSpPr txBox="1"/>
          <p:nvPr/>
        </p:nvSpPr>
        <p:spPr>
          <a:xfrm>
            <a:off x="438380" y="4393596"/>
            <a:ext cx="6097424" cy="369332"/>
          </a:xfrm>
          <a:prstGeom prst="rect">
            <a:avLst/>
          </a:prstGeom>
          <a:noFill/>
        </p:spPr>
        <p:txBody>
          <a:bodyPr wrap="square">
            <a:spAutoFit/>
          </a:bodyPr>
          <a:lstStyle/>
          <a:p>
            <a:r>
              <a:rPr lang="en-US" b="1">
                <a:solidFill>
                  <a:schemeClr val="bg1">
                    <a:lumMod val="50000"/>
                  </a:schemeClr>
                </a:solidFill>
                <a:latin typeface="Cambria" pitchFamily="18" charset="0"/>
                <a:ea typeface="Cambria" pitchFamily="18" charset="0"/>
              </a:rPr>
              <a:t>BÁO CÁO VIÊN</a:t>
            </a:r>
            <a:endParaRPr lang="en-GB">
              <a:latin typeface="Cambria" pitchFamily="18" charset="0"/>
              <a:ea typeface="Cambria" pitchFamily="18" charset="0"/>
            </a:endParaRPr>
          </a:p>
        </p:txBody>
      </p:sp>
      <p:sp>
        <p:nvSpPr>
          <p:cNvPr id="10" name="TextBox 9"/>
          <p:cNvSpPr txBox="1"/>
          <p:nvPr/>
        </p:nvSpPr>
        <p:spPr>
          <a:xfrm>
            <a:off x="438380" y="4836174"/>
            <a:ext cx="6097424" cy="461665"/>
          </a:xfrm>
          <a:prstGeom prst="rect">
            <a:avLst/>
          </a:prstGeom>
          <a:noFill/>
        </p:spPr>
        <p:txBody>
          <a:bodyPr wrap="square">
            <a:spAutoFit/>
          </a:bodyPr>
          <a:lstStyle/>
          <a:p>
            <a:r>
              <a:rPr lang="en-US" sz="2400" b="1" cap="all">
                <a:solidFill>
                  <a:schemeClr val="bg1">
                    <a:lumMod val="50000"/>
                  </a:schemeClr>
                </a:solidFill>
                <a:latin typeface="Cambria" pitchFamily="18" charset="0"/>
                <a:ea typeface="Cambria" pitchFamily="18" charset="0"/>
              </a:rPr>
              <a:t>TS. </a:t>
            </a:r>
            <a:r>
              <a:rPr lang="en-US" sz="2400" b="1" cap="all">
                <a:solidFill>
                  <a:srgbClr val="FF0000"/>
                </a:solidFill>
                <a:latin typeface="Cambria" pitchFamily="18" charset="0"/>
                <a:ea typeface="Cambria" pitchFamily="18" charset="0"/>
              </a:rPr>
              <a:t>LƯU TRÍ DŨNG</a:t>
            </a:r>
            <a:endParaRPr lang="en-GB" sz="2400" cap="all">
              <a:solidFill>
                <a:srgbClr val="FF0000"/>
              </a:solidFill>
              <a:latin typeface="Cambria" pitchFamily="18" charset="0"/>
              <a:ea typeface="Cambria" pitchFamily="18" charset="0"/>
            </a:endParaRPr>
          </a:p>
        </p:txBody>
      </p:sp>
      <p:cxnSp>
        <p:nvCxnSpPr>
          <p:cNvPr id="11" name="Straight Connector 10"/>
          <p:cNvCxnSpPr/>
          <p:nvPr/>
        </p:nvCxnSpPr>
        <p:spPr>
          <a:xfrm>
            <a:off x="512748" y="4784898"/>
            <a:ext cx="1871529" cy="0"/>
          </a:xfrm>
          <a:prstGeom prst="line">
            <a:avLst/>
          </a:prstGeom>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pic>
        <p:nvPicPr>
          <p:cNvPr id="13" name="Picture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30540" y="1914249"/>
            <a:ext cx="3289860" cy="4578626"/>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14:cpLocks xmlns:a14="http://schemas.microsoft.com/office/drawing/2010/main" noGrp="1"/>
          </p:cNvSpPr>
          <p:nvPr>
            <p:ph type="sldNum" sz="quarter" idx="10"/>
          </p:nvPr>
        </p:nvSpPr>
        <p:spPr/>
        <p:txBody>
          <a:bodyPr/>
          <a:lstStyle/>
          <a:p>
            <a:fld id="{E36C4244-8667-4452-9A72-D44C31FCB7CC}" type="slidenum">
              <a:rPr lang="en-US" smtClean="0"/>
            </a:fld>
            <a:endParaRPr lang="en-US"/>
          </a:p>
        </p:txBody>
      </p:sp>
      <p:sp>
        <p:nvSpPr>
          <p:cNvPr id="5" name="Title 1"/>
          <p:cNvSpPr>
            <a14:cpLocks xmlns:a14="http://schemas.microsoft.com/office/drawing/2010/main" noGrp="1"/>
          </p:cNvSpPr>
          <p:nvPr>
            <p:ph type="title"/>
          </p:nvPr>
        </p:nvSpPr>
        <p:spPr>
          <a:xfrm>
            <a:off x="598714" y="951004"/>
            <a:ext cx="11323284" cy="1027021"/>
          </a:xfrm>
        </p:spPr>
        <p:txBody>
          <a:bodyPr/>
          <a:lstStyle/>
          <a:p>
            <a:r>
              <a:rPr lang="en-US" dirty="0" err="1"/>
              <a:t>Hoạt</a:t>
            </a:r>
            <a:r>
              <a:rPr lang="en-US" dirty="0"/>
              <a:t> </a:t>
            </a:r>
            <a:r>
              <a:rPr lang="en-US" dirty="0" err="1"/>
              <a:t>động</a:t>
            </a:r>
            <a:r>
              <a:rPr lang="en-US" dirty="0"/>
              <a:t> </a:t>
            </a:r>
            <a:r>
              <a:rPr lang="en-US" dirty="0" err="1"/>
              <a:t>luyện</a:t>
            </a:r>
            <a:r>
              <a:rPr lang="en-US" dirty="0"/>
              <a:t> </a:t>
            </a:r>
            <a:r>
              <a:rPr lang="en-US" dirty="0" err="1"/>
              <a:t>tập</a:t>
            </a:r>
            <a:endParaRPr lang="en-US" dirty="0"/>
          </a:p>
        </p:txBody>
      </p:sp>
      <p:graphicFrame>
        <p:nvGraphicFramePr>
          <p:cNvPr id="6" name="Content Placeholder 4"/>
          <p:cNvGraphicFramePr>
            <a:graphicFrameLocks noGrp="1"/>
          </p:cNvGraphicFramePr>
          <p:nvPr>
            <p:ph idx="1"/>
          </p:nvPr>
        </p:nvGraphicFramePr>
        <p:xfrm>
          <a:off x="601663" y="1800045"/>
          <a:ext cx="11320462" cy="489980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7" name="Slide Number Placeholder 3"/>
          <p:cNvSpPr txBox="1"/>
          <p:nvPr/>
        </p:nvSpPr>
        <p:spPr>
          <a:xfrm>
            <a:off x="9601200" y="664527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Cambria" pitchFamily="18" charset="0"/>
                <a:ea typeface="Cambria"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6C4244-8667-4452-9A72-D44C31FCB7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US" dirty="0" err="1">
                <a:latin typeface="Times New Roman" pitchFamily="18" charset="0"/>
                <a:cs typeface="Times New Roman" pitchFamily="18" charset="0"/>
              </a:rPr>
              <a:t>Hoạt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luyện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tập</a:t>
            </a:r>
            <a:r>
              <a:rPr lang="en-US" dirty="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graphicFrame>
        <p:nvGraphicFramePr>
          <p:cNvPr id="5" name="Content Placeholder 4"/>
          <p:cNvGraphicFramePr>
            <a:graphicFrameLocks noGrp="1"/>
          </p:cNvGraphicFramePr>
          <p:nvPr>
            <p:ph idx="1"/>
          </p:nvPr>
        </p:nvGraphicFramePr>
        <p:xfrm>
          <a:off x="449263" y="1982788"/>
          <a:ext cx="11320462" cy="435292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Slide Number Placeholder 3"/>
          <p:cNvSpPr>
            <a14:cpLocks xmlns:a14="http://schemas.microsoft.com/office/drawing/2010/main" noGrp="1"/>
          </p:cNvSpPr>
          <p:nvPr>
            <p:ph type="sldNum" sz="quarter" idx="10"/>
          </p:nvPr>
        </p:nvSpPr>
        <p:spPr/>
        <p:txBody>
          <a:bodyPr/>
          <a:lstStyle/>
          <a:p>
            <a:fld id="{E36C4244-8667-4452-9A72-D44C31FCB7CC}" type="slidenum">
              <a:rPr lang="en-US" smtClean="0">
                <a:latin typeface="Times New Roman" pitchFamily="18" charset="0"/>
                <a:cs typeface="Times New Roman" pitchFamily="18" charset="0"/>
              </a:rPr>
            </a:fld>
            <a:endParaRPr lang="en-US">
              <a:latin typeface="Times New Roman" pitchFamily="18"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US" dirty="0"/>
              <a:t>GÓC RÈN LUYỆN THỂ LỰC</a:t>
            </a:r>
            <a:endParaRPr lang="en-US" dirty="0"/>
          </a:p>
        </p:txBody>
      </p:sp>
      <p:graphicFrame>
        <p:nvGraphicFramePr>
          <p:cNvPr id="5" name="Content Placeholder 4"/>
          <p:cNvGraphicFramePr>
            <a:graphicFrameLocks noGrp="1"/>
          </p:cNvGraphicFramePr>
          <p:nvPr>
            <p:ph idx="1"/>
          </p:nvPr>
        </p:nvGraphicFramePr>
        <p:xfrm>
          <a:off x="449263" y="1982788"/>
          <a:ext cx="11320462" cy="435292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Slide Number Placeholder 3"/>
          <p:cNvSpPr>
            <a14:cpLocks xmlns:a14="http://schemas.microsoft.com/office/drawing/2010/main" noGrp="1"/>
          </p:cNvSpPr>
          <p:nvPr>
            <p:ph type="sldNum" sz="quarter" idx="10"/>
          </p:nvPr>
        </p:nvSpPr>
        <p:spPr/>
        <p:txBody>
          <a:bodyPr/>
          <a:lstStyle/>
          <a:p>
            <a:fld id="{E36C4244-8667-4452-9A72-D44C31FCB7CC}"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371421" y="728870"/>
            <a:ext cx="11473070" cy="1214950"/>
          </a:xfrm>
        </p:spPr>
        <p:txBody>
          <a:bodyPr>
            <a:normAutofit fontScale="90000"/>
          </a:bodyPr>
          <a:lstStyle/>
          <a:p>
            <a:pPr algn="ctr">
              <a:lnSpc>
                <a:spcPct val="150000"/>
              </a:lnSpc>
            </a:pPr>
            <a:r>
              <a:rPr lang="vi-VN" dirty="0">
                <a:latin typeface="+mj-lt"/>
              </a:rPr>
              <a:t>MỘT SỐ TRÒ CHƠI</a:t>
            </a:r>
            <a:br>
              <a:rPr lang="vi-VN" dirty="0">
                <a:latin typeface="+mj-lt"/>
              </a:rPr>
            </a:br>
            <a:r>
              <a:rPr lang="vi-VN" dirty="0">
                <a:latin typeface="+mj-lt"/>
              </a:rPr>
              <a:t>PHÁT TRIỂN TỐ CHẤT SỨC NHANH</a:t>
            </a:r>
            <a:endParaRPr lang="en-US" dirty="0">
              <a:latin typeface="+mj-lt"/>
            </a:endParaRPr>
          </a:p>
        </p:txBody>
      </p:sp>
      <p:pic>
        <p:nvPicPr>
          <p:cNvPr id="6" name="Content Placeholder 5"/>
          <p:cNvPicPr>
            <a:picLocks noGrp="1" noChangeAspect="1"/>
          </p:cNvPicPr>
          <p:nvPr>
            <p:ph idx="1"/>
          </p:nvPr>
        </p:nvPicPr>
        <p:blipFill rotWithShape="1">
          <a:blip r:embed="rId1"/>
          <a:srcRect l="25924" t="34248" r="26074" b="12113"/>
          <a:stretch>
            <a:fillRect/>
          </a:stretch>
        </p:blipFill>
        <p:spPr>
          <a:xfrm>
            <a:off x="126261" y="2590974"/>
            <a:ext cx="3852213" cy="2869721"/>
          </a:xfrm>
        </p:spPr>
      </p:pic>
      <p:sp>
        <p:nvSpPr>
          <p:cNvPr id="4" name="Slide Number Placeholder 3"/>
          <p:cNvSpPr>
            <a14:cpLocks xmlns:a14="http://schemas.microsoft.com/office/drawing/2010/main" noGrp="1"/>
          </p:cNvSpPr>
          <p:nvPr>
            <p:ph type="sldNum" sz="quarter" idx="10"/>
          </p:nvPr>
        </p:nvSpPr>
        <p:spPr/>
        <p:txBody>
          <a:bodyPr/>
          <a:lstStyle/>
          <a:p>
            <a:fld id="{E36C4244-8667-4452-9A72-D44C31FCB7CC}" type="slidenum">
              <a:rPr lang="en-US" smtClean="0"/>
            </a:fld>
            <a:endParaRPr lang="en-US"/>
          </a:p>
        </p:txBody>
      </p:sp>
      <p:pic>
        <p:nvPicPr>
          <p:cNvPr id="8" name="Picture 7"/>
          <p:cNvPicPr>
            <a:picLocks noChangeAspect="1"/>
          </p:cNvPicPr>
          <p:nvPr/>
        </p:nvPicPr>
        <p:blipFill rotWithShape="1">
          <a:blip r:embed="rId2"/>
          <a:srcRect l="31495" t="31782" r="25961" b="27548"/>
          <a:stretch>
            <a:fillRect/>
          </a:stretch>
        </p:blipFill>
        <p:spPr>
          <a:xfrm>
            <a:off x="3760696" y="2872770"/>
            <a:ext cx="4376468" cy="2789207"/>
          </a:xfrm>
          <a:prstGeom prst="rect">
            <a:avLst/>
          </a:prstGeom>
        </p:spPr>
      </p:pic>
      <p:pic>
        <p:nvPicPr>
          <p:cNvPr id="10" name="Picture 9"/>
          <p:cNvPicPr>
            <a:picLocks noChangeAspect="1"/>
          </p:cNvPicPr>
          <p:nvPr/>
        </p:nvPicPr>
        <p:blipFill rotWithShape="1">
          <a:blip r:embed="rId3"/>
          <a:srcRect l="26185" t="21217" r="25458" b="18993"/>
          <a:stretch>
            <a:fillRect/>
          </a:stretch>
        </p:blipFill>
        <p:spPr>
          <a:xfrm>
            <a:off x="7895476" y="2470205"/>
            <a:ext cx="4048664" cy="33372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473765" y="689113"/>
            <a:ext cx="11473070" cy="1417983"/>
          </a:xfrm>
        </p:spPr>
        <p:txBody>
          <a:bodyPr>
            <a:normAutofit fontScale="90000"/>
          </a:bodyPr>
          <a:lstStyle/>
          <a:p>
            <a:pPr algn="ctr">
              <a:lnSpc>
                <a:spcPct val="150000"/>
              </a:lnSpc>
            </a:pPr>
            <a:r>
              <a:rPr lang="vi-VN" dirty="0">
                <a:latin typeface="+mj-lt"/>
              </a:rPr>
              <a:t>MỘT SỐ TRÒ CHƠI</a:t>
            </a:r>
            <a:br>
              <a:rPr lang="vi-VN" dirty="0">
                <a:latin typeface="+mj-lt"/>
              </a:rPr>
            </a:br>
            <a:r>
              <a:rPr lang="vi-VN" dirty="0">
                <a:latin typeface="+mj-lt"/>
              </a:rPr>
              <a:t>PHÁT TRIỂN TỐ CHẤT SỨC MẠNH</a:t>
            </a:r>
            <a:endParaRPr lang="en-US" dirty="0">
              <a:latin typeface="+mj-lt"/>
            </a:endParaRPr>
          </a:p>
        </p:txBody>
      </p:sp>
      <p:pic>
        <p:nvPicPr>
          <p:cNvPr id="6" name="Content Placeholder 5"/>
          <p:cNvPicPr>
            <a:picLocks noGrp="1" noChangeAspect="1"/>
          </p:cNvPicPr>
          <p:nvPr>
            <p:ph idx="1"/>
          </p:nvPr>
        </p:nvPicPr>
        <p:blipFill rotWithShape="1">
          <a:blip r:embed="rId1"/>
          <a:srcRect l="25660" t="58901" r="24752" b="11717"/>
          <a:stretch>
            <a:fillRect/>
          </a:stretch>
        </p:blipFill>
        <p:spPr>
          <a:xfrm>
            <a:off x="0" y="2107096"/>
            <a:ext cx="4163682" cy="1811297"/>
          </a:xfrm>
        </p:spPr>
      </p:pic>
      <p:sp>
        <p:nvSpPr>
          <p:cNvPr id="4" name="Slide Number Placeholder 3"/>
          <p:cNvSpPr>
            <a14:cpLocks xmlns:a14="http://schemas.microsoft.com/office/drawing/2010/main" noGrp="1"/>
          </p:cNvSpPr>
          <p:nvPr>
            <p:ph type="sldNum" sz="quarter" idx="10"/>
          </p:nvPr>
        </p:nvSpPr>
        <p:spPr/>
        <p:txBody>
          <a:bodyPr/>
          <a:lstStyle/>
          <a:p>
            <a:fld id="{E36C4244-8667-4452-9A72-D44C31FCB7CC}" type="slidenum">
              <a:rPr lang="en-US" smtClean="0"/>
            </a:fld>
            <a:endParaRPr lang="en-US"/>
          </a:p>
        </p:txBody>
      </p:sp>
      <p:pic>
        <p:nvPicPr>
          <p:cNvPr id="8" name="Picture 7"/>
          <p:cNvPicPr>
            <a:picLocks noChangeAspect="1"/>
          </p:cNvPicPr>
          <p:nvPr/>
        </p:nvPicPr>
        <p:blipFill rotWithShape="1">
          <a:blip r:embed="rId2"/>
          <a:srcRect l="27947" t="25017" r="26420" b="38145"/>
          <a:stretch>
            <a:fillRect/>
          </a:stretch>
        </p:blipFill>
        <p:spPr>
          <a:xfrm>
            <a:off x="4024941" y="3012744"/>
            <a:ext cx="4370718" cy="2276123"/>
          </a:xfrm>
          <a:prstGeom prst="rect">
            <a:avLst/>
          </a:prstGeom>
        </p:spPr>
      </p:pic>
      <p:pic>
        <p:nvPicPr>
          <p:cNvPr id="10" name="Picture 9"/>
          <p:cNvPicPr>
            <a:picLocks noChangeAspect="1"/>
          </p:cNvPicPr>
          <p:nvPr/>
        </p:nvPicPr>
        <p:blipFill rotWithShape="1">
          <a:blip r:embed="rId3"/>
          <a:srcRect l="27470" t="51153" r="26632" b="15472"/>
          <a:stretch>
            <a:fillRect/>
          </a:stretch>
        </p:blipFill>
        <p:spPr>
          <a:xfrm>
            <a:off x="8365410" y="4552123"/>
            <a:ext cx="3826590" cy="19811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473765" y="702365"/>
            <a:ext cx="11473070" cy="1126435"/>
          </a:xfrm>
        </p:spPr>
        <p:txBody>
          <a:bodyPr>
            <a:normAutofit fontScale="90000"/>
          </a:bodyPr>
          <a:lstStyle/>
          <a:p>
            <a:pPr algn="ctr">
              <a:lnSpc>
                <a:spcPct val="150000"/>
              </a:lnSpc>
            </a:pPr>
            <a:r>
              <a:rPr lang="vi-VN" dirty="0">
                <a:latin typeface="+mj-lt"/>
              </a:rPr>
              <a:t>MỘT SỐ TRÒ CHƠI</a:t>
            </a:r>
            <a:br>
              <a:rPr lang="vi-VN" dirty="0">
                <a:latin typeface="+mj-lt"/>
              </a:rPr>
            </a:br>
            <a:r>
              <a:rPr lang="vi-VN" dirty="0">
                <a:latin typeface="+mj-lt"/>
              </a:rPr>
              <a:t>PHÁT TRIỂN TỐ CHẤT SỨC BỀN</a:t>
            </a:r>
            <a:endParaRPr lang="en-US" dirty="0">
              <a:latin typeface="+mj-lt"/>
            </a:endParaRPr>
          </a:p>
        </p:txBody>
      </p:sp>
      <p:pic>
        <p:nvPicPr>
          <p:cNvPr id="8" name="Content Placeholder 7"/>
          <p:cNvPicPr>
            <a:picLocks noGrp="1" noChangeAspect="1"/>
          </p:cNvPicPr>
          <p:nvPr>
            <p:ph idx="1"/>
          </p:nvPr>
        </p:nvPicPr>
        <p:blipFill rotWithShape="1">
          <a:blip r:embed="rId1"/>
          <a:srcRect l="20128" t="29435" r="19924" b="13532"/>
          <a:stretch>
            <a:fillRect/>
          </a:stretch>
        </p:blipFill>
        <p:spPr>
          <a:xfrm>
            <a:off x="350810" y="2307752"/>
            <a:ext cx="5472105" cy="3470696"/>
          </a:xfrm>
        </p:spPr>
      </p:pic>
      <p:sp>
        <p:nvSpPr>
          <p:cNvPr id="4" name="Slide Number Placeholder 3"/>
          <p:cNvSpPr>
            <a14:cpLocks xmlns:a14="http://schemas.microsoft.com/office/drawing/2010/main" noGrp="1"/>
          </p:cNvSpPr>
          <p:nvPr>
            <p:ph type="sldNum" sz="quarter" idx="10"/>
          </p:nvPr>
        </p:nvSpPr>
        <p:spPr/>
        <p:txBody>
          <a:bodyPr/>
          <a:lstStyle/>
          <a:p>
            <a:fld id="{E36C4244-8667-4452-9A72-D44C31FCB7CC}" type="slidenum">
              <a:rPr lang="en-US" smtClean="0"/>
            </a:fld>
            <a:endParaRPr lang="en-US"/>
          </a:p>
        </p:txBody>
      </p:sp>
      <p:pic>
        <p:nvPicPr>
          <p:cNvPr id="10" name="Picture 9"/>
          <p:cNvPicPr>
            <a:picLocks noChangeAspect="1"/>
          </p:cNvPicPr>
          <p:nvPr/>
        </p:nvPicPr>
        <p:blipFill rotWithShape="1">
          <a:blip r:embed="rId2"/>
          <a:srcRect l="19700" t="27841" r="19811" b="16982"/>
          <a:stretch>
            <a:fillRect/>
          </a:stretch>
        </p:blipFill>
        <p:spPr>
          <a:xfrm>
            <a:off x="5935469" y="2307752"/>
            <a:ext cx="5905721" cy="35914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14:cpLocks xmlns:a14="http://schemas.microsoft.com/office/drawing/2010/main" noGrp="1"/>
          </p:cNvSpPr>
          <p:nvPr>
            <p:ph type="title"/>
          </p:nvPr>
        </p:nvSpPr>
        <p:spPr>
          <a:xfrm>
            <a:off x="490183" y="2092701"/>
            <a:ext cx="11471049" cy="3094381"/>
          </a:xfrm>
        </p:spPr>
        <p:txBody>
          <a:bodyPr anchor="ctr"/>
          <a:lstStyle/>
          <a:p>
            <a:pPr algn="ctr">
              <a:lnSpc>
                <a:spcPct val="150000"/>
              </a:lnSpc>
            </a:pPr>
            <a:r>
              <a:rPr lang="en-US" dirty="0" err="1"/>
              <a:t>Những</a:t>
            </a:r>
            <a:r>
              <a:rPr lang="en-US" dirty="0"/>
              <a:t> </a:t>
            </a:r>
            <a:r>
              <a:rPr lang="en-US" dirty="0" err="1"/>
              <a:t>điểm</a:t>
            </a:r>
            <a:r>
              <a:rPr lang="en-US" dirty="0"/>
              <a:t> NỔI BẬT </a:t>
            </a:r>
            <a:r>
              <a:rPr lang="en-US" dirty="0" err="1"/>
              <a:t>trong</a:t>
            </a:r>
            <a:r>
              <a:rPr lang="en-US" dirty="0"/>
              <a:t> </a:t>
            </a:r>
            <a:r>
              <a:rPr lang="vi-VN" dirty="0"/>
              <a:t>SÁCH</a:t>
            </a:r>
            <a:br>
              <a:rPr lang="en-US" dirty="0"/>
            </a:br>
            <a:r>
              <a:rPr lang="en-US" dirty="0"/>
              <a:t>GIÁO DỤC THỂ CHẤT 8</a:t>
            </a:r>
            <a:endParaRPr lang="en-US" dirty="0"/>
          </a:p>
        </p:txBody>
      </p:sp>
      <p:sp>
        <p:nvSpPr>
          <p:cNvPr id="5" name="Text Placeholder 4"/>
          <p:cNvSpPr>
            <a14:cpLocks xmlns:a14="http://schemas.microsoft.com/office/drawing/2010/main" noGrp="1"/>
          </p:cNvSpPr>
          <p:nvPr>
            <p:ph type="body" idx="1"/>
          </p:nvPr>
        </p:nvSpPr>
        <p:spPr>
          <a:xfrm>
            <a:off x="490183" y="1434303"/>
            <a:ext cx="11471049" cy="638519"/>
          </a:xfrm>
        </p:spPr>
        <p:txBody>
          <a:bodyPr/>
          <a:lstStyle/>
          <a:p>
            <a:r>
              <a:rPr lang="en-US"/>
              <a:t>PHẦN 3</a:t>
            </a:r>
            <a:endParaRPr lang="en-US" dirty="0"/>
          </a:p>
        </p:txBody>
      </p:sp>
      <p:sp>
        <p:nvSpPr>
          <p:cNvPr id="10" name="Slide Number Placeholder 9"/>
          <p:cNvSpPr>
            <a14:cpLocks xmlns:a14="http://schemas.microsoft.com/office/drawing/2010/main" noGrp="1"/>
          </p:cNvSpPr>
          <p:nvPr>
            <p:ph type="sldNum" sz="quarter" idx="12"/>
          </p:nvPr>
        </p:nvSpPr>
        <p:spPr/>
        <p:txBody>
          <a:bodyPr/>
          <a:lstStyle/>
          <a:p>
            <a:fld id="{74A3404E-108D-4C83-932E-0A353F71BD4D}" type="slidenum">
              <a:rPr lang="en-US" smtClean="0"/>
            </a:fld>
            <a:endParaRPr lang="en-US"/>
          </a:p>
        </p:txBody>
      </p:sp>
      <p:sp>
        <p:nvSpPr>
          <p:cNvPr id="2" name="Date Placeholder 1"/>
          <p:cNvSpPr>
            <a14:cpLocks xmlns:a14="http://schemas.microsoft.com/office/drawing/2010/main" noGrp="1"/>
          </p:cNvSpPr>
          <p:nvPr>
            <p:ph type="dt" sz="half" idx="10"/>
          </p:nvPr>
        </p:nvSpPr>
        <p:spPr/>
        <p:txBody>
          <a:bodyPr/>
          <a:lstStyle/>
          <a:p>
            <a:fld id="{D76B5935-FB1B-4DEA-ACED-6B972CC292C8}" type="datetime1">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14:cpLocks xmlns:a14="http://schemas.microsoft.com/office/drawing/2010/main" noGrp="1"/>
          </p:cNvSpPr>
          <p:nvPr>
            <p:ph type="dt" sz="half" idx="10"/>
          </p:nvPr>
        </p:nvSpPr>
        <p:spPr/>
        <p:txBody>
          <a:bodyPr/>
          <a:lstStyle/>
          <a:p>
            <a:fld id="{5B40D6F2-2912-4CAC-ADE2-FD9E875697CE}" type="datetime1">
              <a:rPr lang="en-US" smtClean="0"/>
            </a:fld>
            <a:endParaRPr lang="en-US"/>
          </a:p>
        </p:txBody>
      </p:sp>
      <p:sp>
        <p:nvSpPr>
          <p:cNvPr id="5" name="Slide Number Placeholder 4"/>
          <p:cNvSpPr>
            <a14:cpLocks xmlns:a14="http://schemas.microsoft.com/office/drawing/2010/main" noGrp="1"/>
          </p:cNvSpPr>
          <p:nvPr>
            <p:ph type="sldNum" sz="quarter" idx="12"/>
          </p:nvPr>
        </p:nvSpPr>
        <p:spPr/>
        <p:txBody>
          <a:bodyPr/>
          <a:lstStyle/>
          <a:p>
            <a:fld id="{74A3404E-108D-4C83-932E-0A353F71BD4D}" type="slidenum">
              <a:rPr lang="en-US" smtClean="0"/>
            </a:fld>
            <a:endParaRPr lang="en-US"/>
          </a:p>
        </p:txBody>
      </p:sp>
      <p:graphicFrame>
        <p:nvGraphicFramePr>
          <p:cNvPr id="6" name="Diagram 5"/>
          <p:cNvGraphicFramePr/>
          <p:nvPr/>
        </p:nvGraphicFramePr>
        <p:xfrm>
          <a:off x="251791" y="265044"/>
          <a:ext cx="10584070" cy="603102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vi-VN" dirty="0"/>
              <a:t>Tính kế thừa </a:t>
            </a:r>
            <a:endParaRPr lang="vi-VN" dirty="0"/>
          </a:p>
        </p:txBody>
      </p:sp>
      <p:graphicFrame>
        <p:nvGraphicFramePr>
          <p:cNvPr id="6" name="Content Placeholder 5"/>
          <p:cNvGraphicFramePr>
            <a:graphicFrameLocks noGrp="1"/>
          </p:cNvGraphicFramePr>
          <p:nvPr>
            <p:ph idx="1"/>
          </p:nvPr>
        </p:nvGraphicFramePr>
        <p:xfrm>
          <a:off x="522951" y="1690688"/>
          <a:ext cx="10339012" cy="435133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Date Placeholder 3"/>
          <p:cNvSpPr>
            <a14:cpLocks xmlns:a14="http://schemas.microsoft.com/office/drawing/2010/main" noGrp="1"/>
          </p:cNvSpPr>
          <p:nvPr>
            <p:ph type="dt" sz="half" idx="2"/>
          </p:nvPr>
        </p:nvSpPr>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vi-VN" dirty="0"/>
              <a:t>Hoàn thiện và sáng tạo</a:t>
            </a:r>
            <a:endParaRPr lang="vi-VN" dirty="0"/>
          </a:p>
        </p:txBody>
      </p:sp>
      <p:graphicFrame>
        <p:nvGraphicFramePr>
          <p:cNvPr id="6" name="Content Placeholder 5"/>
          <p:cNvGraphicFramePr>
            <a:graphicFrameLocks noGrp="1"/>
          </p:cNvGraphicFramePr>
          <p:nvPr>
            <p:ph idx="1"/>
          </p:nvPr>
        </p:nvGraphicFramePr>
        <p:xfrm>
          <a:off x="522951" y="1690688"/>
          <a:ext cx="10339012" cy="435133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4" name="Date Placeholder 3"/>
          <p:cNvSpPr>
            <a14:cpLocks xmlns:a14="http://schemas.microsoft.com/office/drawing/2010/main" noGrp="1"/>
          </p:cNvSpPr>
          <p:nvPr>
            <p:ph type="dt" sz="half" idx="2"/>
          </p:nvPr>
        </p:nvSpPr>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14:cpLocks xmlns:a14="http://schemas.microsoft.com/office/drawing/2010/main" noGrp="1"/>
          </p:cNvSpPr>
          <p:nvPr>
            <p:ph type="dt" sz="half" idx="2"/>
          </p:nvPr>
        </p:nvSpPr>
        <p:spPr/>
        <p:txBody>
          <a:bodyPr/>
          <a:lstStyle/>
          <a:p>
            <a:fld id="{2259C2A7-72C3-40CF-9DA7-E00E129A655D}"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graphicFrame>
        <p:nvGraphicFramePr>
          <p:cNvPr id="6" name="Diagram 5"/>
          <p:cNvGraphicFramePr/>
          <p:nvPr/>
        </p:nvGraphicFramePr>
        <p:xfrm>
          <a:off x="2070514" y="188640"/>
          <a:ext cx="7555812" cy="158417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7" name="Diagram 6"/>
          <p:cNvGraphicFramePr/>
          <p:nvPr/>
        </p:nvGraphicFramePr>
        <p:xfrm>
          <a:off x="4445199" y="1412776"/>
          <a:ext cx="6260530" cy="16838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 name="Diagram 7"/>
          <p:cNvGraphicFramePr/>
          <p:nvPr/>
        </p:nvGraphicFramePr>
        <p:xfrm>
          <a:off x="6172241" y="3168644"/>
          <a:ext cx="5612889" cy="321268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Diagram 8"/>
          <p:cNvGraphicFramePr/>
          <p:nvPr/>
        </p:nvGraphicFramePr>
        <p:xfrm>
          <a:off x="991111" y="3168644"/>
          <a:ext cx="5684851" cy="321268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14:cpLocks xmlns:a14="http://schemas.microsoft.com/office/drawing/2010/main" noGrp="1"/>
          </p:cNvSpPr>
          <p:nvPr>
            <p:ph type="dt" sz="half" idx="2"/>
          </p:nvPr>
        </p:nvSpPr>
        <p:spPr>
          <a:xfrm>
            <a:off x="476932" y="6034922"/>
            <a:ext cx="2992974" cy="365125"/>
          </a:xfrm>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a:xfrm>
            <a:off x="8955007" y="6034922"/>
            <a:ext cx="2992974" cy="365125"/>
          </a:xfrm>
        </p:spPr>
        <p:txBody>
          <a:bodyPr/>
          <a:lstStyle/>
          <a:p>
            <a:fld id="{74A3404E-108D-4C83-932E-0A353F71BD4D}" type="slidenum">
              <a:rPr lang="en-US" smtClean="0"/>
            </a:fld>
            <a:endParaRPr lang="en-US"/>
          </a:p>
        </p:txBody>
      </p:sp>
      <p:pic>
        <p:nvPicPr>
          <p:cNvPr id="9" name="Picture 8"/>
          <p:cNvPicPr>
            <a:picLocks noChangeAspect="1"/>
          </p:cNvPicPr>
          <p:nvPr/>
        </p:nvPicPr>
        <p:blipFill>
          <a:blip r:embed="rId1"/>
          <a:stretch>
            <a:fillRect/>
          </a:stretch>
        </p:blipFill>
        <p:spPr>
          <a:xfrm>
            <a:off x="2614612" y="1357312"/>
            <a:ext cx="6962775" cy="4143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14:cpLocks xmlns:a14="http://schemas.microsoft.com/office/drawing/2010/main" noGrp="1"/>
          </p:cNvSpPr>
          <p:nvPr>
            <p:ph type="dt" sz="half" idx="2"/>
          </p:nvPr>
        </p:nvSpPr>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pic>
        <p:nvPicPr>
          <p:cNvPr id="6" name="Picture 5"/>
          <p:cNvPicPr>
            <a:picLocks noChangeAspect="1"/>
          </p:cNvPicPr>
          <p:nvPr/>
        </p:nvPicPr>
        <p:blipFill>
          <a:blip r:embed="rId1"/>
          <a:stretch>
            <a:fillRect/>
          </a:stretch>
        </p:blipFill>
        <p:spPr>
          <a:xfrm>
            <a:off x="476932" y="1050027"/>
            <a:ext cx="3438525" cy="4333875"/>
          </a:xfrm>
          <a:prstGeom prst="rect">
            <a:avLst/>
          </a:prstGeom>
        </p:spPr>
      </p:pic>
      <p:pic>
        <p:nvPicPr>
          <p:cNvPr id="7" name="Picture 6"/>
          <p:cNvPicPr>
            <a:picLocks noChangeAspect="1"/>
          </p:cNvPicPr>
          <p:nvPr/>
        </p:nvPicPr>
        <p:blipFill>
          <a:blip r:embed="rId2"/>
          <a:stretch>
            <a:fillRect/>
          </a:stretch>
        </p:blipFill>
        <p:spPr>
          <a:xfrm>
            <a:off x="4225165" y="1050027"/>
            <a:ext cx="3476625" cy="4333875"/>
          </a:xfrm>
          <a:prstGeom prst="rect">
            <a:avLst/>
          </a:prstGeom>
        </p:spPr>
      </p:pic>
      <p:pic>
        <p:nvPicPr>
          <p:cNvPr id="8" name="Picture 7"/>
          <p:cNvPicPr>
            <a:picLocks noChangeAspect="1"/>
          </p:cNvPicPr>
          <p:nvPr/>
        </p:nvPicPr>
        <p:blipFill>
          <a:blip r:embed="rId3"/>
          <a:stretch>
            <a:fillRect/>
          </a:stretch>
        </p:blipFill>
        <p:spPr>
          <a:xfrm>
            <a:off x="7701790" y="1046714"/>
            <a:ext cx="3457575" cy="4333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14:cpLocks xmlns:a14="http://schemas.microsoft.com/office/drawing/2010/main" noGrp="1"/>
          </p:cNvSpPr>
          <p:nvPr>
            <p:ph type="dt" sz="half" idx="2"/>
          </p:nvPr>
        </p:nvSpPr>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pic>
        <p:nvPicPr>
          <p:cNvPr id="2" name="Picture 1"/>
          <p:cNvPicPr>
            <a:picLocks noChangeAspect="1"/>
          </p:cNvPicPr>
          <p:nvPr/>
        </p:nvPicPr>
        <p:blipFill>
          <a:blip r:embed="rId1"/>
          <a:stretch>
            <a:fillRect/>
          </a:stretch>
        </p:blipFill>
        <p:spPr>
          <a:xfrm>
            <a:off x="1291465" y="801963"/>
            <a:ext cx="8939213" cy="51777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14:cpLocks xmlns:a14="http://schemas.microsoft.com/office/drawing/2010/main" noGrp="1"/>
          </p:cNvSpPr>
          <p:nvPr>
            <p:ph type="dt" sz="half" idx="2"/>
          </p:nvPr>
        </p:nvSpPr>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pic>
        <p:nvPicPr>
          <p:cNvPr id="3" name="Picture 2"/>
          <p:cNvPicPr>
            <a:picLocks noChangeAspect="1"/>
          </p:cNvPicPr>
          <p:nvPr/>
        </p:nvPicPr>
        <p:blipFill>
          <a:blip r:embed="rId1"/>
          <a:stretch>
            <a:fillRect/>
          </a:stretch>
        </p:blipFill>
        <p:spPr>
          <a:xfrm>
            <a:off x="1247273" y="1435583"/>
            <a:ext cx="9697454" cy="346772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14:cpLocks xmlns:a14="http://schemas.microsoft.com/office/drawing/2010/main" noGrp="1"/>
          </p:cNvSpPr>
          <p:nvPr>
            <p:ph type="dt" sz="half" idx="2"/>
          </p:nvPr>
        </p:nvSpPr>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pic>
        <p:nvPicPr>
          <p:cNvPr id="3" name="Picture 2"/>
          <p:cNvPicPr>
            <a:picLocks noChangeAspect="1"/>
          </p:cNvPicPr>
          <p:nvPr/>
        </p:nvPicPr>
        <p:blipFill>
          <a:blip r:embed="rId1"/>
          <a:stretch>
            <a:fillRect/>
          </a:stretch>
        </p:blipFill>
        <p:spPr>
          <a:xfrm>
            <a:off x="1789669" y="636104"/>
            <a:ext cx="8612661" cy="52727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14:cpLocks xmlns:a14="http://schemas.microsoft.com/office/drawing/2010/main" noGrp="1"/>
          </p:cNvSpPr>
          <p:nvPr>
            <p:ph type="sldNum" sz="quarter" idx="4"/>
          </p:nvPr>
        </p:nvSpPr>
        <p:spPr>
          <a:xfrm>
            <a:off x="8955007" y="6034922"/>
            <a:ext cx="2992974" cy="365125"/>
          </a:xfrm>
        </p:spPr>
        <p:txBody>
          <a:bodyPr/>
          <a:lstStyle/>
          <a:p>
            <a:fld id="{74A3404E-108D-4C83-932E-0A353F71BD4D}" type="slidenum">
              <a:rPr lang="en-US" smtClean="0"/>
            </a:fld>
            <a:endParaRPr lang="en-US"/>
          </a:p>
        </p:txBody>
      </p:sp>
      <p:pic>
        <p:nvPicPr>
          <p:cNvPr id="12" name="Picture 11"/>
          <p:cNvPicPr>
            <a:picLocks noChangeAspect="1"/>
          </p:cNvPicPr>
          <p:nvPr/>
        </p:nvPicPr>
        <p:blipFill>
          <a:blip r:embed="rId1"/>
          <a:stretch>
            <a:fillRect/>
          </a:stretch>
        </p:blipFill>
        <p:spPr>
          <a:xfrm>
            <a:off x="2030332" y="3375992"/>
            <a:ext cx="6924675" cy="1323975"/>
          </a:xfrm>
          <a:prstGeom prst="rect">
            <a:avLst/>
          </a:prstGeom>
        </p:spPr>
      </p:pic>
      <p:pic>
        <p:nvPicPr>
          <p:cNvPr id="9" name="Picture 8"/>
          <p:cNvPicPr>
            <a:picLocks noChangeAspect="1"/>
          </p:cNvPicPr>
          <p:nvPr/>
        </p:nvPicPr>
        <p:blipFill>
          <a:blip r:embed="rId2"/>
          <a:stretch>
            <a:fillRect/>
          </a:stretch>
        </p:blipFill>
        <p:spPr>
          <a:xfrm>
            <a:off x="1992232" y="1026836"/>
            <a:ext cx="6962775" cy="2657475"/>
          </a:xfrm>
          <a:prstGeom prst="rect">
            <a:avLst/>
          </a:prstGeom>
        </p:spPr>
      </p:pic>
      <p:pic>
        <p:nvPicPr>
          <p:cNvPr id="13" name="Picture 12"/>
          <p:cNvPicPr>
            <a:picLocks noChangeAspect="1"/>
          </p:cNvPicPr>
          <p:nvPr/>
        </p:nvPicPr>
        <p:blipFill>
          <a:blip r:embed="rId3"/>
          <a:stretch>
            <a:fillRect/>
          </a:stretch>
        </p:blipFill>
        <p:spPr>
          <a:xfrm>
            <a:off x="2030332" y="4752975"/>
            <a:ext cx="6924676" cy="891295"/>
          </a:xfrm>
          <a:prstGeom prst="rect">
            <a:avLst/>
          </a:prstGeom>
        </p:spPr>
      </p:pic>
      <p:pic>
        <p:nvPicPr>
          <p:cNvPr id="14" name="Picture 13"/>
          <p:cNvPicPr>
            <a:picLocks noChangeAspect="1"/>
          </p:cNvPicPr>
          <p:nvPr/>
        </p:nvPicPr>
        <p:blipFill>
          <a:blip r:embed="rId4"/>
          <a:stretch>
            <a:fillRect/>
          </a:stretch>
        </p:blipFill>
        <p:spPr>
          <a:xfrm>
            <a:off x="1992232" y="5650186"/>
            <a:ext cx="6962775" cy="95958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14:cpLocks xmlns:a14="http://schemas.microsoft.com/office/drawing/2010/main" noGrp="1"/>
          </p:cNvSpPr>
          <p:nvPr>
            <p:ph type="dt" sz="half" idx="2"/>
          </p:nvPr>
        </p:nvSpPr>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pic>
        <p:nvPicPr>
          <p:cNvPr id="7" name="Picture 6"/>
          <p:cNvPicPr>
            <a:picLocks noChangeAspect="1"/>
          </p:cNvPicPr>
          <p:nvPr/>
        </p:nvPicPr>
        <p:blipFill>
          <a:blip r:embed="rId1"/>
          <a:stretch>
            <a:fillRect/>
          </a:stretch>
        </p:blipFill>
        <p:spPr>
          <a:xfrm>
            <a:off x="476932" y="1071562"/>
            <a:ext cx="4143375" cy="4714875"/>
          </a:xfrm>
          <a:prstGeom prst="rect">
            <a:avLst/>
          </a:prstGeom>
        </p:spPr>
      </p:pic>
      <p:pic>
        <p:nvPicPr>
          <p:cNvPr id="8" name="Picture 7"/>
          <p:cNvPicPr>
            <a:picLocks noChangeAspect="1"/>
          </p:cNvPicPr>
          <p:nvPr/>
        </p:nvPicPr>
        <p:blipFill>
          <a:blip r:embed="rId2"/>
          <a:stretch>
            <a:fillRect/>
          </a:stretch>
        </p:blipFill>
        <p:spPr>
          <a:xfrm>
            <a:off x="5130040" y="1071562"/>
            <a:ext cx="4466178" cy="47148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339793" y="1252537"/>
            <a:ext cx="3057525" cy="4352925"/>
          </a:xfrm>
          <a:prstGeom prst="rect">
            <a:avLst/>
          </a:prstGeom>
        </p:spPr>
      </p:pic>
      <p:pic>
        <p:nvPicPr>
          <p:cNvPr id="6" name="Picture 5"/>
          <p:cNvPicPr>
            <a:picLocks noChangeAspect="1"/>
          </p:cNvPicPr>
          <p:nvPr/>
        </p:nvPicPr>
        <p:blipFill>
          <a:blip r:embed="rId2"/>
          <a:stretch>
            <a:fillRect/>
          </a:stretch>
        </p:blipFill>
        <p:spPr>
          <a:xfrm>
            <a:off x="7541521" y="1252537"/>
            <a:ext cx="3019425" cy="4429125"/>
          </a:xfrm>
          <a:prstGeom prst="rect">
            <a:avLst/>
          </a:prstGeom>
        </p:spPr>
      </p:pic>
      <p:pic>
        <p:nvPicPr>
          <p:cNvPr id="7" name="Picture 6"/>
          <p:cNvPicPr>
            <a:picLocks noChangeAspect="1"/>
          </p:cNvPicPr>
          <p:nvPr/>
        </p:nvPicPr>
        <p:blipFill>
          <a:blip r:embed="rId3"/>
          <a:stretch>
            <a:fillRect/>
          </a:stretch>
        </p:blipFill>
        <p:spPr>
          <a:xfrm>
            <a:off x="3912082" y="1319211"/>
            <a:ext cx="3114675" cy="42957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14:cpLocks xmlns:a14="http://schemas.microsoft.com/office/drawing/2010/main" noGrp="1"/>
          </p:cNvSpPr>
          <p:nvPr>
            <p:ph type="dt" sz="half" idx="2"/>
          </p:nvPr>
        </p:nvSpPr>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pic>
        <p:nvPicPr>
          <p:cNvPr id="7" name="Picture 6"/>
          <p:cNvPicPr>
            <a:picLocks noChangeAspect="1"/>
          </p:cNvPicPr>
          <p:nvPr/>
        </p:nvPicPr>
        <p:blipFill>
          <a:blip r:embed="rId1"/>
          <a:stretch>
            <a:fillRect/>
          </a:stretch>
        </p:blipFill>
        <p:spPr>
          <a:xfrm>
            <a:off x="6096000" y="786152"/>
            <a:ext cx="3643313" cy="5285695"/>
          </a:xfrm>
          <a:prstGeom prst="rect">
            <a:avLst/>
          </a:prstGeom>
        </p:spPr>
      </p:pic>
      <p:pic>
        <p:nvPicPr>
          <p:cNvPr id="8" name="Picture 7"/>
          <p:cNvPicPr>
            <a:picLocks noChangeAspect="1"/>
          </p:cNvPicPr>
          <p:nvPr/>
        </p:nvPicPr>
        <p:blipFill>
          <a:blip r:embed="rId2"/>
          <a:stretch>
            <a:fillRect/>
          </a:stretch>
        </p:blipFill>
        <p:spPr>
          <a:xfrm>
            <a:off x="1233487" y="934485"/>
            <a:ext cx="3643313" cy="52983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14:cpLocks xmlns:a14="http://schemas.microsoft.com/office/drawing/2010/main" noGrp="1"/>
          </p:cNvSpPr>
          <p:nvPr>
            <p:ph type="dt" sz="half" idx="2"/>
          </p:nvPr>
        </p:nvSpPr>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pic>
        <p:nvPicPr>
          <p:cNvPr id="6" name="Picture 5"/>
          <p:cNvPicPr>
            <a:picLocks noChangeAspect="1"/>
          </p:cNvPicPr>
          <p:nvPr/>
        </p:nvPicPr>
        <p:blipFill>
          <a:blip r:embed="rId1"/>
          <a:stretch>
            <a:fillRect/>
          </a:stretch>
        </p:blipFill>
        <p:spPr>
          <a:xfrm>
            <a:off x="244019" y="698586"/>
            <a:ext cx="5467940" cy="2137879"/>
          </a:xfrm>
          <a:prstGeom prst="rect">
            <a:avLst/>
          </a:prstGeom>
        </p:spPr>
      </p:pic>
      <p:pic>
        <p:nvPicPr>
          <p:cNvPr id="9" name="Picture 8"/>
          <p:cNvPicPr>
            <a:picLocks noChangeAspect="1"/>
          </p:cNvPicPr>
          <p:nvPr/>
        </p:nvPicPr>
        <p:blipFill>
          <a:blip r:embed="rId2"/>
          <a:stretch>
            <a:fillRect/>
          </a:stretch>
        </p:blipFill>
        <p:spPr>
          <a:xfrm>
            <a:off x="6284382" y="916749"/>
            <a:ext cx="5341248" cy="1463016"/>
          </a:xfrm>
          <a:prstGeom prst="rect">
            <a:avLst/>
          </a:prstGeom>
        </p:spPr>
      </p:pic>
      <p:pic>
        <p:nvPicPr>
          <p:cNvPr id="10" name="Picture 9"/>
          <p:cNvPicPr>
            <a:picLocks noChangeAspect="1"/>
          </p:cNvPicPr>
          <p:nvPr/>
        </p:nvPicPr>
        <p:blipFill>
          <a:blip r:embed="rId3"/>
          <a:stretch>
            <a:fillRect/>
          </a:stretch>
        </p:blipFill>
        <p:spPr>
          <a:xfrm>
            <a:off x="906702" y="2976174"/>
            <a:ext cx="4392456" cy="3435932"/>
          </a:xfrm>
          <a:prstGeom prst="rect">
            <a:avLst/>
          </a:prstGeom>
        </p:spPr>
      </p:pic>
      <p:pic>
        <p:nvPicPr>
          <p:cNvPr id="11" name="Picture 10"/>
          <p:cNvPicPr>
            <a:picLocks noChangeAspect="1"/>
          </p:cNvPicPr>
          <p:nvPr/>
        </p:nvPicPr>
        <p:blipFill>
          <a:blip r:embed="rId4"/>
          <a:stretch>
            <a:fillRect/>
          </a:stretch>
        </p:blipFill>
        <p:spPr>
          <a:xfrm>
            <a:off x="6892844" y="2425598"/>
            <a:ext cx="4124325" cy="4105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14:cpLocks xmlns:a14="http://schemas.microsoft.com/office/drawing/2010/main" noGrp="1"/>
          </p:cNvSpPr>
          <p:nvPr>
            <p:ph type="title"/>
          </p:nvPr>
        </p:nvSpPr>
        <p:spPr>
          <a:xfrm>
            <a:off x="472599" y="1890470"/>
            <a:ext cx="11471049" cy="3094381"/>
          </a:xfrm>
        </p:spPr>
        <p:txBody>
          <a:bodyPr/>
          <a:lstStyle/>
          <a:p>
            <a:pPr algn="ctr">
              <a:lnSpc>
                <a:spcPct val="150000"/>
              </a:lnSpc>
            </a:pPr>
            <a:r>
              <a:rPr lang="en-US" dirty="0"/>
              <a:t>CƠ SỞ</a:t>
            </a:r>
            <a:r>
              <a:rPr lang="vi-VN" dirty="0"/>
              <a:t> </a:t>
            </a:r>
            <a:r>
              <a:rPr lang="en-US" dirty="0"/>
              <a:t>VÀ QUAN ĐIỂM </a:t>
            </a:r>
            <a:r>
              <a:rPr lang="vi-VN" dirty="0"/>
              <a:t>BIÊN SOẠN SÁCH </a:t>
            </a:r>
            <a:r>
              <a:rPr lang="en-US" dirty="0"/>
              <a:t>GIÁO DỤC THỂ CHẤT 8</a:t>
            </a:r>
            <a:endParaRPr lang="en-US" dirty="0"/>
          </a:p>
        </p:txBody>
      </p:sp>
      <p:sp>
        <p:nvSpPr>
          <p:cNvPr id="5" name="Text Placeholder 4"/>
          <p:cNvSpPr>
            <a14:cpLocks xmlns:a14="http://schemas.microsoft.com/office/drawing/2010/main" noGrp="1"/>
          </p:cNvSpPr>
          <p:nvPr>
            <p:ph type="body" idx="1"/>
          </p:nvPr>
        </p:nvSpPr>
        <p:spPr>
          <a:xfrm>
            <a:off x="472599" y="1232072"/>
            <a:ext cx="11471049" cy="638519"/>
          </a:xfrm>
        </p:spPr>
        <p:txBody>
          <a:bodyPr/>
          <a:lstStyle/>
          <a:p>
            <a:r>
              <a:rPr lang="en-US"/>
              <a:t>PHẦN 1</a:t>
            </a:r>
            <a:endParaRPr lang="en-US"/>
          </a:p>
        </p:txBody>
      </p:sp>
      <p:sp>
        <p:nvSpPr>
          <p:cNvPr id="10" name="Slide Number Placeholder 9"/>
          <p:cNvSpPr>
            <a14:cpLocks xmlns:a14="http://schemas.microsoft.com/office/drawing/2010/main" noGrp="1"/>
          </p:cNvSpPr>
          <p:nvPr>
            <p:ph type="sldNum" sz="quarter" idx="12"/>
          </p:nvPr>
        </p:nvSpPr>
        <p:spPr/>
        <p:txBody>
          <a:bodyPr/>
          <a:lstStyle/>
          <a:p>
            <a:fld id="{74A3404E-108D-4C83-932E-0A353F71BD4D}" type="slidenum">
              <a:rPr lang="en-US" smtClean="0"/>
            </a:fld>
            <a:endParaRPr lang="en-US"/>
          </a:p>
        </p:txBody>
      </p:sp>
      <p:sp>
        <p:nvSpPr>
          <p:cNvPr id="2" name="Date Placeholder 1"/>
          <p:cNvSpPr>
            <a14:cpLocks xmlns:a14="http://schemas.microsoft.com/office/drawing/2010/main" noGrp="1"/>
          </p:cNvSpPr>
          <p:nvPr>
            <p:ph type="dt" sz="half" idx="10"/>
          </p:nvPr>
        </p:nvSpPr>
        <p:spPr/>
        <p:txBody>
          <a:bodyPr/>
          <a:lstStyle/>
          <a:p>
            <a:fld id="{D76B5935-FB1B-4DEA-ACED-6B972CC292C8}" type="datetime1">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14:cpLocks xmlns:a14="http://schemas.microsoft.com/office/drawing/2010/main" noGrp="1"/>
          </p:cNvSpPr>
          <p:nvPr>
            <p:ph type="dt" sz="half" idx="2"/>
          </p:nvPr>
        </p:nvSpPr>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pic>
        <p:nvPicPr>
          <p:cNvPr id="2" name="Picture 1"/>
          <p:cNvPicPr>
            <a:picLocks noChangeAspect="1"/>
          </p:cNvPicPr>
          <p:nvPr/>
        </p:nvPicPr>
        <p:blipFill>
          <a:blip r:embed="rId1"/>
          <a:stretch>
            <a:fillRect/>
          </a:stretch>
        </p:blipFill>
        <p:spPr>
          <a:xfrm>
            <a:off x="476932" y="1338262"/>
            <a:ext cx="3457575" cy="4181475"/>
          </a:xfrm>
          <a:prstGeom prst="rect">
            <a:avLst/>
          </a:prstGeom>
        </p:spPr>
      </p:pic>
      <p:pic>
        <p:nvPicPr>
          <p:cNvPr id="3" name="Picture 2"/>
          <p:cNvPicPr>
            <a:picLocks noChangeAspect="1"/>
          </p:cNvPicPr>
          <p:nvPr/>
        </p:nvPicPr>
        <p:blipFill>
          <a:blip r:embed="rId2"/>
          <a:stretch>
            <a:fillRect/>
          </a:stretch>
        </p:blipFill>
        <p:spPr>
          <a:xfrm>
            <a:off x="4253740" y="1338262"/>
            <a:ext cx="3419475" cy="4200525"/>
          </a:xfrm>
          <a:prstGeom prst="rect">
            <a:avLst/>
          </a:prstGeom>
        </p:spPr>
      </p:pic>
      <p:pic>
        <p:nvPicPr>
          <p:cNvPr id="6" name="Picture 5"/>
          <p:cNvPicPr>
            <a:picLocks noChangeAspect="1"/>
          </p:cNvPicPr>
          <p:nvPr/>
        </p:nvPicPr>
        <p:blipFill>
          <a:blip r:embed="rId3"/>
          <a:stretch>
            <a:fillRect/>
          </a:stretch>
        </p:blipFill>
        <p:spPr>
          <a:xfrm>
            <a:off x="8005699" y="1338262"/>
            <a:ext cx="3457575" cy="43529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14:cpLocks xmlns:a14="http://schemas.microsoft.com/office/drawing/2010/main" noGrp="1"/>
          </p:cNvSpPr>
          <p:nvPr>
            <p:ph type="dt" sz="half" idx="2"/>
          </p:nvPr>
        </p:nvSpPr>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pic>
        <p:nvPicPr>
          <p:cNvPr id="7" name="Picture 6"/>
          <p:cNvPicPr>
            <a:picLocks noChangeAspect="1"/>
          </p:cNvPicPr>
          <p:nvPr/>
        </p:nvPicPr>
        <p:blipFill>
          <a:blip r:embed="rId1"/>
          <a:stretch>
            <a:fillRect/>
          </a:stretch>
        </p:blipFill>
        <p:spPr>
          <a:xfrm>
            <a:off x="1776412" y="783741"/>
            <a:ext cx="7778405" cy="3164533"/>
          </a:xfrm>
          <a:prstGeom prst="rect">
            <a:avLst/>
          </a:prstGeom>
        </p:spPr>
      </p:pic>
      <p:pic>
        <p:nvPicPr>
          <p:cNvPr id="14" name="Picture 13"/>
          <p:cNvPicPr>
            <a:picLocks noChangeAspect="1"/>
          </p:cNvPicPr>
          <p:nvPr/>
        </p:nvPicPr>
        <p:blipFill>
          <a:blip r:embed="rId2"/>
          <a:stretch>
            <a:fillRect/>
          </a:stretch>
        </p:blipFill>
        <p:spPr>
          <a:xfrm>
            <a:off x="1776412" y="3948275"/>
            <a:ext cx="7778405" cy="1066221"/>
          </a:xfrm>
          <a:prstGeom prst="rect">
            <a:avLst/>
          </a:prstGeom>
        </p:spPr>
      </p:pic>
      <p:pic>
        <p:nvPicPr>
          <p:cNvPr id="15" name="Picture 14"/>
          <p:cNvPicPr>
            <a:picLocks noChangeAspect="1"/>
          </p:cNvPicPr>
          <p:nvPr/>
        </p:nvPicPr>
        <p:blipFill>
          <a:blip r:embed="rId3"/>
          <a:stretch>
            <a:fillRect/>
          </a:stretch>
        </p:blipFill>
        <p:spPr>
          <a:xfrm>
            <a:off x="1740142" y="5020954"/>
            <a:ext cx="7814675" cy="10597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14:cpLocks xmlns:a14="http://schemas.microsoft.com/office/drawing/2010/main" noGrp="1"/>
          </p:cNvSpPr>
          <p:nvPr>
            <p:ph type="dt" sz="half" idx="2"/>
          </p:nvPr>
        </p:nvSpPr>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pic>
        <p:nvPicPr>
          <p:cNvPr id="7" name="Picture 6"/>
          <p:cNvPicPr>
            <a:picLocks noChangeAspect="1"/>
          </p:cNvPicPr>
          <p:nvPr/>
        </p:nvPicPr>
        <p:blipFill>
          <a:blip r:embed="rId1"/>
          <a:stretch>
            <a:fillRect/>
          </a:stretch>
        </p:blipFill>
        <p:spPr>
          <a:xfrm>
            <a:off x="476932" y="1367769"/>
            <a:ext cx="3903570" cy="4122462"/>
          </a:xfrm>
          <a:prstGeom prst="rect">
            <a:avLst/>
          </a:prstGeom>
        </p:spPr>
      </p:pic>
      <p:pic>
        <p:nvPicPr>
          <p:cNvPr id="8" name="Picture 7"/>
          <p:cNvPicPr>
            <a:picLocks noChangeAspect="1"/>
          </p:cNvPicPr>
          <p:nvPr/>
        </p:nvPicPr>
        <p:blipFill>
          <a:blip r:embed="rId2"/>
          <a:stretch>
            <a:fillRect/>
          </a:stretch>
        </p:blipFill>
        <p:spPr>
          <a:xfrm>
            <a:off x="4557712" y="1367769"/>
            <a:ext cx="3255636" cy="4122462"/>
          </a:xfrm>
          <a:prstGeom prst="rect">
            <a:avLst/>
          </a:prstGeom>
        </p:spPr>
      </p:pic>
      <p:pic>
        <p:nvPicPr>
          <p:cNvPr id="9" name="Picture 8"/>
          <p:cNvPicPr>
            <a:picLocks noChangeAspect="1"/>
          </p:cNvPicPr>
          <p:nvPr/>
        </p:nvPicPr>
        <p:blipFill>
          <a:blip r:embed="rId3"/>
          <a:stretch>
            <a:fillRect/>
          </a:stretch>
        </p:blipFill>
        <p:spPr>
          <a:xfrm>
            <a:off x="7990558" y="1367769"/>
            <a:ext cx="3574262" cy="41224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14:cpLocks xmlns:a14="http://schemas.microsoft.com/office/drawing/2010/main" noGrp="1"/>
          </p:cNvSpPr>
          <p:nvPr>
            <p:ph type="dt" sz="half" idx="2"/>
          </p:nvPr>
        </p:nvSpPr>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pic>
        <p:nvPicPr>
          <p:cNvPr id="7" name="Picture 6"/>
          <p:cNvPicPr>
            <a:picLocks noChangeAspect="1"/>
          </p:cNvPicPr>
          <p:nvPr/>
        </p:nvPicPr>
        <p:blipFill>
          <a:blip r:embed="rId1"/>
          <a:stretch>
            <a:fillRect/>
          </a:stretch>
        </p:blipFill>
        <p:spPr>
          <a:xfrm>
            <a:off x="7625798" y="1309687"/>
            <a:ext cx="3009900" cy="4238625"/>
          </a:xfrm>
          <a:prstGeom prst="rect">
            <a:avLst/>
          </a:prstGeom>
        </p:spPr>
      </p:pic>
      <p:pic>
        <p:nvPicPr>
          <p:cNvPr id="8" name="Picture 7"/>
          <p:cNvPicPr>
            <a:picLocks noChangeAspect="1"/>
          </p:cNvPicPr>
          <p:nvPr/>
        </p:nvPicPr>
        <p:blipFill>
          <a:blip r:embed="rId2"/>
          <a:stretch>
            <a:fillRect/>
          </a:stretch>
        </p:blipFill>
        <p:spPr>
          <a:xfrm>
            <a:off x="4023852" y="1309687"/>
            <a:ext cx="3048000" cy="4324350"/>
          </a:xfrm>
          <a:prstGeom prst="rect">
            <a:avLst/>
          </a:prstGeom>
        </p:spPr>
      </p:pic>
      <p:pic>
        <p:nvPicPr>
          <p:cNvPr id="9" name="Picture 8"/>
          <p:cNvPicPr>
            <a:picLocks noChangeAspect="1"/>
          </p:cNvPicPr>
          <p:nvPr/>
        </p:nvPicPr>
        <p:blipFill>
          <a:blip r:embed="rId3"/>
          <a:stretch>
            <a:fillRect/>
          </a:stretch>
        </p:blipFill>
        <p:spPr>
          <a:xfrm>
            <a:off x="450481" y="1252536"/>
            <a:ext cx="3019425" cy="43529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14:cpLocks xmlns:a14="http://schemas.microsoft.com/office/drawing/2010/main" noGrp="1"/>
          </p:cNvSpPr>
          <p:nvPr>
            <p:ph type="dt" sz="half" idx="2"/>
          </p:nvPr>
        </p:nvSpPr>
        <p:spPr/>
        <p:txBody>
          <a:bodyPr/>
          <a:lstStyle/>
          <a:p>
            <a:fld id="{029B6D15-5ECA-428F-B7D0-A8FAF5B3A2DC}" type="datetime1">
              <a:rPr lang="en-US" smtClean="0"/>
            </a:fld>
            <a:endParaRPr lang="en-US" dirty="0"/>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pic>
        <p:nvPicPr>
          <p:cNvPr id="7" name="Picture 6"/>
          <p:cNvPicPr>
            <a:picLocks noChangeAspect="1"/>
          </p:cNvPicPr>
          <p:nvPr/>
        </p:nvPicPr>
        <p:blipFill>
          <a:blip r:embed="rId1"/>
          <a:stretch>
            <a:fillRect/>
          </a:stretch>
        </p:blipFill>
        <p:spPr>
          <a:xfrm>
            <a:off x="688968" y="1309686"/>
            <a:ext cx="3038475" cy="4238625"/>
          </a:xfrm>
          <a:prstGeom prst="rect">
            <a:avLst/>
          </a:prstGeom>
        </p:spPr>
      </p:pic>
      <p:pic>
        <p:nvPicPr>
          <p:cNvPr id="8" name="Picture 7"/>
          <p:cNvPicPr>
            <a:picLocks noChangeAspect="1"/>
          </p:cNvPicPr>
          <p:nvPr/>
        </p:nvPicPr>
        <p:blipFill>
          <a:blip r:embed="rId2"/>
          <a:stretch>
            <a:fillRect/>
          </a:stretch>
        </p:blipFill>
        <p:spPr>
          <a:xfrm>
            <a:off x="4576762" y="1171574"/>
            <a:ext cx="3038475" cy="4514850"/>
          </a:xfrm>
          <a:prstGeom prst="rect">
            <a:avLst/>
          </a:prstGeom>
        </p:spPr>
      </p:pic>
      <p:pic>
        <p:nvPicPr>
          <p:cNvPr id="9" name="Picture 8"/>
          <p:cNvPicPr>
            <a:picLocks noChangeAspect="1"/>
          </p:cNvPicPr>
          <p:nvPr/>
        </p:nvPicPr>
        <p:blipFill>
          <a:blip r:embed="rId3"/>
          <a:stretch>
            <a:fillRect/>
          </a:stretch>
        </p:blipFill>
        <p:spPr>
          <a:xfrm>
            <a:off x="7966627" y="1171575"/>
            <a:ext cx="3116316" cy="437673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vi-VN"/>
              <a:t>KHO DỮ LIỆU VỀ TRÒ CHƠI VẬN ĐỘNG</a:t>
            </a:r>
            <a:endParaRPr lang="en-US"/>
          </a:p>
        </p:txBody>
      </p:sp>
      <p:sp>
        <p:nvSpPr>
          <p:cNvPr id="3" name="Content Placeholder 2"/>
          <p:cNvSpPr>
            <a14:cpLocks xmlns:a14="http://schemas.microsoft.com/office/drawing/2010/main" noGrp="1"/>
          </p:cNvSpPr>
          <p:nvPr>
            <p:ph idx="1"/>
          </p:nvPr>
        </p:nvSpPr>
        <p:spPr>
          <a:xfrm>
            <a:off x="473765" y="1685580"/>
            <a:ext cx="10155444" cy="4351338"/>
          </a:xfrm>
        </p:spPr>
        <p:txBody>
          <a:bodyPr>
            <a:normAutofit fontScale="92500" lnSpcReduction="10000"/>
          </a:bodyPr>
          <a:lstStyle/>
          <a:p>
            <a:pPr marL="0" indent="0" algn="just">
              <a:buNone/>
            </a:pPr>
            <a:r>
              <a:rPr lang="vi-VN" sz="2800" dirty="0"/>
              <a:t>	Điểm đặc biệt hơn cả là sau mỗi chủ đề, đều thể hiện kho dữ liệu về trò chơi vận động theo đặc thù của từng chủ đề, từng mục đích tập luyện phát triển các tố chất thể lực. </a:t>
            </a:r>
            <a:endParaRPr lang="vi-VN" sz="2800" dirty="0"/>
          </a:p>
          <a:p>
            <a:pPr marL="0" indent="0" algn="just">
              <a:buNone/>
            </a:pPr>
            <a:r>
              <a:rPr lang="vi-VN" sz="2800" dirty="0"/>
              <a:t>	Đúng với tên gọi "Sáng tạo" của bộ sách. Các trò chơi được biên soạn chuẩn hoá, có cập nhật thành tựu của quốc tế, tạo tiền đề cho học sinh và giáo viên có thể sáng tạo ra các hoạt động vận động khác nhau, trò chơi khác nhau phù hợp với đặc điểm tâm sinh lý, thể trạng, trình độ tập luyện của lứa tuổi và điều kiện cơ sở vật chất, trang thiết bị dụng cụ của từng nhà trường.</a:t>
            </a:r>
            <a:endParaRPr lang="vi-VN" sz="2800" dirty="0"/>
          </a:p>
        </p:txBody>
      </p:sp>
      <p:sp>
        <p:nvSpPr>
          <p:cNvPr id="4" name="Date Placeholder 3"/>
          <p:cNvSpPr>
            <a14:cpLocks xmlns:a14="http://schemas.microsoft.com/office/drawing/2010/main" noGrp="1"/>
          </p:cNvSpPr>
          <p:nvPr>
            <p:ph type="dt" sz="half" idx="2"/>
          </p:nvPr>
        </p:nvSpPr>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14:cpLocks xmlns:a14="http://schemas.microsoft.com/office/drawing/2010/main" noGrp="1"/>
          </p:cNvSpPr>
          <p:nvPr>
            <p:ph type="dt" sz="half" idx="2"/>
          </p:nvPr>
        </p:nvSpPr>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pic>
        <p:nvPicPr>
          <p:cNvPr id="2" name="Picture 1"/>
          <p:cNvPicPr>
            <a:picLocks noChangeAspect="1"/>
          </p:cNvPicPr>
          <p:nvPr/>
        </p:nvPicPr>
        <p:blipFill>
          <a:blip r:embed="rId1"/>
          <a:stretch>
            <a:fillRect/>
          </a:stretch>
        </p:blipFill>
        <p:spPr>
          <a:xfrm>
            <a:off x="0" y="884237"/>
            <a:ext cx="2897893" cy="3725863"/>
          </a:xfrm>
          <a:prstGeom prst="rect">
            <a:avLst/>
          </a:prstGeom>
        </p:spPr>
      </p:pic>
      <p:pic>
        <p:nvPicPr>
          <p:cNvPr id="3" name="Picture 2"/>
          <p:cNvPicPr>
            <a:picLocks noChangeAspect="1"/>
          </p:cNvPicPr>
          <p:nvPr/>
        </p:nvPicPr>
        <p:blipFill>
          <a:blip r:embed="rId2"/>
          <a:stretch>
            <a:fillRect/>
          </a:stretch>
        </p:blipFill>
        <p:spPr>
          <a:xfrm>
            <a:off x="2993292" y="2833254"/>
            <a:ext cx="2897894" cy="3523096"/>
          </a:xfrm>
          <a:prstGeom prst="rect">
            <a:avLst/>
          </a:prstGeom>
        </p:spPr>
      </p:pic>
      <p:pic>
        <p:nvPicPr>
          <p:cNvPr id="6" name="Picture 5"/>
          <p:cNvPicPr>
            <a:picLocks noChangeAspect="1"/>
          </p:cNvPicPr>
          <p:nvPr/>
        </p:nvPicPr>
        <p:blipFill>
          <a:blip r:embed="rId3"/>
          <a:stretch>
            <a:fillRect/>
          </a:stretch>
        </p:blipFill>
        <p:spPr>
          <a:xfrm>
            <a:off x="5986585" y="878651"/>
            <a:ext cx="2992975" cy="3667949"/>
          </a:xfrm>
          <a:prstGeom prst="rect">
            <a:avLst/>
          </a:prstGeom>
        </p:spPr>
      </p:pic>
      <p:pic>
        <p:nvPicPr>
          <p:cNvPr id="8" name="Picture 7"/>
          <p:cNvPicPr>
            <a:picLocks noChangeAspect="1"/>
          </p:cNvPicPr>
          <p:nvPr/>
        </p:nvPicPr>
        <p:blipFill>
          <a:blip r:embed="rId4"/>
          <a:stretch>
            <a:fillRect/>
          </a:stretch>
        </p:blipFill>
        <p:spPr>
          <a:xfrm>
            <a:off x="9178479" y="2747168"/>
            <a:ext cx="3013521" cy="35230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14:cpLocks xmlns:a14="http://schemas.microsoft.com/office/drawing/2010/main" noGrp="1"/>
          </p:cNvSpPr>
          <p:nvPr>
            <p:ph type="ctrTitle" idx="4294967295"/>
          </p:nvPr>
        </p:nvSpPr>
        <p:spPr>
          <a:xfrm>
            <a:off x="0" y="760413"/>
            <a:ext cx="12192000" cy="5568950"/>
          </a:xfrm>
          <a:noFill/>
          <a:ln>
            <a:noFill/>
          </a:ln>
          <a:effectLst/>
        </p:spPr>
        <p:style>
          <a:lnRef idx="1">
            <a:schemeClr val="accent2"/>
          </a:lnRef>
          <a:fillRef idx="3">
            <a:schemeClr val="accent2"/>
          </a:fillRef>
          <a:effectRef idx="2">
            <a:schemeClr val="accent2"/>
          </a:effectRef>
          <a:fontRef idx="minor">
            <a:schemeClr val="lt1"/>
          </a:fontRef>
        </p:style>
        <p:txBody>
          <a:bodyPr anchor="ctr">
            <a:normAutofit/>
          </a:bodyPr>
          <a:lstStyle/>
          <a:p>
            <a:pPr algn="ctr">
              <a:lnSpc>
                <a:spcPct val="130000"/>
              </a:lnSpc>
              <a:spcBef>
                <a:spcPts val="400"/>
              </a:spcBef>
              <a:spcAft>
                <a:spcPts val="400"/>
              </a:spcAft>
            </a:pPr>
            <a:r>
              <a:rPr lang="en-US" sz="4800" b="1">
                <a:ln w="3175">
                  <a:noFill/>
                </a:ln>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itchFamily="34" charset="0"/>
              </a:rPr>
              <a:t>HỆ TÀI NGUYÊN TRỰC TUYẾN</a:t>
            </a:r>
            <a:br>
              <a:rPr lang="en-US" sz="4800" b="1">
                <a:ln w="3175">
                  <a:noFill/>
                </a:ln>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itchFamily="34" charset="0"/>
              </a:rPr>
            </a:br>
            <a:r>
              <a:rPr lang="en-US" sz="3700" b="1">
                <a:ln w="3175">
                  <a:noFill/>
                </a:ln>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itchFamily="34" charset="0"/>
              </a:rPr>
              <a:t>VÀ </a:t>
            </a:r>
            <a:br>
              <a:rPr lang="en-US" sz="3700" b="1">
                <a:ln w="3175">
                  <a:noFill/>
                </a:ln>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itchFamily="34" charset="0"/>
              </a:rPr>
            </a:br>
            <a:r>
              <a:rPr lang="en-US" sz="4800" b="1">
                <a:ln w="3175">
                  <a:noFill/>
                </a:ln>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itchFamily="34" charset="0"/>
              </a:rPr>
              <a:t>GÓC HỖ TRỢ</a:t>
            </a:r>
            <a:endParaRPr lang="vi-VN" sz="4800" b="1">
              <a:ln w="3175">
                <a:noFill/>
              </a:ln>
              <a:solidFill>
                <a:srgbClr val="FF0000"/>
              </a:solidFill>
              <a:effectLst>
                <a:outerShdw blurRad="38100" dist="38100" dir="2700000" algn="tl">
                  <a:srgbClr val="000000">
                    <a:alpha val="43137"/>
                  </a:srgbClr>
                </a:outerShdw>
              </a:effectLst>
              <a:latin typeface="Cambria" pitchFamily="18" charset="0"/>
              <a:ea typeface="Cambria" pitchFamily="18" charset="0"/>
              <a:cs typeface="Calibri" pitchFamily="34" charset="0"/>
            </a:endParaRPr>
          </a:p>
        </p:txBody>
      </p:sp>
      <p:sp>
        <p:nvSpPr>
          <p:cNvPr id="2" name="Date Placeholder 1"/>
          <p:cNvSpPr>
            <a14:cpLocks xmlns:a14="http://schemas.microsoft.com/office/drawing/2010/main" noGrp="1"/>
          </p:cNvSpPr>
          <p:nvPr>
            <p:ph type="dt" sz="half" idx="2"/>
          </p:nvPr>
        </p:nvSpPr>
        <p:spPr/>
        <p:txBody>
          <a:bodyPr/>
          <a:lstStyle/>
          <a:p>
            <a:fld id="{2AE1104E-DE0E-44B0-85D7-7E5FBB40DBC1}" type="datetime1">
              <a:rPr lang="en-US" smtClean="0"/>
            </a:fld>
            <a:endParaRPr lang="en-US"/>
          </a:p>
        </p:txBody>
      </p:sp>
      <p:sp>
        <p:nvSpPr>
          <p:cNvPr id="3" name="Slide Number Placeholder 2"/>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14:cpLocks xmlns:a14="http://schemas.microsoft.com/office/drawing/2010/main" noGrp="1"/>
          </p:cNvSpPr>
          <p:nvPr>
            <p:ph type="title"/>
          </p:nvPr>
        </p:nvSpPr>
        <p:spPr/>
        <p:txBody>
          <a:bodyPr/>
          <a:lstStyle/>
          <a:p>
            <a:r>
              <a:rPr lang="en-US" dirty="0"/>
              <a:t>HỆ TÀI NGUYÊN</a:t>
            </a:r>
            <a:endParaRPr lang="en-US" dirty="0"/>
          </a:p>
        </p:txBody>
      </p:sp>
      <p:sp>
        <p:nvSpPr>
          <p:cNvPr id="12" name="Content Placeholder 11"/>
          <p:cNvSpPr>
            <a14:cpLocks xmlns:a14="http://schemas.microsoft.com/office/drawing/2010/main" noGrp="1"/>
          </p:cNvSpPr>
          <p:nvPr>
            <p:ph idx="1"/>
          </p:nvPr>
        </p:nvSpPr>
        <p:spPr/>
        <p:txBody>
          <a:bodyPr>
            <a:normAutofit fontScale="92500" lnSpcReduction="20000"/>
          </a:bodyPr>
          <a:lstStyle/>
          <a:p>
            <a:r>
              <a:rPr lang="vi-VN" dirty="0">
                <a:solidFill>
                  <a:schemeClr val="accent5">
                    <a:lumMod val="75000"/>
                  </a:schemeClr>
                </a:solidFill>
              </a:rPr>
              <a:t>Giới thiệu sách</a:t>
            </a:r>
            <a:endParaRPr lang="vi-VN" dirty="0">
              <a:solidFill>
                <a:schemeClr val="accent5">
                  <a:lumMod val="75000"/>
                </a:schemeClr>
              </a:solidFill>
            </a:endParaRPr>
          </a:p>
          <a:p>
            <a:r>
              <a:rPr lang="vi-VN" dirty="0">
                <a:solidFill>
                  <a:schemeClr val="accent5">
                    <a:lumMod val="75000"/>
                  </a:schemeClr>
                </a:solidFill>
              </a:rPr>
              <a:t>Hướng dẫn sử dụng sách</a:t>
            </a:r>
            <a:endParaRPr lang="vi-VN" dirty="0">
              <a:solidFill>
                <a:schemeClr val="accent5">
                  <a:lumMod val="75000"/>
                </a:schemeClr>
              </a:solidFill>
            </a:endParaRPr>
          </a:p>
          <a:p>
            <a:r>
              <a:rPr lang="vi-VN" dirty="0">
                <a:solidFill>
                  <a:schemeClr val="accent5">
                    <a:lumMod val="75000"/>
                  </a:schemeClr>
                </a:solidFill>
              </a:rPr>
              <a:t>Ma trận kiến thức, kĩ năng</a:t>
            </a:r>
            <a:endParaRPr lang="vi-VN" dirty="0">
              <a:solidFill>
                <a:schemeClr val="accent5">
                  <a:lumMod val="75000"/>
                </a:schemeClr>
              </a:solidFill>
            </a:endParaRPr>
          </a:p>
          <a:p>
            <a:r>
              <a:rPr lang="vi-VN" dirty="0">
                <a:solidFill>
                  <a:schemeClr val="accent5">
                    <a:lumMod val="75000"/>
                  </a:schemeClr>
                </a:solidFill>
              </a:rPr>
              <a:t>Phân phối chương trình</a:t>
            </a:r>
            <a:endParaRPr lang="vi-VN" dirty="0">
              <a:solidFill>
                <a:schemeClr val="accent5">
                  <a:lumMod val="75000"/>
                </a:schemeClr>
              </a:solidFill>
            </a:endParaRPr>
          </a:p>
          <a:p>
            <a:r>
              <a:rPr lang="vi-VN" dirty="0">
                <a:solidFill>
                  <a:schemeClr val="accent5">
                    <a:lumMod val="75000"/>
                  </a:schemeClr>
                </a:solidFill>
              </a:rPr>
              <a:t>Sách giáo viên</a:t>
            </a:r>
            <a:endParaRPr lang="vi-VN" dirty="0">
              <a:solidFill>
                <a:schemeClr val="accent5">
                  <a:lumMod val="75000"/>
                </a:schemeClr>
              </a:solidFill>
            </a:endParaRPr>
          </a:p>
          <a:p>
            <a:r>
              <a:rPr lang="vi-VN" dirty="0">
                <a:solidFill>
                  <a:schemeClr val="accent5">
                    <a:lumMod val="75000"/>
                  </a:schemeClr>
                </a:solidFill>
              </a:rPr>
              <a:t>Kế hoạch giảng dạy tham khảo</a:t>
            </a:r>
            <a:endParaRPr lang="vi-VN" dirty="0">
              <a:solidFill>
                <a:schemeClr val="accent5">
                  <a:lumMod val="75000"/>
                </a:schemeClr>
              </a:solidFill>
            </a:endParaRPr>
          </a:p>
          <a:p>
            <a:r>
              <a:rPr lang="vi-VN" dirty="0">
                <a:solidFill>
                  <a:schemeClr val="accent5">
                    <a:lumMod val="75000"/>
                  </a:schemeClr>
                </a:solidFill>
              </a:rPr>
              <a:t>Tài liệu tập huấn</a:t>
            </a:r>
            <a:endParaRPr lang="vi-VN" dirty="0">
              <a:solidFill>
                <a:schemeClr val="accent5">
                  <a:lumMod val="75000"/>
                </a:schemeClr>
              </a:solidFill>
            </a:endParaRPr>
          </a:p>
          <a:p>
            <a:r>
              <a:rPr lang="vi-VN" dirty="0">
                <a:solidFill>
                  <a:schemeClr val="accent5">
                    <a:lumMod val="75000"/>
                  </a:schemeClr>
                </a:solidFill>
              </a:rPr>
              <a:t>Video giới thiệu bộ môn</a:t>
            </a:r>
            <a:endParaRPr lang="vi-VN" dirty="0">
              <a:solidFill>
                <a:schemeClr val="accent5">
                  <a:lumMod val="75000"/>
                </a:schemeClr>
              </a:solidFill>
            </a:endParaRPr>
          </a:p>
          <a:p>
            <a:r>
              <a:rPr lang="vi-VN" dirty="0">
                <a:solidFill>
                  <a:schemeClr val="accent5">
                    <a:lumMod val="75000"/>
                  </a:schemeClr>
                </a:solidFill>
              </a:rPr>
              <a:t>Video minh hoạ tiết dạy tham khảo</a:t>
            </a:r>
            <a:endParaRPr lang="vi-VN" dirty="0">
              <a:solidFill>
                <a:schemeClr val="accent5">
                  <a:lumMod val="75000"/>
                </a:schemeClr>
              </a:solidFill>
            </a:endParaRPr>
          </a:p>
          <a:p>
            <a:r>
              <a:rPr lang="vi-VN" dirty="0">
                <a:solidFill>
                  <a:schemeClr val="accent5">
                    <a:lumMod val="75000"/>
                  </a:schemeClr>
                </a:solidFill>
              </a:rPr>
              <a:t>Video phân tích tiết dạy minh hoạ</a:t>
            </a:r>
            <a:endParaRPr lang="vi-VN" dirty="0">
              <a:solidFill>
                <a:schemeClr val="accent5">
                  <a:lumMod val="75000"/>
                </a:schemeClr>
              </a:solidFill>
            </a:endParaRPr>
          </a:p>
        </p:txBody>
      </p:sp>
      <p:sp>
        <p:nvSpPr>
          <p:cNvPr id="7" name="Date Placeholder 6"/>
          <p:cNvSpPr>
            <a14:cpLocks xmlns:a14="http://schemas.microsoft.com/office/drawing/2010/main" noGrp="1"/>
          </p:cNvSpPr>
          <p:nvPr>
            <p:ph type="dt" sz="half" idx="2"/>
          </p:nvPr>
        </p:nvSpPr>
        <p:spPr/>
        <p:txBody>
          <a:bodyPr/>
          <a:lstStyle/>
          <a:p>
            <a:fld id="{CA7CE5C7-5C6D-4C4F-BEDF-328FB91C895B}" type="datetime1">
              <a:rPr lang="en-US" smtClean="0"/>
            </a:fld>
            <a:endParaRPr lang="en-US"/>
          </a:p>
        </p:txBody>
      </p:sp>
      <p:sp>
        <p:nvSpPr>
          <p:cNvPr id="8" name="Slide Number Placeholder 7"/>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sp>
        <p:nvSpPr>
          <p:cNvPr id="11" name="TextBox 10"/>
          <p:cNvSpPr txBox="1"/>
          <p:nvPr/>
        </p:nvSpPr>
        <p:spPr>
          <a:xfrm>
            <a:off x="5387056" y="4149700"/>
            <a:ext cx="6461189" cy="702752"/>
          </a:xfrm>
          <a:prstGeom prst="rect">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a:solidFill>
                  <a:schemeClr val="bg1"/>
                </a:solidFill>
                <a:latin typeface="Cambria" pitchFamily="18" charset="0"/>
                <a:ea typeface="Cambria" pitchFamily="18" charset="0"/>
              </a:rPr>
              <a:t>www.chantroisangtao.vn</a:t>
            </a:r>
            <a:endParaRPr lang="en-US" sz="3200" b="1" i="1">
              <a:solidFill>
                <a:schemeClr val="bg1"/>
              </a:solidFill>
              <a:latin typeface="Cambria" pitchFamily="18" charset="0"/>
              <a:ea typeface="Cambria" pitchFamily="18" charset="0"/>
            </a:endParaRPr>
          </a:p>
        </p:txBody>
      </p:sp>
      <p:sp>
        <p:nvSpPr>
          <p:cNvPr id="9" name="TextBox 8"/>
          <p:cNvSpPr txBox="1"/>
          <p:nvPr/>
        </p:nvSpPr>
        <p:spPr>
          <a:xfrm>
            <a:off x="5387056" y="1944313"/>
            <a:ext cx="6461189" cy="702752"/>
          </a:xfrm>
          <a:prstGeom prst="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a:solidFill>
                  <a:srgbClr val="7030A0"/>
                </a:solidFill>
                <a:latin typeface="Cambria" pitchFamily="18" charset="0"/>
                <a:ea typeface="Cambria" pitchFamily="18" charset="0"/>
              </a:rPr>
              <a:t>taphuan.nxbgd.vn</a:t>
            </a:r>
            <a:endParaRPr lang="en-US" sz="3200" b="1" i="1">
              <a:solidFill>
                <a:srgbClr val="7030A0"/>
              </a:solidFill>
              <a:latin typeface="Cambria" pitchFamily="18" charset="0"/>
              <a:ea typeface="Cambria" pitchFamily="18" charset="0"/>
            </a:endParaRPr>
          </a:p>
        </p:txBody>
      </p:sp>
      <p:sp>
        <p:nvSpPr>
          <p:cNvPr id="10" name="TextBox 9"/>
          <p:cNvSpPr txBox="1"/>
          <p:nvPr/>
        </p:nvSpPr>
        <p:spPr>
          <a:xfrm>
            <a:off x="5387056" y="3047007"/>
            <a:ext cx="6461189" cy="702752"/>
          </a:xfrm>
          <a:prstGeom prst="rect">
            <a:avLst/>
          </a:prstGeom>
          <a:solidFill>
            <a:schemeClr val="accent5">
              <a:lumMod val="40000"/>
              <a:lumOff val="60000"/>
            </a:schemeClr>
          </a:solidFill>
          <a:ln>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lnSpc>
                <a:spcPct val="130000"/>
              </a:lnSpc>
              <a:spcBef>
                <a:spcPts val="400"/>
              </a:spcBef>
              <a:spcAft>
                <a:spcPts val="400"/>
              </a:spcAft>
            </a:pPr>
            <a:r>
              <a:rPr lang="en-US" sz="3200" b="1" i="1">
                <a:solidFill>
                  <a:srgbClr val="7030A0"/>
                </a:solidFill>
                <a:latin typeface="Cambria" pitchFamily="18" charset="0"/>
                <a:ea typeface="Cambria" pitchFamily="18" charset="0"/>
              </a:rPr>
              <a:t>hanhtrangso.nxbgd.vn</a:t>
            </a:r>
            <a:endParaRPr lang="en-US" sz="3200" b="1" i="1">
              <a:solidFill>
                <a:srgbClr val="7030A0"/>
              </a:solidFill>
              <a:latin typeface="Cambria" pitchFamily="18" charset="0"/>
              <a:ea typeface="Cambria" pitchFamily="18"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14:cpLocks xmlns:a14="http://schemas.microsoft.com/office/drawing/2010/main" noGrp="1"/>
          </p:cNvSpPr>
          <p:nvPr>
            <p:ph type="title"/>
          </p:nvPr>
        </p:nvSpPr>
        <p:spPr/>
        <p:txBody>
          <a:bodyPr/>
          <a:lstStyle/>
          <a:p>
            <a:r>
              <a:rPr lang="en-US"/>
              <a:t>GÓC HỖ TRỢ</a:t>
            </a:r>
            <a:endParaRPr lang="en-US"/>
          </a:p>
        </p:txBody>
      </p:sp>
      <p:sp>
        <p:nvSpPr>
          <p:cNvPr id="14" name="Content Placeholder 13"/>
          <p:cNvSpPr>
            <a14:cpLocks xmlns:a14="http://schemas.microsoft.com/office/drawing/2010/main" noGrp="1"/>
          </p:cNvSpPr>
          <p:nvPr>
            <p:ph idx="1"/>
          </p:nvPr>
        </p:nvSpPr>
        <p:spPr/>
        <p:txBody>
          <a:bodyPr/>
          <a:lstStyle/>
          <a:p>
            <a:pPr marL="457200" indent="-457200">
              <a:lnSpc>
                <a:spcPct val="130000"/>
              </a:lnSpc>
              <a:spcBef>
                <a:spcPts val="400"/>
              </a:spcBef>
              <a:spcAft>
                <a:spcPts val="400"/>
              </a:spcAft>
              <a:buFont typeface="Courier New" pitchFamily="49" charset="0"/>
              <a:buChar char="o"/>
            </a:pPr>
            <a:r>
              <a:rPr lang="en-US" i="1">
                <a:solidFill>
                  <a:srgbClr val="0070C0"/>
                </a:solidFill>
              </a:rPr>
              <a:t>Ghi nhận các góp ý của bạn đọc, chuyển đến ban biên tập để tham khảo, phản biện và chỉnh sửa.</a:t>
            </a:r>
            <a:endParaRPr lang="en-US" i="1">
              <a:solidFill>
                <a:srgbClr val="0070C0"/>
              </a:solidFill>
            </a:endParaRPr>
          </a:p>
          <a:p>
            <a:pPr marL="457200" indent="-457200">
              <a:lnSpc>
                <a:spcPct val="130000"/>
              </a:lnSpc>
              <a:spcBef>
                <a:spcPts val="400"/>
              </a:spcBef>
              <a:spcAft>
                <a:spcPts val="400"/>
              </a:spcAft>
              <a:buFont typeface="Courier New" pitchFamily="49" charset="0"/>
              <a:buChar char="o"/>
            </a:pPr>
            <a:r>
              <a:rPr lang="en-US" i="1">
                <a:solidFill>
                  <a:srgbClr val="0070C0"/>
                </a:solidFill>
              </a:rPr>
              <a:t>Kết nối tập huấn giữa giáo viên với tác giả, chủ biên, tổng chủ biên các môn học.</a:t>
            </a:r>
            <a:endParaRPr lang="en-US" i="1">
              <a:solidFill>
                <a:srgbClr val="0070C0"/>
              </a:solidFill>
            </a:endParaRPr>
          </a:p>
          <a:p>
            <a:pPr marL="457200" indent="-457200">
              <a:lnSpc>
                <a:spcPct val="130000"/>
              </a:lnSpc>
              <a:spcBef>
                <a:spcPts val="400"/>
              </a:spcBef>
              <a:spcAft>
                <a:spcPts val="400"/>
              </a:spcAft>
              <a:buFont typeface="Courier New" pitchFamily="49" charset="0"/>
              <a:buChar char="o"/>
            </a:pPr>
            <a:r>
              <a:rPr lang="en-US" i="1">
                <a:solidFill>
                  <a:srgbClr val="0070C0"/>
                </a:solidFill>
              </a:rPr>
              <a:t>Hỗ trợ phát hành và công tác thư viện.</a:t>
            </a:r>
            <a:endParaRPr lang="en-US" i="1">
              <a:solidFill>
                <a:srgbClr val="0070C0"/>
              </a:solidFill>
            </a:endParaRPr>
          </a:p>
        </p:txBody>
      </p:sp>
      <p:sp>
        <p:nvSpPr>
          <p:cNvPr id="7" name="Date Placeholder 6"/>
          <p:cNvSpPr>
            <a14:cpLocks xmlns:a14="http://schemas.microsoft.com/office/drawing/2010/main" noGrp="1"/>
          </p:cNvSpPr>
          <p:nvPr>
            <p:ph type="dt" sz="half" idx="2"/>
          </p:nvPr>
        </p:nvSpPr>
        <p:spPr/>
        <p:txBody>
          <a:bodyPr/>
          <a:lstStyle/>
          <a:p>
            <a:fld id="{3F29989E-FBD3-4F75-948A-30A37D6D83AA}" type="datetime1">
              <a:rPr lang="en-US" smtClean="0"/>
            </a:fld>
            <a:endParaRPr lang="en-US"/>
          </a:p>
        </p:txBody>
      </p:sp>
      <p:sp>
        <p:nvSpPr>
          <p:cNvPr id="8" name="Slide Number Placeholder 7"/>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sp>
        <p:nvSpPr>
          <p:cNvPr id="11" name="TextBox 10"/>
          <p:cNvSpPr txBox="1"/>
          <p:nvPr/>
        </p:nvSpPr>
        <p:spPr>
          <a:xfrm>
            <a:off x="4777553" y="3773186"/>
            <a:ext cx="6461189" cy="1600439"/>
          </a:xfrm>
          <a:prstGeom prst="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wrap="square" lIns="121917" tIns="60958" rIns="121917" bIns="60958" rtlCol="0" anchor="ctr">
            <a:spAutoFit/>
          </a:bodyPr>
          <a:lstStyle/>
          <a:p>
            <a:pPr algn="ctr"/>
            <a:endParaRPr lang="en-US" sz="3200" b="1" i="1">
              <a:solidFill>
                <a:schemeClr val="bg1"/>
              </a:solidFill>
              <a:latin typeface="Cambria" pitchFamily="18" charset="0"/>
              <a:ea typeface="Cambria" pitchFamily="18" charset="0"/>
            </a:endParaRPr>
          </a:p>
          <a:p>
            <a:pPr algn="ctr"/>
            <a:r>
              <a:rPr lang="en-US" sz="3200" b="1" i="1">
                <a:solidFill>
                  <a:schemeClr val="bg1"/>
                </a:solidFill>
                <a:latin typeface="Cambria" pitchFamily="18" charset="0"/>
                <a:ea typeface="Cambria" pitchFamily="18" charset="0"/>
              </a:rPr>
              <a:t>www.chantroisangtao.vn/hotro</a:t>
            </a:r>
            <a:endParaRPr lang="en-US" sz="3200" b="1" i="1">
              <a:solidFill>
                <a:schemeClr val="bg1"/>
              </a:solidFill>
              <a:latin typeface="Cambria" pitchFamily="18" charset="0"/>
              <a:ea typeface="Cambria" pitchFamily="18" charset="0"/>
            </a:endParaRPr>
          </a:p>
          <a:p>
            <a:pPr algn="ctr"/>
            <a:endParaRPr lang="en-US" sz="3200" b="1" i="1">
              <a:solidFill>
                <a:schemeClr val="bg1"/>
              </a:solidFill>
              <a:latin typeface="Cambria" pitchFamily="18" charset="0"/>
              <a:ea typeface="Cambria" pitchFamily="18" charset="0"/>
            </a:endParaRPr>
          </a:p>
        </p:txBody>
      </p:sp>
      <p:pic>
        <p:nvPicPr>
          <p:cNvPr id="1026" name="Picture 2" descr="Kết quả hình ảnh cho suppor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64796" y="3305314"/>
            <a:ext cx="3059812" cy="3059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a14:cpLocks xmlns:a14="http://schemas.microsoft.com/office/drawing/2010/main" noGrp="1"/>
          </p:cNvSpPr>
          <p:nvPr>
            <p:ph type="title"/>
          </p:nvPr>
        </p:nvSpPr>
        <p:spPr>
          <a:xfrm>
            <a:off x="773023" y="1471835"/>
            <a:ext cx="3693682" cy="1376660"/>
          </a:xfrm>
        </p:spPr>
        <p:txBody>
          <a:bodyPr>
            <a:normAutofit/>
          </a:bodyPr>
          <a:lstStyle/>
          <a:p>
            <a:r>
              <a:rPr lang="vi-VN" sz="3600" dirty="0"/>
              <a:t>CƠ SỞ PHÁP LÝ </a:t>
            </a:r>
            <a:endParaRPr lang="en-US" sz="3600" dirty="0"/>
          </a:p>
        </p:txBody>
      </p:sp>
      <p:sp>
        <p:nvSpPr>
          <p:cNvPr id="4" name="Date Placeholder 3"/>
          <p:cNvSpPr>
            <a14:cpLocks xmlns:a14="http://schemas.microsoft.com/office/drawing/2010/main" noGrp="1"/>
          </p:cNvSpPr>
          <p:nvPr>
            <p:ph type="dt" sz="half" idx="2"/>
          </p:nvPr>
        </p:nvSpPr>
        <p:spPr/>
        <p:txBody>
          <a:bodyPr/>
          <a:lstStyle/>
          <a:p>
            <a:fld id="{5B40D6F2-2912-4CAC-ADE2-FD9E875697CE}"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graphicFrame>
        <p:nvGraphicFramePr>
          <p:cNvPr id="2" name="Diagram 1"/>
          <p:cNvGraphicFramePr/>
          <p:nvPr/>
        </p:nvGraphicFramePr>
        <p:xfrm>
          <a:off x="2146299" y="136525"/>
          <a:ext cx="9800535" cy="624210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14:cpLocks xmlns:a14="http://schemas.microsoft.com/office/drawing/2010/main" noGrp="1"/>
          </p:cNvSpPr>
          <p:nvPr>
            <p:ph type="dt" sz="half" idx="10"/>
          </p:nvPr>
        </p:nvSpPr>
        <p:spPr/>
        <p:txBody>
          <a:bodyPr/>
          <a:lstStyle/>
          <a:p>
            <a:fld id="{8C8D85A2-872F-4E71-AA13-2CE27E98C2F1}" type="datetime1">
              <a:rPr lang="en-US" smtClean="0"/>
            </a:fld>
            <a:endParaRPr lang="en-US"/>
          </a:p>
        </p:txBody>
      </p:sp>
      <p:sp>
        <p:nvSpPr>
          <p:cNvPr id="3" name="Slide Number Placeholder 2"/>
          <p:cNvSpPr>
            <a14:cpLocks xmlns:a14="http://schemas.microsoft.com/office/drawing/2010/main" noGrp="1"/>
          </p:cNvSpPr>
          <p:nvPr>
            <p:ph type="sldNum" sz="quarter" idx="12"/>
          </p:nvPr>
        </p:nvSpPr>
        <p:spPr/>
        <p:txBody>
          <a:bodyPr/>
          <a:lstStyle/>
          <a:p>
            <a:fld id="{74A3404E-108D-4C83-932E-0A353F71BD4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a:xfrm>
            <a:off x="473765" y="934278"/>
            <a:ext cx="4757711" cy="756410"/>
          </a:xfrm>
        </p:spPr>
        <p:txBody>
          <a:bodyPr>
            <a:normAutofit/>
          </a:bodyPr>
          <a:lstStyle/>
          <a:p>
            <a:r>
              <a:rPr lang="en-US" sz="3200" dirty="0"/>
              <a:t>QUAN ĐIỂM BIÊN SOẠN</a:t>
            </a:r>
            <a:endParaRPr lang="en-US" sz="3200" dirty="0"/>
          </a:p>
        </p:txBody>
      </p:sp>
      <p:sp>
        <p:nvSpPr>
          <p:cNvPr id="3" name="Content Placeholder 2"/>
          <p:cNvSpPr>
            <a14:cpLocks xmlns:a14="http://schemas.microsoft.com/office/drawing/2010/main" noGrp="1"/>
          </p:cNvSpPr>
          <p:nvPr>
            <p:ph idx="1"/>
          </p:nvPr>
        </p:nvSpPr>
        <p:spPr>
          <a:xfrm>
            <a:off x="473765" y="1825625"/>
            <a:ext cx="11297057" cy="3477895"/>
          </a:xfrm>
        </p:spPr>
        <p:style>
          <a:lnRef idx="0">
            <a:schemeClr val="accent4"/>
          </a:lnRef>
          <a:fillRef idx="3">
            <a:schemeClr val="accent4"/>
          </a:fillRef>
          <a:effectRef idx="3">
            <a:schemeClr val="accent4"/>
          </a:effectRef>
          <a:fontRef idx="minor">
            <a:schemeClr val="lt1"/>
          </a:fontRef>
        </p:style>
        <p:txBody>
          <a:bodyPr anchor="ctr">
            <a:normAutofit/>
          </a:bodyPr>
          <a:lstStyle/>
          <a:p>
            <a:pPr>
              <a:lnSpc>
                <a:spcPct val="150000"/>
              </a:lnSpc>
              <a:buFont typeface="Wingdings" charset="2"/>
              <a:buChar char="v"/>
            </a:pPr>
            <a:r>
              <a:rPr lang="vi-VN" sz="2200" b="1" dirty="0">
                <a:solidFill>
                  <a:schemeClr val="tx1"/>
                </a:solidFill>
              </a:rPr>
              <a:t>Kiến thức được thể hiện trực quan, hài hòa giữa kênh hình và kênh chữ.</a:t>
            </a:r>
            <a:endParaRPr lang="vi-VN" sz="2200" b="1" dirty="0">
              <a:solidFill>
                <a:schemeClr val="tx1"/>
              </a:solidFill>
            </a:endParaRPr>
          </a:p>
          <a:p>
            <a:pPr>
              <a:lnSpc>
                <a:spcPct val="150000"/>
              </a:lnSpc>
              <a:buFont typeface="Wingdings" charset="2"/>
              <a:buChar char="v"/>
            </a:pPr>
            <a:r>
              <a:rPr lang="vi-VN" sz="2200" b="1" dirty="0">
                <a:solidFill>
                  <a:schemeClr val="tx1"/>
                </a:solidFill>
              </a:rPr>
              <a:t>Hệ thống hóa bài tập TDTT đặc thù của môn học.</a:t>
            </a:r>
            <a:endParaRPr lang="vi-VN" sz="2200" b="1" dirty="0">
              <a:solidFill>
                <a:schemeClr val="tx1"/>
              </a:solidFill>
            </a:endParaRPr>
          </a:p>
          <a:p>
            <a:pPr>
              <a:lnSpc>
                <a:spcPct val="150000"/>
              </a:lnSpc>
              <a:buFont typeface="Wingdings" charset="2"/>
              <a:buChar char="v"/>
            </a:pPr>
            <a:r>
              <a:rPr lang="vi-VN" sz="2200" b="1" dirty="0">
                <a:solidFill>
                  <a:schemeClr val="tx1"/>
                </a:solidFill>
              </a:rPr>
              <a:t>Học sinh là trung tâm, giáo viên là người thiết kế tổ chức, hướng dẫn tập luyện.</a:t>
            </a:r>
            <a:endParaRPr lang="vi-VN" sz="2200" b="1" dirty="0">
              <a:solidFill>
                <a:schemeClr val="tx1"/>
              </a:solidFill>
            </a:endParaRPr>
          </a:p>
          <a:p>
            <a:pPr>
              <a:lnSpc>
                <a:spcPct val="150000"/>
              </a:lnSpc>
              <a:buFont typeface="Wingdings" charset="2"/>
              <a:buChar char="v"/>
            </a:pPr>
            <a:r>
              <a:rPr lang="vi-VN" sz="2200" b="1" dirty="0">
                <a:solidFill>
                  <a:schemeClr val="tx1"/>
                </a:solidFill>
              </a:rPr>
              <a:t>Tăng cường việc hình thành thói quen tập luyện cho học sinh.</a:t>
            </a:r>
            <a:endParaRPr lang="vi-VN" sz="2200" b="1" dirty="0">
              <a:solidFill>
                <a:schemeClr val="tx1"/>
              </a:solidFill>
            </a:endParaRPr>
          </a:p>
          <a:p>
            <a:pPr>
              <a:lnSpc>
                <a:spcPct val="150000"/>
              </a:lnSpc>
              <a:buFont typeface="Wingdings" charset="2"/>
              <a:buChar char="v"/>
            </a:pPr>
            <a:r>
              <a:rPr lang="vi-VN" sz="2200" b="1" dirty="0">
                <a:solidFill>
                  <a:schemeClr val="tx1"/>
                </a:solidFill>
              </a:rPr>
              <a:t>Phương pháp dạy học đa dạng, có thể tích hợp với các môn học khác.</a:t>
            </a:r>
            <a:endParaRPr lang="vi-VN" sz="2200" b="1" dirty="0">
              <a:solidFill>
                <a:schemeClr val="tx1"/>
              </a:solidFill>
            </a:endParaRPr>
          </a:p>
        </p:txBody>
      </p:sp>
      <p:sp>
        <p:nvSpPr>
          <p:cNvPr id="4" name="Date Placeholder 3"/>
          <p:cNvSpPr>
            <a14:cpLocks xmlns:a14="http://schemas.microsoft.com/office/drawing/2010/main" noGrp="1"/>
          </p:cNvSpPr>
          <p:nvPr>
            <p:ph type="dt" sz="half" idx="2"/>
          </p:nvPr>
        </p:nvSpPr>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14:cpLocks xmlns:a14="http://schemas.microsoft.com/office/drawing/2010/main" noGrp="1"/>
          </p:cNvSpPr>
          <p:nvPr>
            <p:ph idx="1"/>
          </p:nvPr>
        </p:nvSpPr>
        <p:spPr>
          <a:xfrm>
            <a:off x="473765" y="1825625"/>
            <a:ext cx="11473070" cy="2733123"/>
          </a:xfrm>
        </p:spPr>
        <p:style>
          <a:lnRef idx="0">
            <a:schemeClr val="accent4"/>
          </a:lnRef>
          <a:fillRef idx="3">
            <a:schemeClr val="accent4"/>
          </a:fillRef>
          <a:effectRef idx="3">
            <a:schemeClr val="accent4"/>
          </a:effectRef>
          <a:fontRef idx="minor">
            <a:schemeClr val="lt1"/>
          </a:fontRef>
        </p:style>
        <p:txBody>
          <a:bodyPr anchor="ctr">
            <a:normAutofit fontScale="92500"/>
          </a:bodyPr>
          <a:lstStyle/>
          <a:p>
            <a:pPr marL="0" indent="0" algn="ctr">
              <a:lnSpc>
                <a:spcPct val="200000"/>
              </a:lnSpc>
              <a:buNone/>
            </a:pPr>
            <a:r>
              <a:rPr lang="en-US" sz="3600" b="1" dirty="0">
                <a:solidFill>
                  <a:srgbClr val="002060"/>
                </a:solidFill>
                <a:latin typeface="Times New Roman" pitchFamily="18" charset="0"/>
                <a:cs typeface="Times New Roman" pitchFamily="18" charset="0"/>
              </a:rPr>
              <a:t>TẬP LUYỆN TH</a:t>
            </a:r>
            <a:r>
              <a:rPr lang="vi-VN" sz="3600" b="1" dirty="0">
                <a:solidFill>
                  <a:srgbClr val="002060"/>
                </a:solidFill>
                <a:latin typeface="Times New Roman" pitchFamily="18" charset="0"/>
                <a:cs typeface="Times New Roman" pitchFamily="18" charset="0"/>
              </a:rPr>
              <a:t>Ư</a:t>
            </a:r>
            <a:r>
              <a:rPr lang="en-US" sz="3600" b="1" dirty="0">
                <a:solidFill>
                  <a:srgbClr val="002060"/>
                </a:solidFill>
                <a:latin typeface="Times New Roman" pitchFamily="18" charset="0"/>
                <a:cs typeface="Times New Roman" pitchFamily="18" charset="0"/>
              </a:rPr>
              <a:t>ỜNG XUYÊN ĐỂ GIỮ GÌN SỨC KHOẺ, RÈN LUYỆN THỂ CHẤT VÀ NÂNG CAO TẦM VÓC</a:t>
            </a:r>
            <a:endParaRPr lang="en-US" sz="3600" b="1" dirty="0">
              <a:solidFill>
                <a:srgbClr val="002060"/>
              </a:solidFill>
              <a:latin typeface="Times New Roman" pitchFamily="18" charset="0"/>
              <a:cs typeface="Times New Roman" pitchFamily="18" charset="0"/>
            </a:endParaRPr>
          </a:p>
        </p:txBody>
      </p:sp>
      <p:sp>
        <p:nvSpPr>
          <p:cNvPr id="4" name="Date Placeholder 3"/>
          <p:cNvSpPr>
            <a14:cpLocks xmlns:a14="http://schemas.microsoft.com/office/drawing/2010/main" noGrp="1"/>
          </p:cNvSpPr>
          <p:nvPr>
            <p:ph type="dt" sz="half" idx="2"/>
          </p:nvPr>
        </p:nvSpPr>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14:cpLocks xmlns:a14="http://schemas.microsoft.com/office/drawing/2010/main" noGrp="1"/>
          </p:cNvSpPr>
          <p:nvPr>
            <p:ph type="title"/>
          </p:nvPr>
        </p:nvSpPr>
        <p:spPr>
          <a:xfrm>
            <a:off x="490183" y="2092701"/>
            <a:ext cx="11471049" cy="3094381"/>
          </a:xfrm>
        </p:spPr>
        <p:txBody>
          <a:bodyPr anchor="ctr"/>
          <a:lstStyle/>
          <a:p>
            <a:pPr algn="ctr">
              <a:lnSpc>
                <a:spcPct val="150000"/>
              </a:lnSpc>
            </a:pPr>
            <a:r>
              <a:rPr lang="en-US" dirty="0" err="1"/>
              <a:t>Cấu</a:t>
            </a:r>
            <a:r>
              <a:rPr lang="en-US" dirty="0"/>
              <a:t> </a:t>
            </a:r>
            <a:r>
              <a:rPr lang="en-US" dirty="0" err="1"/>
              <a:t>trúc</a:t>
            </a:r>
            <a:r>
              <a:rPr lang="en-US" dirty="0"/>
              <a:t> </a:t>
            </a:r>
            <a:r>
              <a:rPr lang="en-US" dirty="0" err="1"/>
              <a:t>nội</a:t>
            </a:r>
            <a:r>
              <a:rPr lang="en-US" dirty="0"/>
              <a:t> dung </a:t>
            </a:r>
            <a:r>
              <a:rPr lang="en-US" dirty="0" err="1"/>
              <a:t>trong</a:t>
            </a:r>
            <a:r>
              <a:rPr lang="en-US" dirty="0"/>
              <a:t> </a:t>
            </a:r>
            <a:r>
              <a:rPr lang="en-US" dirty="0" err="1"/>
              <a:t>sách</a:t>
            </a:r>
            <a:r>
              <a:rPr lang="en-US" dirty="0"/>
              <a:t> </a:t>
            </a:r>
            <a:br>
              <a:rPr lang="en-US" dirty="0"/>
            </a:br>
            <a:r>
              <a:rPr lang="en-US" dirty="0" err="1"/>
              <a:t>giáo</a:t>
            </a:r>
            <a:r>
              <a:rPr lang="en-US" dirty="0"/>
              <a:t> </a:t>
            </a:r>
            <a:r>
              <a:rPr lang="en-US" dirty="0" err="1"/>
              <a:t>dục</a:t>
            </a:r>
            <a:r>
              <a:rPr lang="en-US" dirty="0"/>
              <a:t> </a:t>
            </a:r>
            <a:r>
              <a:rPr lang="en-US" dirty="0" err="1"/>
              <a:t>thể</a:t>
            </a:r>
            <a:r>
              <a:rPr lang="en-US" dirty="0"/>
              <a:t> </a:t>
            </a:r>
            <a:r>
              <a:rPr lang="en-US" dirty="0" err="1"/>
              <a:t>chất</a:t>
            </a:r>
            <a:r>
              <a:rPr lang="en-US" dirty="0"/>
              <a:t> 8</a:t>
            </a:r>
            <a:endParaRPr lang="en-US" dirty="0"/>
          </a:p>
        </p:txBody>
      </p:sp>
      <p:sp>
        <p:nvSpPr>
          <p:cNvPr id="5" name="Text Placeholder 4"/>
          <p:cNvSpPr>
            <a14:cpLocks xmlns:a14="http://schemas.microsoft.com/office/drawing/2010/main" noGrp="1"/>
          </p:cNvSpPr>
          <p:nvPr>
            <p:ph type="body" idx="1"/>
          </p:nvPr>
        </p:nvSpPr>
        <p:spPr>
          <a:xfrm>
            <a:off x="490183" y="1434303"/>
            <a:ext cx="11471049" cy="638519"/>
          </a:xfrm>
        </p:spPr>
        <p:txBody>
          <a:bodyPr/>
          <a:lstStyle/>
          <a:p>
            <a:r>
              <a:rPr lang="en-US" dirty="0"/>
              <a:t>PHẦN 2</a:t>
            </a:r>
            <a:endParaRPr lang="en-US" dirty="0"/>
          </a:p>
        </p:txBody>
      </p:sp>
      <p:sp>
        <p:nvSpPr>
          <p:cNvPr id="10" name="Slide Number Placeholder 9"/>
          <p:cNvSpPr>
            <a14:cpLocks xmlns:a14="http://schemas.microsoft.com/office/drawing/2010/main" noGrp="1"/>
          </p:cNvSpPr>
          <p:nvPr>
            <p:ph type="sldNum" sz="quarter" idx="12"/>
          </p:nvPr>
        </p:nvSpPr>
        <p:spPr/>
        <p:txBody>
          <a:bodyPr/>
          <a:lstStyle/>
          <a:p>
            <a:fld id="{74A3404E-108D-4C83-932E-0A353F71BD4D}" type="slidenum">
              <a:rPr lang="en-US" smtClean="0"/>
            </a:fld>
            <a:endParaRPr lang="en-US"/>
          </a:p>
        </p:txBody>
      </p:sp>
      <p:sp>
        <p:nvSpPr>
          <p:cNvPr id="2" name="Date Placeholder 1"/>
          <p:cNvSpPr>
            <a14:cpLocks xmlns:a14="http://schemas.microsoft.com/office/drawing/2010/main" noGrp="1"/>
          </p:cNvSpPr>
          <p:nvPr>
            <p:ph type="dt" sz="half" idx="10"/>
          </p:nvPr>
        </p:nvSpPr>
        <p:spPr/>
        <p:txBody>
          <a:bodyPr/>
          <a:lstStyle/>
          <a:p>
            <a:fld id="{D76B5935-FB1B-4DEA-ACED-6B972CC292C8}" type="datetime1">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14:cpLocks xmlns:a14="http://schemas.microsoft.com/office/drawing/2010/main" noGrp="1"/>
          </p:cNvSpPr>
          <p:nvPr>
            <p:ph type="title"/>
          </p:nvPr>
        </p:nvSpPr>
        <p:spPr/>
        <p:txBody>
          <a:bodyPr/>
          <a:lstStyle/>
          <a:p>
            <a:r>
              <a:rPr lang="en-US"/>
              <a:t>Cấu trúc sách</a:t>
            </a:r>
            <a:endParaRPr lang="en-US"/>
          </a:p>
        </p:txBody>
      </p:sp>
      <p:sp>
        <p:nvSpPr>
          <p:cNvPr id="4" name="Date Placeholder 3"/>
          <p:cNvSpPr>
            <a14:cpLocks xmlns:a14="http://schemas.microsoft.com/office/drawing/2010/main" noGrp="1"/>
          </p:cNvSpPr>
          <p:nvPr>
            <p:ph type="dt" sz="half" idx="2"/>
          </p:nvPr>
        </p:nvSpPr>
        <p:spPr/>
        <p:txBody>
          <a:bodyPr/>
          <a:lstStyle/>
          <a:p>
            <a:fld id="{029B6D15-5ECA-428F-B7D0-A8FAF5B3A2DC}" type="datetime1">
              <a:rPr lang="en-US" smtClean="0"/>
            </a:fld>
            <a:endParaRPr lang="en-US"/>
          </a:p>
        </p:txBody>
      </p:sp>
      <p:sp>
        <p:nvSpPr>
          <p:cNvPr id="5" name="Slide Number Placeholder 4"/>
          <p:cNvSpPr>
            <a14:cpLocks xmlns:a14="http://schemas.microsoft.com/office/drawing/2010/main" noGrp="1"/>
          </p:cNvSpPr>
          <p:nvPr>
            <p:ph type="sldNum" sz="quarter" idx="4"/>
          </p:nvPr>
        </p:nvSpPr>
        <p:spPr/>
        <p:txBody>
          <a:bodyPr/>
          <a:lstStyle/>
          <a:p>
            <a:fld id="{74A3404E-108D-4C83-932E-0A353F71BD4D}" type="slidenum">
              <a:rPr lang="en-US" smtClean="0"/>
            </a:fld>
            <a:endParaRPr lang="en-US"/>
          </a:p>
        </p:txBody>
      </p:sp>
      <p:graphicFrame>
        <p:nvGraphicFramePr>
          <p:cNvPr id="7" name="Diagram 6"/>
          <p:cNvGraphicFramePr/>
          <p:nvPr/>
        </p:nvGraphicFramePr>
        <p:xfrm>
          <a:off x="-633166" y="0"/>
          <a:ext cx="11936166" cy="678973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
  <PresentationFormat>Widescreen</PresentationFormat>
  <Paragraphs>271</Paragraphs>
  <Slides>0</Slides>
  <Notes>1</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50</vt:i4>
      </vt:variant>
    </vt:vector>
  </HeadingPairs>
  <TitlesOfParts>
    <vt:vector size="60" baseType="lpstr">
      <vt:lpstr>Arial</vt:lpstr>
      <vt:lpstr>SimSun</vt:lpstr>
      <vt:lpstr>Wingdings</vt:lpstr>
      <vt:lpstr>Cambria</vt:lpstr>
      <vt:lpstr>Myriad Pro</vt:lpstr>
      <vt:lpstr>Times New Roman</vt:lpstr>
      <vt:lpstr>Calibri</vt:lpstr>
      <vt:lpstr>Courier New</vt:lpstr>
      <vt:lpstr>Calibri Light</vt:lpstr>
      <vt:lpstr>Office Theme</vt:lpstr>
      <vt:lpstr>PowerPoint 演示文稿</vt:lpstr>
      <vt:lpstr>PowerPoint 演示文稿</vt:lpstr>
      <vt:lpstr>PowerPoint 演示文稿</vt:lpstr>
      <vt:lpstr>CƠ SỞ VÀ QUAN ĐIỂM BIÊN SOẠN SÁCH GIÁO DỤC THỂ CHẤT 8</vt:lpstr>
      <vt:lpstr>CƠ SỞ PHÁP LÝ </vt:lpstr>
      <vt:lpstr>QUAN ĐIỂM BIÊN SOẠN</vt:lpstr>
      <vt:lpstr>PowerPoint 演示文稿</vt:lpstr>
      <vt:lpstr>Cấu trúc nội dung trong sách  giáo dục thể chất 8</vt:lpstr>
      <vt:lpstr>Cấu trúc sách</vt:lpstr>
      <vt:lpstr>Cấu trúc sách</vt:lpstr>
      <vt:lpstr>Cấu trúc bài học</vt:lpstr>
      <vt:lpstr>VẬN ĐỘNG CƠ BẢN</vt:lpstr>
      <vt:lpstr>Cấu trúc bài học</vt:lpstr>
      <vt:lpstr>Hoạt động mở đầu</vt:lpstr>
      <vt:lpstr>Hoạt động mở đầu</vt:lpstr>
      <vt:lpstr>Hoạt động kiến thức mới – chủ đề chạy cự li ngắn</vt:lpstr>
      <vt:lpstr>Hoạt động kiến thức mới – chủ đề nhảy cao bước qua</vt:lpstr>
      <vt:lpstr>Hoạt động kiến thức mới – chủ đề chạy cự li trung bình</vt:lpstr>
      <vt:lpstr>Hoạt động luyện tập </vt:lpstr>
      <vt:lpstr>Hoạt động luyện tập</vt:lpstr>
      <vt:lpstr>Hoạt động luyện tập </vt:lpstr>
      <vt:lpstr>GÓC RÈN LUYỆN THỂ LỰC</vt:lpstr>
      <vt:lpstr>MỘT SỐ TRÒ CHƠI PHÁT TRIỂN TỐ CHẤT SỨC NHANH</vt:lpstr>
      <vt:lpstr>MỘT SỐ TRÒ CHƠI PHÁT TRIỂN TỐ CHẤT SỨC MẠNH</vt:lpstr>
      <vt:lpstr>MỘT SỐ TRÒ CHƠI PHÁT TRIỂN TỐ CHẤT SỨC BỀN</vt:lpstr>
      <vt:lpstr>Những điểm NỔI BẬT trong SÁCH GIÁO DỤC THỂ CHẤT 8</vt:lpstr>
      <vt:lpstr>PowerPoint 演示文稿</vt:lpstr>
      <vt:lpstr>Tính kế thừa </vt:lpstr>
      <vt:lpstr>Hoàn thiện và sáng tạo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KHO DỮ LIỆU VỀ TRÒ CHƠI VẬN ĐỘNG</vt:lpstr>
      <vt:lpstr>PowerPoint 演示文稿</vt:lpstr>
      <vt:lpstr>HỆ TÀI NGUYÊN TRỰC TUYẾN VÀ  GÓC HỖ TRỢ</vt:lpstr>
      <vt:lpstr>HỆ TÀI NGUYÊN</vt:lpstr>
      <vt:lpstr>GÓC HỖ TRỢ</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 hao luc</dc:creator>
  <cp:lastModifiedBy>iPhone</cp:lastModifiedBy>
  <cp:revision>186</cp:revision>
  <dcterms:created xsi:type="dcterms:W3CDTF">1900-01-01T00:00:00Z</dcterms:created>
  <dcterms:modified xsi:type="dcterms:W3CDTF">1900-01-01T00:00:00Z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E9E6BF7ECDDBCFA42BA46564FA909CDA_33</vt:lpwstr>
  </property>
  <property fmtid="{D5CDD505-2E9C-101B-9397-08002B2CF9AE}" pid="3" name="KSOProductBuildVer">
    <vt:lpwstr>2052-11.33.7</vt:lpwstr>
  </property>
</Properties>
</file>