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13716000" cx="24387175"/>
  <p:notesSz cx="6858000" cy="9144000"/>
  <p:embeddedFontLst>
    <p:embeddedFont>
      <p:font typeface="Tahoma"/>
      <p:regular r:id="rId15"/>
      <p:bold r:id="rId16"/>
    </p:embeddedFont>
    <p:embeddedFont>
      <p:font typeface="Questrial"/>
      <p:regular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4320">
          <p15:clr>
            <a:srgbClr val="A4A3A4"/>
          </p15:clr>
        </p15:guide>
        <p15:guide id="2" pos="7681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8" roundtripDataSignature="AMtx7mhVFf8cNC3kUc4l6GLXOG1TGW3vD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4320" orient="horz"/>
        <p:guide pos="76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Tahoma-regular.fntdata"/><Relationship Id="rId14" Type="http://schemas.openxmlformats.org/officeDocument/2006/relationships/slide" Target="slides/slide9.xml"/><Relationship Id="rId17" Type="http://schemas.openxmlformats.org/officeDocument/2006/relationships/font" Target="fonts/Questrial-regular.fntdata"/><Relationship Id="rId16" Type="http://schemas.openxmlformats.org/officeDocument/2006/relationships/font" Target="fonts/Tahoma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customschemas.google.com/relationships/presentationmetadata" Target="meta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8" name="Google Shape;13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3" name="Google Shape;25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8" name="Google Shape;288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5" name="Google Shape;31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Note: hiệu ứng xuất hiện…</a:t>
            </a:r>
            <a:endParaRPr/>
          </a:p>
        </p:txBody>
      </p:sp>
      <p:sp>
        <p:nvSpPr>
          <p:cNvPr id="316" name="Google Shape;316;p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and Content">
  <p:cSld name="1_Title and Content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/>
          <p:nvPr>
            <p:ph idx="10" type="dt"/>
          </p:nvPr>
        </p:nvSpPr>
        <p:spPr>
          <a:xfrm>
            <a:off x="1219359" y="12712706"/>
            <a:ext cx="5690342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Google Shape;17;p11"/>
          <p:cNvSpPr txBox="1"/>
          <p:nvPr>
            <p:ph idx="11" type="ftr"/>
          </p:nvPr>
        </p:nvSpPr>
        <p:spPr>
          <a:xfrm>
            <a:off x="8332290" y="12712706"/>
            <a:ext cx="7722606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11"/>
          <p:cNvSpPr txBox="1"/>
          <p:nvPr>
            <p:ph idx="12" type="sldNum"/>
          </p:nvPr>
        </p:nvSpPr>
        <p:spPr>
          <a:xfrm>
            <a:off x="17477480" y="12712706"/>
            <a:ext cx="5690342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0"/>
          <p:cNvSpPr txBox="1"/>
          <p:nvPr>
            <p:ph type="title"/>
          </p:nvPr>
        </p:nvSpPr>
        <p:spPr>
          <a:xfrm>
            <a:off x="1219360" y="546100"/>
            <a:ext cx="8023213" cy="23241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b="1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8" name="Google Shape;68;p20"/>
          <p:cNvSpPr txBox="1"/>
          <p:nvPr>
            <p:ph idx="1" type="body"/>
          </p:nvPr>
        </p:nvSpPr>
        <p:spPr>
          <a:xfrm>
            <a:off x="9534708" y="546101"/>
            <a:ext cx="13633108" cy="117062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711200" lvl="0" marL="45720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54050" lvl="1" marL="914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90550" lvl="2" marL="13716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33400" lvl="3" marL="1828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33400" lvl="4" marL="22860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33400" lvl="5" marL="2743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33400" lvl="6" marL="3200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33400" lvl="7" marL="3657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33400" lvl="8" marL="4114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20"/>
          <p:cNvSpPr txBox="1"/>
          <p:nvPr>
            <p:ph idx="2" type="body"/>
          </p:nvPr>
        </p:nvSpPr>
        <p:spPr>
          <a:xfrm>
            <a:off x="1219360" y="2870201"/>
            <a:ext cx="8023213" cy="93821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20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20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20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1"/>
          <p:cNvSpPr txBox="1"/>
          <p:nvPr>
            <p:ph type="title"/>
          </p:nvPr>
        </p:nvSpPr>
        <p:spPr>
          <a:xfrm>
            <a:off x="4780057" y="9601200"/>
            <a:ext cx="14632306" cy="11334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b="1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5" name="Google Shape;75;p21"/>
          <p:cNvSpPr/>
          <p:nvPr>
            <p:ph idx="2" type="pic"/>
          </p:nvPr>
        </p:nvSpPr>
        <p:spPr>
          <a:xfrm>
            <a:off x="4780057" y="1225550"/>
            <a:ext cx="14632306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None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None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21"/>
          <p:cNvSpPr txBox="1"/>
          <p:nvPr>
            <p:ph idx="1" type="body"/>
          </p:nvPr>
        </p:nvSpPr>
        <p:spPr>
          <a:xfrm>
            <a:off x="4780057" y="10734676"/>
            <a:ext cx="14632306" cy="16097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66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58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None/>
              <a:defRPr b="0" i="0" sz="2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21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21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21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/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2" name="Google Shape;82;p22"/>
          <p:cNvSpPr txBox="1"/>
          <p:nvPr>
            <p:ph idx="1" type="body"/>
          </p:nvPr>
        </p:nvSpPr>
        <p:spPr>
          <a:xfrm rot="5400000">
            <a:off x="7667625" y="-3247865"/>
            <a:ext cx="9051926" cy="219484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711200" lvl="0" marL="45720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54050" lvl="1" marL="914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90550" lvl="2" marL="13716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33400" lvl="3" marL="1828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33400" lvl="4" marL="22860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33400" lvl="5" marL="2743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33400" lvl="6" marL="3200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33400" lvl="7" marL="3657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33400" lvl="8" marL="4114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22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22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22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3"/>
          <p:cNvSpPr txBox="1"/>
          <p:nvPr>
            <p:ph type="title"/>
          </p:nvPr>
        </p:nvSpPr>
        <p:spPr>
          <a:xfrm rot="5400000">
            <a:off x="14572734" y="3657245"/>
            <a:ext cx="11703050" cy="548711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8" name="Google Shape;88;p23"/>
          <p:cNvSpPr txBox="1"/>
          <p:nvPr>
            <p:ph idx="1" type="body"/>
          </p:nvPr>
        </p:nvSpPr>
        <p:spPr>
          <a:xfrm rot="5400000">
            <a:off x="3395278" y="-1626643"/>
            <a:ext cx="11703050" cy="160548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711200" lvl="0" marL="45720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54050" lvl="1" marL="914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90550" lvl="2" marL="13716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33400" lvl="3" marL="1828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33400" lvl="4" marL="22860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33400" lvl="5" marL="2743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33400" lvl="6" marL="3200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33400" lvl="7" marL="3657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33400" lvl="8" marL="4114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23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23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23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2"/>
          <p:cNvSpPr txBox="1"/>
          <p:nvPr>
            <p:ph idx="10" type="dt"/>
          </p:nvPr>
        </p:nvSpPr>
        <p:spPr>
          <a:xfrm>
            <a:off x="1219360" y="12712702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" name="Google Shape;21;p12"/>
          <p:cNvSpPr txBox="1"/>
          <p:nvPr>
            <p:ph idx="11" type="ftr"/>
          </p:nvPr>
        </p:nvSpPr>
        <p:spPr>
          <a:xfrm>
            <a:off x="8332285" y="12712702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12"/>
          <p:cNvSpPr txBox="1"/>
          <p:nvPr>
            <p:ph idx="12" type="sldNum"/>
          </p:nvPr>
        </p:nvSpPr>
        <p:spPr>
          <a:xfrm>
            <a:off x="17477477" y="12712702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3"/>
          <p:cNvSpPr txBox="1"/>
          <p:nvPr>
            <p:ph type="ctrTitle"/>
          </p:nvPr>
        </p:nvSpPr>
        <p:spPr>
          <a:xfrm>
            <a:off x="1829038" y="4260851"/>
            <a:ext cx="20729098" cy="294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5" name="Google Shape;25;p13"/>
          <p:cNvSpPr txBox="1"/>
          <p:nvPr>
            <p:ph idx="1" type="subTitle"/>
          </p:nvPr>
        </p:nvSpPr>
        <p:spPr>
          <a:xfrm>
            <a:off x="3658076" y="7772400"/>
            <a:ext cx="17071023" cy="35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1520"/>
              </a:spcBef>
              <a:spcAft>
                <a:spcPts val="0"/>
              </a:spcAft>
              <a:buClr>
                <a:srgbClr val="888888"/>
              </a:buClr>
              <a:buSzPts val="7600"/>
              <a:buFont typeface="Arial"/>
              <a:buNone/>
              <a:defRPr b="0" i="0" sz="7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1340"/>
              </a:spcBef>
              <a:spcAft>
                <a:spcPts val="0"/>
              </a:spcAft>
              <a:buClr>
                <a:srgbClr val="888888"/>
              </a:buClr>
              <a:buSzPts val="6700"/>
              <a:buFont typeface="Arial"/>
              <a:buNone/>
              <a:defRPr b="0" i="0" sz="6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1140"/>
              </a:spcBef>
              <a:spcAft>
                <a:spcPts val="0"/>
              </a:spcAft>
              <a:buClr>
                <a:srgbClr val="888888"/>
              </a:buClr>
              <a:buSzPts val="5700"/>
              <a:buFont typeface="Arial"/>
              <a:buNone/>
              <a:defRPr b="0" i="0" sz="57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13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" name="Google Shape;27;p13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Google Shape;28;p13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4"/>
          <p:cNvSpPr txBox="1"/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1" name="Google Shape;31;p14"/>
          <p:cNvSpPr txBox="1"/>
          <p:nvPr>
            <p:ph idx="1" type="body"/>
          </p:nvPr>
        </p:nvSpPr>
        <p:spPr>
          <a:xfrm>
            <a:off x="1219359" y="3200401"/>
            <a:ext cx="21948458" cy="9051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711200" lvl="0" marL="457200" marR="0" rtl="0" algn="l">
              <a:spcBef>
                <a:spcPts val="1520"/>
              </a:spcBef>
              <a:spcAft>
                <a:spcPts val="0"/>
              </a:spcAft>
              <a:buClr>
                <a:schemeClr val="dk1"/>
              </a:buClr>
              <a:buSzPts val="7600"/>
              <a:buFont typeface="Arial"/>
              <a:buChar char="•"/>
              <a:defRPr b="0" i="0" sz="7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654050" lvl="1" marL="9144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–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90550" lvl="2" marL="13716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33400" lvl="3" marL="1828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33400" lvl="4" marL="22860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»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33400" lvl="5" marL="27432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33400" lvl="6" marL="3200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33400" lvl="7" marL="3657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33400" lvl="8" marL="41148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14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" name="Google Shape;33;p14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Google Shape;34;p14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5"/>
          <p:cNvSpPr txBox="1"/>
          <p:nvPr>
            <p:ph type="title"/>
          </p:nvPr>
        </p:nvSpPr>
        <p:spPr>
          <a:xfrm>
            <a:off x="1926419" y="8813801"/>
            <a:ext cx="20729098" cy="2724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0"/>
              <a:buFont typeface="Calibri"/>
              <a:buNone/>
              <a:defRPr b="1" i="0" sz="9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7" name="Google Shape;37;p15"/>
          <p:cNvSpPr txBox="1"/>
          <p:nvPr>
            <p:ph idx="1" type="body"/>
          </p:nvPr>
        </p:nvSpPr>
        <p:spPr>
          <a:xfrm>
            <a:off x="1926419" y="5813427"/>
            <a:ext cx="20729098" cy="300037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960"/>
              </a:spcBef>
              <a:spcAft>
                <a:spcPts val="0"/>
              </a:spcAft>
              <a:buClr>
                <a:srgbClr val="888888"/>
              </a:buClr>
              <a:buSzPts val="4800"/>
              <a:buFont typeface="Arial"/>
              <a:buNone/>
              <a:defRPr b="0" i="0" sz="4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860"/>
              </a:spcBef>
              <a:spcAft>
                <a:spcPts val="0"/>
              </a:spcAft>
              <a:buClr>
                <a:srgbClr val="888888"/>
              </a:buClr>
              <a:buSzPts val="4300"/>
              <a:buFont typeface="Arial"/>
              <a:buNone/>
              <a:defRPr b="0" i="0" sz="4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760"/>
              </a:spcBef>
              <a:spcAft>
                <a:spcPts val="0"/>
              </a:spcAft>
              <a:buClr>
                <a:srgbClr val="888888"/>
              </a:buClr>
              <a:buSzPts val="3800"/>
              <a:buFont typeface="Arial"/>
              <a:buNone/>
              <a:defRPr b="0" i="0" sz="3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660"/>
              </a:spcBef>
              <a:spcAft>
                <a:spcPts val="0"/>
              </a:spcAft>
              <a:buClr>
                <a:srgbClr val="888888"/>
              </a:buClr>
              <a:buSzPts val="3300"/>
              <a:buFont typeface="Arial"/>
              <a:buNone/>
              <a:defRPr b="0" i="0" sz="33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15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15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Google Shape;40;p15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6"/>
          <p:cNvSpPr txBox="1"/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3" name="Google Shape;43;p16"/>
          <p:cNvSpPr txBox="1"/>
          <p:nvPr>
            <p:ph idx="1" type="body"/>
          </p:nvPr>
        </p:nvSpPr>
        <p:spPr>
          <a:xfrm>
            <a:off x="1219359" y="3200401"/>
            <a:ext cx="10771002" cy="9051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654050" lvl="0" marL="4572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•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90550" lvl="1" marL="9144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–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33400" lvl="2" marL="1371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–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»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16"/>
          <p:cNvSpPr txBox="1"/>
          <p:nvPr>
            <p:ph idx="2" type="body"/>
          </p:nvPr>
        </p:nvSpPr>
        <p:spPr>
          <a:xfrm>
            <a:off x="12396814" y="3200401"/>
            <a:ext cx="10771002" cy="90519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654050" lvl="0" marL="457200" marR="0" rtl="0" algn="l">
              <a:spcBef>
                <a:spcPts val="1340"/>
              </a:spcBef>
              <a:spcAft>
                <a:spcPts val="0"/>
              </a:spcAft>
              <a:buClr>
                <a:schemeClr val="dk1"/>
              </a:buClr>
              <a:buSzPts val="6700"/>
              <a:buFont typeface="Arial"/>
              <a:buChar char="•"/>
              <a:defRPr b="0" i="0" sz="6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90550" lvl="1" marL="9144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–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33400" lvl="2" marL="13716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01650" lvl="3" marL="18288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–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01650" lvl="4" marL="22860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»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501650" lvl="5" marL="27432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501650" lvl="6" marL="32004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501650" lvl="7" marL="3657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501650" lvl="8" marL="41148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16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16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16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7"/>
          <p:cNvSpPr txBox="1"/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0" name="Google Shape;50;p17"/>
          <p:cNvSpPr txBox="1"/>
          <p:nvPr>
            <p:ph idx="1" type="body"/>
          </p:nvPr>
        </p:nvSpPr>
        <p:spPr>
          <a:xfrm>
            <a:off x="1219359" y="3070226"/>
            <a:ext cx="10775238" cy="12795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b="1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b="1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Google Shape;51;p17"/>
          <p:cNvSpPr txBox="1"/>
          <p:nvPr>
            <p:ph idx="2" type="body"/>
          </p:nvPr>
        </p:nvSpPr>
        <p:spPr>
          <a:xfrm>
            <a:off x="1219359" y="4349750"/>
            <a:ext cx="10775238" cy="7902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90550" lvl="0" marL="4572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33400" lvl="1" marL="914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69900" lvl="3" marL="1828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69900" lvl="4" marL="22860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»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69900" lvl="5" marL="2743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69900" lvl="6" marL="32004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69900" lvl="7" marL="3657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69900" lvl="8" marL="4114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17"/>
          <p:cNvSpPr txBox="1"/>
          <p:nvPr>
            <p:ph idx="3" type="body"/>
          </p:nvPr>
        </p:nvSpPr>
        <p:spPr>
          <a:xfrm>
            <a:off x="12388348" y="3070226"/>
            <a:ext cx="10779470" cy="127952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None/>
              <a:defRPr b="1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None/>
              <a:defRPr b="1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None/>
              <a:defRPr b="1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7"/>
          <p:cNvSpPr txBox="1"/>
          <p:nvPr>
            <p:ph idx="4" type="body"/>
          </p:nvPr>
        </p:nvSpPr>
        <p:spPr>
          <a:xfrm>
            <a:off x="12388348" y="4349750"/>
            <a:ext cx="10779470" cy="79025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590550" lvl="0" marL="457200" marR="0" rtl="0" algn="l">
              <a:spcBef>
                <a:spcPts val="1140"/>
              </a:spcBef>
              <a:spcAft>
                <a:spcPts val="0"/>
              </a:spcAft>
              <a:buClr>
                <a:schemeClr val="dk1"/>
              </a:buClr>
              <a:buSzPts val="5700"/>
              <a:buFont typeface="Arial"/>
              <a:buChar char="•"/>
              <a:defRPr b="0" i="0" sz="5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33400" lvl="1" marL="914400" marR="0" rtl="0" algn="l"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–"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501650" lvl="2" marL="1371600" marR="0" rtl="0" algn="l">
              <a:spcBef>
                <a:spcPts val="860"/>
              </a:spcBef>
              <a:spcAft>
                <a:spcPts val="0"/>
              </a:spcAft>
              <a:buClr>
                <a:schemeClr val="dk1"/>
              </a:buClr>
              <a:buSzPts val="4300"/>
              <a:buFont typeface="Arial"/>
              <a:buChar char="•"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69900" lvl="3" marL="1828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–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69900" lvl="4" marL="22860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»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69900" lvl="5" marL="27432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69900" lvl="6" marL="32004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69900" lvl="7" marL="36576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69900" lvl="8" marL="4114800" marR="0" rtl="0" algn="l">
              <a:spcBef>
                <a:spcPts val="76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Arial"/>
              <a:buChar char="•"/>
              <a:defRPr b="0" i="0" sz="3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7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7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17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8"/>
          <p:cNvSpPr txBox="1"/>
          <p:nvPr>
            <p:ph type="title"/>
          </p:nvPr>
        </p:nvSpPr>
        <p:spPr>
          <a:xfrm>
            <a:off x="1219359" y="549276"/>
            <a:ext cx="21948458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0"/>
              <a:buFont typeface="Calibri"/>
              <a:buNone/>
              <a:defRPr b="0" i="0" sz="10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9" name="Google Shape;59;p18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18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18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9"/>
          <p:cNvSpPr txBox="1"/>
          <p:nvPr>
            <p:ph idx="10" type="dt"/>
          </p:nvPr>
        </p:nvSpPr>
        <p:spPr>
          <a:xfrm>
            <a:off x="1219359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9"/>
          <p:cNvSpPr txBox="1"/>
          <p:nvPr>
            <p:ph idx="11" type="ftr"/>
          </p:nvPr>
        </p:nvSpPr>
        <p:spPr>
          <a:xfrm>
            <a:off x="8332285" y="12712701"/>
            <a:ext cx="7722605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Google Shape;65;p19"/>
          <p:cNvSpPr txBox="1"/>
          <p:nvPr>
            <p:ph idx="12" type="sldNum"/>
          </p:nvPr>
        </p:nvSpPr>
        <p:spPr>
          <a:xfrm>
            <a:off x="17477475" y="12712701"/>
            <a:ext cx="5690341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l">
              <a:spcBef>
                <a:spcPts val="0"/>
              </a:spcBef>
              <a:buNone/>
              <a:def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2136" y="3523"/>
            <a:ext cx="24387048" cy="142891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0"/>
          <p:cNvSpPr txBox="1"/>
          <p:nvPr/>
        </p:nvSpPr>
        <p:spPr>
          <a:xfrm>
            <a:off x="9466547" y="333375"/>
            <a:ext cx="11939102" cy="8771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1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GIÁ TRỊ LƯỢNG GIÁC CỦA MỘT CUNG</a:t>
            </a:r>
            <a:endParaRPr b="0" i="0" sz="51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2" name="Google Shape;12;p10"/>
          <p:cNvSpPr txBox="1"/>
          <p:nvPr/>
        </p:nvSpPr>
        <p:spPr>
          <a:xfrm>
            <a:off x="3481613" y="455250"/>
            <a:ext cx="154080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ĐẠI SÔ</a:t>
            </a:r>
            <a:endParaRPr b="0" i="0" sz="32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3" name="Google Shape;13;p10"/>
          <p:cNvSpPr txBox="1"/>
          <p:nvPr/>
        </p:nvSpPr>
        <p:spPr>
          <a:xfrm>
            <a:off x="2135187" y="185946"/>
            <a:ext cx="873957" cy="12464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607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LỚP</a:t>
            </a:r>
            <a:endParaRPr/>
          </a:p>
          <a:p>
            <a:pPr indent="0" lvl="0" marL="0" marR="0" rtl="0" algn="ctr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8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10</a:t>
            </a:r>
            <a:endParaRPr b="0" i="0" sz="48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4" name="Google Shape;14;p10"/>
          <p:cNvSpPr txBox="1"/>
          <p:nvPr/>
        </p:nvSpPr>
        <p:spPr>
          <a:xfrm>
            <a:off x="5215074" y="276523"/>
            <a:ext cx="2104039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BÀI 2</a:t>
            </a:r>
            <a:endParaRPr b="0" i="0" sz="32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Chương V</a:t>
            </a:r>
            <a:r>
              <a:rPr b="1" i="0" lang="en-US" sz="3200" u="none" cap="none" strike="noStrik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I</a:t>
            </a:r>
            <a:endParaRPr b="1" i="0" sz="3200" u="none" cap="none" strike="noStrike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20.png"/><Relationship Id="rId5" Type="http://schemas.openxmlformats.org/officeDocument/2006/relationships/image" Target="../media/image2.png"/><Relationship Id="rId6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9.png"/><Relationship Id="rId4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1.png"/><Relationship Id="rId4" Type="http://schemas.openxmlformats.org/officeDocument/2006/relationships/image" Target="../media/image13.png"/><Relationship Id="rId5" Type="http://schemas.openxmlformats.org/officeDocument/2006/relationships/image" Target="../media/image3.png"/><Relationship Id="rId6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7.png"/><Relationship Id="rId4" Type="http://schemas.openxmlformats.org/officeDocument/2006/relationships/image" Target="../media/image16.png"/><Relationship Id="rId5" Type="http://schemas.openxmlformats.org/officeDocument/2006/relationships/image" Target="../media/image12.png"/><Relationship Id="rId6" Type="http://schemas.openxmlformats.org/officeDocument/2006/relationships/image" Target="../media/image14.png"/><Relationship Id="rId7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Relationship Id="rId4" Type="http://schemas.openxmlformats.org/officeDocument/2006/relationships/image" Target="../media/image7.png"/><Relationship Id="rId5" Type="http://schemas.openxmlformats.org/officeDocument/2006/relationships/image" Target="../media/image17.png"/><Relationship Id="rId6" Type="http://schemas.openxmlformats.org/officeDocument/2006/relationships/image" Target="../media/image8.png"/><Relationship Id="rId7" Type="http://schemas.openxmlformats.org/officeDocument/2006/relationships/image" Target="../media/image15.png"/><Relationship Id="rId8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5.png"/><Relationship Id="rId4" Type="http://schemas.openxmlformats.org/officeDocument/2006/relationships/image" Target="../media/image22.png"/><Relationship Id="rId5" Type="http://schemas.openxmlformats.org/officeDocument/2006/relationships/image" Target="../media/image1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1.png"/><Relationship Id="rId4" Type="http://schemas.openxmlformats.org/officeDocument/2006/relationships/image" Target="../media/image30.png"/><Relationship Id="rId5" Type="http://schemas.openxmlformats.org/officeDocument/2006/relationships/image" Target="../media/image2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2.png"/><Relationship Id="rId4" Type="http://schemas.openxmlformats.org/officeDocument/2006/relationships/image" Target="../media/image28.png"/><Relationship Id="rId5" Type="http://schemas.openxmlformats.org/officeDocument/2006/relationships/image" Target="../media/image24.png"/><Relationship Id="rId6" Type="http://schemas.openxmlformats.org/officeDocument/2006/relationships/image" Target="../media/image2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"/>
          <p:cNvSpPr/>
          <p:nvPr/>
        </p:nvSpPr>
        <p:spPr>
          <a:xfrm>
            <a:off x="36423" y="-1066800"/>
            <a:ext cx="24406148" cy="1382485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00" spcFirstLastPara="1" rIns="91400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"/>
          <p:cNvSpPr txBox="1"/>
          <p:nvPr/>
        </p:nvSpPr>
        <p:spPr>
          <a:xfrm>
            <a:off x="9831387" y="381000"/>
            <a:ext cx="3180007" cy="83096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135F82"/>
                </a:solidFill>
                <a:latin typeface="Tahoma"/>
                <a:ea typeface="Tahoma"/>
                <a:cs typeface="Tahoma"/>
                <a:sym typeface="Tahoma"/>
              </a:rPr>
              <a:t>ĐẠI SỐ</a:t>
            </a:r>
            <a:endParaRPr/>
          </a:p>
        </p:txBody>
      </p:sp>
      <p:sp>
        <p:nvSpPr>
          <p:cNvPr id="99" name="Google Shape;99;p1"/>
          <p:cNvSpPr txBox="1"/>
          <p:nvPr/>
        </p:nvSpPr>
        <p:spPr>
          <a:xfrm>
            <a:off x="2058987" y="1847702"/>
            <a:ext cx="20573999" cy="12002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00" spcFirstLastPara="1" rIns="91400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77624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Chương 6: CUNG VÀ GÓC LƯỢNG GIÁC. CÔNG THỨC LƯỢNG GIÁC</a:t>
            </a:r>
            <a:endParaRPr/>
          </a:p>
        </p:txBody>
      </p:sp>
      <p:grpSp>
        <p:nvGrpSpPr>
          <p:cNvPr id="100" name="Google Shape;100;p1"/>
          <p:cNvGrpSpPr/>
          <p:nvPr/>
        </p:nvGrpSpPr>
        <p:grpSpPr>
          <a:xfrm>
            <a:off x="8002587" y="-228600"/>
            <a:ext cx="1814128" cy="1719798"/>
            <a:chOff x="12784885" y="849086"/>
            <a:chExt cx="1814128" cy="1719798"/>
          </a:xfrm>
        </p:grpSpPr>
        <p:sp>
          <p:nvSpPr>
            <p:cNvPr id="101" name="Google Shape;101;p1"/>
            <p:cNvSpPr txBox="1"/>
            <p:nvPr/>
          </p:nvSpPr>
          <p:spPr>
            <a:xfrm>
              <a:off x="12784885" y="849086"/>
              <a:ext cx="1814128" cy="75402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00" spcFirstLastPara="1" rIns="91400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300">
                  <a:solidFill>
                    <a:srgbClr val="135F8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LỚP</a:t>
              </a:r>
              <a:endParaRPr/>
            </a:p>
          </p:txBody>
        </p:sp>
        <p:sp>
          <p:nvSpPr>
            <p:cNvPr id="102" name="Google Shape;102;p1"/>
            <p:cNvSpPr txBox="1"/>
            <p:nvPr/>
          </p:nvSpPr>
          <p:spPr>
            <a:xfrm>
              <a:off x="13020903" y="1230086"/>
              <a:ext cx="1223351" cy="133879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00" spcFirstLastPara="1" rIns="91400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8100">
                  <a:solidFill>
                    <a:srgbClr val="135F82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10</a:t>
              </a:r>
              <a:endParaRPr/>
            </a:p>
          </p:txBody>
        </p:sp>
      </p:grpSp>
      <p:grpSp>
        <p:nvGrpSpPr>
          <p:cNvPr id="103" name="Google Shape;103;p1"/>
          <p:cNvGrpSpPr/>
          <p:nvPr/>
        </p:nvGrpSpPr>
        <p:grpSpPr>
          <a:xfrm>
            <a:off x="6402387" y="-152400"/>
            <a:ext cx="2238375" cy="1707027"/>
            <a:chOff x="11186391" y="149817"/>
            <a:chExt cx="2238375" cy="1707027"/>
          </a:xfrm>
        </p:grpSpPr>
        <p:pic>
          <p:nvPicPr>
            <p:cNvPr id="104" name="Google Shape;104;p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" name="Google Shape;105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6" name="Google Shape;106;p1"/>
          <p:cNvPicPr preferRelativeResize="0"/>
          <p:nvPr/>
        </p:nvPicPr>
        <p:blipFill rotWithShape="1">
          <a:blip r:embed="rId5">
            <a:alphaModFix/>
          </a:blip>
          <a:srcRect b="0" l="10228" r="16509" t="0"/>
          <a:stretch/>
        </p:blipFill>
        <p:spPr>
          <a:xfrm>
            <a:off x="19258733" y="-457200"/>
            <a:ext cx="5122788" cy="2661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7787" y="-457200"/>
            <a:ext cx="2592385" cy="25086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8" name="Google Shape;108;p1"/>
          <p:cNvGrpSpPr/>
          <p:nvPr/>
        </p:nvGrpSpPr>
        <p:grpSpPr>
          <a:xfrm>
            <a:off x="6202572" y="7761932"/>
            <a:ext cx="9906000" cy="830997"/>
            <a:chOff x="992187" y="2766774"/>
            <a:chExt cx="9906000" cy="830997"/>
          </a:xfrm>
        </p:grpSpPr>
        <p:sp>
          <p:nvSpPr>
            <p:cNvPr id="109" name="Google Shape;109;p1"/>
            <p:cNvSpPr txBox="1"/>
            <p:nvPr/>
          </p:nvSpPr>
          <p:spPr>
            <a:xfrm>
              <a:off x="1906587" y="2766774"/>
              <a:ext cx="8991600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i="1" sz="4800">
                <a:solidFill>
                  <a:srgbClr val="145F82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10" name="Google Shape;110;p1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4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2</a:t>
              </a:r>
              <a:endParaRPr b="1" sz="44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111" name="Google Shape;111;p1"/>
          <p:cNvSpPr/>
          <p:nvPr/>
        </p:nvSpPr>
        <p:spPr>
          <a:xfrm>
            <a:off x="2135187" y="2979003"/>
            <a:ext cx="214884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CHUYÊN ĐỀ 15: BÀI TẬP </a:t>
            </a:r>
            <a:r>
              <a:rPr b="1" lang="en-US" sz="48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GIÁ TRỊ LƯỢNG GIÁC CỦA MỘT CUNG</a:t>
            </a:r>
            <a:endParaRPr/>
          </a:p>
        </p:txBody>
      </p:sp>
      <p:grpSp>
        <p:nvGrpSpPr>
          <p:cNvPr id="112" name="Google Shape;112;p1"/>
          <p:cNvGrpSpPr/>
          <p:nvPr/>
        </p:nvGrpSpPr>
        <p:grpSpPr>
          <a:xfrm>
            <a:off x="-5023838" y="2754565"/>
            <a:ext cx="28526495" cy="11788272"/>
            <a:chOff x="-9902225" y="-1512635"/>
            <a:chExt cx="28526495" cy="11788272"/>
          </a:xfrm>
        </p:grpSpPr>
        <p:sp>
          <p:nvSpPr>
            <p:cNvPr id="113" name="Google Shape;113;p1"/>
            <p:cNvSpPr/>
            <p:nvPr/>
          </p:nvSpPr>
          <p:spPr>
            <a:xfrm>
              <a:off x="-9902225" y="-1512635"/>
              <a:ext cx="11788272" cy="11788272"/>
            </a:xfrm>
            <a:prstGeom prst="blockArc">
              <a:avLst>
                <a:gd fmla="val 18900000" name="adj1"/>
                <a:gd fmla="val 2700000" name="adj2"/>
                <a:gd fmla="val 183" name="adj3"/>
              </a:avLst>
            </a:prstGeom>
            <a:noFill/>
            <a:ln cap="flat" cmpd="sng" w="25400">
              <a:solidFill>
                <a:srgbClr val="3B649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"/>
            <p:cNvSpPr/>
            <p:nvPr/>
          </p:nvSpPr>
          <p:spPr>
            <a:xfrm>
              <a:off x="1215956" y="689893"/>
              <a:ext cx="17407966" cy="1752600"/>
            </a:xfrm>
            <a:prstGeom prst="rect">
              <a:avLst/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"/>
            <p:cNvSpPr txBox="1"/>
            <p:nvPr/>
          </p:nvSpPr>
          <p:spPr>
            <a:xfrm>
              <a:off x="1215956" y="689893"/>
              <a:ext cx="17407966" cy="175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391125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800"/>
                <a:buFont typeface="Times New Roman"/>
                <a:buNone/>
              </a:pPr>
              <a:r>
                <a:rPr b="1" lang="en-US" sz="4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Dạng 1: </a:t>
              </a:r>
              <a:r>
                <a:rPr b="1" i="1" lang="en-US" sz="4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Cho biết một trị lượng giác, tính các giá trị lượng giác còn lại.</a:t>
              </a:r>
              <a:endParaRPr b="1" sz="4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6" name="Google Shape;116;p1"/>
            <p:cNvSpPr/>
            <p:nvPr/>
          </p:nvSpPr>
          <p:spPr>
            <a:xfrm>
              <a:off x="120929" y="657225"/>
              <a:ext cx="2190750" cy="2190750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"/>
            <p:cNvSpPr/>
            <p:nvPr/>
          </p:nvSpPr>
          <p:spPr>
            <a:xfrm>
              <a:off x="1853374" y="3505200"/>
              <a:ext cx="16770896" cy="1752600"/>
            </a:xfrm>
            <a:prstGeom prst="rect">
              <a:avLst/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"/>
            <p:cNvSpPr txBox="1"/>
            <p:nvPr/>
          </p:nvSpPr>
          <p:spPr>
            <a:xfrm>
              <a:off x="1853374" y="3505200"/>
              <a:ext cx="16770896" cy="175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391125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800"/>
                <a:buFont typeface="Times New Roman"/>
                <a:buNone/>
              </a:pPr>
              <a:r>
                <a:rPr b="1" lang="en-US" sz="4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Dạng 2</a:t>
              </a:r>
              <a:r>
                <a:rPr lang="en-US" sz="4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: </a:t>
              </a:r>
              <a:r>
                <a:rPr b="1" i="1" lang="en-US" sz="4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Tính giá trị của một biểu thức lượng giác khi biết điều kiện nào đó</a:t>
              </a:r>
              <a:endParaRPr b="1" sz="48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endParaRPr>
            </a:p>
          </p:txBody>
        </p:sp>
        <p:sp>
          <p:nvSpPr>
            <p:cNvPr id="119" name="Google Shape;119;p1"/>
            <p:cNvSpPr/>
            <p:nvPr/>
          </p:nvSpPr>
          <p:spPr>
            <a:xfrm>
              <a:off x="757999" y="3286125"/>
              <a:ext cx="2190750" cy="2190750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" name="Google Shape;120;p1"/>
            <p:cNvSpPr/>
            <p:nvPr/>
          </p:nvSpPr>
          <p:spPr>
            <a:xfrm>
              <a:off x="1216304" y="6134100"/>
              <a:ext cx="17407966" cy="1752600"/>
            </a:xfrm>
            <a:prstGeom prst="rect">
              <a:avLst/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1"/>
            <p:cNvSpPr txBox="1"/>
            <p:nvPr/>
          </p:nvSpPr>
          <p:spPr>
            <a:xfrm>
              <a:off x="1216304" y="6134100"/>
              <a:ext cx="17407966" cy="1752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1900" lIns="1391125" spcFirstLastPara="1" rIns="121900" wrap="square" tIns="12190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800"/>
                <a:buFont typeface="Times New Roman"/>
                <a:buNone/>
              </a:pPr>
              <a:r>
                <a:rPr b="1" lang="en-US" sz="4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Dạng 3</a:t>
              </a:r>
              <a:r>
                <a:rPr lang="en-US" sz="4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: </a:t>
              </a:r>
              <a:r>
                <a:rPr b="1" i="1" lang="en-US" sz="4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Rút gọn biểu thức lượng giác, chứng minh biểu thức lượng giác</a:t>
              </a:r>
              <a:r>
                <a:rPr b="1" lang="en-US" sz="4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.</a:t>
              </a:r>
              <a:endParaRPr/>
            </a:p>
          </p:txBody>
        </p:sp>
        <p:sp>
          <p:nvSpPr>
            <p:cNvPr id="122" name="Google Shape;122;p1"/>
            <p:cNvSpPr/>
            <p:nvPr/>
          </p:nvSpPr>
          <p:spPr>
            <a:xfrm>
              <a:off x="120929" y="5915025"/>
              <a:ext cx="2190750" cy="2190750"/>
            </a:xfrm>
            <a:prstGeom prst="ellipse">
              <a:avLst/>
            </a:prstGeom>
            <a:solidFill>
              <a:schemeClr val="lt1"/>
            </a:solidFill>
            <a:ln cap="flat" cmpd="sng" w="254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3" name="Google Shape;123;p1"/>
          <p:cNvSpPr txBox="1"/>
          <p:nvPr/>
        </p:nvSpPr>
        <p:spPr>
          <a:xfrm>
            <a:off x="1296987" y="7138684"/>
            <a:ext cx="4143585" cy="2308324"/>
          </a:xfrm>
          <a:prstGeom prst="rect">
            <a:avLst/>
          </a:prstGeom>
          <a:gradFill>
            <a:gsLst>
              <a:gs pos="0">
                <a:srgbClr val="9BE9FF"/>
              </a:gs>
              <a:gs pos="35000">
                <a:srgbClr val="B8F1FF"/>
              </a:gs>
              <a:gs pos="100000">
                <a:srgbClr val="E2FBFF"/>
              </a:gs>
            </a:gsLst>
            <a:lin ang="16200000" scaled="0"/>
          </a:gradFill>
          <a:ln>
            <a:noFill/>
          </a:ln>
          <a:effectLst>
            <a:outerShdw blurRad="107950" algn="ctr" dir="5400000" dist="12700">
              <a:srgbClr val="000000"/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 DẠNG BÀI TẬP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CƠ BẢN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2"/>
          <p:cNvGrpSpPr/>
          <p:nvPr/>
        </p:nvGrpSpPr>
        <p:grpSpPr>
          <a:xfrm>
            <a:off x="1234275" y="1295400"/>
            <a:ext cx="21997754" cy="12115800"/>
            <a:chOff x="1405233" y="4076040"/>
            <a:chExt cx="21997754" cy="7132134"/>
          </a:xfrm>
        </p:grpSpPr>
        <p:grpSp>
          <p:nvGrpSpPr>
            <p:cNvPr id="129" name="Google Shape;129;p2"/>
            <p:cNvGrpSpPr/>
            <p:nvPr/>
          </p:nvGrpSpPr>
          <p:grpSpPr>
            <a:xfrm>
              <a:off x="1405233" y="4076040"/>
              <a:ext cx="21997754" cy="7132134"/>
              <a:chOff x="1247578" y="2495615"/>
              <a:chExt cx="21997754" cy="7132134"/>
            </a:xfrm>
          </p:grpSpPr>
          <p:sp>
            <p:nvSpPr>
              <p:cNvPr id="130" name="Google Shape;130;p2"/>
              <p:cNvSpPr/>
              <p:nvPr/>
            </p:nvSpPr>
            <p:spPr>
              <a:xfrm>
                <a:off x="1296507" y="3760349"/>
                <a:ext cx="21948825" cy="5867400"/>
              </a:xfrm>
              <a:prstGeom prst="roundRect">
                <a:avLst>
                  <a:gd fmla="val 4611" name="adj"/>
                </a:avLst>
              </a:prstGeom>
              <a:solidFill>
                <a:srgbClr val="E7D2B3"/>
              </a:solidFill>
              <a:ln cap="flat" cmpd="sng" w="28575">
                <a:solidFill>
                  <a:srgbClr val="AB7C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131" name="Google Shape;131;p2"/>
              <p:cNvSpPr/>
              <p:nvPr/>
            </p:nvSpPr>
            <p:spPr>
              <a:xfrm>
                <a:off x="1247578" y="2495615"/>
                <a:ext cx="9206712" cy="1264733"/>
              </a:xfrm>
              <a:prstGeom prst="roundRect">
                <a:avLst>
                  <a:gd fmla="val 16667" name="adj"/>
                </a:avLst>
              </a:prstGeom>
              <a:solidFill>
                <a:srgbClr val="AB7C37"/>
              </a:solidFill>
              <a:ln cap="flat" cmpd="sng" w="57150">
                <a:solidFill>
                  <a:srgbClr val="AB7C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2" name="Google Shape;132;p2"/>
            <p:cNvSpPr txBox="1"/>
            <p:nvPr/>
          </p:nvSpPr>
          <p:spPr>
            <a:xfrm>
              <a:off x="2047755" y="4268190"/>
              <a:ext cx="8763000" cy="64232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60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Cơ sở lý thuyết cần nhớ:</a:t>
              </a:r>
              <a:endParaRPr/>
            </a:p>
          </p:txBody>
        </p:sp>
      </p:grpSp>
      <p:grpSp>
        <p:nvGrpSpPr>
          <p:cNvPr id="133" name="Google Shape;133;p2"/>
          <p:cNvGrpSpPr/>
          <p:nvPr/>
        </p:nvGrpSpPr>
        <p:grpSpPr>
          <a:xfrm>
            <a:off x="1508060" y="3048000"/>
            <a:ext cx="21343253" cy="9220200"/>
            <a:chOff x="1508060" y="3048000"/>
            <a:chExt cx="21343253" cy="9220200"/>
          </a:xfrm>
        </p:grpSpPr>
        <p:sp>
          <p:nvSpPr>
            <p:cNvPr id="134" name="Google Shape;134;p2"/>
            <p:cNvSpPr/>
            <p:nvPr/>
          </p:nvSpPr>
          <p:spPr>
            <a:xfrm>
              <a:off x="1508060" y="3048000"/>
              <a:ext cx="21343253" cy="540103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-5077" l="-570" r="-684" t="-676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135" name="Google Shape;135;p2"/>
            <p:cNvSpPr txBox="1"/>
            <p:nvPr/>
          </p:nvSpPr>
          <p:spPr>
            <a:xfrm>
              <a:off x="2410197" y="7543800"/>
              <a:ext cx="10011990" cy="47244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-2709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3"/>
          <p:cNvGrpSpPr/>
          <p:nvPr/>
        </p:nvGrpSpPr>
        <p:grpSpPr>
          <a:xfrm>
            <a:off x="956608" y="1752600"/>
            <a:ext cx="22209779" cy="3190034"/>
            <a:chOff x="611187" y="1981200"/>
            <a:chExt cx="22209779" cy="3190034"/>
          </a:xfrm>
        </p:grpSpPr>
        <p:grpSp>
          <p:nvGrpSpPr>
            <p:cNvPr id="142" name="Google Shape;142;p3"/>
            <p:cNvGrpSpPr/>
            <p:nvPr/>
          </p:nvGrpSpPr>
          <p:grpSpPr>
            <a:xfrm>
              <a:off x="611187" y="1981200"/>
              <a:ext cx="22209779" cy="3190034"/>
              <a:chOff x="637628" y="3099768"/>
              <a:chExt cx="22212350" cy="3190403"/>
            </a:xfrm>
          </p:grpSpPr>
          <p:sp>
            <p:nvSpPr>
              <p:cNvPr id="143" name="Google Shape;143;p3"/>
              <p:cNvSpPr/>
              <p:nvPr/>
            </p:nvSpPr>
            <p:spPr>
              <a:xfrm>
                <a:off x="637628" y="3442480"/>
                <a:ext cx="22212350" cy="2847691"/>
              </a:xfrm>
              <a:prstGeom prst="roundRect">
                <a:avLst>
                  <a:gd fmla="val 5894" name="adj"/>
                </a:avLst>
              </a:prstGeom>
              <a:solidFill>
                <a:srgbClr val="DAE5F1"/>
              </a:solidFill>
              <a:ln cap="flat" cmpd="sng" w="28575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17975" lIns="35975" spcFirstLastPara="1" rIns="35975" wrap="square" tIns="179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6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grpSp>
            <p:nvGrpSpPr>
              <p:cNvPr id="144" name="Google Shape;144;p3"/>
              <p:cNvGrpSpPr/>
              <p:nvPr/>
            </p:nvGrpSpPr>
            <p:grpSpPr>
              <a:xfrm>
                <a:off x="1076414" y="3099768"/>
                <a:ext cx="4867186" cy="831457"/>
                <a:chOff x="166396" y="8705567"/>
                <a:chExt cx="4867186" cy="831457"/>
              </a:xfrm>
            </p:grpSpPr>
            <p:sp>
              <p:nvSpPr>
                <p:cNvPr id="145" name="Google Shape;145;p3"/>
                <p:cNvSpPr/>
                <p:nvPr/>
              </p:nvSpPr>
              <p:spPr>
                <a:xfrm>
                  <a:off x="384522" y="8755081"/>
                  <a:ext cx="4649060" cy="781943"/>
                </a:xfrm>
                <a:prstGeom prst="roundRect">
                  <a:avLst>
                    <a:gd fmla="val 16667" name="adj"/>
                  </a:avLst>
                </a:prstGeom>
                <a:solidFill>
                  <a:srgbClr val="0072BC"/>
                </a:solidFill>
                <a:ln>
                  <a:noFill/>
                </a:ln>
                <a:effectLst>
                  <a:outerShdw blurRad="50800" rotWithShape="0" algn="tl" dir="2700000" dist="381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grpSp>
              <p:nvGrpSpPr>
                <p:cNvPr id="146" name="Google Shape;146;p3"/>
                <p:cNvGrpSpPr/>
                <p:nvPr/>
              </p:nvGrpSpPr>
              <p:grpSpPr>
                <a:xfrm>
                  <a:off x="166396" y="8780577"/>
                  <a:ext cx="702538" cy="572229"/>
                  <a:chOff x="-145995" y="8633545"/>
                  <a:chExt cx="787401" cy="641352"/>
                </a:xfrm>
              </p:grpSpPr>
              <p:sp>
                <p:nvSpPr>
                  <p:cNvPr id="147" name="Google Shape;147;p3"/>
                  <p:cNvSpPr/>
                  <p:nvPr/>
                </p:nvSpPr>
                <p:spPr>
                  <a:xfrm>
                    <a:off x="255643" y="9062171"/>
                    <a:ext cx="363538" cy="88900"/>
                  </a:xfrm>
                  <a:custGeom>
                    <a:rect b="b" l="l" r="r" t="t"/>
                    <a:pathLst>
                      <a:path extrusionOk="0" h="24" w="97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48" name="Google Shape;148;p3"/>
                  <p:cNvSpPr/>
                  <p:nvPr/>
                </p:nvSpPr>
                <p:spPr>
                  <a:xfrm>
                    <a:off x="233418" y="9039946"/>
                    <a:ext cx="407988" cy="134938"/>
                  </a:xfrm>
                  <a:custGeom>
                    <a:rect b="b" l="l" r="r" t="t"/>
                    <a:pathLst>
                      <a:path extrusionOk="0" h="36" w="109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0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0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49" name="Google Shape;149;p3"/>
                  <p:cNvSpPr/>
                  <p:nvPr/>
                </p:nvSpPr>
                <p:spPr>
                  <a:xfrm>
                    <a:off x="255643" y="9136784"/>
                    <a:ext cx="363538" cy="90488"/>
                  </a:xfrm>
                  <a:custGeom>
                    <a:rect b="b" l="l" r="r" t="t"/>
                    <a:pathLst>
                      <a:path extrusionOk="0" h="24" w="97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50" name="Google Shape;150;p3"/>
                  <p:cNvSpPr/>
                  <p:nvPr/>
                </p:nvSpPr>
                <p:spPr>
                  <a:xfrm>
                    <a:off x="233418" y="9114559"/>
                    <a:ext cx="407988" cy="134938"/>
                  </a:xfrm>
                  <a:custGeom>
                    <a:rect b="b" l="l" r="r" t="t"/>
                    <a:pathLst>
                      <a:path extrusionOk="0" h="36" w="109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1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1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51" name="Google Shape;151;p3"/>
                  <p:cNvSpPr/>
                  <p:nvPr/>
                </p:nvSpPr>
                <p:spPr>
                  <a:xfrm>
                    <a:off x="217543" y="8657358"/>
                    <a:ext cx="263525" cy="254000"/>
                  </a:xfrm>
                  <a:custGeom>
                    <a:rect b="b" l="l" r="r" t="t"/>
                    <a:pathLst>
                      <a:path extrusionOk="0" h="68" w="70">
                        <a:moveTo>
                          <a:pt x="50" y="68"/>
                        </a:moveTo>
                        <a:cubicBezTo>
                          <a:pt x="48" y="68"/>
                          <a:pt x="47" y="68"/>
                          <a:pt x="45" y="67"/>
                        </a:cubicBezTo>
                        <a:cubicBezTo>
                          <a:pt x="2" y="23"/>
                          <a:pt x="2" y="23"/>
                          <a:pt x="2" y="23"/>
                        </a:cubicBezTo>
                        <a:cubicBezTo>
                          <a:pt x="0" y="21"/>
                          <a:pt x="0" y="17"/>
                          <a:pt x="2" y="15"/>
                        </a:cubicBezTo>
                        <a:cubicBezTo>
                          <a:pt x="14" y="3"/>
                          <a:pt x="14" y="3"/>
                          <a:pt x="14" y="3"/>
                        </a:cubicBezTo>
                        <a:cubicBezTo>
                          <a:pt x="16" y="1"/>
                          <a:pt x="19" y="0"/>
                          <a:pt x="22" y="0"/>
                        </a:cubicBezTo>
                        <a:cubicBezTo>
                          <a:pt x="26" y="0"/>
                          <a:pt x="29" y="1"/>
                          <a:pt x="31" y="3"/>
                        </a:cubicBezTo>
                        <a:cubicBezTo>
                          <a:pt x="65" y="38"/>
                          <a:pt x="65" y="38"/>
                          <a:pt x="65" y="38"/>
                        </a:cubicBezTo>
                        <a:cubicBezTo>
                          <a:pt x="70" y="42"/>
                          <a:pt x="70" y="50"/>
                          <a:pt x="65" y="55"/>
                        </a:cubicBezTo>
                        <a:cubicBezTo>
                          <a:pt x="54" y="67"/>
                          <a:pt x="54" y="67"/>
                          <a:pt x="54" y="67"/>
                        </a:cubicBezTo>
                        <a:cubicBezTo>
                          <a:pt x="53" y="68"/>
                          <a:pt x="51" y="68"/>
                          <a:pt x="50" y="6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52" name="Google Shape;152;p3"/>
                  <p:cNvSpPr/>
                  <p:nvPr/>
                </p:nvSpPr>
                <p:spPr>
                  <a:xfrm>
                    <a:off x="192143" y="8633545"/>
                    <a:ext cx="314325" cy="300038"/>
                  </a:xfrm>
                  <a:custGeom>
                    <a:rect b="b" l="l" r="r" t="t"/>
                    <a:pathLst>
                      <a:path extrusionOk="0" h="80" w="84">
                        <a:moveTo>
                          <a:pt x="29" y="12"/>
                        </a:moveTo>
                        <a:cubicBezTo>
                          <a:pt x="31" y="12"/>
                          <a:pt x="33" y="12"/>
                          <a:pt x="34" y="13"/>
                        </a:cubicBezTo>
                        <a:cubicBezTo>
                          <a:pt x="34" y="13"/>
                          <a:pt x="34" y="13"/>
                          <a:pt x="68" y="48"/>
                        </a:cubicBezTo>
                        <a:cubicBezTo>
                          <a:pt x="71" y="50"/>
                          <a:pt x="71" y="54"/>
                          <a:pt x="68" y="57"/>
                        </a:cubicBezTo>
                        <a:cubicBezTo>
                          <a:pt x="68" y="57"/>
                          <a:pt x="68" y="57"/>
                          <a:pt x="57" y="68"/>
                        </a:cubicBezTo>
                        <a:cubicBezTo>
                          <a:pt x="57" y="68"/>
                          <a:pt x="57" y="68"/>
                          <a:pt x="13" y="25"/>
                        </a:cubicBezTo>
                        <a:cubicBezTo>
                          <a:pt x="13" y="25"/>
                          <a:pt x="13" y="25"/>
                          <a:pt x="25" y="13"/>
                        </a:cubicBezTo>
                        <a:cubicBezTo>
                          <a:pt x="26" y="12"/>
                          <a:pt x="28" y="12"/>
                          <a:pt x="29" y="12"/>
                        </a:cubicBezTo>
                        <a:moveTo>
                          <a:pt x="29" y="0"/>
                        </a:moveTo>
                        <a:cubicBezTo>
                          <a:pt x="24" y="0"/>
                          <a:pt x="20" y="2"/>
                          <a:pt x="16" y="5"/>
                        </a:cubicBezTo>
                        <a:cubicBezTo>
                          <a:pt x="5" y="16"/>
                          <a:pt x="5" y="16"/>
                          <a:pt x="5" y="16"/>
                        </a:cubicBezTo>
                        <a:cubicBezTo>
                          <a:pt x="0" y="21"/>
                          <a:pt x="0" y="29"/>
                          <a:pt x="5" y="33"/>
                        </a:cubicBezTo>
                        <a:cubicBezTo>
                          <a:pt x="48" y="77"/>
                          <a:pt x="48" y="77"/>
                          <a:pt x="48" y="77"/>
                        </a:cubicBezTo>
                        <a:cubicBezTo>
                          <a:pt x="50" y="79"/>
                          <a:pt x="53" y="80"/>
                          <a:pt x="57" y="80"/>
                        </a:cubicBezTo>
                        <a:cubicBezTo>
                          <a:pt x="57" y="80"/>
                          <a:pt x="57" y="80"/>
                          <a:pt x="57" y="80"/>
                        </a:cubicBezTo>
                        <a:cubicBezTo>
                          <a:pt x="60" y="80"/>
                          <a:pt x="63" y="79"/>
                          <a:pt x="65" y="77"/>
                        </a:cubicBezTo>
                        <a:cubicBezTo>
                          <a:pt x="77" y="65"/>
                          <a:pt x="77" y="65"/>
                          <a:pt x="77" y="65"/>
                        </a:cubicBezTo>
                        <a:cubicBezTo>
                          <a:pt x="84" y="58"/>
                          <a:pt x="84" y="47"/>
                          <a:pt x="77" y="39"/>
                        </a:cubicBezTo>
                        <a:cubicBezTo>
                          <a:pt x="42" y="5"/>
                          <a:pt x="42" y="5"/>
                          <a:pt x="42" y="5"/>
                        </a:cubicBezTo>
                        <a:cubicBezTo>
                          <a:pt x="39" y="2"/>
                          <a:pt x="34" y="0"/>
                          <a:pt x="29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53" name="Google Shape;153;p3"/>
                  <p:cNvSpPr/>
                  <p:nvPr/>
                </p:nvSpPr>
                <p:spPr>
                  <a:xfrm>
                    <a:off x="-123770" y="8724033"/>
                    <a:ext cx="742950" cy="528639"/>
                  </a:xfrm>
                  <a:custGeom>
                    <a:rect b="b" l="l" r="r" t="t"/>
                    <a:pathLst>
                      <a:path extrusionOk="0" h="141" w="198">
                        <a:moveTo>
                          <a:pt x="12" y="141"/>
                        </a:moveTo>
                        <a:cubicBezTo>
                          <a:pt x="11" y="141"/>
                          <a:pt x="9" y="141"/>
                          <a:pt x="8" y="140"/>
                        </a:cubicBezTo>
                        <a:cubicBezTo>
                          <a:pt x="3" y="134"/>
                          <a:pt x="3" y="134"/>
                          <a:pt x="3" y="134"/>
                        </a:cubicBezTo>
                        <a:cubicBezTo>
                          <a:pt x="1" y="133"/>
                          <a:pt x="0" y="131"/>
                          <a:pt x="1" y="128"/>
                        </a:cubicBezTo>
                        <a:cubicBezTo>
                          <a:pt x="14" y="77"/>
                          <a:pt x="14" y="77"/>
                          <a:pt x="14" y="77"/>
                        </a:cubicBezTo>
                        <a:cubicBezTo>
                          <a:pt x="14" y="76"/>
                          <a:pt x="15" y="75"/>
                          <a:pt x="15" y="75"/>
                        </a:cubicBezTo>
                        <a:cubicBezTo>
                          <a:pt x="88" y="1"/>
                          <a:pt x="88" y="1"/>
                          <a:pt x="88" y="1"/>
                        </a:cubicBezTo>
                        <a:cubicBezTo>
                          <a:pt x="89" y="0"/>
                          <a:pt x="91" y="0"/>
                          <a:pt x="92" y="0"/>
                        </a:cubicBezTo>
                        <a:cubicBezTo>
                          <a:pt x="92" y="0"/>
                          <a:pt x="92" y="0"/>
                          <a:pt x="92" y="0"/>
                        </a:cubicBezTo>
                        <a:cubicBezTo>
                          <a:pt x="94" y="0"/>
                          <a:pt x="96" y="0"/>
                          <a:pt x="97" y="1"/>
                        </a:cubicBezTo>
                        <a:cubicBezTo>
                          <a:pt x="103" y="8"/>
                          <a:pt x="103" y="8"/>
                          <a:pt x="103" y="8"/>
                        </a:cubicBezTo>
                        <a:cubicBezTo>
                          <a:pt x="104" y="9"/>
                          <a:pt x="105" y="10"/>
                          <a:pt x="105" y="12"/>
                        </a:cubicBezTo>
                        <a:cubicBezTo>
                          <a:pt x="106" y="12"/>
                          <a:pt x="108" y="12"/>
                          <a:pt x="109" y="13"/>
                        </a:cubicBezTo>
                        <a:cubicBezTo>
                          <a:pt x="116" y="21"/>
                          <a:pt x="116" y="21"/>
                          <a:pt x="116" y="21"/>
                        </a:cubicBezTo>
                        <a:cubicBezTo>
                          <a:pt x="117" y="22"/>
                          <a:pt x="117" y="23"/>
                          <a:pt x="117" y="24"/>
                        </a:cubicBezTo>
                        <a:cubicBezTo>
                          <a:pt x="119" y="24"/>
                          <a:pt x="120" y="25"/>
                          <a:pt x="121" y="26"/>
                        </a:cubicBezTo>
                        <a:cubicBezTo>
                          <a:pt x="128" y="33"/>
                          <a:pt x="128" y="33"/>
                          <a:pt x="128" y="33"/>
                        </a:cubicBezTo>
                        <a:cubicBezTo>
                          <a:pt x="129" y="34"/>
                          <a:pt x="130" y="35"/>
                          <a:pt x="130" y="37"/>
                        </a:cubicBezTo>
                        <a:cubicBezTo>
                          <a:pt x="131" y="37"/>
                          <a:pt x="132" y="37"/>
                          <a:pt x="133" y="38"/>
                        </a:cubicBezTo>
                        <a:cubicBezTo>
                          <a:pt x="140" y="45"/>
                          <a:pt x="140" y="45"/>
                          <a:pt x="140" y="45"/>
                        </a:cubicBezTo>
                        <a:cubicBezTo>
                          <a:pt x="141" y="46"/>
                          <a:pt x="142" y="47"/>
                          <a:pt x="142" y="49"/>
                        </a:cubicBezTo>
                        <a:cubicBezTo>
                          <a:pt x="142" y="51"/>
                          <a:pt x="141" y="52"/>
                          <a:pt x="140" y="53"/>
                        </a:cubicBezTo>
                        <a:cubicBezTo>
                          <a:pt x="124" y="70"/>
                          <a:pt x="124" y="70"/>
                          <a:pt x="124" y="70"/>
                        </a:cubicBezTo>
                        <a:cubicBezTo>
                          <a:pt x="192" y="70"/>
                          <a:pt x="192" y="70"/>
                          <a:pt x="192" y="70"/>
                        </a:cubicBezTo>
                        <a:cubicBezTo>
                          <a:pt x="196" y="70"/>
                          <a:pt x="198" y="72"/>
                          <a:pt x="198" y="76"/>
                        </a:cubicBezTo>
                        <a:cubicBezTo>
                          <a:pt x="198" y="87"/>
                          <a:pt x="198" y="87"/>
                          <a:pt x="198" y="87"/>
                        </a:cubicBezTo>
                        <a:cubicBezTo>
                          <a:pt x="198" y="91"/>
                          <a:pt x="196" y="93"/>
                          <a:pt x="192" y="93"/>
                        </a:cubicBezTo>
                        <a:cubicBezTo>
                          <a:pt x="107" y="93"/>
                          <a:pt x="107" y="93"/>
                          <a:pt x="107" y="93"/>
                        </a:cubicBezTo>
                        <a:cubicBezTo>
                          <a:pt x="105" y="93"/>
                          <a:pt x="104" y="92"/>
                          <a:pt x="103" y="91"/>
                        </a:cubicBezTo>
                        <a:cubicBezTo>
                          <a:pt x="67" y="127"/>
                          <a:pt x="67" y="127"/>
                          <a:pt x="67" y="127"/>
                        </a:cubicBezTo>
                        <a:cubicBezTo>
                          <a:pt x="66" y="127"/>
                          <a:pt x="65" y="128"/>
                          <a:pt x="64" y="128"/>
                        </a:cubicBezTo>
                        <a:cubicBezTo>
                          <a:pt x="14" y="141"/>
                          <a:pt x="14" y="141"/>
                          <a:pt x="14" y="141"/>
                        </a:cubicBezTo>
                        <a:cubicBezTo>
                          <a:pt x="13" y="141"/>
                          <a:pt x="13" y="141"/>
                          <a:pt x="12" y="141"/>
                        </a:cubicBezTo>
                        <a:close/>
                        <a:moveTo>
                          <a:pt x="23" y="119"/>
                        </a:moveTo>
                        <a:cubicBezTo>
                          <a:pt x="45" y="113"/>
                          <a:pt x="45" y="113"/>
                          <a:pt x="45" y="113"/>
                        </a:cubicBezTo>
                        <a:cubicBezTo>
                          <a:pt x="29" y="97"/>
                          <a:pt x="29" y="97"/>
                          <a:pt x="29" y="97"/>
                        </a:cubicBezTo>
                        <a:lnTo>
                          <a:pt x="23" y="11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54" name="Google Shape;154;p3"/>
                  <p:cNvSpPr/>
                  <p:nvPr/>
                </p:nvSpPr>
                <p:spPr>
                  <a:xfrm>
                    <a:off x="-145995" y="8701808"/>
                    <a:ext cx="787400" cy="573089"/>
                  </a:xfrm>
                  <a:custGeom>
                    <a:rect b="b" l="l" r="r" t="t"/>
                    <a:pathLst>
                      <a:path extrusionOk="0" h="153" w="210">
                        <a:moveTo>
                          <a:pt x="98" y="12"/>
                        </a:moveTo>
                        <a:cubicBezTo>
                          <a:pt x="105" y="18"/>
                          <a:pt x="105" y="18"/>
                          <a:pt x="105" y="18"/>
                        </a:cubicBezTo>
                        <a:cubicBezTo>
                          <a:pt x="37" y="86"/>
                          <a:pt x="37" y="86"/>
                          <a:pt x="37" y="86"/>
                        </a:cubicBezTo>
                        <a:cubicBezTo>
                          <a:pt x="43" y="92"/>
                          <a:pt x="43" y="92"/>
                          <a:pt x="43" y="92"/>
                        </a:cubicBezTo>
                        <a:cubicBezTo>
                          <a:pt x="110" y="24"/>
                          <a:pt x="110" y="24"/>
                          <a:pt x="110" y="24"/>
                        </a:cubicBezTo>
                        <a:cubicBezTo>
                          <a:pt x="118" y="31"/>
                          <a:pt x="118" y="31"/>
                          <a:pt x="118" y="31"/>
                        </a:cubicBezTo>
                        <a:cubicBezTo>
                          <a:pt x="50" y="99"/>
                          <a:pt x="50" y="99"/>
                          <a:pt x="50" y="99"/>
                        </a:cubicBezTo>
                        <a:cubicBezTo>
                          <a:pt x="55" y="104"/>
                          <a:pt x="55" y="104"/>
                          <a:pt x="55" y="104"/>
                        </a:cubicBezTo>
                        <a:cubicBezTo>
                          <a:pt x="123" y="36"/>
                          <a:pt x="123" y="36"/>
                          <a:pt x="123" y="36"/>
                        </a:cubicBezTo>
                        <a:cubicBezTo>
                          <a:pt x="130" y="43"/>
                          <a:pt x="130" y="43"/>
                          <a:pt x="130" y="43"/>
                        </a:cubicBezTo>
                        <a:cubicBezTo>
                          <a:pt x="62" y="111"/>
                          <a:pt x="62" y="111"/>
                          <a:pt x="62" y="111"/>
                        </a:cubicBezTo>
                        <a:cubicBezTo>
                          <a:pt x="68" y="116"/>
                          <a:pt x="68" y="116"/>
                          <a:pt x="68" y="116"/>
                        </a:cubicBezTo>
                        <a:cubicBezTo>
                          <a:pt x="135" y="49"/>
                          <a:pt x="135" y="49"/>
                          <a:pt x="135" y="49"/>
                        </a:cubicBezTo>
                        <a:cubicBezTo>
                          <a:pt x="142" y="55"/>
                          <a:pt x="142" y="55"/>
                          <a:pt x="142" y="55"/>
                        </a:cubicBezTo>
                        <a:cubicBezTo>
                          <a:pt x="115" y="82"/>
                          <a:pt x="115" y="82"/>
                          <a:pt x="115" y="82"/>
                        </a:cubicBezTo>
                        <a:cubicBezTo>
                          <a:pt x="198" y="82"/>
                          <a:pt x="198" y="82"/>
                          <a:pt x="198" y="82"/>
                        </a:cubicBezTo>
                        <a:cubicBezTo>
                          <a:pt x="198" y="93"/>
                          <a:pt x="198" y="93"/>
                          <a:pt x="198" y="93"/>
                        </a:cubicBezTo>
                        <a:cubicBezTo>
                          <a:pt x="113" y="93"/>
                          <a:pt x="113" y="93"/>
                          <a:pt x="113" y="93"/>
                        </a:cubicBezTo>
                        <a:cubicBezTo>
                          <a:pt x="113" y="84"/>
                          <a:pt x="113" y="84"/>
                          <a:pt x="113" y="84"/>
                        </a:cubicBezTo>
                        <a:cubicBezTo>
                          <a:pt x="69" y="128"/>
                          <a:pt x="69" y="128"/>
                          <a:pt x="69" y="128"/>
                        </a:cubicBezTo>
                        <a:cubicBezTo>
                          <a:pt x="18" y="141"/>
                          <a:pt x="18" y="141"/>
                          <a:pt x="18" y="141"/>
                        </a:cubicBezTo>
                        <a:cubicBezTo>
                          <a:pt x="13" y="136"/>
                          <a:pt x="13" y="136"/>
                          <a:pt x="13" y="136"/>
                        </a:cubicBezTo>
                        <a:cubicBezTo>
                          <a:pt x="26" y="85"/>
                          <a:pt x="26" y="85"/>
                          <a:pt x="26" y="85"/>
                        </a:cubicBezTo>
                        <a:cubicBezTo>
                          <a:pt x="98" y="12"/>
                          <a:pt x="98" y="12"/>
                          <a:pt x="98" y="12"/>
                        </a:cubicBezTo>
                        <a:moveTo>
                          <a:pt x="21" y="133"/>
                        </a:moveTo>
                        <a:cubicBezTo>
                          <a:pt x="62" y="122"/>
                          <a:pt x="62" y="122"/>
                          <a:pt x="62" y="122"/>
                        </a:cubicBezTo>
                        <a:cubicBezTo>
                          <a:pt x="32" y="91"/>
                          <a:pt x="32" y="91"/>
                          <a:pt x="32" y="91"/>
                        </a:cubicBezTo>
                        <a:cubicBezTo>
                          <a:pt x="21" y="133"/>
                          <a:pt x="21" y="133"/>
                          <a:pt x="21" y="133"/>
                        </a:cubicBezTo>
                        <a:moveTo>
                          <a:pt x="98" y="0"/>
                        </a:moveTo>
                        <a:cubicBezTo>
                          <a:pt x="98" y="0"/>
                          <a:pt x="98" y="0"/>
                          <a:pt x="98" y="0"/>
                        </a:cubicBezTo>
                        <a:cubicBezTo>
                          <a:pt x="95" y="0"/>
                          <a:pt x="92" y="1"/>
                          <a:pt x="90" y="3"/>
                        </a:cubicBezTo>
                        <a:cubicBezTo>
                          <a:pt x="17" y="76"/>
                          <a:pt x="17" y="76"/>
                          <a:pt x="17" y="76"/>
                        </a:cubicBezTo>
                        <a:cubicBezTo>
                          <a:pt x="16" y="78"/>
                          <a:pt x="15" y="80"/>
                          <a:pt x="14" y="82"/>
                        </a:cubicBezTo>
                        <a:cubicBezTo>
                          <a:pt x="1" y="133"/>
                          <a:pt x="1" y="133"/>
                          <a:pt x="1" y="133"/>
                        </a:cubicBezTo>
                        <a:cubicBezTo>
                          <a:pt x="0" y="137"/>
                          <a:pt x="1" y="142"/>
                          <a:pt x="4" y="145"/>
                        </a:cubicBezTo>
                        <a:cubicBezTo>
                          <a:pt x="10" y="150"/>
                          <a:pt x="10" y="150"/>
                          <a:pt x="10" y="150"/>
                        </a:cubicBezTo>
                        <a:cubicBezTo>
                          <a:pt x="12" y="152"/>
                          <a:pt x="15" y="153"/>
                          <a:pt x="18" y="153"/>
                        </a:cubicBezTo>
                        <a:cubicBezTo>
                          <a:pt x="19" y="153"/>
                          <a:pt x="20" y="153"/>
                          <a:pt x="21" y="153"/>
                        </a:cubicBezTo>
                        <a:cubicBezTo>
                          <a:pt x="72" y="140"/>
                          <a:pt x="72" y="140"/>
                          <a:pt x="72" y="140"/>
                        </a:cubicBezTo>
                        <a:cubicBezTo>
                          <a:pt x="74" y="140"/>
                          <a:pt x="76" y="138"/>
                          <a:pt x="77" y="137"/>
                        </a:cubicBezTo>
                        <a:cubicBezTo>
                          <a:pt x="109" y="105"/>
                          <a:pt x="109" y="105"/>
                          <a:pt x="109" y="105"/>
                        </a:cubicBezTo>
                        <a:cubicBezTo>
                          <a:pt x="111" y="105"/>
                          <a:pt x="112" y="105"/>
                          <a:pt x="113" y="105"/>
                        </a:cubicBezTo>
                        <a:cubicBezTo>
                          <a:pt x="198" y="105"/>
                          <a:pt x="198" y="105"/>
                          <a:pt x="198" y="105"/>
                        </a:cubicBezTo>
                        <a:cubicBezTo>
                          <a:pt x="205" y="105"/>
                          <a:pt x="210" y="100"/>
                          <a:pt x="210" y="93"/>
                        </a:cubicBezTo>
                        <a:cubicBezTo>
                          <a:pt x="210" y="82"/>
                          <a:pt x="210" y="82"/>
                          <a:pt x="210" y="82"/>
                        </a:cubicBezTo>
                        <a:cubicBezTo>
                          <a:pt x="210" y="75"/>
                          <a:pt x="205" y="70"/>
                          <a:pt x="198" y="70"/>
                        </a:cubicBezTo>
                        <a:cubicBezTo>
                          <a:pt x="144" y="70"/>
                          <a:pt x="144" y="70"/>
                          <a:pt x="144" y="70"/>
                        </a:cubicBezTo>
                        <a:cubicBezTo>
                          <a:pt x="150" y="64"/>
                          <a:pt x="150" y="64"/>
                          <a:pt x="150" y="64"/>
                        </a:cubicBezTo>
                        <a:cubicBezTo>
                          <a:pt x="153" y="61"/>
                          <a:pt x="154" y="58"/>
                          <a:pt x="154" y="55"/>
                        </a:cubicBezTo>
                        <a:cubicBezTo>
                          <a:pt x="154" y="52"/>
                          <a:pt x="152" y="49"/>
                          <a:pt x="150" y="47"/>
                        </a:cubicBezTo>
                        <a:cubicBezTo>
                          <a:pt x="144" y="40"/>
                          <a:pt x="144" y="40"/>
                          <a:pt x="144" y="40"/>
                        </a:cubicBezTo>
                        <a:cubicBezTo>
                          <a:pt x="143" y="39"/>
                          <a:pt x="142" y="39"/>
                          <a:pt x="140" y="38"/>
                        </a:cubicBezTo>
                        <a:cubicBezTo>
                          <a:pt x="140" y="37"/>
                          <a:pt x="139" y="36"/>
                          <a:pt x="138" y="35"/>
                        </a:cubicBezTo>
                        <a:cubicBezTo>
                          <a:pt x="131" y="28"/>
                          <a:pt x="131" y="28"/>
                          <a:pt x="131" y="28"/>
                        </a:cubicBezTo>
                        <a:cubicBezTo>
                          <a:pt x="131" y="27"/>
                          <a:pt x="129" y="26"/>
                          <a:pt x="128" y="25"/>
                        </a:cubicBezTo>
                        <a:cubicBezTo>
                          <a:pt x="128" y="24"/>
                          <a:pt x="127" y="23"/>
                          <a:pt x="126" y="22"/>
                        </a:cubicBezTo>
                        <a:cubicBezTo>
                          <a:pt x="119" y="15"/>
                          <a:pt x="119" y="15"/>
                          <a:pt x="119" y="15"/>
                        </a:cubicBezTo>
                        <a:cubicBezTo>
                          <a:pt x="118" y="14"/>
                          <a:pt x="117" y="13"/>
                          <a:pt x="116" y="13"/>
                        </a:cubicBezTo>
                        <a:cubicBezTo>
                          <a:pt x="115" y="12"/>
                          <a:pt x="114" y="10"/>
                          <a:pt x="113" y="10"/>
                        </a:cubicBezTo>
                        <a:cubicBezTo>
                          <a:pt x="107" y="3"/>
                          <a:pt x="107" y="3"/>
                          <a:pt x="107" y="3"/>
                        </a:cubicBezTo>
                        <a:cubicBezTo>
                          <a:pt x="105" y="1"/>
                          <a:pt x="102" y="0"/>
                          <a:pt x="98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55" name="Google Shape;155;p3"/>
                  <p:cNvSpPr/>
                  <p:nvPr/>
                </p:nvSpPr>
                <p:spPr>
                  <a:xfrm>
                    <a:off x="277868" y="9084396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56" name="Google Shape;156;p3"/>
                  <p:cNvSpPr/>
                  <p:nvPr/>
                </p:nvSpPr>
                <p:spPr>
                  <a:xfrm>
                    <a:off x="277868" y="9159009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57" name="Google Shape;157;p3"/>
                  <p:cNvSpPr/>
                  <p:nvPr/>
                </p:nvSpPr>
                <p:spPr>
                  <a:xfrm>
                    <a:off x="239768" y="8674820"/>
                    <a:ext cx="217488" cy="214313"/>
                  </a:xfrm>
                  <a:custGeom>
                    <a:rect b="b" l="l" r="r" t="t"/>
                    <a:pathLst>
                      <a:path extrusionOk="0" h="57" w="58">
                        <a:moveTo>
                          <a:pt x="55" y="46"/>
                        </a:moveTo>
                        <a:cubicBezTo>
                          <a:pt x="58" y="43"/>
                          <a:pt x="58" y="39"/>
                          <a:pt x="55" y="37"/>
                        </a:cubicBezTo>
                        <a:cubicBezTo>
                          <a:pt x="21" y="2"/>
                          <a:pt x="21" y="2"/>
                          <a:pt x="21" y="2"/>
                        </a:cubicBezTo>
                        <a:cubicBezTo>
                          <a:pt x="18" y="0"/>
                          <a:pt x="14" y="0"/>
                          <a:pt x="12" y="2"/>
                        </a:cubicBezTo>
                        <a:cubicBezTo>
                          <a:pt x="0" y="14"/>
                          <a:pt x="0" y="14"/>
                          <a:pt x="0" y="14"/>
                        </a:cubicBezTo>
                        <a:cubicBezTo>
                          <a:pt x="44" y="57"/>
                          <a:pt x="44" y="57"/>
                          <a:pt x="44" y="57"/>
                        </a:cubicBezTo>
                        <a:cubicBezTo>
                          <a:pt x="55" y="46"/>
                          <a:pt x="55" y="46"/>
                          <a:pt x="55" y="4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58" name="Google Shape;158;p3"/>
                  <p:cNvSpPr/>
                  <p:nvPr/>
                </p:nvSpPr>
                <p:spPr>
                  <a:xfrm>
                    <a:off x="-96782" y="8746258"/>
                    <a:ext cx="693738" cy="484189"/>
                  </a:xfrm>
                  <a:custGeom>
                    <a:rect b="b" l="l" r="r" t="t"/>
                    <a:pathLst>
                      <a:path extrusionOk="0" h="305" w="437">
                        <a:moveTo>
                          <a:pt x="241" y="166"/>
                        </a:moveTo>
                        <a:lnTo>
                          <a:pt x="305" y="102"/>
                        </a:lnTo>
                        <a:lnTo>
                          <a:pt x="288" y="88"/>
                        </a:lnTo>
                        <a:lnTo>
                          <a:pt x="130" y="246"/>
                        </a:lnTo>
                        <a:lnTo>
                          <a:pt x="116" y="234"/>
                        </a:lnTo>
                        <a:lnTo>
                          <a:pt x="276" y="74"/>
                        </a:lnTo>
                        <a:lnTo>
                          <a:pt x="260" y="57"/>
                        </a:lnTo>
                        <a:lnTo>
                          <a:pt x="99" y="218"/>
                        </a:lnTo>
                        <a:lnTo>
                          <a:pt x="87" y="206"/>
                        </a:lnTo>
                        <a:lnTo>
                          <a:pt x="248" y="45"/>
                        </a:lnTo>
                        <a:lnTo>
                          <a:pt x="229" y="29"/>
                        </a:lnTo>
                        <a:lnTo>
                          <a:pt x="71" y="189"/>
                        </a:lnTo>
                        <a:lnTo>
                          <a:pt x="56" y="175"/>
                        </a:lnTo>
                        <a:lnTo>
                          <a:pt x="217" y="14"/>
                        </a:lnTo>
                        <a:lnTo>
                          <a:pt x="201" y="0"/>
                        </a:lnTo>
                        <a:lnTo>
                          <a:pt x="30" y="173"/>
                        </a:lnTo>
                        <a:lnTo>
                          <a:pt x="0" y="293"/>
                        </a:lnTo>
                        <a:lnTo>
                          <a:pt x="12" y="305"/>
                        </a:lnTo>
                        <a:lnTo>
                          <a:pt x="132" y="274"/>
                        </a:lnTo>
                        <a:lnTo>
                          <a:pt x="236" y="170"/>
                        </a:lnTo>
                        <a:lnTo>
                          <a:pt x="236" y="192"/>
                        </a:lnTo>
                        <a:lnTo>
                          <a:pt x="437" y="192"/>
                        </a:lnTo>
                        <a:lnTo>
                          <a:pt x="437" y="166"/>
                        </a:lnTo>
                        <a:lnTo>
                          <a:pt x="241" y="166"/>
                        </a:lnTo>
                        <a:close/>
                        <a:moveTo>
                          <a:pt x="19" y="286"/>
                        </a:moveTo>
                        <a:lnTo>
                          <a:pt x="45" y="187"/>
                        </a:lnTo>
                        <a:lnTo>
                          <a:pt x="116" y="260"/>
                        </a:lnTo>
                        <a:lnTo>
                          <a:pt x="19" y="28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</p:grpSp>
            <p:sp>
              <p:nvSpPr>
                <p:cNvPr id="159" name="Google Shape;159;p3"/>
                <p:cNvSpPr txBox="1"/>
                <p:nvPr/>
              </p:nvSpPr>
              <p:spPr>
                <a:xfrm>
                  <a:off x="932118" y="8705567"/>
                  <a:ext cx="2348992" cy="76953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400">
                      <a:solidFill>
                        <a:schemeClr val="lt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Bài tập 1</a:t>
                  </a:r>
                  <a:endParaRPr/>
                </a:p>
              </p:txBody>
            </p:sp>
          </p:grpSp>
        </p:grpSp>
        <p:sp>
          <p:nvSpPr>
            <p:cNvPr id="160" name="Google Shape;160;p3"/>
            <p:cNvSpPr/>
            <p:nvPr/>
          </p:nvSpPr>
          <p:spPr>
            <a:xfrm>
              <a:off x="5948160" y="2372731"/>
              <a:ext cx="16872806" cy="1140633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-12832" l="-1443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611187" y="3581400"/>
              <a:ext cx="22057377" cy="1080424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-12427" l="-1132" r="-80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sp>
        <p:nvSpPr>
          <p:cNvPr id="162" name="Google Shape;162;p3"/>
          <p:cNvSpPr/>
          <p:nvPr/>
        </p:nvSpPr>
        <p:spPr>
          <a:xfrm>
            <a:off x="12117387" y="3395053"/>
            <a:ext cx="1007735" cy="995918"/>
          </a:xfrm>
          <a:prstGeom prst="ellipse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182875" spcFirstLastPara="1" rIns="18287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3" name="Google Shape;163;p3"/>
          <p:cNvGrpSpPr/>
          <p:nvPr/>
        </p:nvGrpSpPr>
        <p:grpSpPr>
          <a:xfrm>
            <a:off x="1069749" y="5334000"/>
            <a:ext cx="21948825" cy="8000999"/>
            <a:chOff x="1069749" y="5334000"/>
            <a:chExt cx="21948825" cy="8000999"/>
          </a:xfrm>
        </p:grpSpPr>
        <p:grpSp>
          <p:nvGrpSpPr>
            <p:cNvPr id="164" name="Google Shape;164;p3"/>
            <p:cNvGrpSpPr/>
            <p:nvPr/>
          </p:nvGrpSpPr>
          <p:grpSpPr>
            <a:xfrm>
              <a:off x="1149666" y="5334000"/>
              <a:ext cx="3699955" cy="800219"/>
              <a:chOff x="1147594" y="10988402"/>
              <a:chExt cx="3700383" cy="800312"/>
            </a:xfrm>
          </p:grpSpPr>
          <p:sp>
            <p:nvSpPr>
              <p:cNvPr id="165" name="Google Shape;165;p3"/>
              <p:cNvSpPr/>
              <p:nvPr/>
            </p:nvSpPr>
            <p:spPr>
              <a:xfrm rot="5400000">
                <a:off x="2607591" y="9548236"/>
                <a:ext cx="780389" cy="3700383"/>
              </a:xfrm>
              <a:prstGeom prst="roundRect">
                <a:avLst>
                  <a:gd fmla="val 16667" name="adj"/>
                </a:avLst>
              </a:prstGeom>
              <a:solidFill>
                <a:srgbClr val="AB7C37"/>
              </a:solidFill>
              <a:ln cap="flat" cmpd="sng" w="57150">
                <a:solidFill>
                  <a:srgbClr val="AB7C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" name="Google Shape;166;p3"/>
              <p:cNvSpPr txBox="1"/>
              <p:nvPr/>
            </p:nvSpPr>
            <p:spPr>
              <a:xfrm>
                <a:off x="1314449" y="10988402"/>
                <a:ext cx="2324944" cy="8003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Lời giải</a:t>
                </a:r>
                <a:endParaRPr b="1" sz="46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167" name="Google Shape;167;p3"/>
            <p:cNvSpPr/>
            <p:nvPr/>
          </p:nvSpPr>
          <p:spPr>
            <a:xfrm>
              <a:off x="1069749" y="6286526"/>
              <a:ext cx="21948825" cy="7048473"/>
            </a:xfrm>
            <a:prstGeom prst="roundRect">
              <a:avLst>
                <a:gd fmla="val 4611" name="adj"/>
              </a:avLst>
            </a:prstGeom>
            <a:solidFill>
              <a:srgbClr val="E7D2B3"/>
            </a:solidFill>
            <a:ln cap="flat" cmpd="sng" w="28575">
              <a:solidFill>
                <a:srgbClr val="AB7C3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1316502" y="6645355"/>
              <a:ext cx="14022626" cy="5775245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grpSp>
        <p:nvGrpSpPr>
          <p:cNvPr id="169" name="Google Shape;169;p3"/>
          <p:cNvGrpSpPr/>
          <p:nvPr/>
        </p:nvGrpSpPr>
        <p:grpSpPr>
          <a:xfrm>
            <a:off x="14174787" y="6645355"/>
            <a:ext cx="8839198" cy="4098845"/>
            <a:chOff x="14306630" y="5311589"/>
            <a:chExt cx="10087933" cy="4499174"/>
          </a:xfrm>
        </p:grpSpPr>
        <p:sp>
          <p:nvSpPr>
            <p:cNvPr id="170" name="Google Shape;170;p3"/>
            <p:cNvSpPr/>
            <p:nvPr/>
          </p:nvSpPr>
          <p:spPr>
            <a:xfrm>
              <a:off x="14306630" y="5311589"/>
              <a:ext cx="10087933" cy="4499174"/>
            </a:xfrm>
            <a:prstGeom prst="wedgeEllipseCallout">
              <a:avLst>
                <a:gd fmla="val -20833" name="adj1"/>
                <a:gd fmla="val 62500" name="adj2"/>
              </a:avLst>
            </a:prstGeom>
            <a:solidFill>
              <a:srgbClr val="FF0000"/>
            </a:solidFill>
            <a:ln>
              <a:noFill/>
            </a:ln>
            <a:effectLst>
              <a:outerShdw blurRad="190500" algn="ctr" dir="2700000" dist="228600">
                <a:srgbClr val="000000">
                  <a:alpha val="2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chemeClr val="dk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 </a:t>
              </a:r>
              <a:endParaRPr/>
            </a:p>
          </p:txBody>
        </p:sp>
        <p:sp>
          <p:nvSpPr>
            <p:cNvPr id="171" name="Google Shape;171;p3"/>
            <p:cNvSpPr txBox="1"/>
            <p:nvPr/>
          </p:nvSpPr>
          <p:spPr>
            <a:xfrm>
              <a:off x="15870703" y="5947598"/>
              <a:ext cx="6629400" cy="83099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Chú ý: </a:t>
              </a:r>
              <a:endParaRPr/>
            </a:p>
          </p:txBody>
        </p:sp>
      </p:grpSp>
      <p:sp>
        <p:nvSpPr>
          <p:cNvPr id="172" name="Google Shape;172;p3"/>
          <p:cNvSpPr txBox="1"/>
          <p:nvPr/>
        </p:nvSpPr>
        <p:spPr>
          <a:xfrm>
            <a:off x="16308388" y="8264761"/>
            <a:ext cx="5486400" cy="2098439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-3665" t="-6104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Google Shape;178;p4"/>
          <p:cNvGrpSpPr/>
          <p:nvPr/>
        </p:nvGrpSpPr>
        <p:grpSpPr>
          <a:xfrm>
            <a:off x="912235" y="4553609"/>
            <a:ext cx="3699955" cy="800219"/>
            <a:chOff x="1147594" y="10988402"/>
            <a:chExt cx="3700383" cy="800312"/>
          </a:xfrm>
        </p:grpSpPr>
        <p:sp>
          <p:nvSpPr>
            <p:cNvPr id="179" name="Google Shape;179;p4"/>
            <p:cNvSpPr/>
            <p:nvPr/>
          </p:nvSpPr>
          <p:spPr>
            <a:xfrm rot="5400000">
              <a:off x="2607591" y="9548236"/>
              <a:ext cx="780389" cy="3700383"/>
            </a:xfrm>
            <a:prstGeom prst="roundRect">
              <a:avLst>
                <a:gd fmla="val 16667" name="adj"/>
              </a:avLst>
            </a:prstGeom>
            <a:solidFill>
              <a:srgbClr val="AB7C37"/>
            </a:solidFill>
            <a:ln cap="flat" cmpd="sng" w="57150">
              <a:solidFill>
                <a:srgbClr val="AB7C3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4"/>
            <p:cNvSpPr txBox="1"/>
            <p:nvPr/>
          </p:nvSpPr>
          <p:spPr>
            <a:xfrm>
              <a:off x="1314449" y="10988402"/>
              <a:ext cx="2324944" cy="80031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6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rPr>
                <a:t>Lời giải</a:t>
              </a:r>
              <a:endParaRPr b="1" sz="4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grpSp>
        <p:nvGrpSpPr>
          <p:cNvPr id="181" name="Google Shape;181;p4"/>
          <p:cNvGrpSpPr/>
          <p:nvPr/>
        </p:nvGrpSpPr>
        <p:grpSpPr>
          <a:xfrm>
            <a:off x="703707" y="1595439"/>
            <a:ext cx="21980891" cy="2847362"/>
            <a:chOff x="840074" y="1911734"/>
            <a:chExt cx="21980891" cy="2847362"/>
          </a:xfrm>
        </p:grpSpPr>
        <p:grpSp>
          <p:nvGrpSpPr>
            <p:cNvPr id="182" name="Google Shape;182;p4"/>
            <p:cNvGrpSpPr/>
            <p:nvPr/>
          </p:nvGrpSpPr>
          <p:grpSpPr>
            <a:xfrm>
              <a:off x="840074" y="1911734"/>
              <a:ext cx="21534934" cy="2847362"/>
              <a:chOff x="866541" y="3030294"/>
              <a:chExt cx="21537427" cy="2847691"/>
            </a:xfrm>
          </p:grpSpPr>
          <p:sp>
            <p:nvSpPr>
              <p:cNvPr id="183" name="Google Shape;183;p4"/>
              <p:cNvSpPr/>
              <p:nvPr/>
            </p:nvSpPr>
            <p:spPr>
              <a:xfrm>
                <a:off x="866541" y="3030294"/>
                <a:ext cx="21537427" cy="2847691"/>
              </a:xfrm>
              <a:prstGeom prst="roundRect">
                <a:avLst>
                  <a:gd fmla="val 5894" name="adj"/>
                </a:avLst>
              </a:prstGeom>
              <a:solidFill>
                <a:srgbClr val="DAE5F1"/>
              </a:solidFill>
              <a:ln cap="flat" cmpd="sng" w="28575">
                <a:solidFill>
                  <a:srgbClr val="0999C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17975" lIns="35975" spcFirstLastPara="1" rIns="35975" wrap="square" tIns="17975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6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grpSp>
            <p:nvGrpSpPr>
              <p:cNvPr id="184" name="Google Shape;184;p4"/>
              <p:cNvGrpSpPr/>
              <p:nvPr/>
            </p:nvGrpSpPr>
            <p:grpSpPr>
              <a:xfrm>
                <a:off x="1076414" y="3099768"/>
                <a:ext cx="4867186" cy="831457"/>
                <a:chOff x="166396" y="8705567"/>
                <a:chExt cx="4867186" cy="831457"/>
              </a:xfrm>
            </p:grpSpPr>
            <p:sp>
              <p:nvSpPr>
                <p:cNvPr id="185" name="Google Shape;185;p4"/>
                <p:cNvSpPr/>
                <p:nvPr/>
              </p:nvSpPr>
              <p:spPr>
                <a:xfrm>
                  <a:off x="384522" y="8755081"/>
                  <a:ext cx="4649060" cy="781943"/>
                </a:xfrm>
                <a:prstGeom prst="roundRect">
                  <a:avLst>
                    <a:gd fmla="val 16667" name="adj"/>
                  </a:avLst>
                </a:prstGeom>
                <a:solidFill>
                  <a:srgbClr val="0072BC"/>
                </a:solidFill>
                <a:ln>
                  <a:noFill/>
                </a:ln>
                <a:effectLst>
                  <a:outerShdw blurRad="50800" rotWithShape="0" algn="tl" dir="2700000" dist="38100">
                    <a:srgbClr val="000000">
                      <a:alpha val="40000"/>
                    </a:srgbClr>
                  </a:outerShdw>
                </a:effectLst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grpSp>
              <p:nvGrpSpPr>
                <p:cNvPr id="186" name="Google Shape;186;p4"/>
                <p:cNvGrpSpPr/>
                <p:nvPr/>
              </p:nvGrpSpPr>
              <p:grpSpPr>
                <a:xfrm>
                  <a:off x="166396" y="8780577"/>
                  <a:ext cx="702538" cy="572229"/>
                  <a:chOff x="-145995" y="8633545"/>
                  <a:chExt cx="787401" cy="641352"/>
                </a:xfrm>
              </p:grpSpPr>
              <p:sp>
                <p:nvSpPr>
                  <p:cNvPr id="187" name="Google Shape;187;p4"/>
                  <p:cNvSpPr/>
                  <p:nvPr/>
                </p:nvSpPr>
                <p:spPr>
                  <a:xfrm>
                    <a:off x="255643" y="9062171"/>
                    <a:ext cx="363538" cy="88900"/>
                  </a:xfrm>
                  <a:custGeom>
                    <a:rect b="b" l="l" r="r" t="t"/>
                    <a:pathLst>
                      <a:path extrusionOk="0" h="24" w="97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88" name="Google Shape;188;p4"/>
                  <p:cNvSpPr/>
                  <p:nvPr/>
                </p:nvSpPr>
                <p:spPr>
                  <a:xfrm>
                    <a:off x="233418" y="9039946"/>
                    <a:ext cx="407988" cy="134938"/>
                  </a:xfrm>
                  <a:custGeom>
                    <a:rect b="b" l="l" r="r" t="t"/>
                    <a:pathLst>
                      <a:path extrusionOk="0" h="36" w="109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0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0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89" name="Google Shape;189;p4"/>
                  <p:cNvSpPr/>
                  <p:nvPr/>
                </p:nvSpPr>
                <p:spPr>
                  <a:xfrm>
                    <a:off x="255643" y="9136784"/>
                    <a:ext cx="363538" cy="90488"/>
                  </a:xfrm>
                  <a:custGeom>
                    <a:rect b="b" l="l" r="r" t="t"/>
                    <a:pathLst>
                      <a:path extrusionOk="0" h="24" w="97">
                        <a:moveTo>
                          <a:pt x="6" y="24"/>
                        </a:moveTo>
                        <a:cubicBezTo>
                          <a:pt x="3" y="24"/>
                          <a:pt x="0" y="21"/>
                          <a:pt x="0" y="18"/>
                        </a:cubicBezTo>
                        <a:cubicBezTo>
                          <a:pt x="0" y="6"/>
                          <a:pt x="0" y="6"/>
                          <a:pt x="0" y="6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91" y="0"/>
                          <a:pt x="91" y="0"/>
                          <a:pt x="91" y="0"/>
                        </a:cubicBezTo>
                        <a:cubicBezTo>
                          <a:pt x="95" y="0"/>
                          <a:pt x="97" y="3"/>
                          <a:pt x="97" y="6"/>
                        </a:cubicBezTo>
                        <a:cubicBezTo>
                          <a:pt x="97" y="18"/>
                          <a:pt x="97" y="18"/>
                          <a:pt x="97" y="18"/>
                        </a:cubicBezTo>
                        <a:cubicBezTo>
                          <a:pt x="97" y="21"/>
                          <a:pt x="95" y="24"/>
                          <a:pt x="91" y="24"/>
                        </a:cubicBezTo>
                        <a:lnTo>
                          <a:pt x="6" y="2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90" name="Google Shape;190;p4"/>
                  <p:cNvSpPr/>
                  <p:nvPr/>
                </p:nvSpPr>
                <p:spPr>
                  <a:xfrm>
                    <a:off x="233418" y="9114559"/>
                    <a:ext cx="407988" cy="134938"/>
                  </a:xfrm>
                  <a:custGeom>
                    <a:rect b="b" l="l" r="r" t="t"/>
                    <a:pathLst>
                      <a:path extrusionOk="0" h="36" w="109">
                        <a:moveTo>
                          <a:pt x="97" y="12"/>
                        </a:moveTo>
                        <a:cubicBezTo>
                          <a:pt x="97" y="24"/>
                          <a:pt x="97" y="24"/>
                          <a:pt x="97" y="24"/>
                        </a:cubicBezTo>
                        <a:cubicBezTo>
                          <a:pt x="12" y="24"/>
                          <a:pt x="12" y="24"/>
                          <a:pt x="12" y="24"/>
                        </a:cubicBezTo>
                        <a:cubicBezTo>
                          <a:pt x="12" y="12"/>
                          <a:pt x="12" y="12"/>
                          <a:pt x="12" y="12"/>
                        </a:cubicBezTo>
                        <a:cubicBezTo>
                          <a:pt x="97" y="12"/>
                          <a:pt x="97" y="12"/>
                          <a:pt x="97" y="12"/>
                        </a:cubicBezTo>
                        <a:moveTo>
                          <a:pt x="97" y="0"/>
                        </a:moveTo>
                        <a:cubicBezTo>
                          <a:pt x="12" y="0"/>
                          <a:pt x="12" y="0"/>
                          <a:pt x="12" y="0"/>
                        </a:cubicBezTo>
                        <a:cubicBezTo>
                          <a:pt x="5" y="0"/>
                          <a:pt x="0" y="6"/>
                          <a:pt x="0" y="12"/>
                        </a:cubicBezTo>
                        <a:cubicBezTo>
                          <a:pt x="0" y="24"/>
                          <a:pt x="0" y="24"/>
                          <a:pt x="0" y="24"/>
                        </a:cubicBezTo>
                        <a:cubicBezTo>
                          <a:pt x="0" y="31"/>
                          <a:pt x="5" y="36"/>
                          <a:pt x="12" y="36"/>
                        </a:cubicBezTo>
                        <a:cubicBezTo>
                          <a:pt x="97" y="36"/>
                          <a:pt x="97" y="36"/>
                          <a:pt x="97" y="36"/>
                        </a:cubicBezTo>
                        <a:cubicBezTo>
                          <a:pt x="104" y="36"/>
                          <a:pt x="109" y="31"/>
                          <a:pt x="109" y="24"/>
                        </a:cubicBezTo>
                        <a:cubicBezTo>
                          <a:pt x="109" y="12"/>
                          <a:pt x="109" y="12"/>
                          <a:pt x="109" y="12"/>
                        </a:cubicBezTo>
                        <a:cubicBezTo>
                          <a:pt x="109" y="6"/>
                          <a:pt x="104" y="0"/>
                          <a:pt x="97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91" name="Google Shape;191;p4"/>
                  <p:cNvSpPr/>
                  <p:nvPr/>
                </p:nvSpPr>
                <p:spPr>
                  <a:xfrm>
                    <a:off x="217543" y="8657358"/>
                    <a:ext cx="263525" cy="254000"/>
                  </a:xfrm>
                  <a:custGeom>
                    <a:rect b="b" l="l" r="r" t="t"/>
                    <a:pathLst>
                      <a:path extrusionOk="0" h="68" w="70">
                        <a:moveTo>
                          <a:pt x="50" y="68"/>
                        </a:moveTo>
                        <a:cubicBezTo>
                          <a:pt x="48" y="68"/>
                          <a:pt x="47" y="68"/>
                          <a:pt x="45" y="67"/>
                        </a:cubicBezTo>
                        <a:cubicBezTo>
                          <a:pt x="2" y="23"/>
                          <a:pt x="2" y="23"/>
                          <a:pt x="2" y="23"/>
                        </a:cubicBezTo>
                        <a:cubicBezTo>
                          <a:pt x="0" y="21"/>
                          <a:pt x="0" y="17"/>
                          <a:pt x="2" y="15"/>
                        </a:cubicBezTo>
                        <a:cubicBezTo>
                          <a:pt x="14" y="3"/>
                          <a:pt x="14" y="3"/>
                          <a:pt x="14" y="3"/>
                        </a:cubicBezTo>
                        <a:cubicBezTo>
                          <a:pt x="16" y="1"/>
                          <a:pt x="19" y="0"/>
                          <a:pt x="22" y="0"/>
                        </a:cubicBezTo>
                        <a:cubicBezTo>
                          <a:pt x="26" y="0"/>
                          <a:pt x="29" y="1"/>
                          <a:pt x="31" y="3"/>
                        </a:cubicBezTo>
                        <a:cubicBezTo>
                          <a:pt x="65" y="38"/>
                          <a:pt x="65" y="38"/>
                          <a:pt x="65" y="38"/>
                        </a:cubicBezTo>
                        <a:cubicBezTo>
                          <a:pt x="70" y="42"/>
                          <a:pt x="70" y="50"/>
                          <a:pt x="65" y="55"/>
                        </a:cubicBezTo>
                        <a:cubicBezTo>
                          <a:pt x="54" y="67"/>
                          <a:pt x="54" y="67"/>
                          <a:pt x="54" y="67"/>
                        </a:cubicBezTo>
                        <a:cubicBezTo>
                          <a:pt x="53" y="68"/>
                          <a:pt x="51" y="68"/>
                          <a:pt x="50" y="68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92" name="Google Shape;192;p4"/>
                  <p:cNvSpPr/>
                  <p:nvPr/>
                </p:nvSpPr>
                <p:spPr>
                  <a:xfrm>
                    <a:off x="192143" y="8633545"/>
                    <a:ext cx="314325" cy="300038"/>
                  </a:xfrm>
                  <a:custGeom>
                    <a:rect b="b" l="l" r="r" t="t"/>
                    <a:pathLst>
                      <a:path extrusionOk="0" h="80" w="84">
                        <a:moveTo>
                          <a:pt x="29" y="12"/>
                        </a:moveTo>
                        <a:cubicBezTo>
                          <a:pt x="31" y="12"/>
                          <a:pt x="33" y="12"/>
                          <a:pt x="34" y="13"/>
                        </a:cubicBezTo>
                        <a:cubicBezTo>
                          <a:pt x="34" y="13"/>
                          <a:pt x="34" y="13"/>
                          <a:pt x="68" y="48"/>
                        </a:cubicBezTo>
                        <a:cubicBezTo>
                          <a:pt x="71" y="50"/>
                          <a:pt x="71" y="54"/>
                          <a:pt x="68" y="57"/>
                        </a:cubicBezTo>
                        <a:cubicBezTo>
                          <a:pt x="68" y="57"/>
                          <a:pt x="68" y="57"/>
                          <a:pt x="57" y="68"/>
                        </a:cubicBezTo>
                        <a:cubicBezTo>
                          <a:pt x="57" y="68"/>
                          <a:pt x="57" y="68"/>
                          <a:pt x="13" y="25"/>
                        </a:cubicBezTo>
                        <a:cubicBezTo>
                          <a:pt x="13" y="25"/>
                          <a:pt x="13" y="25"/>
                          <a:pt x="25" y="13"/>
                        </a:cubicBezTo>
                        <a:cubicBezTo>
                          <a:pt x="26" y="12"/>
                          <a:pt x="28" y="12"/>
                          <a:pt x="29" y="12"/>
                        </a:cubicBezTo>
                        <a:moveTo>
                          <a:pt x="29" y="0"/>
                        </a:moveTo>
                        <a:cubicBezTo>
                          <a:pt x="24" y="0"/>
                          <a:pt x="20" y="2"/>
                          <a:pt x="16" y="5"/>
                        </a:cubicBezTo>
                        <a:cubicBezTo>
                          <a:pt x="5" y="16"/>
                          <a:pt x="5" y="16"/>
                          <a:pt x="5" y="16"/>
                        </a:cubicBezTo>
                        <a:cubicBezTo>
                          <a:pt x="0" y="21"/>
                          <a:pt x="0" y="29"/>
                          <a:pt x="5" y="33"/>
                        </a:cubicBezTo>
                        <a:cubicBezTo>
                          <a:pt x="48" y="77"/>
                          <a:pt x="48" y="77"/>
                          <a:pt x="48" y="77"/>
                        </a:cubicBezTo>
                        <a:cubicBezTo>
                          <a:pt x="50" y="79"/>
                          <a:pt x="53" y="80"/>
                          <a:pt x="57" y="80"/>
                        </a:cubicBezTo>
                        <a:cubicBezTo>
                          <a:pt x="57" y="80"/>
                          <a:pt x="57" y="80"/>
                          <a:pt x="57" y="80"/>
                        </a:cubicBezTo>
                        <a:cubicBezTo>
                          <a:pt x="60" y="80"/>
                          <a:pt x="63" y="79"/>
                          <a:pt x="65" y="77"/>
                        </a:cubicBezTo>
                        <a:cubicBezTo>
                          <a:pt x="77" y="65"/>
                          <a:pt x="77" y="65"/>
                          <a:pt x="77" y="65"/>
                        </a:cubicBezTo>
                        <a:cubicBezTo>
                          <a:pt x="84" y="58"/>
                          <a:pt x="84" y="47"/>
                          <a:pt x="77" y="39"/>
                        </a:cubicBezTo>
                        <a:cubicBezTo>
                          <a:pt x="42" y="5"/>
                          <a:pt x="42" y="5"/>
                          <a:pt x="42" y="5"/>
                        </a:cubicBezTo>
                        <a:cubicBezTo>
                          <a:pt x="39" y="2"/>
                          <a:pt x="34" y="0"/>
                          <a:pt x="29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93" name="Google Shape;193;p4"/>
                  <p:cNvSpPr/>
                  <p:nvPr/>
                </p:nvSpPr>
                <p:spPr>
                  <a:xfrm>
                    <a:off x="-123770" y="8724033"/>
                    <a:ext cx="742950" cy="528639"/>
                  </a:xfrm>
                  <a:custGeom>
                    <a:rect b="b" l="l" r="r" t="t"/>
                    <a:pathLst>
                      <a:path extrusionOk="0" h="141" w="198">
                        <a:moveTo>
                          <a:pt x="12" y="141"/>
                        </a:moveTo>
                        <a:cubicBezTo>
                          <a:pt x="11" y="141"/>
                          <a:pt x="9" y="141"/>
                          <a:pt x="8" y="140"/>
                        </a:cubicBezTo>
                        <a:cubicBezTo>
                          <a:pt x="3" y="134"/>
                          <a:pt x="3" y="134"/>
                          <a:pt x="3" y="134"/>
                        </a:cubicBezTo>
                        <a:cubicBezTo>
                          <a:pt x="1" y="133"/>
                          <a:pt x="0" y="131"/>
                          <a:pt x="1" y="128"/>
                        </a:cubicBezTo>
                        <a:cubicBezTo>
                          <a:pt x="14" y="77"/>
                          <a:pt x="14" y="77"/>
                          <a:pt x="14" y="77"/>
                        </a:cubicBezTo>
                        <a:cubicBezTo>
                          <a:pt x="14" y="76"/>
                          <a:pt x="15" y="75"/>
                          <a:pt x="15" y="75"/>
                        </a:cubicBezTo>
                        <a:cubicBezTo>
                          <a:pt x="88" y="1"/>
                          <a:pt x="88" y="1"/>
                          <a:pt x="88" y="1"/>
                        </a:cubicBezTo>
                        <a:cubicBezTo>
                          <a:pt x="89" y="0"/>
                          <a:pt x="91" y="0"/>
                          <a:pt x="92" y="0"/>
                        </a:cubicBezTo>
                        <a:cubicBezTo>
                          <a:pt x="92" y="0"/>
                          <a:pt x="92" y="0"/>
                          <a:pt x="92" y="0"/>
                        </a:cubicBezTo>
                        <a:cubicBezTo>
                          <a:pt x="94" y="0"/>
                          <a:pt x="96" y="0"/>
                          <a:pt x="97" y="1"/>
                        </a:cubicBezTo>
                        <a:cubicBezTo>
                          <a:pt x="103" y="8"/>
                          <a:pt x="103" y="8"/>
                          <a:pt x="103" y="8"/>
                        </a:cubicBezTo>
                        <a:cubicBezTo>
                          <a:pt x="104" y="9"/>
                          <a:pt x="105" y="10"/>
                          <a:pt x="105" y="12"/>
                        </a:cubicBezTo>
                        <a:cubicBezTo>
                          <a:pt x="106" y="12"/>
                          <a:pt x="108" y="12"/>
                          <a:pt x="109" y="13"/>
                        </a:cubicBezTo>
                        <a:cubicBezTo>
                          <a:pt x="116" y="21"/>
                          <a:pt x="116" y="21"/>
                          <a:pt x="116" y="21"/>
                        </a:cubicBezTo>
                        <a:cubicBezTo>
                          <a:pt x="117" y="22"/>
                          <a:pt x="117" y="23"/>
                          <a:pt x="117" y="24"/>
                        </a:cubicBezTo>
                        <a:cubicBezTo>
                          <a:pt x="119" y="24"/>
                          <a:pt x="120" y="25"/>
                          <a:pt x="121" y="26"/>
                        </a:cubicBezTo>
                        <a:cubicBezTo>
                          <a:pt x="128" y="33"/>
                          <a:pt x="128" y="33"/>
                          <a:pt x="128" y="33"/>
                        </a:cubicBezTo>
                        <a:cubicBezTo>
                          <a:pt x="129" y="34"/>
                          <a:pt x="130" y="35"/>
                          <a:pt x="130" y="37"/>
                        </a:cubicBezTo>
                        <a:cubicBezTo>
                          <a:pt x="131" y="37"/>
                          <a:pt x="132" y="37"/>
                          <a:pt x="133" y="38"/>
                        </a:cubicBezTo>
                        <a:cubicBezTo>
                          <a:pt x="140" y="45"/>
                          <a:pt x="140" y="45"/>
                          <a:pt x="140" y="45"/>
                        </a:cubicBezTo>
                        <a:cubicBezTo>
                          <a:pt x="141" y="46"/>
                          <a:pt x="142" y="47"/>
                          <a:pt x="142" y="49"/>
                        </a:cubicBezTo>
                        <a:cubicBezTo>
                          <a:pt x="142" y="51"/>
                          <a:pt x="141" y="52"/>
                          <a:pt x="140" y="53"/>
                        </a:cubicBezTo>
                        <a:cubicBezTo>
                          <a:pt x="124" y="70"/>
                          <a:pt x="124" y="70"/>
                          <a:pt x="124" y="70"/>
                        </a:cubicBezTo>
                        <a:cubicBezTo>
                          <a:pt x="192" y="70"/>
                          <a:pt x="192" y="70"/>
                          <a:pt x="192" y="70"/>
                        </a:cubicBezTo>
                        <a:cubicBezTo>
                          <a:pt x="196" y="70"/>
                          <a:pt x="198" y="72"/>
                          <a:pt x="198" y="76"/>
                        </a:cubicBezTo>
                        <a:cubicBezTo>
                          <a:pt x="198" y="87"/>
                          <a:pt x="198" y="87"/>
                          <a:pt x="198" y="87"/>
                        </a:cubicBezTo>
                        <a:cubicBezTo>
                          <a:pt x="198" y="91"/>
                          <a:pt x="196" y="93"/>
                          <a:pt x="192" y="93"/>
                        </a:cubicBezTo>
                        <a:cubicBezTo>
                          <a:pt x="107" y="93"/>
                          <a:pt x="107" y="93"/>
                          <a:pt x="107" y="93"/>
                        </a:cubicBezTo>
                        <a:cubicBezTo>
                          <a:pt x="105" y="93"/>
                          <a:pt x="104" y="92"/>
                          <a:pt x="103" y="91"/>
                        </a:cubicBezTo>
                        <a:cubicBezTo>
                          <a:pt x="67" y="127"/>
                          <a:pt x="67" y="127"/>
                          <a:pt x="67" y="127"/>
                        </a:cubicBezTo>
                        <a:cubicBezTo>
                          <a:pt x="66" y="127"/>
                          <a:pt x="65" y="128"/>
                          <a:pt x="64" y="128"/>
                        </a:cubicBezTo>
                        <a:cubicBezTo>
                          <a:pt x="14" y="141"/>
                          <a:pt x="14" y="141"/>
                          <a:pt x="14" y="141"/>
                        </a:cubicBezTo>
                        <a:cubicBezTo>
                          <a:pt x="13" y="141"/>
                          <a:pt x="13" y="141"/>
                          <a:pt x="12" y="141"/>
                        </a:cubicBezTo>
                        <a:close/>
                        <a:moveTo>
                          <a:pt x="23" y="119"/>
                        </a:moveTo>
                        <a:cubicBezTo>
                          <a:pt x="45" y="113"/>
                          <a:pt x="45" y="113"/>
                          <a:pt x="45" y="113"/>
                        </a:cubicBezTo>
                        <a:cubicBezTo>
                          <a:pt x="29" y="97"/>
                          <a:pt x="29" y="97"/>
                          <a:pt x="29" y="97"/>
                        </a:cubicBezTo>
                        <a:lnTo>
                          <a:pt x="23" y="119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94" name="Google Shape;194;p4"/>
                  <p:cNvSpPr/>
                  <p:nvPr/>
                </p:nvSpPr>
                <p:spPr>
                  <a:xfrm>
                    <a:off x="-145995" y="8701808"/>
                    <a:ext cx="787400" cy="573089"/>
                  </a:xfrm>
                  <a:custGeom>
                    <a:rect b="b" l="l" r="r" t="t"/>
                    <a:pathLst>
                      <a:path extrusionOk="0" h="153" w="210">
                        <a:moveTo>
                          <a:pt x="98" y="12"/>
                        </a:moveTo>
                        <a:cubicBezTo>
                          <a:pt x="105" y="18"/>
                          <a:pt x="105" y="18"/>
                          <a:pt x="105" y="18"/>
                        </a:cubicBezTo>
                        <a:cubicBezTo>
                          <a:pt x="37" y="86"/>
                          <a:pt x="37" y="86"/>
                          <a:pt x="37" y="86"/>
                        </a:cubicBezTo>
                        <a:cubicBezTo>
                          <a:pt x="43" y="92"/>
                          <a:pt x="43" y="92"/>
                          <a:pt x="43" y="92"/>
                        </a:cubicBezTo>
                        <a:cubicBezTo>
                          <a:pt x="110" y="24"/>
                          <a:pt x="110" y="24"/>
                          <a:pt x="110" y="24"/>
                        </a:cubicBezTo>
                        <a:cubicBezTo>
                          <a:pt x="118" y="31"/>
                          <a:pt x="118" y="31"/>
                          <a:pt x="118" y="31"/>
                        </a:cubicBezTo>
                        <a:cubicBezTo>
                          <a:pt x="50" y="99"/>
                          <a:pt x="50" y="99"/>
                          <a:pt x="50" y="99"/>
                        </a:cubicBezTo>
                        <a:cubicBezTo>
                          <a:pt x="55" y="104"/>
                          <a:pt x="55" y="104"/>
                          <a:pt x="55" y="104"/>
                        </a:cubicBezTo>
                        <a:cubicBezTo>
                          <a:pt x="123" y="36"/>
                          <a:pt x="123" y="36"/>
                          <a:pt x="123" y="36"/>
                        </a:cubicBezTo>
                        <a:cubicBezTo>
                          <a:pt x="130" y="43"/>
                          <a:pt x="130" y="43"/>
                          <a:pt x="130" y="43"/>
                        </a:cubicBezTo>
                        <a:cubicBezTo>
                          <a:pt x="62" y="111"/>
                          <a:pt x="62" y="111"/>
                          <a:pt x="62" y="111"/>
                        </a:cubicBezTo>
                        <a:cubicBezTo>
                          <a:pt x="68" y="116"/>
                          <a:pt x="68" y="116"/>
                          <a:pt x="68" y="116"/>
                        </a:cubicBezTo>
                        <a:cubicBezTo>
                          <a:pt x="135" y="49"/>
                          <a:pt x="135" y="49"/>
                          <a:pt x="135" y="49"/>
                        </a:cubicBezTo>
                        <a:cubicBezTo>
                          <a:pt x="142" y="55"/>
                          <a:pt x="142" y="55"/>
                          <a:pt x="142" y="55"/>
                        </a:cubicBezTo>
                        <a:cubicBezTo>
                          <a:pt x="115" y="82"/>
                          <a:pt x="115" y="82"/>
                          <a:pt x="115" y="82"/>
                        </a:cubicBezTo>
                        <a:cubicBezTo>
                          <a:pt x="198" y="82"/>
                          <a:pt x="198" y="82"/>
                          <a:pt x="198" y="82"/>
                        </a:cubicBezTo>
                        <a:cubicBezTo>
                          <a:pt x="198" y="93"/>
                          <a:pt x="198" y="93"/>
                          <a:pt x="198" y="93"/>
                        </a:cubicBezTo>
                        <a:cubicBezTo>
                          <a:pt x="113" y="93"/>
                          <a:pt x="113" y="93"/>
                          <a:pt x="113" y="93"/>
                        </a:cubicBezTo>
                        <a:cubicBezTo>
                          <a:pt x="113" y="84"/>
                          <a:pt x="113" y="84"/>
                          <a:pt x="113" y="84"/>
                        </a:cubicBezTo>
                        <a:cubicBezTo>
                          <a:pt x="69" y="128"/>
                          <a:pt x="69" y="128"/>
                          <a:pt x="69" y="128"/>
                        </a:cubicBezTo>
                        <a:cubicBezTo>
                          <a:pt x="18" y="141"/>
                          <a:pt x="18" y="141"/>
                          <a:pt x="18" y="141"/>
                        </a:cubicBezTo>
                        <a:cubicBezTo>
                          <a:pt x="13" y="136"/>
                          <a:pt x="13" y="136"/>
                          <a:pt x="13" y="136"/>
                        </a:cubicBezTo>
                        <a:cubicBezTo>
                          <a:pt x="26" y="85"/>
                          <a:pt x="26" y="85"/>
                          <a:pt x="26" y="85"/>
                        </a:cubicBezTo>
                        <a:cubicBezTo>
                          <a:pt x="98" y="12"/>
                          <a:pt x="98" y="12"/>
                          <a:pt x="98" y="12"/>
                        </a:cubicBezTo>
                        <a:moveTo>
                          <a:pt x="21" y="133"/>
                        </a:moveTo>
                        <a:cubicBezTo>
                          <a:pt x="62" y="122"/>
                          <a:pt x="62" y="122"/>
                          <a:pt x="62" y="122"/>
                        </a:cubicBezTo>
                        <a:cubicBezTo>
                          <a:pt x="32" y="91"/>
                          <a:pt x="32" y="91"/>
                          <a:pt x="32" y="91"/>
                        </a:cubicBezTo>
                        <a:cubicBezTo>
                          <a:pt x="21" y="133"/>
                          <a:pt x="21" y="133"/>
                          <a:pt x="21" y="133"/>
                        </a:cubicBezTo>
                        <a:moveTo>
                          <a:pt x="98" y="0"/>
                        </a:moveTo>
                        <a:cubicBezTo>
                          <a:pt x="98" y="0"/>
                          <a:pt x="98" y="0"/>
                          <a:pt x="98" y="0"/>
                        </a:cubicBezTo>
                        <a:cubicBezTo>
                          <a:pt x="95" y="0"/>
                          <a:pt x="92" y="1"/>
                          <a:pt x="90" y="3"/>
                        </a:cubicBezTo>
                        <a:cubicBezTo>
                          <a:pt x="17" y="76"/>
                          <a:pt x="17" y="76"/>
                          <a:pt x="17" y="76"/>
                        </a:cubicBezTo>
                        <a:cubicBezTo>
                          <a:pt x="16" y="78"/>
                          <a:pt x="15" y="80"/>
                          <a:pt x="14" y="82"/>
                        </a:cubicBezTo>
                        <a:cubicBezTo>
                          <a:pt x="1" y="133"/>
                          <a:pt x="1" y="133"/>
                          <a:pt x="1" y="133"/>
                        </a:cubicBezTo>
                        <a:cubicBezTo>
                          <a:pt x="0" y="137"/>
                          <a:pt x="1" y="142"/>
                          <a:pt x="4" y="145"/>
                        </a:cubicBezTo>
                        <a:cubicBezTo>
                          <a:pt x="10" y="150"/>
                          <a:pt x="10" y="150"/>
                          <a:pt x="10" y="150"/>
                        </a:cubicBezTo>
                        <a:cubicBezTo>
                          <a:pt x="12" y="152"/>
                          <a:pt x="15" y="153"/>
                          <a:pt x="18" y="153"/>
                        </a:cubicBezTo>
                        <a:cubicBezTo>
                          <a:pt x="19" y="153"/>
                          <a:pt x="20" y="153"/>
                          <a:pt x="21" y="153"/>
                        </a:cubicBezTo>
                        <a:cubicBezTo>
                          <a:pt x="72" y="140"/>
                          <a:pt x="72" y="140"/>
                          <a:pt x="72" y="140"/>
                        </a:cubicBezTo>
                        <a:cubicBezTo>
                          <a:pt x="74" y="140"/>
                          <a:pt x="76" y="138"/>
                          <a:pt x="77" y="137"/>
                        </a:cubicBezTo>
                        <a:cubicBezTo>
                          <a:pt x="109" y="105"/>
                          <a:pt x="109" y="105"/>
                          <a:pt x="109" y="105"/>
                        </a:cubicBezTo>
                        <a:cubicBezTo>
                          <a:pt x="111" y="105"/>
                          <a:pt x="112" y="105"/>
                          <a:pt x="113" y="105"/>
                        </a:cubicBezTo>
                        <a:cubicBezTo>
                          <a:pt x="198" y="105"/>
                          <a:pt x="198" y="105"/>
                          <a:pt x="198" y="105"/>
                        </a:cubicBezTo>
                        <a:cubicBezTo>
                          <a:pt x="205" y="105"/>
                          <a:pt x="210" y="100"/>
                          <a:pt x="210" y="93"/>
                        </a:cubicBezTo>
                        <a:cubicBezTo>
                          <a:pt x="210" y="82"/>
                          <a:pt x="210" y="82"/>
                          <a:pt x="210" y="82"/>
                        </a:cubicBezTo>
                        <a:cubicBezTo>
                          <a:pt x="210" y="75"/>
                          <a:pt x="205" y="70"/>
                          <a:pt x="198" y="70"/>
                        </a:cubicBezTo>
                        <a:cubicBezTo>
                          <a:pt x="144" y="70"/>
                          <a:pt x="144" y="70"/>
                          <a:pt x="144" y="70"/>
                        </a:cubicBezTo>
                        <a:cubicBezTo>
                          <a:pt x="150" y="64"/>
                          <a:pt x="150" y="64"/>
                          <a:pt x="150" y="64"/>
                        </a:cubicBezTo>
                        <a:cubicBezTo>
                          <a:pt x="153" y="61"/>
                          <a:pt x="154" y="58"/>
                          <a:pt x="154" y="55"/>
                        </a:cubicBezTo>
                        <a:cubicBezTo>
                          <a:pt x="154" y="52"/>
                          <a:pt x="152" y="49"/>
                          <a:pt x="150" y="47"/>
                        </a:cubicBezTo>
                        <a:cubicBezTo>
                          <a:pt x="144" y="40"/>
                          <a:pt x="144" y="40"/>
                          <a:pt x="144" y="40"/>
                        </a:cubicBezTo>
                        <a:cubicBezTo>
                          <a:pt x="143" y="39"/>
                          <a:pt x="142" y="39"/>
                          <a:pt x="140" y="38"/>
                        </a:cubicBezTo>
                        <a:cubicBezTo>
                          <a:pt x="140" y="37"/>
                          <a:pt x="139" y="36"/>
                          <a:pt x="138" y="35"/>
                        </a:cubicBezTo>
                        <a:cubicBezTo>
                          <a:pt x="131" y="28"/>
                          <a:pt x="131" y="28"/>
                          <a:pt x="131" y="28"/>
                        </a:cubicBezTo>
                        <a:cubicBezTo>
                          <a:pt x="131" y="27"/>
                          <a:pt x="129" y="26"/>
                          <a:pt x="128" y="25"/>
                        </a:cubicBezTo>
                        <a:cubicBezTo>
                          <a:pt x="128" y="24"/>
                          <a:pt x="127" y="23"/>
                          <a:pt x="126" y="22"/>
                        </a:cubicBezTo>
                        <a:cubicBezTo>
                          <a:pt x="119" y="15"/>
                          <a:pt x="119" y="15"/>
                          <a:pt x="119" y="15"/>
                        </a:cubicBezTo>
                        <a:cubicBezTo>
                          <a:pt x="118" y="14"/>
                          <a:pt x="117" y="13"/>
                          <a:pt x="116" y="13"/>
                        </a:cubicBezTo>
                        <a:cubicBezTo>
                          <a:pt x="115" y="12"/>
                          <a:pt x="114" y="10"/>
                          <a:pt x="113" y="10"/>
                        </a:cubicBezTo>
                        <a:cubicBezTo>
                          <a:pt x="107" y="3"/>
                          <a:pt x="107" y="3"/>
                          <a:pt x="107" y="3"/>
                        </a:cubicBezTo>
                        <a:cubicBezTo>
                          <a:pt x="105" y="1"/>
                          <a:pt x="102" y="0"/>
                          <a:pt x="98" y="0"/>
                        </a:cubicBezTo>
                        <a:close/>
                      </a:path>
                    </a:pathLst>
                  </a:custGeom>
                  <a:solidFill>
                    <a:srgbClr val="0072BC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95" name="Google Shape;195;p4"/>
                  <p:cNvSpPr/>
                  <p:nvPr/>
                </p:nvSpPr>
                <p:spPr>
                  <a:xfrm>
                    <a:off x="277868" y="9084396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96" name="Google Shape;196;p4"/>
                  <p:cNvSpPr/>
                  <p:nvPr/>
                </p:nvSpPr>
                <p:spPr>
                  <a:xfrm>
                    <a:off x="277868" y="9159009"/>
                    <a:ext cx="319088" cy="44450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97" name="Google Shape;197;p4"/>
                  <p:cNvSpPr/>
                  <p:nvPr/>
                </p:nvSpPr>
                <p:spPr>
                  <a:xfrm>
                    <a:off x="239768" y="8674820"/>
                    <a:ext cx="217488" cy="214313"/>
                  </a:xfrm>
                  <a:custGeom>
                    <a:rect b="b" l="l" r="r" t="t"/>
                    <a:pathLst>
                      <a:path extrusionOk="0" h="57" w="58">
                        <a:moveTo>
                          <a:pt x="55" y="46"/>
                        </a:moveTo>
                        <a:cubicBezTo>
                          <a:pt x="58" y="43"/>
                          <a:pt x="58" y="39"/>
                          <a:pt x="55" y="37"/>
                        </a:cubicBezTo>
                        <a:cubicBezTo>
                          <a:pt x="21" y="2"/>
                          <a:pt x="21" y="2"/>
                          <a:pt x="21" y="2"/>
                        </a:cubicBezTo>
                        <a:cubicBezTo>
                          <a:pt x="18" y="0"/>
                          <a:pt x="14" y="0"/>
                          <a:pt x="12" y="2"/>
                        </a:cubicBezTo>
                        <a:cubicBezTo>
                          <a:pt x="0" y="14"/>
                          <a:pt x="0" y="14"/>
                          <a:pt x="0" y="14"/>
                        </a:cubicBezTo>
                        <a:cubicBezTo>
                          <a:pt x="44" y="57"/>
                          <a:pt x="44" y="57"/>
                          <a:pt x="44" y="57"/>
                        </a:cubicBezTo>
                        <a:cubicBezTo>
                          <a:pt x="55" y="46"/>
                          <a:pt x="55" y="46"/>
                          <a:pt x="55" y="46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  <p:sp>
                <p:nvSpPr>
                  <p:cNvPr id="198" name="Google Shape;198;p4"/>
                  <p:cNvSpPr/>
                  <p:nvPr/>
                </p:nvSpPr>
                <p:spPr>
                  <a:xfrm>
                    <a:off x="-96782" y="8746258"/>
                    <a:ext cx="693738" cy="484189"/>
                  </a:xfrm>
                  <a:custGeom>
                    <a:rect b="b" l="l" r="r" t="t"/>
                    <a:pathLst>
                      <a:path extrusionOk="0" h="305" w="437">
                        <a:moveTo>
                          <a:pt x="241" y="166"/>
                        </a:moveTo>
                        <a:lnTo>
                          <a:pt x="305" y="102"/>
                        </a:lnTo>
                        <a:lnTo>
                          <a:pt x="288" y="88"/>
                        </a:lnTo>
                        <a:lnTo>
                          <a:pt x="130" y="246"/>
                        </a:lnTo>
                        <a:lnTo>
                          <a:pt x="116" y="234"/>
                        </a:lnTo>
                        <a:lnTo>
                          <a:pt x="276" y="74"/>
                        </a:lnTo>
                        <a:lnTo>
                          <a:pt x="260" y="57"/>
                        </a:lnTo>
                        <a:lnTo>
                          <a:pt x="99" y="218"/>
                        </a:lnTo>
                        <a:lnTo>
                          <a:pt x="87" y="206"/>
                        </a:lnTo>
                        <a:lnTo>
                          <a:pt x="248" y="45"/>
                        </a:lnTo>
                        <a:lnTo>
                          <a:pt x="229" y="29"/>
                        </a:lnTo>
                        <a:lnTo>
                          <a:pt x="71" y="189"/>
                        </a:lnTo>
                        <a:lnTo>
                          <a:pt x="56" y="175"/>
                        </a:lnTo>
                        <a:lnTo>
                          <a:pt x="217" y="14"/>
                        </a:lnTo>
                        <a:lnTo>
                          <a:pt x="201" y="0"/>
                        </a:lnTo>
                        <a:lnTo>
                          <a:pt x="30" y="173"/>
                        </a:lnTo>
                        <a:lnTo>
                          <a:pt x="0" y="293"/>
                        </a:lnTo>
                        <a:lnTo>
                          <a:pt x="12" y="305"/>
                        </a:lnTo>
                        <a:lnTo>
                          <a:pt x="132" y="274"/>
                        </a:lnTo>
                        <a:lnTo>
                          <a:pt x="236" y="170"/>
                        </a:lnTo>
                        <a:lnTo>
                          <a:pt x="236" y="192"/>
                        </a:lnTo>
                        <a:lnTo>
                          <a:pt x="437" y="192"/>
                        </a:lnTo>
                        <a:lnTo>
                          <a:pt x="437" y="166"/>
                        </a:lnTo>
                        <a:lnTo>
                          <a:pt x="241" y="166"/>
                        </a:lnTo>
                        <a:close/>
                        <a:moveTo>
                          <a:pt x="19" y="286"/>
                        </a:moveTo>
                        <a:lnTo>
                          <a:pt x="45" y="187"/>
                        </a:lnTo>
                        <a:lnTo>
                          <a:pt x="116" y="260"/>
                        </a:lnTo>
                        <a:lnTo>
                          <a:pt x="19" y="28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anchorCtr="0" anchor="t" bIns="45700" lIns="91425" spcFirstLastPara="1" rIns="91425" wrap="square" tIns="45700">
                    <a:noAutofit/>
                  </a:bodyPr>
                  <a:lstStyle/>
                  <a:p>
                    <a:pPr indent="0" lvl="0" marL="0" marR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 sz="4600">
                      <a:solidFill>
                        <a:schemeClr val="dk1"/>
                      </a:solidFill>
                      <a:latin typeface="Tahoma"/>
                      <a:ea typeface="Tahoma"/>
                      <a:cs typeface="Tahoma"/>
                      <a:sym typeface="Tahoma"/>
                    </a:endParaRPr>
                  </a:p>
                </p:txBody>
              </p:sp>
            </p:grpSp>
            <p:sp>
              <p:nvSpPr>
                <p:cNvPr id="199" name="Google Shape;199;p4"/>
                <p:cNvSpPr txBox="1"/>
                <p:nvPr/>
              </p:nvSpPr>
              <p:spPr>
                <a:xfrm>
                  <a:off x="932118" y="8705567"/>
                  <a:ext cx="2348992" cy="76953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sp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b="1" lang="en-US" sz="4400">
                      <a:solidFill>
                        <a:schemeClr val="lt1"/>
                      </a:solidFill>
                      <a:latin typeface="Times New Roman"/>
                      <a:ea typeface="Times New Roman"/>
                      <a:cs typeface="Times New Roman"/>
                      <a:sym typeface="Times New Roman"/>
                    </a:rPr>
                    <a:t>Bài tập 2</a:t>
                  </a:r>
                  <a:endParaRPr/>
                </a:p>
              </p:txBody>
            </p:sp>
          </p:grpSp>
        </p:grpSp>
        <p:sp>
          <p:nvSpPr>
            <p:cNvPr id="200" name="Google Shape;200;p4"/>
            <p:cNvSpPr/>
            <p:nvPr/>
          </p:nvSpPr>
          <p:spPr>
            <a:xfrm>
              <a:off x="5183188" y="2372731"/>
              <a:ext cx="17637777" cy="1276183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-10950" l="-793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1048602" y="3648914"/>
              <a:ext cx="21504461" cy="1100238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-5554" l="-1018" r="-1387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grpSp>
        <p:nvGrpSpPr>
          <p:cNvPr id="202" name="Google Shape;202;p4"/>
          <p:cNvGrpSpPr/>
          <p:nvPr/>
        </p:nvGrpSpPr>
        <p:grpSpPr>
          <a:xfrm>
            <a:off x="629461" y="5994751"/>
            <a:ext cx="21948825" cy="7048473"/>
            <a:chOff x="1181732" y="4855869"/>
            <a:chExt cx="21948825" cy="7048473"/>
          </a:xfrm>
        </p:grpSpPr>
        <p:grpSp>
          <p:nvGrpSpPr>
            <p:cNvPr id="203" name="Google Shape;203;p4"/>
            <p:cNvGrpSpPr/>
            <p:nvPr/>
          </p:nvGrpSpPr>
          <p:grpSpPr>
            <a:xfrm>
              <a:off x="1181732" y="4855869"/>
              <a:ext cx="21948825" cy="7048473"/>
              <a:chOff x="1181732" y="4855869"/>
              <a:chExt cx="21948825" cy="7048473"/>
            </a:xfrm>
          </p:grpSpPr>
          <p:sp>
            <p:nvSpPr>
              <p:cNvPr id="204" name="Google Shape;204;p4"/>
              <p:cNvSpPr/>
              <p:nvPr/>
            </p:nvSpPr>
            <p:spPr>
              <a:xfrm>
                <a:off x="1181732" y="4855869"/>
                <a:ext cx="21948825" cy="7048473"/>
              </a:xfrm>
              <a:prstGeom prst="roundRect">
                <a:avLst>
                  <a:gd fmla="val 4611" name="adj"/>
                </a:avLst>
              </a:prstGeom>
              <a:solidFill>
                <a:srgbClr val="FDE9D8"/>
              </a:solidFill>
              <a:ln cap="flat" cmpd="sng" w="25400">
                <a:solidFill>
                  <a:schemeClr val="accent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sp>
            <p:nvSpPr>
              <p:cNvPr id="205" name="Google Shape;205;p4"/>
              <p:cNvSpPr/>
              <p:nvPr/>
            </p:nvSpPr>
            <p:spPr>
              <a:xfrm>
                <a:off x="2708957" y="5427342"/>
                <a:ext cx="9996729" cy="5028951"/>
              </a:xfrm>
              <a:prstGeom prst="rect">
                <a:avLst/>
              </a:prstGeom>
              <a:blipFill rotWithShape="1">
                <a:blip r:embed="rId5">
                  <a:alphaModFix/>
                </a:blip>
                <a:stretch>
                  <a:fillRect b="-12363" l="0" r="0" t="0"/>
                </a:stretch>
              </a:blip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4300">
                    <a:latin typeface="Calibri"/>
                    <a:ea typeface="Calibri"/>
                    <a:cs typeface="Calibri"/>
                    <a:sym typeface="Calibri"/>
                  </a:rPr>
                  <a:t> </a:t>
                </a:r>
                <a:endParaRPr/>
              </a:p>
            </p:txBody>
          </p:sp>
        </p:grpSp>
        <p:sp>
          <p:nvSpPr>
            <p:cNvPr id="206" name="Google Shape;206;p4"/>
            <p:cNvSpPr/>
            <p:nvPr/>
          </p:nvSpPr>
          <p:spPr>
            <a:xfrm>
              <a:off x="1946957" y="5427342"/>
              <a:ext cx="1861407" cy="830997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sp>
        <p:nvSpPr>
          <p:cNvPr id="207" name="Google Shape;207;p4"/>
          <p:cNvSpPr/>
          <p:nvPr/>
        </p:nvSpPr>
        <p:spPr>
          <a:xfrm>
            <a:off x="6554787" y="3429000"/>
            <a:ext cx="1007735" cy="995918"/>
          </a:xfrm>
          <a:prstGeom prst="ellipse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182875" spcFirstLastPara="1" rIns="182875" wrap="square" tIns="9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8" name="Google Shape;208;p4"/>
          <p:cNvGrpSpPr/>
          <p:nvPr/>
        </p:nvGrpSpPr>
        <p:grpSpPr>
          <a:xfrm>
            <a:off x="13260387" y="6096000"/>
            <a:ext cx="8153400" cy="4152873"/>
            <a:chOff x="13260388" y="6096000"/>
            <a:chExt cx="8978254" cy="4152873"/>
          </a:xfrm>
        </p:grpSpPr>
        <p:sp>
          <p:nvSpPr>
            <p:cNvPr id="209" name="Google Shape;209;p4"/>
            <p:cNvSpPr/>
            <p:nvPr/>
          </p:nvSpPr>
          <p:spPr>
            <a:xfrm>
              <a:off x="13260388" y="6096000"/>
              <a:ext cx="8978254" cy="4152873"/>
            </a:xfrm>
            <a:prstGeom prst="wedgeEllipseCallout">
              <a:avLst>
                <a:gd fmla="val -20833" name="adj1"/>
                <a:gd fmla="val 62500" name="adj2"/>
              </a:avLst>
            </a:prstGeom>
            <a:solidFill>
              <a:srgbClr val="FF0000"/>
            </a:solidFill>
            <a:ln cap="flat" cmpd="sng" w="25400">
              <a:solidFill>
                <a:srgbClr val="395E8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4"/>
            <p:cNvSpPr txBox="1"/>
            <p:nvPr/>
          </p:nvSpPr>
          <p:spPr>
            <a:xfrm>
              <a:off x="14719934" y="6678563"/>
              <a:ext cx="6059158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Chú ý: </a:t>
              </a:r>
              <a:endParaRPr/>
            </a:p>
          </p:txBody>
        </p:sp>
        <p:sp>
          <p:nvSpPr>
            <p:cNvPr id="211" name="Google Shape;211;p4"/>
            <p:cNvSpPr txBox="1"/>
            <p:nvPr/>
          </p:nvSpPr>
          <p:spPr>
            <a:xfrm>
              <a:off x="14860588" y="7778412"/>
              <a:ext cx="6743359" cy="2127588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0" l="0" r="0" t="-6016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oogle Shape;216;p5"/>
          <p:cNvGrpSpPr/>
          <p:nvPr/>
        </p:nvGrpSpPr>
        <p:grpSpPr>
          <a:xfrm>
            <a:off x="1090543" y="1600200"/>
            <a:ext cx="21771044" cy="3190034"/>
            <a:chOff x="1076414" y="3099768"/>
            <a:chExt cx="21773564" cy="3190403"/>
          </a:xfrm>
        </p:grpSpPr>
        <p:sp>
          <p:nvSpPr>
            <p:cNvPr id="217" name="Google Shape;217;p5"/>
            <p:cNvSpPr/>
            <p:nvPr/>
          </p:nvSpPr>
          <p:spPr>
            <a:xfrm>
              <a:off x="1312551" y="3442480"/>
              <a:ext cx="21537427" cy="2847691"/>
            </a:xfrm>
            <a:prstGeom prst="roundRect">
              <a:avLst>
                <a:gd fmla="val 5894" name="adj"/>
              </a:avLst>
            </a:prstGeom>
            <a:solidFill>
              <a:srgbClr val="DAE5F1"/>
            </a:solidFill>
            <a:ln cap="flat" cmpd="sng" w="28575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7975" lIns="35975" spcFirstLastPara="1" rIns="35975" wrap="square" tIns="179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18" name="Google Shape;218;p5"/>
            <p:cNvGrpSpPr/>
            <p:nvPr/>
          </p:nvGrpSpPr>
          <p:grpSpPr>
            <a:xfrm>
              <a:off x="1076414" y="3099768"/>
              <a:ext cx="4867186" cy="831457"/>
              <a:chOff x="166396" y="8705567"/>
              <a:chExt cx="4867186" cy="831457"/>
            </a:xfrm>
          </p:grpSpPr>
          <p:sp>
            <p:nvSpPr>
              <p:cNvPr id="219" name="Google Shape;219;p5"/>
              <p:cNvSpPr/>
              <p:nvPr/>
            </p:nvSpPr>
            <p:spPr>
              <a:xfrm>
                <a:off x="384522" y="8755081"/>
                <a:ext cx="4649060" cy="781943"/>
              </a:xfrm>
              <a:prstGeom prst="roundRect">
                <a:avLst>
                  <a:gd fmla="val 16667" name="adj"/>
                </a:avLst>
              </a:prstGeom>
              <a:solidFill>
                <a:srgbClr val="0072BC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grpSp>
            <p:nvGrpSpPr>
              <p:cNvPr id="220" name="Google Shape;220;p5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21" name="Google Shape;221;p5"/>
                <p:cNvSpPr/>
                <p:nvPr/>
              </p:nvSpPr>
              <p:spPr>
                <a:xfrm>
                  <a:off x="255643" y="9062171"/>
                  <a:ext cx="363538" cy="88900"/>
                </a:xfrm>
                <a:custGeom>
                  <a:rect b="b" l="l" r="r" t="t"/>
                  <a:pathLst>
                    <a:path extrusionOk="0" h="24" w="97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22" name="Google Shape;222;p5"/>
                <p:cNvSpPr/>
                <p:nvPr/>
              </p:nvSpPr>
              <p:spPr>
                <a:xfrm>
                  <a:off x="233418" y="9039946"/>
                  <a:ext cx="407988" cy="134938"/>
                </a:xfrm>
                <a:custGeom>
                  <a:rect b="b" l="l" r="r" t="t"/>
                  <a:pathLst>
                    <a:path extrusionOk="0" h="36" w="109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23" name="Google Shape;223;p5"/>
                <p:cNvSpPr/>
                <p:nvPr/>
              </p:nvSpPr>
              <p:spPr>
                <a:xfrm>
                  <a:off x="255643" y="9136784"/>
                  <a:ext cx="363538" cy="90488"/>
                </a:xfrm>
                <a:custGeom>
                  <a:rect b="b" l="l" r="r" t="t"/>
                  <a:pathLst>
                    <a:path extrusionOk="0" h="24" w="97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24" name="Google Shape;224;p5"/>
                <p:cNvSpPr/>
                <p:nvPr/>
              </p:nvSpPr>
              <p:spPr>
                <a:xfrm>
                  <a:off x="233418" y="9114559"/>
                  <a:ext cx="407988" cy="134938"/>
                </a:xfrm>
                <a:custGeom>
                  <a:rect b="b" l="l" r="r" t="t"/>
                  <a:pathLst>
                    <a:path extrusionOk="0" h="36" w="109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25" name="Google Shape;225;p5"/>
                <p:cNvSpPr/>
                <p:nvPr/>
              </p:nvSpPr>
              <p:spPr>
                <a:xfrm>
                  <a:off x="217543" y="8657358"/>
                  <a:ext cx="263525" cy="254000"/>
                </a:xfrm>
                <a:custGeom>
                  <a:rect b="b" l="l" r="r" t="t"/>
                  <a:pathLst>
                    <a:path extrusionOk="0" h="68" w="70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26" name="Google Shape;226;p5"/>
                <p:cNvSpPr/>
                <p:nvPr/>
              </p:nvSpPr>
              <p:spPr>
                <a:xfrm>
                  <a:off x="192143" y="8633545"/>
                  <a:ext cx="314325" cy="300038"/>
                </a:xfrm>
                <a:custGeom>
                  <a:rect b="b" l="l" r="r" t="t"/>
                  <a:pathLst>
                    <a:path extrusionOk="0" h="80" w="84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27" name="Google Shape;227;p5"/>
                <p:cNvSpPr/>
                <p:nvPr/>
              </p:nvSpPr>
              <p:spPr>
                <a:xfrm>
                  <a:off x="-123770" y="8724033"/>
                  <a:ext cx="742950" cy="528639"/>
                </a:xfrm>
                <a:custGeom>
                  <a:rect b="b" l="l" r="r" t="t"/>
                  <a:pathLst>
                    <a:path extrusionOk="0" h="141" w="198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28" name="Google Shape;228;p5"/>
                <p:cNvSpPr/>
                <p:nvPr/>
              </p:nvSpPr>
              <p:spPr>
                <a:xfrm>
                  <a:off x="-145995" y="8701808"/>
                  <a:ext cx="787400" cy="573089"/>
                </a:xfrm>
                <a:custGeom>
                  <a:rect b="b" l="l" r="r" t="t"/>
                  <a:pathLst>
                    <a:path extrusionOk="0" h="153" w="210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29" name="Google Shape;229;p5"/>
                <p:cNvSpPr/>
                <p:nvPr/>
              </p:nvSpPr>
              <p:spPr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30" name="Google Shape;230;p5"/>
                <p:cNvSpPr/>
                <p:nvPr/>
              </p:nvSpPr>
              <p:spPr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31" name="Google Shape;231;p5"/>
                <p:cNvSpPr/>
                <p:nvPr/>
              </p:nvSpPr>
              <p:spPr>
                <a:xfrm>
                  <a:off x="239768" y="8674820"/>
                  <a:ext cx="217488" cy="214313"/>
                </a:xfrm>
                <a:custGeom>
                  <a:rect b="b" l="l" r="r" t="t"/>
                  <a:pathLst>
                    <a:path extrusionOk="0" h="57" w="58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32" name="Google Shape;232;p5"/>
                <p:cNvSpPr/>
                <p:nvPr/>
              </p:nvSpPr>
              <p:spPr>
                <a:xfrm>
                  <a:off x="-96782" y="8746258"/>
                  <a:ext cx="693738" cy="484189"/>
                </a:xfrm>
                <a:custGeom>
                  <a:rect b="b" l="l" r="r" t="t"/>
                  <a:pathLst>
                    <a:path extrusionOk="0" h="305" w="437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sp>
            <p:nvSpPr>
              <p:cNvPr id="233" name="Google Shape;233;p5"/>
              <p:cNvSpPr txBox="1"/>
              <p:nvPr/>
            </p:nvSpPr>
            <p:spPr>
              <a:xfrm>
                <a:off x="932118" y="8705567"/>
                <a:ext cx="2348992" cy="76953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Bài tập 3</a:t>
                </a:r>
                <a:endParaRPr/>
              </a:p>
            </p:txBody>
          </p:sp>
        </p:grpSp>
      </p:grpSp>
      <p:grpSp>
        <p:nvGrpSpPr>
          <p:cNvPr id="234" name="Google Shape;234;p5"/>
          <p:cNvGrpSpPr/>
          <p:nvPr/>
        </p:nvGrpSpPr>
        <p:grpSpPr>
          <a:xfrm>
            <a:off x="561155" y="5095034"/>
            <a:ext cx="23090186" cy="8392366"/>
            <a:chOff x="1069749" y="5334000"/>
            <a:chExt cx="21948825" cy="8392366"/>
          </a:xfrm>
        </p:grpSpPr>
        <p:grpSp>
          <p:nvGrpSpPr>
            <p:cNvPr id="235" name="Google Shape;235;p5"/>
            <p:cNvGrpSpPr/>
            <p:nvPr/>
          </p:nvGrpSpPr>
          <p:grpSpPr>
            <a:xfrm>
              <a:off x="1149666" y="5334000"/>
              <a:ext cx="3699955" cy="800219"/>
              <a:chOff x="1147594" y="10988402"/>
              <a:chExt cx="3700383" cy="800312"/>
            </a:xfrm>
          </p:grpSpPr>
          <p:sp>
            <p:nvSpPr>
              <p:cNvPr id="236" name="Google Shape;236;p5"/>
              <p:cNvSpPr/>
              <p:nvPr/>
            </p:nvSpPr>
            <p:spPr>
              <a:xfrm rot="5400000">
                <a:off x="2607591" y="9548236"/>
                <a:ext cx="780389" cy="3700383"/>
              </a:xfrm>
              <a:prstGeom prst="roundRect">
                <a:avLst>
                  <a:gd fmla="val 16667" name="adj"/>
                </a:avLst>
              </a:prstGeom>
              <a:solidFill>
                <a:srgbClr val="AB7C37"/>
              </a:solidFill>
              <a:ln cap="flat" cmpd="sng" w="57150">
                <a:solidFill>
                  <a:srgbClr val="AB7C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" name="Google Shape;237;p5"/>
              <p:cNvSpPr txBox="1"/>
              <p:nvPr/>
            </p:nvSpPr>
            <p:spPr>
              <a:xfrm>
                <a:off x="1314449" y="10988402"/>
                <a:ext cx="2324944" cy="8003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Lời giải</a:t>
                </a:r>
                <a:endParaRPr b="1" sz="46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238" name="Google Shape;238;p5"/>
            <p:cNvSpPr/>
            <p:nvPr/>
          </p:nvSpPr>
          <p:spPr>
            <a:xfrm>
              <a:off x="1069749" y="6286526"/>
              <a:ext cx="21948825" cy="7439840"/>
            </a:xfrm>
            <a:prstGeom prst="roundRect">
              <a:avLst>
                <a:gd fmla="val 4611" name="adj"/>
              </a:avLst>
            </a:prstGeom>
            <a:solidFill>
              <a:srgbClr val="E7D2B3"/>
            </a:solidFill>
            <a:ln cap="flat" cmpd="sng" w="28575">
              <a:solidFill>
                <a:srgbClr val="AB7C3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239" name="Google Shape;239;p5"/>
          <p:cNvSpPr/>
          <p:nvPr/>
        </p:nvSpPr>
        <p:spPr>
          <a:xfrm>
            <a:off x="1374243" y="2590800"/>
            <a:ext cx="21446724" cy="2244782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6249" l="-1278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40" name="Google Shape;240;p5"/>
          <p:cNvSpPr/>
          <p:nvPr/>
        </p:nvSpPr>
        <p:spPr>
          <a:xfrm>
            <a:off x="14250988" y="3733800"/>
            <a:ext cx="990600" cy="997461"/>
          </a:xfrm>
          <a:prstGeom prst="ellipse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5"/>
          <p:cNvSpPr/>
          <p:nvPr/>
        </p:nvSpPr>
        <p:spPr>
          <a:xfrm>
            <a:off x="2135187" y="11634614"/>
            <a:ext cx="10284812" cy="116698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13087" l="-2666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42" name="Google Shape;242;p5"/>
          <p:cNvSpPr txBox="1"/>
          <p:nvPr/>
        </p:nvSpPr>
        <p:spPr>
          <a:xfrm>
            <a:off x="534987" y="10446603"/>
            <a:ext cx="16383000" cy="830997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38969" l="0" r="-1560" t="-1617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243" name="Google Shape;243;p5"/>
          <p:cNvGrpSpPr/>
          <p:nvPr/>
        </p:nvGrpSpPr>
        <p:grpSpPr>
          <a:xfrm>
            <a:off x="16864261" y="6347653"/>
            <a:ext cx="6705600" cy="3597213"/>
            <a:chOff x="14833313" y="7063476"/>
            <a:chExt cx="7647274" cy="3597213"/>
          </a:xfrm>
        </p:grpSpPr>
        <p:sp>
          <p:nvSpPr>
            <p:cNvPr id="244" name="Google Shape;244;p5"/>
            <p:cNvSpPr/>
            <p:nvPr/>
          </p:nvSpPr>
          <p:spPr>
            <a:xfrm>
              <a:off x="14833313" y="7063476"/>
              <a:ext cx="7647274" cy="3597213"/>
            </a:xfrm>
            <a:prstGeom prst="wedgeEllipseCallout">
              <a:avLst>
                <a:gd fmla="val -20833" name="adj1"/>
                <a:gd fmla="val 62500" name="adj2"/>
              </a:avLst>
            </a:prstGeom>
            <a:solidFill>
              <a:srgbClr val="FF0000"/>
            </a:solidFill>
            <a:ln cap="flat" cmpd="sng" w="25400">
              <a:solidFill>
                <a:srgbClr val="395E8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5"/>
            <p:cNvSpPr txBox="1"/>
            <p:nvPr/>
          </p:nvSpPr>
          <p:spPr>
            <a:xfrm>
              <a:off x="16460788" y="7322403"/>
              <a:ext cx="5486400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Chú ý: </a:t>
              </a:r>
              <a:endParaRPr/>
            </a:p>
          </p:txBody>
        </p:sp>
        <p:sp>
          <p:nvSpPr>
            <p:cNvPr id="246" name="Google Shape;246;p5"/>
            <p:cNvSpPr txBox="1"/>
            <p:nvPr/>
          </p:nvSpPr>
          <p:spPr>
            <a:xfrm>
              <a:off x="16460788" y="8020038"/>
              <a:ext cx="4762500" cy="1962162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sp>
        <p:nvSpPr>
          <p:cNvPr id="247" name="Google Shape;247;p5"/>
          <p:cNvSpPr txBox="1"/>
          <p:nvPr/>
        </p:nvSpPr>
        <p:spPr>
          <a:xfrm>
            <a:off x="534987" y="6255603"/>
            <a:ext cx="1133401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571500" lvl="0" marL="5715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</a:pPr>
            <a:r>
              <a:rPr b="1" lang="en-US"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Cách 1: </a:t>
            </a:r>
            <a:r>
              <a:rPr lang="en-US"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Ta có</a:t>
            </a:r>
            <a:endParaRPr sz="4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48" name="Google Shape;248;p5"/>
          <p:cNvSpPr txBox="1"/>
          <p:nvPr/>
        </p:nvSpPr>
        <p:spPr>
          <a:xfrm>
            <a:off x="5099315" y="6049962"/>
            <a:ext cx="8313472" cy="1493838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49" name="Google Shape;249;p5"/>
          <p:cNvSpPr txBox="1"/>
          <p:nvPr/>
        </p:nvSpPr>
        <p:spPr>
          <a:xfrm>
            <a:off x="1068387" y="7474803"/>
            <a:ext cx="14694943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Thay vào biểu thức A ta được: </a:t>
            </a:r>
            <a:endParaRPr/>
          </a:p>
        </p:txBody>
      </p:sp>
      <p:sp>
        <p:nvSpPr>
          <p:cNvPr id="250" name="Google Shape;250;p5"/>
          <p:cNvSpPr txBox="1"/>
          <p:nvPr/>
        </p:nvSpPr>
        <p:spPr>
          <a:xfrm>
            <a:off x="2211387" y="8527197"/>
            <a:ext cx="14097000" cy="1531203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Google Shape;256;p6"/>
          <p:cNvGrpSpPr/>
          <p:nvPr/>
        </p:nvGrpSpPr>
        <p:grpSpPr>
          <a:xfrm>
            <a:off x="916119" y="1616742"/>
            <a:ext cx="21771044" cy="1964658"/>
            <a:chOff x="1076414" y="3174779"/>
            <a:chExt cx="21773564" cy="3115392"/>
          </a:xfrm>
        </p:grpSpPr>
        <p:sp>
          <p:nvSpPr>
            <p:cNvPr id="257" name="Google Shape;257;p6"/>
            <p:cNvSpPr/>
            <p:nvPr/>
          </p:nvSpPr>
          <p:spPr>
            <a:xfrm>
              <a:off x="1312551" y="3442480"/>
              <a:ext cx="21537427" cy="2847691"/>
            </a:xfrm>
            <a:prstGeom prst="roundRect">
              <a:avLst>
                <a:gd fmla="val 5894" name="adj"/>
              </a:avLst>
            </a:prstGeom>
            <a:solidFill>
              <a:srgbClr val="DAE5F1"/>
            </a:solidFill>
            <a:ln cap="flat" cmpd="sng" w="28575">
              <a:solidFill>
                <a:srgbClr val="0999C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17975" lIns="35975" spcFirstLastPara="1" rIns="35975" wrap="square" tIns="1797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  <p:grpSp>
          <p:nvGrpSpPr>
            <p:cNvPr id="258" name="Google Shape;258;p6"/>
            <p:cNvGrpSpPr/>
            <p:nvPr/>
          </p:nvGrpSpPr>
          <p:grpSpPr>
            <a:xfrm>
              <a:off x="1076414" y="3174779"/>
              <a:ext cx="4867186" cy="1447919"/>
              <a:chOff x="166396" y="8780577"/>
              <a:chExt cx="4867186" cy="1447919"/>
            </a:xfrm>
          </p:grpSpPr>
          <p:sp>
            <p:nvSpPr>
              <p:cNvPr id="259" name="Google Shape;259;p6"/>
              <p:cNvSpPr/>
              <p:nvPr/>
            </p:nvSpPr>
            <p:spPr>
              <a:xfrm>
                <a:off x="384522" y="8917356"/>
                <a:ext cx="4649060" cy="1311140"/>
              </a:xfrm>
              <a:prstGeom prst="roundRect">
                <a:avLst>
                  <a:gd fmla="val 16667" name="adj"/>
                </a:avLst>
              </a:prstGeom>
              <a:solidFill>
                <a:srgbClr val="0072BC"/>
              </a:solidFill>
              <a:ln>
                <a:noFill/>
              </a:ln>
              <a:effectLst>
                <a:outerShdw blurRad="50800" rotWithShape="0" algn="tl" dir="2700000" dist="38100">
                  <a:srgbClr val="000000">
                    <a:alpha val="40000"/>
                  </a:srgbClr>
                </a:outerShdw>
              </a:effectLst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600">
                  <a:solidFill>
                    <a:schemeClr val="dk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  <p:grpSp>
            <p:nvGrpSpPr>
              <p:cNvPr id="260" name="Google Shape;260;p6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61" name="Google Shape;261;p6"/>
                <p:cNvSpPr/>
                <p:nvPr/>
              </p:nvSpPr>
              <p:spPr>
                <a:xfrm>
                  <a:off x="255643" y="9062171"/>
                  <a:ext cx="363538" cy="88900"/>
                </a:xfrm>
                <a:custGeom>
                  <a:rect b="b" l="l" r="r" t="t"/>
                  <a:pathLst>
                    <a:path extrusionOk="0" h="24" w="97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2" name="Google Shape;262;p6"/>
                <p:cNvSpPr/>
                <p:nvPr/>
              </p:nvSpPr>
              <p:spPr>
                <a:xfrm>
                  <a:off x="233418" y="9039946"/>
                  <a:ext cx="407988" cy="134938"/>
                </a:xfrm>
                <a:custGeom>
                  <a:rect b="b" l="l" r="r" t="t"/>
                  <a:pathLst>
                    <a:path extrusionOk="0" h="36" w="109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3" name="Google Shape;263;p6"/>
                <p:cNvSpPr/>
                <p:nvPr/>
              </p:nvSpPr>
              <p:spPr>
                <a:xfrm>
                  <a:off x="255643" y="9136784"/>
                  <a:ext cx="363538" cy="90488"/>
                </a:xfrm>
                <a:custGeom>
                  <a:rect b="b" l="l" r="r" t="t"/>
                  <a:pathLst>
                    <a:path extrusionOk="0" h="24" w="97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4" name="Google Shape;264;p6"/>
                <p:cNvSpPr/>
                <p:nvPr/>
              </p:nvSpPr>
              <p:spPr>
                <a:xfrm>
                  <a:off x="233418" y="9114559"/>
                  <a:ext cx="407988" cy="134938"/>
                </a:xfrm>
                <a:custGeom>
                  <a:rect b="b" l="l" r="r" t="t"/>
                  <a:pathLst>
                    <a:path extrusionOk="0" h="36" w="109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5" name="Google Shape;265;p6"/>
                <p:cNvSpPr/>
                <p:nvPr/>
              </p:nvSpPr>
              <p:spPr>
                <a:xfrm>
                  <a:off x="217543" y="8657358"/>
                  <a:ext cx="263525" cy="254000"/>
                </a:xfrm>
                <a:custGeom>
                  <a:rect b="b" l="l" r="r" t="t"/>
                  <a:pathLst>
                    <a:path extrusionOk="0" h="68" w="70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6" name="Google Shape;266;p6"/>
                <p:cNvSpPr/>
                <p:nvPr/>
              </p:nvSpPr>
              <p:spPr>
                <a:xfrm>
                  <a:off x="192143" y="8633545"/>
                  <a:ext cx="314325" cy="300038"/>
                </a:xfrm>
                <a:custGeom>
                  <a:rect b="b" l="l" r="r" t="t"/>
                  <a:pathLst>
                    <a:path extrusionOk="0" h="80" w="84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7" name="Google Shape;267;p6"/>
                <p:cNvSpPr/>
                <p:nvPr/>
              </p:nvSpPr>
              <p:spPr>
                <a:xfrm>
                  <a:off x="-123770" y="8724033"/>
                  <a:ext cx="742950" cy="528639"/>
                </a:xfrm>
                <a:custGeom>
                  <a:rect b="b" l="l" r="r" t="t"/>
                  <a:pathLst>
                    <a:path extrusionOk="0" h="141" w="198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8" name="Google Shape;268;p6"/>
                <p:cNvSpPr/>
                <p:nvPr/>
              </p:nvSpPr>
              <p:spPr>
                <a:xfrm>
                  <a:off x="-145995" y="8701808"/>
                  <a:ext cx="787400" cy="573089"/>
                </a:xfrm>
                <a:custGeom>
                  <a:rect b="b" l="l" r="r" t="t"/>
                  <a:pathLst>
                    <a:path extrusionOk="0" h="153" w="210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69" name="Google Shape;269;p6"/>
                <p:cNvSpPr/>
                <p:nvPr/>
              </p:nvSpPr>
              <p:spPr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70" name="Google Shape;270;p6"/>
                <p:cNvSpPr/>
                <p:nvPr/>
              </p:nvSpPr>
              <p:spPr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71" name="Google Shape;271;p6"/>
                <p:cNvSpPr/>
                <p:nvPr/>
              </p:nvSpPr>
              <p:spPr>
                <a:xfrm>
                  <a:off x="239768" y="8674820"/>
                  <a:ext cx="217488" cy="214313"/>
                </a:xfrm>
                <a:custGeom>
                  <a:rect b="b" l="l" r="r" t="t"/>
                  <a:pathLst>
                    <a:path extrusionOk="0" h="57" w="58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  <p:sp>
              <p:nvSpPr>
                <p:cNvPr id="272" name="Google Shape;272;p6"/>
                <p:cNvSpPr/>
                <p:nvPr/>
              </p:nvSpPr>
              <p:spPr>
                <a:xfrm>
                  <a:off x="-96782" y="8746258"/>
                  <a:ext cx="693738" cy="484189"/>
                </a:xfrm>
                <a:custGeom>
                  <a:rect b="b" l="l" r="r" t="t"/>
                  <a:pathLst>
                    <a:path extrusionOk="0" h="305" w="437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anchorCtr="0" anchor="t" bIns="45700" lIns="91425" spcFirstLastPara="1" rIns="91425" wrap="square" tIns="45700">
                  <a:noAutofit/>
                </a:bodyPr>
                <a:lstStyle/>
                <a:p>
                  <a:pPr indent="0" lvl="0" marL="0" marR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sz="4600">
                    <a:solidFill>
                      <a:schemeClr val="dk1"/>
                    </a:solidFill>
                    <a:latin typeface="Tahoma"/>
                    <a:ea typeface="Tahoma"/>
                    <a:cs typeface="Tahoma"/>
                    <a:sym typeface="Tahoma"/>
                  </a:endParaRPr>
                </a:p>
              </p:txBody>
            </p:sp>
          </p:grpSp>
          <p:sp>
            <p:nvSpPr>
              <p:cNvPr id="273" name="Google Shape;273;p6"/>
              <p:cNvSpPr txBox="1"/>
              <p:nvPr/>
            </p:nvSpPr>
            <p:spPr>
              <a:xfrm>
                <a:off x="932118" y="8929770"/>
                <a:ext cx="3014589" cy="105624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4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Bài tập 4</a:t>
                </a:r>
                <a:endParaRPr/>
              </a:p>
            </p:txBody>
          </p:sp>
        </p:grpSp>
      </p:grpSp>
      <p:sp>
        <p:nvSpPr>
          <p:cNvPr id="274" name="Google Shape;274;p6"/>
          <p:cNvSpPr/>
          <p:nvPr/>
        </p:nvSpPr>
        <p:spPr>
          <a:xfrm>
            <a:off x="6042479" y="2101090"/>
            <a:ext cx="13847307" cy="140294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13476" l="-2640" r="0" t="-1303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275" name="Google Shape;275;p6"/>
          <p:cNvGrpSpPr/>
          <p:nvPr/>
        </p:nvGrpSpPr>
        <p:grpSpPr>
          <a:xfrm>
            <a:off x="735443" y="3407762"/>
            <a:ext cx="21948825" cy="10134599"/>
            <a:chOff x="1069749" y="5334000"/>
            <a:chExt cx="21948825" cy="8000999"/>
          </a:xfrm>
        </p:grpSpPr>
        <p:grpSp>
          <p:nvGrpSpPr>
            <p:cNvPr id="276" name="Google Shape;276;p6"/>
            <p:cNvGrpSpPr/>
            <p:nvPr/>
          </p:nvGrpSpPr>
          <p:grpSpPr>
            <a:xfrm>
              <a:off x="1149666" y="5334000"/>
              <a:ext cx="3699955" cy="800219"/>
              <a:chOff x="1147594" y="10988402"/>
              <a:chExt cx="3700383" cy="800312"/>
            </a:xfrm>
          </p:grpSpPr>
          <p:sp>
            <p:nvSpPr>
              <p:cNvPr id="277" name="Google Shape;277;p6"/>
              <p:cNvSpPr/>
              <p:nvPr/>
            </p:nvSpPr>
            <p:spPr>
              <a:xfrm rot="5400000">
                <a:off x="2607591" y="9548236"/>
                <a:ext cx="780389" cy="3700383"/>
              </a:xfrm>
              <a:prstGeom prst="roundRect">
                <a:avLst>
                  <a:gd fmla="val 16667" name="adj"/>
                </a:avLst>
              </a:prstGeom>
              <a:solidFill>
                <a:srgbClr val="AB7C37"/>
              </a:solidFill>
              <a:ln cap="flat" cmpd="sng" w="57150">
                <a:solidFill>
                  <a:srgbClr val="AB7C37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8" name="Google Shape;278;p6"/>
              <p:cNvSpPr txBox="1"/>
              <p:nvPr/>
            </p:nvSpPr>
            <p:spPr>
              <a:xfrm>
                <a:off x="1314449" y="10988402"/>
                <a:ext cx="2324944" cy="8003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600">
                    <a:solidFill>
                      <a:schemeClr val="lt1"/>
                    </a:solidFill>
                    <a:latin typeface="Tahoma"/>
                    <a:ea typeface="Tahoma"/>
                    <a:cs typeface="Tahoma"/>
                    <a:sym typeface="Tahoma"/>
                  </a:rPr>
                  <a:t>Lời giải</a:t>
                </a:r>
                <a:endParaRPr b="1" sz="4600">
                  <a:solidFill>
                    <a:schemeClr val="lt1"/>
                  </a:solidFill>
                  <a:latin typeface="Tahoma"/>
                  <a:ea typeface="Tahoma"/>
                  <a:cs typeface="Tahoma"/>
                  <a:sym typeface="Tahoma"/>
                </a:endParaRPr>
              </a:p>
            </p:txBody>
          </p:sp>
        </p:grpSp>
        <p:sp>
          <p:nvSpPr>
            <p:cNvPr id="279" name="Google Shape;279;p6"/>
            <p:cNvSpPr/>
            <p:nvPr/>
          </p:nvSpPr>
          <p:spPr>
            <a:xfrm>
              <a:off x="1069749" y="6134128"/>
              <a:ext cx="21948825" cy="7200871"/>
            </a:xfrm>
            <a:prstGeom prst="roundRect">
              <a:avLst>
                <a:gd fmla="val 4611" name="adj"/>
              </a:avLst>
            </a:prstGeom>
            <a:solidFill>
              <a:srgbClr val="E7D2B3"/>
            </a:solidFill>
            <a:ln cap="flat" cmpd="sng" w="28575">
              <a:solidFill>
                <a:srgbClr val="AB7C3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endParaRPr>
            </a:p>
          </p:txBody>
        </p:sp>
      </p:grpSp>
      <p:sp>
        <p:nvSpPr>
          <p:cNvPr id="280" name="Google Shape;280;p6"/>
          <p:cNvSpPr/>
          <p:nvPr/>
        </p:nvSpPr>
        <p:spPr>
          <a:xfrm>
            <a:off x="1618575" y="4879605"/>
            <a:ext cx="12303082" cy="585865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-228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281" name="Google Shape;281;p6"/>
          <p:cNvGrpSpPr/>
          <p:nvPr/>
        </p:nvGrpSpPr>
        <p:grpSpPr>
          <a:xfrm>
            <a:off x="12551498" y="4439302"/>
            <a:ext cx="10132769" cy="3738963"/>
            <a:chOff x="11430667" y="3983378"/>
            <a:chExt cx="11201399" cy="3738963"/>
          </a:xfrm>
        </p:grpSpPr>
        <p:grpSp>
          <p:nvGrpSpPr>
            <p:cNvPr id="282" name="Google Shape;282;p6"/>
            <p:cNvGrpSpPr/>
            <p:nvPr/>
          </p:nvGrpSpPr>
          <p:grpSpPr>
            <a:xfrm>
              <a:off x="11430667" y="3983378"/>
              <a:ext cx="11201399" cy="3738963"/>
              <a:chOff x="13031787" y="5823923"/>
              <a:chExt cx="8978254" cy="4152873"/>
            </a:xfrm>
          </p:grpSpPr>
          <p:sp>
            <p:nvSpPr>
              <p:cNvPr id="283" name="Google Shape;283;p6"/>
              <p:cNvSpPr/>
              <p:nvPr/>
            </p:nvSpPr>
            <p:spPr>
              <a:xfrm>
                <a:off x="13031787" y="5823923"/>
                <a:ext cx="8978254" cy="4152873"/>
              </a:xfrm>
              <a:prstGeom prst="wedgeEllipseCallout">
                <a:avLst>
                  <a:gd fmla="val -20833" name="adj1"/>
                  <a:gd fmla="val 62500" name="adj2"/>
                </a:avLst>
              </a:prstGeom>
              <a:solidFill>
                <a:srgbClr val="FF0000"/>
              </a:solidFill>
              <a:ln cap="flat" cmpd="sng" w="25400">
                <a:solidFill>
                  <a:srgbClr val="395E8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4" name="Google Shape;284;p6"/>
              <p:cNvSpPr txBox="1"/>
              <p:nvPr/>
            </p:nvSpPr>
            <p:spPr>
              <a:xfrm>
                <a:off x="16448770" y="5886468"/>
                <a:ext cx="2144286" cy="67730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Chú ý: </a:t>
                </a:r>
                <a:endParaRPr/>
              </a:p>
            </p:txBody>
          </p:sp>
        </p:grpSp>
        <p:sp>
          <p:nvSpPr>
            <p:cNvPr id="285" name="Google Shape;285;p6"/>
            <p:cNvSpPr txBox="1"/>
            <p:nvPr/>
          </p:nvSpPr>
          <p:spPr>
            <a:xfrm>
              <a:off x="12193587" y="4876800"/>
              <a:ext cx="9525000" cy="1966531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7"/>
          <p:cNvSpPr/>
          <p:nvPr/>
        </p:nvSpPr>
        <p:spPr>
          <a:xfrm>
            <a:off x="1144587" y="2057400"/>
            <a:ext cx="21785395" cy="304698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9343" l="-1229" r="0" t="-3975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292" name="Google Shape;292;p7"/>
          <p:cNvSpPr/>
          <p:nvPr/>
        </p:nvSpPr>
        <p:spPr>
          <a:xfrm>
            <a:off x="9602787" y="4191000"/>
            <a:ext cx="990600" cy="997461"/>
          </a:xfrm>
          <a:prstGeom prst="ellipse">
            <a:avLst/>
          </a:prstGeom>
          <a:noFill/>
          <a:ln cap="flat" cmpd="sng" w="571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7"/>
          <p:cNvSpPr/>
          <p:nvPr/>
        </p:nvSpPr>
        <p:spPr>
          <a:xfrm>
            <a:off x="1076872" y="5733633"/>
            <a:ext cx="21785395" cy="2800767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9802" l="-1145" r="0" t="-413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294" name="Google Shape;294;p7"/>
          <p:cNvGrpSpPr/>
          <p:nvPr/>
        </p:nvGrpSpPr>
        <p:grpSpPr>
          <a:xfrm>
            <a:off x="11942136" y="5223025"/>
            <a:ext cx="9376503" cy="3821981"/>
            <a:chOff x="11938564" y="6342593"/>
            <a:chExt cx="10542023" cy="5163608"/>
          </a:xfrm>
        </p:grpSpPr>
        <p:grpSp>
          <p:nvGrpSpPr>
            <p:cNvPr id="295" name="Google Shape;295;p7"/>
            <p:cNvGrpSpPr/>
            <p:nvPr/>
          </p:nvGrpSpPr>
          <p:grpSpPr>
            <a:xfrm>
              <a:off x="11938564" y="6342593"/>
              <a:ext cx="10542023" cy="5163608"/>
              <a:chOff x="14833313" y="7275118"/>
              <a:chExt cx="7647274" cy="3385571"/>
            </a:xfrm>
          </p:grpSpPr>
          <p:sp>
            <p:nvSpPr>
              <p:cNvPr id="296" name="Google Shape;296;p7"/>
              <p:cNvSpPr/>
              <p:nvPr/>
            </p:nvSpPr>
            <p:spPr>
              <a:xfrm>
                <a:off x="14833313" y="7275118"/>
                <a:ext cx="7647274" cy="3385571"/>
              </a:xfrm>
              <a:prstGeom prst="wedgeEllipseCallout">
                <a:avLst>
                  <a:gd fmla="val -20833" name="adj1"/>
                  <a:gd fmla="val 62500" name="adj2"/>
                </a:avLst>
              </a:prstGeom>
              <a:solidFill>
                <a:srgbClr val="FF0000"/>
              </a:solidFill>
              <a:ln cap="flat" cmpd="sng" w="25400">
                <a:solidFill>
                  <a:srgbClr val="395E8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43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7" name="Google Shape;297;p7"/>
              <p:cNvSpPr txBox="1"/>
              <p:nvPr/>
            </p:nvSpPr>
            <p:spPr>
              <a:xfrm>
                <a:off x="16460788" y="7523925"/>
                <a:ext cx="5486400" cy="5448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 sz="4800">
                    <a:solidFill>
                      <a:schemeClr val="lt1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rPr>
                  <a:t> Hệ quả: </a:t>
                </a:r>
                <a:endParaRPr/>
              </a:p>
            </p:txBody>
          </p:sp>
        </p:grpSp>
        <p:sp>
          <p:nvSpPr>
            <p:cNvPr id="298" name="Google Shape;298;p7"/>
            <p:cNvSpPr txBox="1"/>
            <p:nvPr/>
          </p:nvSpPr>
          <p:spPr>
            <a:xfrm>
              <a:off x="12846050" y="7696200"/>
              <a:ext cx="8720137" cy="2693987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8"/>
          <p:cNvSpPr/>
          <p:nvPr/>
        </p:nvSpPr>
        <p:spPr>
          <a:xfrm>
            <a:off x="1017456" y="4485006"/>
            <a:ext cx="22187306" cy="8618170"/>
          </a:xfrm>
          <a:prstGeom prst="roundRect">
            <a:avLst>
              <a:gd fmla="val 4611" name="adj"/>
            </a:avLst>
          </a:prstGeom>
          <a:solidFill>
            <a:srgbClr val="E7D2B3"/>
          </a:solidFill>
          <a:ln cap="flat" cmpd="sng" w="28575">
            <a:solidFill>
              <a:srgbClr val="AB7C3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04" name="Google Shape;304;p8"/>
          <p:cNvSpPr/>
          <p:nvPr/>
        </p:nvSpPr>
        <p:spPr>
          <a:xfrm rot="5400000">
            <a:off x="2512537" y="2942161"/>
            <a:ext cx="793874" cy="3699955"/>
          </a:xfrm>
          <a:prstGeom prst="roundRect">
            <a:avLst>
              <a:gd fmla="val 16667" name="adj"/>
            </a:avLst>
          </a:prstGeom>
          <a:solidFill>
            <a:srgbClr val="AB7C37"/>
          </a:solidFill>
          <a:ln cap="flat" cmpd="sng" w="57150">
            <a:solidFill>
              <a:srgbClr val="AB7C3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4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8"/>
          <p:cNvSpPr txBox="1"/>
          <p:nvPr/>
        </p:nvSpPr>
        <p:spPr>
          <a:xfrm>
            <a:off x="1404088" y="4412030"/>
            <a:ext cx="2324675" cy="8141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60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Lời giải</a:t>
            </a:r>
            <a:endParaRPr b="1" sz="4600">
              <a:solidFill>
                <a:schemeClr val="l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06" name="Google Shape;306;p8"/>
          <p:cNvSpPr/>
          <p:nvPr/>
        </p:nvSpPr>
        <p:spPr>
          <a:xfrm>
            <a:off x="1091028" y="1905001"/>
            <a:ext cx="21934100" cy="232333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804" r="0" t="-3376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grpSp>
        <p:nvGrpSpPr>
          <p:cNvPr id="307" name="Google Shape;307;p8"/>
          <p:cNvGrpSpPr/>
          <p:nvPr/>
        </p:nvGrpSpPr>
        <p:grpSpPr>
          <a:xfrm>
            <a:off x="14273459" y="4826983"/>
            <a:ext cx="8978254" cy="3657600"/>
            <a:chOff x="13260388" y="6096000"/>
            <a:chExt cx="8978254" cy="4152873"/>
          </a:xfrm>
        </p:grpSpPr>
        <p:sp>
          <p:nvSpPr>
            <p:cNvPr id="308" name="Google Shape;308;p8"/>
            <p:cNvSpPr/>
            <p:nvPr/>
          </p:nvSpPr>
          <p:spPr>
            <a:xfrm>
              <a:off x="13260388" y="6096000"/>
              <a:ext cx="8978254" cy="4152873"/>
            </a:xfrm>
            <a:prstGeom prst="wedgeEllipseCallout">
              <a:avLst>
                <a:gd fmla="val -20833" name="adj1"/>
                <a:gd fmla="val 62500" name="adj2"/>
              </a:avLst>
            </a:prstGeom>
            <a:solidFill>
              <a:srgbClr val="FF0000"/>
            </a:solidFill>
            <a:ln cap="flat" cmpd="sng" w="25400">
              <a:solidFill>
                <a:srgbClr val="395E8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8"/>
            <p:cNvSpPr txBox="1"/>
            <p:nvPr/>
          </p:nvSpPr>
          <p:spPr>
            <a:xfrm>
              <a:off x="14719934" y="6678563"/>
              <a:ext cx="6059158" cy="8309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48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Chú ý: </a:t>
              </a:r>
              <a:endParaRPr/>
            </a:p>
          </p:txBody>
        </p:sp>
        <p:sp>
          <p:nvSpPr>
            <p:cNvPr id="310" name="Google Shape;310;p8"/>
            <p:cNvSpPr txBox="1"/>
            <p:nvPr/>
          </p:nvSpPr>
          <p:spPr>
            <a:xfrm>
              <a:off x="15299263" y="7739844"/>
              <a:ext cx="5166787" cy="2421091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300">
                  <a:latin typeface="Calibri"/>
                  <a:ea typeface="Calibri"/>
                  <a:cs typeface="Calibri"/>
                  <a:sym typeface="Calibri"/>
                </a:rPr>
                <a:t> </a:t>
              </a:r>
              <a:endParaRPr/>
            </a:p>
          </p:txBody>
        </p:sp>
      </p:grpSp>
      <p:sp>
        <p:nvSpPr>
          <p:cNvPr id="311" name="Google Shape;311;p8"/>
          <p:cNvSpPr/>
          <p:nvPr/>
        </p:nvSpPr>
        <p:spPr>
          <a:xfrm>
            <a:off x="2211387" y="5714905"/>
            <a:ext cx="9790647" cy="3079186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  <p:sp>
        <p:nvSpPr>
          <p:cNvPr id="312" name="Google Shape;312;p8"/>
          <p:cNvSpPr/>
          <p:nvPr/>
        </p:nvSpPr>
        <p:spPr>
          <a:xfrm>
            <a:off x="1982787" y="8794091"/>
            <a:ext cx="14949945" cy="1336594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7305" l="0" r="-243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300">
                <a:latin typeface="Calibri"/>
                <a:ea typeface="Calibri"/>
                <a:cs typeface="Calibri"/>
                <a:sym typeface="Calibri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" name="Google Shape;318;p9"/>
          <p:cNvGrpSpPr/>
          <p:nvPr/>
        </p:nvGrpSpPr>
        <p:grpSpPr>
          <a:xfrm>
            <a:off x="694316" y="1447800"/>
            <a:ext cx="6962774" cy="960438"/>
            <a:chOff x="13477877" y="4114800"/>
            <a:chExt cx="6962774" cy="960438"/>
          </a:xfrm>
        </p:grpSpPr>
        <p:sp>
          <p:nvSpPr>
            <p:cNvPr id="319" name="Google Shape;319;p9"/>
            <p:cNvSpPr/>
            <p:nvPr/>
          </p:nvSpPr>
          <p:spPr>
            <a:xfrm>
              <a:off x="13477877" y="4657725"/>
              <a:ext cx="6962774" cy="417513"/>
            </a:xfrm>
            <a:custGeom>
              <a:rect b="b" l="l" r="r" t="t"/>
              <a:pathLst>
                <a:path extrusionOk="0" h="111" w="1857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B9EAA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9"/>
            <p:cNvSpPr/>
            <p:nvPr/>
          </p:nvSpPr>
          <p:spPr>
            <a:xfrm>
              <a:off x="14111288" y="4114800"/>
              <a:ext cx="285750" cy="2809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9"/>
            <p:cNvSpPr/>
            <p:nvPr/>
          </p:nvSpPr>
          <p:spPr>
            <a:xfrm>
              <a:off x="14039850" y="4373563"/>
              <a:ext cx="209550" cy="190500"/>
            </a:xfrm>
            <a:custGeom>
              <a:rect b="b" l="l" r="r" t="t"/>
              <a:pathLst>
                <a:path extrusionOk="0" h="51" w="56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9"/>
            <p:cNvSpPr/>
            <p:nvPr/>
          </p:nvSpPr>
          <p:spPr>
            <a:xfrm>
              <a:off x="14039850" y="4373563"/>
              <a:ext cx="209550" cy="190500"/>
            </a:xfrm>
            <a:custGeom>
              <a:rect b="b" l="l" r="r" t="t"/>
              <a:pathLst>
                <a:path extrusionOk="0" h="51" w="56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9"/>
            <p:cNvSpPr/>
            <p:nvPr/>
          </p:nvSpPr>
          <p:spPr>
            <a:xfrm>
              <a:off x="14039850" y="4373563"/>
              <a:ext cx="209550" cy="190500"/>
            </a:xfrm>
            <a:custGeom>
              <a:rect b="b" l="l" r="r" t="t"/>
              <a:pathLst>
                <a:path extrusionOk="0" h="51" w="56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9"/>
            <p:cNvSpPr/>
            <p:nvPr/>
          </p:nvSpPr>
          <p:spPr>
            <a:xfrm>
              <a:off x="14039850" y="4373563"/>
              <a:ext cx="415925" cy="190500"/>
            </a:xfrm>
            <a:custGeom>
              <a:rect b="b" l="l" r="r" t="t"/>
              <a:pathLst>
                <a:path extrusionOk="0" h="51" w="11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9"/>
            <p:cNvSpPr/>
            <p:nvPr/>
          </p:nvSpPr>
          <p:spPr>
            <a:xfrm>
              <a:off x="13965238" y="4452938"/>
              <a:ext cx="566737" cy="176213"/>
            </a:xfrm>
            <a:custGeom>
              <a:rect b="b" l="l" r="r" t="t"/>
              <a:pathLst>
                <a:path extrusionOk="0" h="47" w="151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9"/>
            <p:cNvSpPr/>
            <p:nvPr/>
          </p:nvSpPr>
          <p:spPr>
            <a:xfrm>
              <a:off x="14254163" y="4508500"/>
              <a:ext cx="306387" cy="473075"/>
            </a:xfrm>
            <a:custGeom>
              <a:rect b="b" l="l" r="r" t="t"/>
              <a:pathLst>
                <a:path extrusionOk="0" h="126" w="82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9"/>
            <p:cNvSpPr/>
            <p:nvPr/>
          </p:nvSpPr>
          <p:spPr>
            <a:xfrm>
              <a:off x="13943013" y="4508500"/>
              <a:ext cx="617537" cy="473075"/>
            </a:xfrm>
            <a:custGeom>
              <a:rect b="b" l="l" r="r" t="t"/>
              <a:pathLst>
                <a:path extrusionOk="0" h="126" w="165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9"/>
            <p:cNvSpPr/>
            <p:nvPr/>
          </p:nvSpPr>
          <p:spPr>
            <a:xfrm>
              <a:off x="14254163" y="4657725"/>
              <a:ext cx="30162" cy="323850"/>
            </a:xfrm>
            <a:custGeom>
              <a:rect b="b" l="l" r="r" t="t"/>
              <a:pathLst>
                <a:path extrusionOk="0" h="204" w="19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9"/>
            <p:cNvSpPr/>
            <p:nvPr/>
          </p:nvSpPr>
          <p:spPr>
            <a:xfrm>
              <a:off x="14254163" y="4657725"/>
              <a:ext cx="30162" cy="323850"/>
            </a:xfrm>
            <a:custGeom>
              <a:rect b="b" l="l" r="r" t="t"/>
              <a:pathLst>
                <a:path extrusionOk="0" h="204" w="19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" name="Google Shape;330;p9"/>
            <p:cNvSpPr/>
            <p:nvPr/>
          </p:nvSpPr>
          <p:spPr>
            <a:xfrm>
              <a:off x="14254163" y="4657725"/>
              <a:ext cx="30162" cy="323850"/>
            </a:xfrm>
            <a:custGeom>
              <a:rect b="b" l="l" r="r" t="t"/>
              <a:pathLst>
                <a:path extrusionOk="0" h="204" w="19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1" name="Google Shape;331;p9"/>
            <p:cNvSpPr/>
            <p:nvPr/>
          </p:nvSpPr>
          <p:spPr>
            <a:xfrm>
              <a:off x="16762413" y="4433888"/>
              <a:ext cx="161925" cy="63500"/>
            </a:xfrm>
            <a:custGeom>
              <a:rect b="b" l="l" r="r" t="t"/>
              <a:pathLst>
                <a:path extrusionOk="0" h="17" w="43">
                  <a:moveTo>
                    <a:pt x="0" y="0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5" y="3"/>
                    <a:pt x="16" y="4"/>
                  </a:cubicBezTo>
                  <a:cubicBezTo>
                    <a:pt x="18" y="4"/>
                    <a:pt x="19" y="5"/>
                    <a:pt x="21" y="5"/>
                  </a:cubicBezTo>
                  <a:cubicBezTo>
                    <a:pt x="23" y="5"/>
                    <a:pt x="25" y="4"/>
                    <a:pt x="26" y="4"/>
                  </a:cubicBezTo>
                  <a:cubicBezTo>
                    <a:pt x="28" y="3"/>
                    <a:pt x="29" y="1"/>
                    <a:pt x="30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2" y="6"/>
                    <a:pt x="40" y="10"/>
                    <a:pt x="36" y="13"/>
                  </a:cubicBezTo>
                  <a:cubicBezTo>
                    <a:pt x="32" y="16"/>
                    <a:pt x="27" y="17"/>
                    <a:pt x="21" y="17"/>
                  </a:cubicBezTo>
                  <a:cubicBezTo>
                    <a:pt x="15" y="17"/>
                    <a:pt x="11" y="16"/>
                    <a:pt x="7" y="13"/>
                  </a:cubicBezTo>
                  <a:cubicBezTo>
                    <a:pt x="3" y="10"/>
                    <a:pt x="1" y="6"/>
                    <a:pt x="0" y="0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9"/>
            <p:cNvSpPr/>
            <p:nvPr/>
          </p:nvSpPr>
          <p:spPr>
            <a:xfrm>
              <a:off x="19281775" y="4957763"/>
              <a:ext cx="90487" cy="90488"/>
            </a:xfrm>
            <a:prstGeom prst="ellipse">
              <a:avLst/>
            </a:pr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9"/>
            <p:cNvSpPr/>
            <p:nvPr/>
          </p:nvSpPr>
          <p:spPr>
            <a:xfrm>
              <a:off x="14846300" y="4511675"/>
              <a:ext cx="280987" cy="417513"/>
            </a:xfrm>
            <a:custGeom>
              <a:rect b="b" l="l" r="r" t="t"/>
              <a:pathLst>
                <a:path extrusionOk="0" h="263" w="177">
                  <a:moveTo>
                    <a:pt x="0" y="0"/>
                  </a:moveTo>
                  <a:lnTo>
                    <a:pt x="177" y="0"/>
                  </a:lnTo>
                  <a:lnTo>
                    <a:pt x="177" y="57"/>
                  </a:lnTo>
                  <a:lnTo>
                    <a:pt x="116" y="57"/>
                  </a:lnTo>
                  <a:lnTo>
                    <a:pt x="116" y="263"/>
                  </a:lnTo>
                  <a:lnTo>
                    <a:pt x="61" y="263"/>
                  </a:lnTo>
                  <a:lnTo>
                    <a:pt x="61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9"/>
            <p:cNvSpPr/>
            <p:nvPr/>
          </p:nvSpPr>
          <p:spPr>
            <a:xfrm>
              <a:off x="15171738" y="4392613"/>
              <a:ext cx="420687" cy="542925"/>
            </a:xfrm>
            <a:custGeom>
              <a:rect b="b" l="l" r="r" t="t"/>
              <a:pathLst>
                <a:path extrusionOk="0" h="145" w="112">
                  <a:moveTo>
                    <a:pt x="0" y="88"/>
                  </a:moveTo>
                  <a:cubicBezTo>
                    <a:pt x="0" y="71"/>
                    <a:pt x="5" y="58"/>
                    <a:pt x="16" y="47"/>
                  </a:cubicBezTo>
                  <a:cubicBezTo>
                    <a:pt x="27" y="37"/>
                    <a:pt x="40" y="31"/>
                    <a:pt x="55" y="31"/>
                  </a:cubicBezTo>
                  <a:cubicBezTo>
                    <a:pt x="71" y="31"/>
                    <a:pt x="85" y="37"/>
                    <a:pt x="96" y="47"/>
                  </a:cubicBezTo>
                  <a:cubicBezTo>
                    <a:pt x="106" y="58"/>
                    <a:pt x="112" y="72"/>
                    <a:pt x="112" y="88"/>
                  </a:cubicBezTo>
                  <a:cubicBezTo>
                    <a:pt x="112" y="104"/>
                    <a:pt x="106" y="118"/>
                    <a:pt x="96" y="128"/>
                  </a:cubicBezTo>
                  <a:cubicBezTo>
                    <a:pt x="85" y="139"/>
                    <a:pt x="72" y="145"/>
                    <a:pt x="56" y="145"/>
                  </a:cubicBezTo>
                  <a:cubicBezTo>
                    <a:pt x="39" y="145"/>
                    <a:pt x="26" y="139"/>
                    <a:pt x="16" y="129"/>
                  </a:cubicBezTo>
                  <a:cubicBezTo>
                    <a:pt x="5" y="118"/>
                    <a:pt x="0" y="104"/>
                    <a:pt x="0" y="88"/>
                  </a:cubicBezTo>
                  <a:close/>
                  <a:moveTo>
                    <a:pt x="56" y="53"/>
                  </a:moveTo>
                  <a:cubicBezTo>
                    <a:pt x="47" y="53"/>
                    <a:pt x="39" y="56"/>
                    <a:pt x="33" y="63"/>
                  </a:cubicBezTo>
                  <a:cubicBezTo>
                    <a:pt x="28" y="70"/>
                    <a:pt x="25" y="78"/>
                    <a:pt x="25" y="88"/>
                  </a:cubicBezTo>
                  <a:cubicBezTo>
                    <a:pt x="25" y="98"/>
                    <a:pt x="28" y="106"/>
                    <a:pt x="34" y="113"/>
                  </a:cubicBezTo>
                  <a:cubicBezTo>
                    <a:pt x="39" y="119"/>
                    <a:pt x="47" y="123"/>
                    <a:pt x="56" y="123"/>
                  </a:cubicBezTo>
                  <a:cubicBezTo>
                    <a:pt x="65" y="123"/>
                    <a:pt x="72" y="119"/>
                    <a:pt x="78" y="113"/>
                  </a:cubicBezTo>
                  <a:cubicBezTo>
                    <a:pt x="84" y="107"/>
                    <a:pt x="87" y="98"/>
                    <a:pt x="87" y="88"/>
                  </a:cubicBezTo>
                  <a:cubicBezTo>
                    <a:pt x="87" y="78"/>
                    <a:pt x="84" y="69"/>
                    <a:pt x="78" y="63"/>
                  </a:cubicBezTo>
                  <a:cubicBezTo>
                    <a:pt x="73" y="57"/>
                    <a:pt x="65" y="54"/>
                    <a:pt x="56" y="53"/>
                  </a:cubicBezTo>
                  <a:close/>
                  <a:moveTo>
                    <a:pt x="43" y="25"/>
                  </a:moveTo>
                  <a:cubicBezTo>
                    <a:pt x="55" y="0"/>
                    <a:pt x="55" y="0"/>
                    <a:pt x="55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58" y="25"/>
                    <a:pt x="58" y="25"/>
                    <a:pt x="58" y="25"/>
                  </a:cubicBezTo>
                  <a:lnTo>
                    <a:pt x="43" y="25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9"/>
            <p:cNvSpPr/>
            <p:nvPr/>
          </p:nvSpPr>
          <p:spPr>
            <a:xfrm>
              <a:off x="16825913" y="4324350"/>
              <a:ext cx="142875" cy="93663"/>
            </a:xfrm>
            <a:custGeom>
              <a:rect b="b" l="l" r="r" t="t"/>
              <a:pathLst>
                <a:path extrusionOk="0" h="59" w="90">
                  <a:moveTo>
                    <a:pt x="0" y="59"/>
                  </a:moveTo>
                  <a:lnTo>
                    <a:pt x="26" y="0"/>
                  </a:lnTo>
                  <a:lnTo>
                    <a:pt x="90" y="0"/>
                  </a:lnTo>
                  <a:lnTo>
                    <a:pt x="36" y="59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9"/>
            <p:cNvSpPr/>
            <p:nvPr/>
          </p:nvSpPr>
          <p:spPr>
            <a:xfrm>
              <a:off x="17984788" y="4373563"/>
              <a:ext cx="142875" cy="96838"/>
            </a:xfrm>
            <a:custGeom>
              <a:rect b="b" l="l" r="r" t="t"/>
              <a:pathLst>
                <a:path extrusionOk="0" h="61" w="90">
                  <a:moveTo>
                    <a:pt x="54" y="61"/>
                  </a:moveTo>
                  <a:lnTo>
                    <a:pt x="0" y="0"/>
                  </a:lnTo>
                  <a:lnTo>
                    <a:pt x="61" y="0"/>
                  </a:lnTo>
                  <a:lnTo>
                    <a:pt x="90" y="61"/>
                  </a:lnTo>
                  <a:lnTo>
                    <a:pt x="54" y="61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9"/>
            <p:cNvSpPr/>
            <p:nvPr/>
          </p:nvSpPr>
          <p:spPr>
            <a:xfrm>
              <a:off x="15644813" y="4511675"/>
              <a:ext cx="468312" cy="417513"/>
            </a:xfrm>
            <a:custGeom>
              <a:rect b="b" l="l" r="r" t="t"/>
              <a:pathLst>
                <a:path extrusionOk="0" h="263" w="295">
                  <a:moveTo>
                    <a:pt x="33" y="0"/>
                  </a:moveTo>
                  <a:lnTo>
                    <a:pt x="99" y="0"/>
                  </a:lnTo>
                  <a:lnTo>
                    <a:pt x="149" y="159"/>
                  </a:lnTo>
                  <a:lnTo>
                    <a:pt x="196" y="0"/>
                  </a:lnTo>
                  <a:lnTo>
                    <a:pt x="262" y="0"/>
                  </a:lnTo>
                  <a:lnTo>
                    <a:pt x="295" y="263"/>
                  </a:lnTo>
                  <a:lnTo>
                    <a:pt x="241" y="263"/>
                  </a:lnTo>
                  <a:lnTo>
                    <a:pt x="217" y="78"/>
                  </a:lnTo>
                  <a:lnTo>
                    <a:pt x="161" y="263"/>
                  </a:lnTo>
                  <a:lnTo>
                    <a:pt x="135" y="263"/>
                  </a:lnTo>
                  <a:lnTo>
                    <a:pt x="76" y="78"/>
                  </a:lnTo>
                  <a:lnTo>
                    <a:pt x="54" y="263"/>
                  </a:lnTo>
                  <a:lnTo>
                    <a:pt x="0" y="26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9"/>
            <p:cNvSpPr/>
            <p:nvPr/>
          </p:nvSpPr>
          <p:spPr>
            <a:xfrm>
              <a:off x="16324263" y="4511675"/>
              <a:ext cx="276225" cy="417513"/>
            </a:xfrm>
            <a:custGeom>
              <a:rect b="b" l="l" r="r" t="t"/>
              <a:pathLst>
                <a:path extrusionOk="0" h="263" w="174">
                  <a:moveTo>
                    <a:pt x="0" y="0"/>
                  </a:moveTo>
                  <a:lnTo>
                    <a:pt x="174" y="0"/>
                  </a:lnTo>
                  <a:lnTo>
                    <a:pt x="174" y="57"/>
                  </a:lnTo>
                  <a:lnTo>
                    <a:pt x="115" y="57"/>
                  </a:lnTo>
                  <a:lnTo>
                    <a:pt x="115" y="263"/>
                  </a:lnTo>
                  <a:lnTo>
                    <a:pt x="59" y="263"/>
                  </a:lnTo>
                  <a:lnTo>
                    <a:pt x="59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9"/>
            <p:cNvSpPr/>
            <p:nvPr/>
          </p:nvSpPr>
          <p:spPr>
            <a:xfrm>
              <a:off x="16638588" y="4511675"/>
              <a:ext cx="404812" cy="417513"/>
            </a:xfrm>
            <a:custGeom>
              <a:rect b="b" l="l" r="r" t="t"/>
              <a:pathLst>
                <a:path extrusionOk="0" h="263" w="255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7" y="211"/>
                  </a:lnTo>
                  <a:lnTo>
                    <a:pt x="78" y="211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8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8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9"/>
            <p:cNvSpPr/>
            <p:nvPr/>
          </p:nvSpPr>
          <p:spPr>
            <a:xfrm>
              <a:off x="17076738" y="4511675"/>
              <a:ext cx="282575" cy="417513"/>
            </a:xfrm>
            <a:custGeom>
              <a:rect b="b" l="l" r="r" t="t"/>
              <a:pathLst>
                <a:path extrusionOk="0" h="263" w="178">
                  <a:moveTo>
                    <a:pt x="0" y="0"/>
                  </a:moveTo>
                  <a:lnTo>
                    <a:pt x="178" y="0"/>
                  </a:lnTo>
                  <a:lnTo>
                    <a:pt x="178" y="57"/>
                  </a:lnTo>
                  <a:lnTo>
                    <a:pt x="118" y="57"/>
                  </a:lnTo>
                  <a:lnTo>
                    <a:pt x="118" y="263"/>
                  </a:lnTo>
                  <a:lnTo>
                    <a:pt x="62" y="263"/>
                  </a:lnTo>
                  <a:lnTo>
                    <a:pt x="62" y="57"/>
                  </a:lnTo>
                  <a:lnTo>
                    <a:pt x="0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9"/>
            <p:cNvSpPr/>
            <p:nvPr/>
          </p:nvSpPr>
          <p:spPr>
            <a:xfrm>
              <a:off x="17591088" y="4511675"/>
              <a:ext cx="288925" cy="417513"/>
            </a:xfrm>
            <a:custGeom>
              <a:rect b="b" l="l" r="r" t="t"/>
              <a:pathLst>
                <a:path extrusionOk="0" h="111" w="77">
                  <a:moveTo>
                    <a:pt x="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45" y="0"/>
                    <a:pt x="55" y="3"/>
                    <a:pt x="59" y="9"/>
                  </a:cubicBezTo>
                  <a:cubicBezTo>
                    <a:pt x="64" y="15"/>
                    <a:pt x="67" y="21"/>
                    <a:pt x="67" y="29"/>
                  </a:cubicBezTo>
                  <a:cubicBezTo>
                    <a:pt x="67" y="33"/>
                    <a:pt x="66" y="37"/>
                    <a:pt x="64" y="41"/>
                  </a:cubicBezTo>
                  <a:cubicBezTo>
                    <a:pt x="62" y="44"/>
                    <a:pt x="59" y="47"/>
                    <a:pt x="55" y="51"/>
                  </a:cubicBezTo>
                  <a:cubicBezTo>
                    <a:pt x="63" y="53"/>
                    <a:pt x="69" y="57"/>
                    <a:pt x="72" y="62"/>
                  </a:cubicBezTo>
                  <a:cubicBezTo>
                    <a:pt x="75" y="68"/>
                    <a:pt x="77" y="73"/>
                    <a:pt x="77" y="79"/>
                  </a:cubicBezTo>
                  <a:cubicBezTo>
                    <a:pt x="77" y="89"/>
                    <a:pt x="73" y="97"/>
                    <a:pt x="66" y="103"/>
                  </a:cubicBezTo>
                  <a:cubicBezTo>
                    <a:pt x="59" y="108"/>
                    <a:pt x="49" y="111"/>
                    <a:pt x="37" y="111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0" y="0"/>
                  </a:lnTo>
                  <a:close/>
                  <a:moveTo>
                    <a:pt x="23" y="19"/>
                  </a:moveTo>
                  <a:cubicBezTo>
                    <a:pt x="23" y="43"/>
                    <a:pt x="23" y="43"/>
                    <a:pt x="23" y="43"/>
                  </a:cubicBezTo>
                  <a:cubicBezTo>
                    <a:pt x="29" y="43"/>
                    <a:pt x="29" y="43"/>
                    <a:pt x="29" y="43"/>
                  </a:cubicBezTo>
                  <a:cubicBezTo>
                    <a:pt x="33" y="43"/>
                    <a:pt x="36" y="42"/>
                    <a:pt x="39" y="39"/>
                  </a:cubicBezTo>
                  <a:cubicBezTo>
                    <a:pt x="42" y="37"/>
                    <a:pt x="43" y="34"/>
                    <a:pt x="43" y="30"/>
                  </a:cubicBezTo>
                  <a:cubicBezTo>
                    <a:pt x="43" y="27"/>
                    <a:pt x="42" y="24"/>
                    <a:pt x="39" y="22"/>
                  </a:cubicBezTo>
                  <a:cubicBezTo>
                    <a:pt x="36" y="20"/>
                    <a:pt x="33" y="19"/>
                    <a:pt x="29" y="19"/>
                  </a:cubicBezTo>
                  <a:lnTo>
                    <a:pt x="23" y="19"/>
                  </a:lnTo>
                  <a:close/>
                  <a:moveTo>
                    <a:pt x="23" y="62"/>
                  </a:moveTo>
                  <a:cubicBezTo>
                    <a:pt x="23" y="93"/>
                    <a:pt x="23" y="93"/>
                    <a:pt x="23" y="93"/>
                  </a:cubicBezTo>
                  <a:cubicBezTo>
                    <a:pt x="32" y="93"/>
                    <a:pt x="32" y="93"/>
                    <a:pt x="32" y="93"/>
                  </a:cubicBezTo>
                  <a:cubicBezTo>
                    <a:pt x="45" y="93"/>
                    <a:pt x="52" y="88"/>
                    <a:pt x="52" y="78"/>
                  </a:cubicBezTo>
                  <a:cubicBezTo>
                    <a:pt x="52" y="73"/>
                    <a:pt x="50" y="69"/>
                    <a:pt x="47" y="66"/>
                  </a:cubicBezTo>
                  <a:cubicBezTo>
                    <a:pt x="44" y="64"/>
                    <a:pt x="39" y="62"/>
                    <a:pt x="33" y="62"/>
                  </a:cubicBezTo>
                  <a:lnTo>
                    <a:pt x="23" y="62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9"/>
            <p:cNvSpPr/>
            <p:nvPr/>
          </p:nvSpPr>
          <p:spPr>
            <a:xfrm>
              <a:off x="17910175" y="4511675"/>
              <a:ext cx="404812" cy="417513"/>
            </a:xfrm>
            <a:custGeom>
              <a:rect b="b" l="l" r="r" t="t"/>
              <a:pathLst>
                <a:path extrusionOk="0" h="263" w="255">
                  <a:moveTo>
                    <a:pt x="106" y="0"/>
                  </a:moveTo>
                  <a:lnTo>
                    <a:pt x="149" y="0"/>
                  </a:lnTo>
                  <a:lnTo>
                    <a:pt x="255" y="263"/>
                  </a:lnTo>
                  <a:lnTo>
                    <a:pt x="198" y="263"/>
                  </a:lnTo>
                  <a:lnTo>
                    <a:pt x="179" y="211"/>
                  </a:lnTo>
                  <a:lnTo>
                    <a:pt x="78" y="211"/>
                  </a:lnTo>
                  <a:lnTo>
                    <a:pt x="56" y="263"/>
                  </a:lnTo>
                  <a:lnTo>
                    <a:pt x="0" y="263"/>
                  </a:lnTo>
                  <a:lnTo>
                    <a:pt x="106" y="0"/>
                  </a:lnTo>
                  <a:close/>
                  <a:moveTo>
                    <a:pt x="127" y="88"/>
                  </a:moveTo>
                  <a:lnTo>
                    <a:pt x="97" y="163"/>
                  </a:lnTo>
                  <a:lnTo>
                    <a:pt x="158" y="163"/>
                  </a:lnTo>
                  <a:lnTo>
                    <a:pt x="127" y="88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9"/>
            <p:cNvSpPr/>
            <p:nvPr/>
          </p:nvSpPr>
          <p:spPr>
            <a:xfrm>
              <a:off x="18375313" y="4511675"/>
              <a:ext cx="88900" cy="417513"/>
            </a:xfrm>
            <a:prstGeom prst="rect">
              <a:avLst/>
            </a:pr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9"/>
            <p:cNvSpPr/>
            <p:nvPr/>
          </p:nvSpPr>
          <p:spPr>
            <a:xfrm>
              <a:off x="18719800" y="4511675"/>
              <a:ext cx="325437" cy="417513"/>
            </a:xfrm>
            <a:custGeom>
              <a:rect b="b" l="l" r="r" t="t"/>
              <a:pathLst>
                <a:path extrusionOk="0" h="263" w="205">
                  <a:moveTo>
                    <a:pt x="0" y="0"/>
                  </a:moveTo>
                  <a:lnTo>
                    <a:pt x="57" y="0"/>
                  </a:lnTo>
                  <a:lnTo>
                    <a:pt x="57" y="102"/>
                  </a:lnTo>
                  <a:lnTo>
                    <a:pt x="149" y="102"/>
                  </a:lnTo>
                  <a:lnTo>
                    <a:pt x="149" y="0"/>
                  </a:lnTo>
                  <a:lnTo>
                    <a:pt x="205" y="0"/>
                  </a:lnTo>
                  <a:lnTo>
                    <a:pt x="205" y="263"/>
                  </a:lnTo>
                  <a:lnTo>
                    <a:pt x="149" y="263"/>
                  </a:lnTo>
                  <a:lnTo>
                    <a:pt x="149" y="159"/>
                  </a:lnTo>
                  <a:lnTo>
                    <a:pt x="57" y="159"/>
                  </a:lnTo>
                  <a:lnTo>
                    <a:pt x="57" y="263"/>
                  </a:lnTo>
                  <a:lnTo>
                    <a:pt x="0" y="26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9"/>
            <p:cNvSpPr/>
            <p:nvPr/>
          </p:nvSpPr>
          <p:spPr>
            <a:xfrm>
              <a:off x="19116675" y="4508500"/>
              <a:ext cx="420687" cy="427038"/>
            </a:xfrm>
            <a:custGeom>
              <a:rect b="b" l="l" r="r" t="t"/>
              <a:pathLst>
                <a:path extrusionOk="0" h="114" w="112">
                  <a:moveTo>
                    <a:pt x="0" y="57"/>
                  </a:moveTo>
                  <a:cubicBezTo>
                    <a:pt x="0" y="40"/>
                    <a:pt x="6" y="27"/>
                    <a:pt x="16" y="16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71" y="0"/>
                    <a:pt x="85" y="6"/>
                    <a:pt x="96" y="16"/>
                  </a:cubicBezTo>
                  <a:cubicBezTo>
                    <a:pt x="106" y="27"/>
                    <a:pt x="112" y="41"/>
                    <a:pt x="112" y="57"/>
                  </a:cubicBezTo>
                  <a:cubicBezTo>
                    <a:pt x="112" y="73"/>
                    <a:pt x="106" y="87"/>
                    <a:pt x="96" y="97"/>
                  </a:cubicBezTo>
                  <a:cubicBezTo>
                    <a:pt x="85" y="108"/>
                    <a:pt x="72" y="114"/>
                    <a:pt x="56" y="114"/>
                  </a:cubicBezTo>
                  <a:cubicBezTo>
                    <a:pt x="40" y="114"/>
                    <a:pt x="26" y="108"/>
                    <a:pt x="16" y="98"/>
                  </a:cubicBezTo>
                  <a:cubicBezTo>
                    <a:pt x="5" y="87"/>
                    <a:pt x="0" y="73"/>
                    <a:pt x="0" y="57"/>
                  </a:cubicBezTo>
                  <a:close/>
                  <a:moveTo>
                    <a:pt x="56" y="22"/>
                  </a:moveTo>
                  <a:cubicBezTo>
                    <a:pt x="47" y="22"/>
                    <a:pt x="39" y="25"/>
                    <a:pt x="34" y="32"/>
                  </a:cubicBezTo>
                  <a:cubicBezTo>
                    <a:pt x="28" y="39"/>
                    <a:pt x="25" y="47"/>
                    <a:pt x="25" y="57"/>
                  </a:cubicBezTo>
                  <a:cubicBezTo>
                    <a:pt x="25" y="67"/>
                    <a:pt x="28" y="75"/>
                    <a:pt x="34" y="82"/>
                  </a:cubicBezTo>
                  <a:cubicBezTo>
                    <a:pt x="40" y="88"/>
                    <a:pt x="47" y="92"/>
                    <a:pt x="56" y="92"/>
                  </a:cubicBezTo>
                  <a:cubicBezTo>
                    <a:pt x="65" y="92"/>
                    <a:pt x="72" y="88"/>
                    <a:pt x="78" y="82"/>
                  </a:cubicBezTo>
                  <a:cubicBezTo>
                    <a:pt x="84" y="76"/>
                    <a:pt x="87" y="67"/>
                    <a:pt x="87" y="57"/>
                  </a:cubicBezTo>
                  <a:cubicBezTo>
                    <a:pt x="87" y="47"/>
                    <a:pt x="84" y="38"/>
                    <a:pt x="78" y="32"/>
                  </a:cubicBezTo>
                  <a:cubicBezTo>
                    <a:pt x="73" y="26"/>
                    <a:pt x="65" y="23"/>
                    <a:pt x="56" y="22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9"/>
            <p:cNvSpPr/>
            <p:nvPr/>
          </p:nvSpPr>
          <p:spPr>
            <a:xfrm>
              <a:off x="19597688" y="4508500"/>
              <a:ext cx="322262" cy="427038"/>
            </a:xfrm>
            <a:custGeom>
              <a:rect b="b" l="l" r="r" t="t"/>
              <a:pathLst>
                <a:path extrusionOk="0" h="114" w="86">
                  <a:moveTo>
                    <a:pt x="86" y="7"/>
                  </a:moveTo>
                  <a:cubicBezTo>
                    <a:pt x="86" y="34"/>
                    <a:pt x="86" y="34"/>
                    <a:pt x="86" y="34"/>
                  </a:cubicBezTo>
                  <a:cubicBezTo>
                    <a:pt x="74" y="27"/>
                    <a:pt x="64" y="24"/>
                    <a:pt x="55" y="24"/>
                  </a:cubicBezTo>
                  <a:cubicBezTo>
                    <a:pt x="46" y="24"/>
                    <a:pt x="39" y="27"/>
                    <a:pt x="33" y="33"/>
                  </a:cubicBezTo>
                  <a:cubicBezTo>
                    <a:pt x="28" y="39"/>
                    <a:pt x="25" y="47"/>
                    <a:pt x="25" y="58"/>
                  </a:cubicBezTo>
                  <a:cubicBezTo>
                    <a:pt x="25" y="68"/>
                    <a:pt x="28" y="76"/>
                    <a:pt x="34" y="82"/>
                  </a:cubicBezTo>
                  <a:cubicBezTo>
                    <a:pt x="40" y="88"/>
                    <a:pt x="47" y="90"/>
                    <a:pt x="57" y="90"/>
                  </a:cubicBezTo>
                  <a:cubicBezTo>
                    <a:pt x="65" y="90"/>
                    <a:pt x="75" y="87"/>
                    <a:pt x="86" y="80"/>
                  </a:cubicBezTo>
                  <a:cubicBezTo>
                    <a:pt x="86" y="107"/>
                    <a:pt x="86" y="107"/>
                    <a:pt x="86" y="107"/>
                  </a:cubicBezTo>
                  <a:cubicBezTo>
                    <a:pt x="73" y="112"/>
                    <a:pt x="63" y="114"/>
                    <a:pt x="54" y="114"/>
                  </a:cubicBezTo>
                  <a:cubicBezTo>
                    <a:pt x="39" y="114"/>
                    <a:pt x="26" y="108"/>
                    <a:pt x="16" y="97"/>
                  </a:cubicBezTo>
                  <a:cubicBezTo>
                    <a:pt x="6" y="86"/>
                    <a:pt x="0" y="73"/>
                    <a:pt x="0" y="57"/>
                  </a:cubicBezTo>
                  <a:cubicBezTo>
                    <a:pt x="0" y="41"/>
                    <a:pt x="6" y="28"/>
                    <a:pt x="16" y="17"/>
                  </a:cubicBezTo>
                  <a:cubicBezTo>
                    <a:pt x="27" y="6"/>
                    <a:pt x="40" y="0"/>
                    <a:pt x="55" y="0"/>
                  </a:cubicBezTo>
                  <a:cubicBezTo>
                    <a:pt x="65" y="0"/>
                    <a:pt x="75" y="2"/>
                    <a:pt x="86" y="7"/>
                  </a:cubicBezTo>
                  <a:close/>
                </a:path>
              </a:pathLst>
            </a:custGeom>
            <a:solidFill>
              <a:srgbClr val="257717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4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7" name="Google Shape;347;p9"/>
          <p:cNvGrpSpPr/>
          <p:nvPr/>
        </p:nvGrpSpPr>
        <p:grpSpPr>
          <a:xfrm>
            <a:off x="4064529" y="2389651"/>
            <a:ext cx="16258118" cy="8936697"/>
            <a:chOff x="0" y="951023"/>
            <a:chExt cx="16258118" cy="8936697"/>
          </a:xfrm>
        </p:grpSpPr>
        <p:sp>
          <p:nvSpPr>
            <p:cNvPr id="348" name="Google Shape;348;p9"/>
            <p:cNvSpPr/>
            <p:nvPr/>
          </p:nvSpPr>
          <p:spPr>
            <a:xfrm>
              <a:off x="0" y="951023"/>
              <a:ext cx="16258118" cy="3391948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9"/>
            <p:cNvSpPr txBox="1"/>
            <p:nvPr/>
          </p:nvSpPr>
          <p:spPr>
            <a:xfrm>
              <a:off x="165581" y="1116604"/>
              <a:ext cx="15926956" cy="30607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7650" lIns="247650" spcFirstLastPara="1" rIns="247650" wrap="square" tIns="2476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500"/>
                <a:buFont typeface="Times New Roman"/>
                <a:buNone/>
              </a:pPr>
              <a:r>
                <a:rPr lang="en-US" sz="65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Các công thức lượng giác cơ bản và các giá trị lượng giác của các cung có liên quan đặc biệt. </a:t>
              </a:r>
              <a:endParaRPr/>
            </a:p>
          </p:txBody>
        </p:sp>
        <p:sp>
          <p:nvSpPr>
            <p:cNvPr id="350" name="Google Shape;350;p9"/>
            <p:cNvSpPr/>
            <p:nvPr/>
          </p:nvSpPr>
          <p:spPr>
            <a:xfrm>
              <a:off x="0" y="4342972"/>
              <a:ext cx="16258118" cy="107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1" name="Google Shape;351;p9"/>
            <p:cNvSpPr txBox="1"/>
            <p:nvPr/>
          </p:nvSpPr>
          <p:spPr>
            <a:xfrm>
              <a:off x="0" y="4342972"/>
              <a:ext cx="16258118" cy="107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2550" lIns="516175" spcFirstLastPara="1" rIns="462275" wrap="square" tIns="82550">
              <a:noAutofit/>
            </a:bodyPr>
            <a:lstStyle/>
            <a:p>
              <a:pPr indent="0" lvl="1" marL="2857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100"/>
                <a:buFont typeface="Calibri"/>
                <a:buNone/>
              </a:pPr>
              <a:r>
                <a:t/>
              </a:r>
              <a:endParaRPr b="0" i="0" sz="5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9"/>
            <p:cNvSpPr/>
            <p:nvPr/>
          </p:nvSpPr>
          <p:spPr>
            <a:xfrm>
              <a:off x="0" y="5419372"/>
              <a:ext cx="16258118" cy="3391948"/>
            </a:xfrm>
            <a:prstGeom prst="roundRect">
              <a:avLst>
                <a:gd fmla="val 16667" name="adj"/>
              </a:avLst>
            </a:prstGeom>
            <a:solidFill>
              <a:schemeClr val="accent1"/>
            </a:solidFill>
            <a:ln cap="flat" cmpd="sng" w="254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9"/>
            <p:cNvSpPr txBox="1"/>
            <p:nvPr/>
          </p:nvSpPr>
          <p:spPr>
            <a:xfrm>
              <a:off x="165581" y="5584953"/>
              <a:ext cx="15926956" cy="30607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47650" lIns="247650" spcFirstLastPara="1" rIns="247650" wrap="square" tIns="2476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6500"/>
                <a:buFont typeface="Times New Roman"/>
                <a:buNone/>
              </a:pPr>
              <a:r>
                <a:rPr lang="en-US" sz="6500">
                  <a:solidFill>
                    <a:schemeClr val="lt1"/>
                  </a:solidFill>
                  <a:latin typeface="Times New Roman"/>
                  <a:ea typeface="Times New Roman"/>
                  <a:cs typeface="Times New Roman"/>
                  <a:sym typeface="Times New Roman"/>
                </a:rPr>
                <a:t>Ba dạng bài tập cơ bản và các kiến thức có liên quan thường dùng để giải các dạng bài tập đó.</a:t>
              </a:r>
              <a:endParaRPr/>
            </a:p>
          </p:txBody>
        </p:sp>
        <p:sp>
          <p:nvSpPr>
            <p:cNvPr id="354" name="Google Shape;354;p9"/>
            <p:cNvSpPr/>
            <p:nvPr/>
          </p:nvSpPr>
          <p:spPr>
            <a:xfrm>
              <a:off x="0" y="8811320"/>
              <a:ext cx="16258118" cy="107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5" name="Google Shape;355;p9"/>
            <p:cNvSpPr txBox="1"/>
            <p:nvPr/>
          </p:nvSpPr>
          <p:spPr>
            <a:xfrm>
              <a:off x="0" y="8811320"/>
              <a:ext cx="16258118" cy="107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82550" lIns="516175" spcFirstLastPara="1" rIns="462275" wrap="square" tIns="82550">
              <a:noAutofit/>
            </a:bodyPr>
            <a:lstStyle/>
            <a:p>
              <a:pPr indent="0" lvl="1" marL="2857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100"/>
                <a:buFont typeface="Calibri"/>
                <a:buNone/>
              </a:pPr>
              <a:r>
                <a:t/>
              </a:r>
              <a:endParaRPr b="0" i="0" sz="5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6" name="Google Shape;356;p9"/>
          <p:cNvSpPr txBox="1"/>
          <p:nvPr/>
        </p:nvSpPr>
        <p:spPr>
          <a:xfrm rot="-167654">
            <a:off x="1328714" y="4165713"/>
            <a:ext cx="2928147" cy="3785652"/>
          </a:xfrm>
          <a:prstGeom prst="rect">
            <a:avLst/>
          </a:prstGeom>
          <a:gradFill>
            <a:gsLst>
              <a:gs pos="0">
                <a:srgbClr val="FFA09D"/>
              </a:gs>
              <a:gs pos="35000">
                <a:srgbClr val="FFBCBC"/>
              </a:gs>
              <a:gs pos="100000">
                <a:srgbClr val="FFE2E2"/>
              </a:gs>
            </a:gsLst>
            <a:lin ang="16200000" scaled="0"/>
          </a:gradFill>
          <a:ln>
            <a:noFill/>
          </a:ln>
          <a:effectLst>
            <a:outerShdw blurRad="225425" algn="ctr" dir="5220000" dist="50800">
              <a:srgbClr val="000000">
                <a:alpha val="32941"/>
              </a:srgbClr>
            </a:outerShdw>
          </a:effectLst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6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CÁC EM CẦN NHỚ !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</cp:coreProperties>
</file>